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35"/>
  </p:notesMasterIdLst>
  <p:sldIdLst>
    <p:sldId id="256" r:id="rId3"/>
    <p:sldId id="269" r:id="rId4"/>
    <p:sldId id="258" r:id="rId5"/>
    <p:sldId id="1725" r:id="rId6"/>
    <p:sldId id="1727" r:id="rId7"/>
    <p:sldId id="1721" r:id="rId8"/>
    <p:sldId id="1728" r:id="rId9"/>
    <p:sldId id="1730" r:id="rId10"/>
    <p:sldId id="1731" r:id="rId11"/>
    <p:sldId id="1720" r:id="rId12"/>
    <p:sldId id="1719" r:id="rId13"/>
    <p:sldId id="1722" r:id="rId14"/>
    <p:sldId id="1724" r:id="rId15"/>
    <p:sldId id="1732" r:id="rId16"/>
    <p:sldId id="1726" r:id="rId17"/>
    <p:sldId id="1708" r:id="rId18"/>
    <p:sldId id="1710" r:id="rId19"/>
    <p:sldId id="1711" r:id="rId20"/>
    <p:sldId id="1712" r:id="rId21"/>
    <p:sldId id="1733" r:id="rId22"/>
    <p:sldId id="1713" r:id="rId23"/>
    <p:sldId id="1707" r:id="rId24"/>
    <p:sldId id="1709" r:id="rId25"/>
    <p:sldId id="1706" r:id="rId26"/>
    <p:sldId id="1705" r:id="rId27"/>
    <p:sldId id="1734" r:id="rId28"/>
    <p:sldId id="1714" r:id="rId29"/>
    <p:sldId id="1735" r:id="rId30"/>
    <p:sldId id="1717" r:id="rId31"/>
    <p:sldId id="1715" r:id="rId32"/>
    <p:sldId id="1718" r:id="rId33"/>
    <p:sldId id="261" r:id="rId34"/>
  </p:sldIdLst>
  <p:sldSz cx="12192000" cy="6858000"/>
  <p:notesSz cx="6858000" cy="9144000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0000"/>
    <a:srgbClr val="A40000"/>
    <a:srgbClr val="9E0000"/>
    <a:srgbClr val="C7450B"/>
    <a:srgbClr val="E24E0C"/>
    <a:srgbClr val="DC6140"/>
    <a:srgbClr val="E60000"/>
    <a:srgbClr val="C9670D"/>
    <a:srgbClr val="66B5C9"/>
    <a:srgbClr val="EDB1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182" autoAdjust="0"/>
  </p:normalViewPr>
  <p:slideViewPr>
    <p:cSldViewPr snapToGrid="0">
      <p:cViewPr varScale="1">
        <p:scale>
          <a:sx n="106" d="100"/>
          <a:sy n="106" d="100"/>
        </p:scale>
        <p:origin x="138" y="19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9" Type="http://schemas.openxmlformats.org/officeDocument/2006/relationships/tags" Target="tags/tag30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notesMaster" Target="notesMasters/notesMaster1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37" name="组合 10036"/>
          <p:cNvGrpSpPr/>
          <p:nvPr userDrawn="1"/>
        </p:nvGrpSpPr>
        <p:grpSpPr>
          <a:xfrm>
            <a:off x="0" y="-3172"/>
            <a:ext cx="12192000" cy="6861172"/>
            <a:chOff x="0" y="-3172"/>
            <a:chExt cx="12192000" cy="6861172"/>
          </a:xfrm>
        </p:grpSpPr>
        <p:sp>
          <p:nvSpPr>
            <p:cNvPr id="9834" name="Rectangle 5"/>
            <p:cNvSpPr>
              <a:spLocks noChangeArrowheads="1"/>
            </p:cNvSpPr>
            <p:nvPr userDrawn="1"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88" name="Oval 59"/>
            <p:cNvSpPr>
              <a:spLocks noChangeArrowheads="1"/>
            </p:cNvSpPr>
            <p:nvPr userDrawn="1"/>
          </p:nvSpPr>
          <p:spPr bwMode="auto">
            <a:xfrm>
              <a:off x="10336213" y="1563689"/>
              <a:ext cx="55563" cy="55563"/>
            </a:xfrm>
            <a:prstGeom prst="ellipse">
              <a:avLst/>
            </a:prstGeom>
            <a:solidFill>
              <a:srgbClr val="78F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89" name="Freeform 60"/>
            <p:cNvSpPr/>
            <p:nvPr userDrawn="1"/>
          </p:nvSpPr>
          <p:spPr bwMode="auto">
            <a:xfrm>
              <a:off x="10567988" y="1338264"/>
              <a:ext cx="303213" cy="55563"/>
            </a:xfrm>
            <a:custGeom>
              <a:avLst/>
              <a:gdLst>
                <a:gd name="T0" fmla="*/ 18 w 191"/>
                <a:gd name="T1" fmla="*/ 35 h 35"/>
                <a:gd name="T2" fmla="*/ 173 w 191"/>
                <a:gd name="T3" fmla="*/ 35 h 35"/>
                <a:gd name="T4" fmla="*/ 191 w 191"/>
                <a:gd name="T5" fmla="*/ 18 h 35"/>
                <a:gd name="T6" fmla="*/ 173 w 191"/>
                <a:gd name="T7" fmla="*/ 0 h 35"/>
                <a:gd name="T8" fmla="*/ 18 w 191"/>
                <a:gd name="T9" fmla="*/ 0 h 35"/>
                <a:gd name="T10" fmla="*/ 0 w 191"/>
                <a:gd name="T11" fmla="*/ 18 h 35"/>
                <a:gd name="T12" fmla="*/ 18 w 191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35">
                  <a:moveTo>
                    <a:pt x="18" y="35"/>
                  </a:moveTo>
                  <a:cubicBezTo>
                    <a:pt x="173" y="35"/>
                    <a:pt x="173" y="35"/>
                    <a:pt x="173" y="35"/>
                  </a:cubicBezTo>
                  <a:cubicBezTo>
                    <a:pt x="183" y="35"/>
                    <a:pt x="191" y="27"/>
                    <a:pt x="191" y="18"/>
                  </a:cubicBezTo>
                  <a:cubicBezTo>
                    <a:pt x="191" y="8"/>
                    <a:pt x="183" y="0"/>
                    <a:pt x="17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lose/>
                </a:path>
              </a:pathLst>
            </a:custGeom>
            <a:solidFill>
              <a:srgbClr val="78F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90" name="Freeform 61"/>
            <p:cNvSpPr/>
            <p:nvPr userDrawn="1"/>
          </p:nvSpPr>
          <p:spPr bwMode="auto">
            <a:xfrm>
              <a:off x="10558463" y="1450976"/>
              <a:ext cx="52388" cy="55563"/>
            </a:xfrm>
            <a:custGeom>
              <a:avLst/>
              <a:gdLst>
                <a:gd name="T0" fmla="*/ 17 w 33"/>
                <a:gd name="T1" fmla="*/ 35 h 35"/>
                <a:gd name="T2" fmla="*/ 33 w 33"/>
                <a:gd name="T3" fmla="*/ 18 h 35"/>
                <a:gd name="T4" fmla="*/ 17 w 33"/>
                <a:gd name="T5" fmla="*/ 0 h 35"/>
                <a:gd name="T6" fmla="*/ 0 w 33"/>
                <a:gd name="T7" fmla="*/ 18 h 35"/>
                <a:gd name="T8" fmla="*/ 17 w 33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5">
                  <a:moveTo>
                    <a:pt x="17" y="35"/>
                  </a:moveTo>
                  <a:cubicBezTo>
                    <a:pt x="26" y="34"/>
                    <a:pt x="33" y="27"/>
                    <a:pt x="33" y="18"/>
                  </a:cubicBezTo>
                  <a:cubicBezTo>
                    <a:pt x="33" y="8"/>
                    <a:pt x="26" y="1"/>
                    <a:pt x="17" y="0"/>
                  </a:cubicBezTo>
                  <a:cubicBezTo>
                    <a:pt x="8" y="1"/>
                    <a:pt x="0" y="8"/>
                    <a:pt x="0" y="18"/>
                  </a:cubicBezTo>
                  <a:cubicBezTo>
                    <a:pt x="0" y="27"/>
                    <a:pt x="8" y="34"/>
                    <a:pt x="17" y="35"/>
                  </a:cubicBezTo>
                  <a:close/>
                </a:path>
              </a:pathLst>
            </a:custGeom>
            <a:solidFill>
              <a:srgbClr val="78F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91" name="Freeform 62"/>
            <p:cNvSpPr/>
            <p:nvPr userDrawn="1"/>
          </p:nvSpPr>
          <p:spPr bwMode="auto">
            <a:xfrm>
              <a:off x="10534650" y="1563689"/>
              <a:ext cx="317500" cy="55563"/>
            </a:xfrm>
            <a:custGeom>
              <a:avLst/>
              <a:gdLst>
                <a:gd name="T0" fmla="*/ 183 w 200"/>
                <a:gd name="T1" fmla="*/ 0 h 35"/>
                <a:gd name="T2" fmla="*/ 18 w 200"/>
                <a:gd name="T3" fmla="*/ 0 h 35"/>
                <a:gd name="T4" fmla="*/ 0 w 200"/>
                <a:gd name="T5" fmla="*/ 17 h 35"/>
                <a:gd name="T6" fmla="*/ 18 w 200"/>
                <a:gd name="T7" fmla="*/ 35 h 35"/>
                <a:gd name="T8" fmla="*/ 183 w 200"/>
                <a:gd name="T9" fmla="*/ 35 h 35"/>
                <a:gd name="T10" fmla="*/ 200 w 200"/>
                <a:gd name="T11" fmla="*/ 17 h 35"/>
                <a:gd name="T12" fmla="*/ 183 w 200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35">
                  <a:moveTo>
                    <a:pt x="18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183" y="35"/>
                    <a:pt x="183" y="35"/>
                    <a:pt x="183" y="35"/>
                  </a:cubicBezTo>
                  <a:cubicBezTo>
                    <a:pt x="192" y="35"/>
                    <a:pt x="200" y="27"/>
                    <a:pt x="200" y="17"/>
                  </a:cubicBezTo>
                  <a:cubicBezTo>
                    <a:pt x="200" y="8"/>
                    <a:pt x="192" y="0"/>
                    <a:pt x="183" y="0"/>
                  </a:cubicBezTo>
                  <a:close/>
                </a:path>
              </a:pathLst>
            </a:custGeom>
            <a:solidFill>
              <a:srgbClr val="78F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92" name="Freeform 63"/>
            <p:cNvSpPr>
              <a:spLocks noEditPoints="1"/>
            </p:cNvSpPr>
            <p:nvPr userDrawn="1"/>
          </p:nvSpPr>
          <p:spPr bwMode="auto">
            <a:xfrm>
              <a:off x="9844088" y="1057276"/>
              <a:ext cx="1565275" cy="1123950"/>
            </a:xfrm>
            <a:custGeom>
              <a:avLst/>
              <a:gdLst>
                <a:gd name="T0" fmla="*/ 672 w 986"/>
                <a:gd name="T1" fmla="*/ 336 h 709"/>
                <a:gd name="T2" fmla="*/ 897 w 986"/>
                <a:gd name="T3" fmla="*/ 301 h 709"/>
                <a:gd name="T4" fmla="*/ 537 w 986"/>
                <a:gd name="T5" fmla="*/ 283 h 709"/>
                <a:gd name="T6" fmla="*/ 834 w 986"/>
                <a:gd name="T7" fmla="*/ 248 h 709"/>
                <a:gd name="T8" fmla="*/ 754 w 986"/>
                <a:gd name="T9" fmla="*/ 212 h 709"/>
                <a:gd name="T10" fmla="*/ 784 w 986"/>
                <a:gd name="T11" fmla="*/ 177 h 709"/>
                <a:gd name="T12" fmla="*/ 490 w 986"/>
                <a:gd name="T13" fmla="*/ 141 h 709"/>
                <a:gd name="T14" fmla="*/ 648 w 986"/>
                <a:gd name="T15" fmla="*/ 106 h 709"/>
                <a:gd name="T16" fmla="*/ 648 w 986"/>
                <a:gd name="T17" fmla="*/ 71 h 709"/>
                <a:gd name="T18" fmla="*/ 573 w 986"/>
                <a:gd name="T19" fmla="*/ 35 h 709"/>
                <a:gd name="T20" fmla="*/ 621 w 986"/>
                <a:gd name="T21" fmla="*/ 17 h 709"/>
                <a:gd name="T22" fmla="*/ 259 w 986"/>
                <a:gd name="T23" fmla="*/ 17 h 709"/>
                <a:gd name="T24" fmla="*/ 501 w 986"/>
                <a:gd name="T25" fmla="*/ 35 h 709"/>
                <a:gd name="T26" fmla="*/ 321 w 986"/>
                <a:gd name="T27" fmla="*/ 71 h 709"/>
                <a:gd name="T28" fmla="*/ 321 w 986"/>
                <a:gd name="T29" fmla="*/ 106 h 709"/>
                <a:gd name="T30" fmla="*/ 365 w 986"/>
                <a:gd name="T31" fmla="*/ 141 h 709"/>
                <a:gd name="T32" fmla="*/ 164 w 986"/>
                <a:gd name="T33" fmla="*/ 177 h 709"/>
                <a:gd name="T34" fmla="*/ 349 w 986"/>
                <a:gd name="T35" fmla="*/ 212 h 709"/>
                <a:gd name="T36" fmla="*/ 77 w 986"/>
                <a:gd name="T37" fmla="*/ 248 h 709"/>
                <a:gd name="T38" fmla="*/ 343 w 986"/>
                <a:gd name="T39" fmla="*/ 283 h 709"/>
                <a:gd name="T40" fmla="*/ 86 w 986"/>
                <a:gd name="T41" fmla="*/ 301 h 709"/>
                <a:gd name="T42" fmla="*/ 296 w 986"/>
                <a:gd name="T43" fmla="*/ 336 h 709"/>
                <a:gd name="T44" fmla="*/ 0 w 986"/>
                <a:gd name="T45" fmla="*/ 372 h 709"/>
                <a:gd name="T46" fmla="*/ 427 w 986"/>
                <a:gd name="T47" fmla="*/ 390 h 709"/>
                <a:gd name="T48" fmla="*/ 178 w 986"/>
                <a:gd name="T49" fmla="*/ 425 h 709"/>
                <a:gd name="T50" fmla="*/ 178 w 986"/>
                <a:gd name="T51" fmla="*/ 460 h 709"/>
                <a:gd name="T52" fmla="*/ 517 w 986"/>
                <a:gd name="T53" fmla="*/ 496 h 709"/>
                <a:gd name="T54" fmla="*/ 128 w 986"/>
                <a:gd name="T55" fmla="*/ 531 h 709"/>
                <a:gd name="T56" fmla="*/ 382 w 986"/>
                <a:gd name="T57" fmla="*/ 567 h 709"/>
                <a:gd name="T58" fmla="*/ 89 w 986"/>
                <a:gd name="T59" fmla="*/ 602 h 709"/>
                <a:gd name="T60" fmla="*/ 270 w 986"/>
                <a:gd name="T61" fmla="*/ 638 h 709"/>
                <a:gd name="T62" fmla="*/ 242 w 986"/>
                <a:gd name="T63" fmla="*/ 673 h 709"/>
                <a:gd name="T64" fmla="*/ 517 w 986"/>
                <a:gd name="T65" fmla="*/ 709 h 709"/>
                <a:gd name="T66" fmla="*/ 588 w 986"/>
                <a:gd name="T67" fmla="*/ 673 h 709"/>
                <a:gd name="T68" fmla="*/ 702 w 986"/>
                <a:gd name="T69" fmla="*/ 638 h 709"/>
                <a:gd name="T70" fmla="*/ 396 w 986"/>
                <a:gd name="T71" fmla="*/ 602 h 709"/>
                <a:gd name="T72" fmla="*/ 702 w 986"/>
                <a:gd name="T73" fmla="*/ 567 h 709"/>
                <a:gd name="T74" fmla="*/ 507 w 986"/>
                <a:gd name="T75" fmla="*/ 531 h 709"/>
                <a:gd name="T76" fmla="*/ 600 w 986"/>
                <a:gd name="T77" fmla="*/ 496 h 709"/>
                <a:gd name="T78" fmla="*/ 588 w 986"/>
                <a:gd name="T79" fmla="*/ 460 h 709"/>
                <a:gd name="T80" fmla="*/ 897 w 986"/>
                <a:gd name="T81" fmla="*/ 443 h 709"/>
                <a:gd name="T82" fmla="*/ 535 w 986"/>
                <a:gd name="T83" fmla="*/ 407 h 709"/>
                <a:gd name="T84" fmla="*/ 986 w 986"/>
                <a:gd name="T85" fmla="*/ 372 h 709"/>
                <a:gd name="T86" fmla="*/ 328 w 986"/>
                <a:gd name="T87" fmla="*/ 354 h 709"/>
                <a:gd name="T88" fmla="*/ 345 w 986"/>
                <a:gd name="T89" fmla="*/ 336 h 709"/>
                <a:gd name="T90" fmla="*/ 629 w 986"/>
                <a:gd name="T91" fmla="*/ 177 h 709"/>
                <a:gd name="T92" fmla="*/ 474 w 986"/>
                <a:gd name="T93" fmla="*/ 212 h 709"/>
                <a:gd name="T94" fmla="*/ 467 w 986"/>
                <a:gd name="T95" fmla="*/ 248 h 709"/>
                <a:gd name="T96" fmla="*/ 450 w 986"/>
                <a:gd name="T97" fmla="*/ 266 h 709"/>
                <a:gd name="T98" fmla="*/ 453 w 986"/>
                <a:gd name="T99" fmla="*/ 354 h 709"/>
                <a:gd name="T100" fmla="*/ 618 w 986"/>
                <a:gd name="T101" fmla="*/ 31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86" h="709">
                  <a:moveTo>
                    <a:pt x="968" y="354"/>
                  </a:moveTo>
                  <a:cubicBezTo>
                    <a:pt x="689" y="354"/>
                    <a:pt x="689" y="354"/>
                    <a:pt x="689" y="354"/>
                  </a:cubicBezTo>
                  <a:cubicBezTo>
                    <a:pt x="679" y="354"/>
                    <a:pt x="672" y="346"/>
                    <a:pt x="672" y="336"/>
                  </a:cubicBezTo>
                  <a:cubicBezTo>
                    <a:pt x="672" y="327"/>
                    <a:pt x="679" y="319"/>
                    <a:pt x="689" y="319"/>
                  </a:cubicBezTo>
                  <a:cubicBezTo>
                    <a:pt x="879" y="319"/>
                    <a:pt x="879" y="319"/>
                    <a:pt x="879" y="319"/>
                  </a:cubicBezTo>
                  <a:cubicBezTo>
                    <a:pt x="889" y="319"/>
                    <a:pt x="897" y="311"/>
                    <a:pt x="897" y="301"/>
                  </a:cubicBezTo>
                  <a:cubicBezTo>
                    <a:pt x="897" y="301"/>
                    <a:pt x="897" y="301"/>
                    <a:pt x="897" y="301"/>
                  </a:cubicBezTo>
                  <a:cubicBezTo>
                    <a:pt x="897" y="291"/>
                    <a:pt x="889" y="283"/>
                    <a:pt x="879" y="283"/>
                  </a:cubicBezTo>
                  <a:cubicBezTo>
                    <a:pt x="537" y="283"/>
                    <a:pt x="537" y="283"/>
                    <a:pt x="537" y="283"/>
                  </a:cubicBezTo>
                  <a:cubicBezTo>
                    <a:pt x="527" y="283"/>
                    <a:pt x="519" y="275"/>
                    <a:pt x="519" y="266"/>
                  </a:cubicBezTo>
                  <a:cubicBezTo>
                    <a:pt x="519" y="256"/>
                    <a:pt x="527" y="248"/>
                    <a:pt x="537" y="248"/>
                  </a:cubicBezTo>
                  <a:cubicBezTo>
                    <a:pt x="834" y="248"/>
                    <a:pt x="834" y="248"/>
                    <a:pt x="834" y="248"/>
                  </a:cubicBezTo>
                  <a:cubicBezTo>
                    <a:pt x="844" y="248"/>
                    <a:pt x="852" y="240"/>
                    <a:pt x="852" y="230"/>
                  </a:cubicBezTo>
                  <a:cubicBezTo>
                    <a:pt x="852" y="220"/>
                    <a:pt x="844" y="212"/>
                    <a:pt x="834" y="212"/>
                  </a:cubicBezTo>
                  <a:cubicBezTo>
                    <a:pt x="754" y="212"/>
                    <a:pt x="754" y="212"/>
                    <a:pt x="754" y="212"/>
                  </a:cubicBezTo>
                  <a:cubicBezTo>
                    <a:pt x="744" y="212"/>
                    <a:pt x="736" y="204"/>
                    <a:pt x="736" y="195"/>
                  </a:cubicBezTo>
                  <a:cubicBezTo>
                    <a:pt x="736" y="185"/>
                    <a:pt x="744" y="177"/>
                    <a:pt x="754" y="177"/>
                  </a:cubicBezTo>
                  <a:cubicBezTo>
                    <a:pt x="784" y="177"/>
                    <a:pt x="784" y="177"/>
                    <a:pt x="784" y="177"/>
                  </a:cubicBezTo>
                  <a:cubicBezTo>
                    <a:pt x="794" y="177"/>
                    <a:pt x="802" y="169"/>
                    <a:pt x="802" y="159"/>
                  </a:cubicBezTo>
                  <a:cubicBezTo>
                    <a:pt x="802" y="149"/>
                    <a:pt x="794" y="141"/>
                    <a:pt x="784" y="141"/>
                  </a:cubicBezTo>
                  <a:cubicBezTo>
                    <a:pt x="490" y="141"/>
                    <a:pt x="490" y="141"/>
                    <a:pt x="490" y="141"/>
                  </a:cubicBezTo>
                  <a:cubicBezTo>
                    <a:pt x="480" y="141"/>
                    <a:pt x="472" y="133"/>
                    <a:pt x="472" y="124"/>
                  </a:cubicBezTo>
                  <a:cubicBezTo>
                    <a:pt x="472" y="114"/>
                    <a:pt x="480" y="106"/>
                    <a:pt x="490" y="106"/>
                  </a:cubicBezTo>
                  <a:cubicBezTo>
                    <a:pt x="648" y="106"/>
                    <a:pt x="648" y="106"/>
                    <a:pt x="648" y="106"/>
                  </a:cubicBezTo>
                  <a:cubicBezTo>
                    <a:pt x="658" y="106"/>
                    <a:pt x="666" y="98"/>
                    <a:pt x="666" y="88"/>
                  </a:cubicBezTo>
                  <a:cubicBezTo>
                    <a:pt x="666" y="88"/>
                    <a:pt x="666" y="88"/>
                    <a:pt x="666" y="88"/>
                  </a:cubicBezTo>
                  <a:cubicBezTo>
                    <a:pt x="666" y="79"/>
                    <a:pt x="658" y="71"/>
                    <a:pt x="648" y="71"/>
                  </a:cubicBezTo>
                  <a:cubicBezTo>
                    <a:pt x="573" y="71"/>
                    <a:pt x="573" y="71"/>
                    <a:pt x="573" y="71"/>
                  </a:cubicBezTo>
                  <a:cubicBezTo>
                    <a:pt x="563" y="71"/>
                    <a:pt x="555" y="63"/>
                    <a:pt x="555" y="53"/>
                  </a:cubicBezTo>
                  <a:cubicBezTo>
                    <a:pt x="555" y="43"/>
                    <a:pt x="563" y="35"/>
                    <a:pt x="573" y="35"/>
                  </a:cubicBezTo>
                  <a:cubicBezTo>
                    <a:pt x="604" y="35"/>
                    <a:pt x="604" y="35"/>
                    <a:pt x="604" y="35"/>
                  </a:cubicBezTo>
                  <a:cubicBezTo>
                    <a:pt x="613" y="35"/>
                    <a:pt x="621" y="27"/>
                    <a:pt x="621" y="17"/>
                  </a:cubicBezTo>
                  <a:cubicBezTo>
                    <a:pt x="621" y="17"/>
                    <a:pt x="621" y="17"/>
                    <a:pt x="621" y="17"/>
                  </a:cubicBezTo>
                  <a:cubicBezTo>
                    <a:pt x="621" y="8"/>
                    <a:pt x="613" y="0"/>
                    <a:pt x="604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67" y="0"/>
                    <a:pt x="259" y="8"/>
                    <a:pt x="259" y="17"/>
                  </a:cubicBezTo>
                  <a:cubicBezTo>
                    <a:pt x="259" y="17"/>
                    <a:pt x="259" y="17"/>
                    <a:pt x="259" y="17"/>
                  </a:cubicBezTo>
                  <a:cubicBezTo>
                    <a:pt x="259" y="27"/>
                    <a:pt x="267" y="35"/>
                    <a:pt x="276" y="35"/>
                  </a:cubicBezTo>
                  <a:cubicBezTo>
                    <a:pt x="501" y="35"/>
                    <a:pt x="501" y="35"/>
                    <a:pt x="501" y="35"/>
                  </a:cubicBezTo>
                  <a:cubicBezTo>
                    <a:pt x="511" y="35"/>
                    <a:pt x="519" y="43"/>
                    <a:pt x="519" y="53"/>
                  </a:cubicBezTo>
                  <a:cubicBezTo>
                    <a:pt x="519" y="63"/>
                    <a:pt x="511" y="71"/>
                    <a:pt x="501" y="71"/>
                  </a:cubicBezTo>
                  <a:cubicBezTo>
                    <a:pt x="321" y="71"/>
                    <a:pt x="321" y="71"/>
                    <a:pt x="321" y="71"/>
                  </a:cubicBezTo>
                  <a:cubicBezTo>
                    <a:pt x="311" y="71"/>
                    <a:pt x="303" y="79"/>
                    <a:pt x="303" y="88"/>
                  </a:cubicBezTo>
                  <a:cubicBezTo>
                    <a:pt x="303" y="88"/>
                    <a:pt x="303" y="88"/>
                    <a:pt x="303" y="88"/>
                  </a:cubicBezTo>
                  <a:cubicBezTo>
                    <a:pt x="303" y="98"/>
                    <a:pt x="311" y="106"/>
                    <a:pt x="321" y="106"/>
                  </a:cubicBezTo>
                  <a:cubicBezTo>
                    <a:pt x="365" y="106"/>
                    <a:pt x="365" y="106"/>
                    <a:pt x="365" y="106"/>
                  </a:cubicBezTo>
                  <a:cubicBezTo>
                    <a:pt x="375" y="106"/>
                    <a:pt x="383" y="114"/>
                    <a:pt x="383" y="124"/>
                  </a:cubicBezTo>
                  <a:cubicBezTo>
                    <a:pt x="383" y="133"/>
                    <a:pt x="375" y="141"/>
                    <a:pt x="365" y="141"/>
                  </a:cubicBezTo>
                  <a:cubicBezTo>
                    <a:pt x="164" y="141"/>
                    <a:pt x="164" y="141"/>
                    <a:pt x="164" y="141"/>
                  </a:cubicBezTo>
                  <a:cubicBezTo>
                    <a:pt x="155" y="141"/>
                    <a:pt x="147" y="149"/>
                    <a:pt x="147" y="159"/>
                  </a:cubicBezTo>
                  <a:cubicBezTo>
                    <a:pt x="147" y="169"/>
                    <a:pt x="155" y="177"/>
                    <a:pt x="164" y="177"/>
                  </a:cubicBezTo>
                  <a:cubicBezTo>
                    <a:pt x="349" y="177"/>
                    <a:pt x="349" y="177"/>
                    <a:pt x="349" y="177"/>
                  </a:cubicBezTo>
                  <a:cubicBezTo>
                    <a:pt x="358" y="177"/>
                    <a:pt x="366" y="185"/>
                    <a:pt x="366" y="195"/>
                  </a:cubicBezTo>
                  <a:cubicBezTo>
                    <a:pt x="366" y="204"/>
                    <a:pt x="358" y="212"/>
                    <a:pt x="349" y="212"/>
                  </a:cubicBezTo>
                  <a:cubicBezTo>
                    <a:pt x="77" y="212"/>
                    <a:pt x="77" y="212"/>
                    <a:pt x="77" y="212"/>
                  </a:cubicBezTo>
                  <a:cubicBezTo>
                    <a:pt x="68" y="212"/>
                    <a:pt x="60" y="220"/>
                    <a:pt x="60" y="230"/>
                  </a:cubicBezTo>
                  <a:cubicBezTo>
                    <a:pt x="60" y="240"/>
                    <a:pt x="68" y="248"/>
                    <a:pt x="77" y="248"/>
                  </a:cubicBezTo>
                  <a:cubicBezTo>
                    <a:pt x="343" y="248"/>
                    <a:pt x="343" y="248"/>
                    <a:pt x="343" y="248"/>
                  </a:cubicBezTo>
                  <a:cubicBezTo>
                    <a:pt x="353" y="248"/>
                    <a:pt x="361" y="256"/>
                    <a:pt x="361" y="266"/>
                  </a:cubicBezTo>
                  <a:cubicBezTo>
                    <a:pt x="361" y="275"/>
                    <a:pt x="353" y="283"/>
                    <a:pt x="343" y="283"/>
                  </a:cubicBezTo>
                  <a:cubicBezTo>
                    <a:pt x="104" y="283"/>
                    <a:pt x="104" y="283"/>
                    <a:pt x="104" y="283"/>
                  </a:cubicBezTo>
                  <a:cubicBezTo>
                    <a:pt x="94" y="283"/>
                    <a:pt x="86" y="291"/>
                    <a:pt x="86" y="301"/>
                  </a:cubicBezTo>
                  <a:cubicBezTo>
                    <a:pt x="86" y="301"/>
                    <a:pt x="86" y="301"/>
                    <a:pt x="86" y="301"/>
                  </a:cubicBezTo>
                  <a:cubicBezTo>
                    <a:pt x="86" y="311"/>
                    <a:pt x="94" y="319"/>
                    <a:pt x="104" y="319"/>
                  </a:cubicBezTo>
                  <a:cubicBezTo>
                    <a:pt x="278" y="319"/>
                    <a:pt x="278" y="319"/>
                    <a:pt x="278" y="319"/>
                  </a:cubicBezTo>
                  <a:cubicBezTo>
                    <a:pt x="288" y="319"/>
                    <a:pt x="296" y="327"/>
                    <a:pt x="296" y="336"/>
                  </a:cubicBezTo>
                  <a:cubicBezTo>
                    <a:pt x="296" y="346"/>
                    <a:pt x="288" y="354"/>
                    <a:pt x="278" y="354"/>
                  </a:cubicBezTo>
                  <a:cubicBezTo>
                    <a:pt x="18" y="354"/>
                    <a:pt x="18" y="354"/>
                    <a:pt x="18" y="354"/>
                  </a:cubicBezTo>
                  <a:cubicBezTo>
                    <a:pt x="8" y="354"/>
                    <a:pt x="0" y="362"/>
                    <a:pt x="0" y="372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0" y="382"/>
                    <a:pt x="8" y="390"/>
                    <a:pt x="18" y="390"/>
                  </a:cubicBezTo>
                  <a:cubicBezTo>
                    <a:pt x="427" y="390"/>
                    <a:pt x="427" y="390"/>
                    <a:pt x="427" y="390"/>
                  </a:cubicBezTo>
                  <a:cubicBezTo>
                    <a:pt x="437" y="390"/>
                    <a:pt x="445" y="398"/>
                    <a:pt x="445" y="407"/>
                  </a:cubicBezTo>
                  <a:cubicBezTo>
                    <a:pt x="445" y="417"/>
                    <a:pt x="437" y="425"/>
                    <a:pt x="427" y="425"/>
                  </a:cubicBezTo>
                  <a:cubicBezTo>
                    <a:pt x="178" y="425"/>
                    <a:pt x="178" y="425"/>
                    <a:pt x="178" y="425"/>
                  </a:cubicBezTo>
                  <a:cubicBezTo>
                    <a:pt x="168" y="425"/>
                    <a:pt x="160" y="433"/>
                    <a:pt x="160" y="443"/>
                  </a:cubicBezTo>
                  <a:cubicBezTo>
                    <a:pt x="160" y="443"/>
                    <a:pt x="160" y="443"/>
                    <a:pt x="160" y="443"/>
                  </a:cubicBezTo>
                  <a:cubicBezTo>
                    <a:pt x="160" y="453"/>
                    <a:pt x="168" y="460"/>
                    <a:pt x="178" y="460"/>
                  </a:cubicBezTo>
                  <a:cubicBezTo>
                    <a:pt x="517" y="460"/>
                    <a:pt x="517" y="460"/>
                    <a:pt x="517" y="460"/>
                  </a:cubicBezTo>
                  <a:cubicBezTo>
                    <a:pt x="527" y="460"/>
                    <a:pt x="535" y="468"/>
                    <a:pt x="535" y="478"/>
                  </a:cubicBezTo>
                  <a:cubicBezTo>
                    <a:pt x="535" y="488"/>
                    <a:pt x="527" y="496"/>
                    <a:pt x="517" y="496"/>
                  </a:cubicBezTo>
                  <a:cubicBezTo>
                    <a:pt x="128" y="496"/>
                    <a:pt x="128" y="496"/>
                    <a:pt x="128" y="496"/>
                  </a:cubicBezTo>
                  <a:cubicBezTo>
                    <a:pt x="119" y="496"/>
                    <a:pt x="111" y="504"/>
                    <a:pt x="111" y="514"/>
                  </a:cubicBezTo>
                  <a:cubicBezTo>
                    <a:pt x="111" y="523"/>
                    <a:pt x="119" y="531"/>
                    <a:pt x="128" y="531"/>
                  </a:cubicBezTo>
                  <a:cubicBezTo>
                    <a:pt x="382" y="531"/>
                    <a:pt x="382" y="531"/>
                    <a:pt x="382" y="531"/>
                  </a:cubicBezTo>
                  <a:cubicBezTo>
                    <a:pt x="392" y="531"/>
                    <a:pt x="399" y="539"/>
                    <a:pt x="399" y="549"/>
                  </a:cubicBezTo>
                  <a:cubicBezTo>
                    <a:pt x="399" y="559"/>
                    <a:pt x="392" y="567"/>
                    <a:pt x="382" y="567"/>
                  </a:cubicBezTo>
                  <a:cubicBezTo>
                    <a:pt x="89" y="567"/>
                    <a:pt x="89" y="567"/>
                    <a:pt x="89" y="567"/>
                  </a:cubicBezTo>
                  <a:cubicBezTo>
                    <a:pt x="79" y="567"/>
                    <a:pt x="71" y="575"/>
                    <a:pt x="71" y="585"/>
                  </a:cubicBezTo>
                  <a:cubicBezTo>
                    <a:pt x="71" y="594"/>
                    <a:pt x="79" y="602"/>
                    <a:pt x="89" y="602"/>
                  </a:cubicBezTo>
                  <a:cubicBezTo>
                    <a:pt x="270" y="602"/>
                    <a:pt x="270" y="602"/>
                    <a:pt x="270" y="602"/>
                  </a:cubicBezTo>
                  <a:cubicBezTo>
                    <a:pt x="280" y="602"/>
                    <a:pt x="288" y="610"/>
                    <a:pt x="288" y="620"/>
                  </a:cubicBezTo>
                  <a:cubicBezTo>
                    <a:pt x="288" y="630"/>
                    <a:pt x="280" y="638"/>
                    <a:pt x="270" y="638"/>
                  </a:cubicBezTo>
                  <a:cubicBezTo>
                    <a:pt x="242" y="638"/>
                    <a:pt x="242" y="638"/>
                    <a:pt x="242" y="638"/>
                  </a:cubicBezTo>
                  <a:cubicBezTo>
                    <a:pt x="232" y="638"/>
                    <a:pt x="224" y="646"/>
                    <a:pt x="224" y="655"/>
                  </a:cubicBezTo>
                  <a:cubicBezTo>
                    <a:pt x="224" y="665"/>
                    <a:pt x="232" y="673"/>
                    <a:pt x="242" y="673"/>
                  </a:cubicBezTo>
                  <a:cubicBezTo>
                    <a:pt x="517" y="673"/>
                    <a:pt x="517" y="673"/>
                    <a:pt x="517" y="673"/>
                  </a:cubicBezTo>
                  <a:cubicBezTo>
                    <a:pt x="527" y="673"/>
                    <a:pt x="535" y="681"/>
                    <a:pt x="535" y="691"/>
                  </a:cubicBezTo>
                  <a:cubicBezTo>
                    <a:pt x="535" y="701"/>
                    <a:pt x="527" y="709"/>
                    <a:pt x="517" y="709"/>
                  </a:cubicBezTo>
                  <a:cubicBezTo>
                    <a:pt x="588" y="709"/>
                    <a:pt x="588" y="709"/>
                    <a:pt x="588" y="709"/>
                  </a:cubicBezTo>
                  <a:cubicBezTo>
                    <a:pt x="579" y="709"/>
                    <a:pt x="571" y="701"/>
                    <a:pt x="571" y="691"/>
                  </a:cubicBezTo>
                  <a:cubicBezTo>
                    <a:pt x="571" y="681"/>
                    <a:pt x="579" y="673"/>
                    <a:pt x="588" y="673"/>
                  </a:cubicBezTo>
                  <a:cubicBezTo>
                    <a:pt x="702" y="673"/>
                    <a:pt x="702" y="673"/>
                    <a:pt x="702" y="673"/>
                  </a:cubicBezTo>
                  <a:cubicBezTo>
                    <a:pt x="712" y="673"/>
                    <a:pt x="720" y="665"/>
                    <a:pt x="720" y="655"/>
                  </a:cubicBezTo>
                  <a:cubicBezTo>
                    <a:pt x="720" y="646"/>
                    <a:pt x="712" y="638"/>
                    <a:pt x="702" y="638"/>
                  </a:cubicBezTo>
                  <a:cubicBezTo>
                    <a:pt x="396" y="638"/>
                    <a:pt x="396" y="638"/>
                    <a:pt x="396" y="638"/>
                  </a:cubicBezTo>
                  <a:cubicBezTo>
                    <a:pt x="386" y="638"/>
                    <a:pt x="378" y="630"/>
                    <a:pt x="378" y="620"/>
                  </a:cubicBezTo>
                  <a:cubicBezTo>
                    <a:pt x="378" y="610"/>
                    <a:pt x="386" y="602"/>
                    <a:pt x="396" y="602"/>
                  </a:cubicBezTo>
                  <a:cubicBezTo>
                    <a:pt x="702" y="602"/>
                    <a:pt x="702" y="602"/>
                    <a:pt x="702" y="602"/>
                  </a:cubicBezTo>
                  <a:cubicBezTo>
                    <a:pt x="712" y="602"/>
                    <a:pt x="720" y="594"/>
                    <a:pt x="720" y="585"/>
                  </a:cubicBezTo>
                  <a:cubicBezTo>
                    <a:pt x="720" y="575"/>
                    <a:pt x="712" y="567"/>
                    <a:pt x="702" y="567"/>
                  </a:cubicBezTo>
                  <a:cubicBezTo>
                    <a:pt x="507" y="567"/>
                    <a:pt x="507" y="567"/>
                    <a:pt x="507" y="567"/>
                  </a:cubicBezTo>
                  <a:cubicBezTo>
                    <a:pt x="497" y="567"/>
                    <a:pt x="489" y="559"/>
                    <a:pt x="489" y="549"/>
                  </a:cubicBezTo>
                  <a:cubicBezTo>
                    <a:pt x="489" y="539"/>
                    <a:pt x="497" y="531"/>
                    <a:pt x="507" y="531"/>
                  </a:cubicBezTo>
                  <a:cubicBezTo>
                    <a:pt x="600" y="531"/>
                    <a:pt x="600" y="531"/>
                    <a:pt x="600" y="531"/>
                  </a:cubicBezTo>
                  <a:cubicBezTo>
                    <a:pt x="610" y="531"/>
                    <a:pt x="618" y="523"/>
                    <a:pt x="618" y="514"/>
                  </a:cubicBezTo>
                  <a:cubicBezTo>
                    <a:pt x="618" y="504"/>
                    <a:pt x="610" y="496"/>
                    <a:pt x="600" y="496"/>
                  </a:cubicBezTo>
                  <a:cubicBezTo>
                    <a:pt x="588" y="496"/>
                    <a:pt x="588" y="496"/>
                    <a:pt x="588" y="496"/>
                  </a:cubicBezTo>
                  <a:cubicBezTo>
                    <a:pt x="579" y="496"/>
                    <a:pt x="571" y="488"/>
                    <a:pt x="571" y="478"/>
                  </a:cubicBezTo>
                  <a:cubicBezTo>
                    <a:pt x="571" y="468"/>
                    <a:pt x="579" y="460"/>
                    <a:pt x="588" y="460"/>
                  </a:cubicBezTo>
                  <a:cubicBezTo>
                    <a:pt x="879" y="460"/>
                    <a:pt x="879" y="460"/>
                    <a:pt x="879" y="460"/>
                  </a:cubicBezTo>
                  <a:cubicBezTo>
                    <a:pt x="889" y="460"/>
                    <a:pt x="897" y="453"/>
                    <a:pt x="897" y="443"/>
                  </a:cubicBezTo>
                  <a:cubicBezTo>
                    <a:pt x="897" y="443"/>
                    <a:pt x="897" y="443"/>
                    <a:pt x="897" y="443"/>
                  </a:cubicBezTo>
                  <a:cubicBezTo>
                    <a:pt x="897" y="433"/>
                    <a:pt x="889" y="425"/>
                    <a:pt x="879" y="425"/>
                  </a:cubicBezTo>
                  <a:cubicBezTo>
                    <a:pt x="553" y="425"/>
                    <a:pt x="553" y="425"/>
                    <a:pt x="553" y="425"/>
                  </a:cubicBezTo>
                  <a:cubicBezTo>
                    <a:pt x="543" y="425"/>
                    <a:pt x="535" y="417"/>
                    <a:pt x="535" y="407"/>
                  </a:cubicBezTo>
                  <a:cubicBezTo>
                    <a:pt x="535" y="398"/>
                    <a:pt x="543" y="390"/>
                    <a:pt x="553" y="390"/>
                  </a:cubicBezTo>
                  <a:cubicBezTo>
                    <a:pt x="968" y="390"/>
                    <a:pt x="968" y="390"/>
                    <a:pt x="968" y="390"/>
                  </a:cubicBezTo>
                  <a:cubicBezTo>
                    <a:pt x="978" y="390"/>
                    <a:pt x="986" y="382"/>
                    <a:pt x="986" y="372"/>
                  </a:cubicBezTo>
                  <a:cubicBezTo>
                    <a:pt x="986" y="372"/>
                    <a:pt x="986" y="372"/>
                    <a:pt x="986" y="372"/>
                  </a:cubicBezTo>
                  <a:cubicBezTo>
                    <a:pt x="986" y="362"/>
                    <a:pt x="978" y="354"/>
                    <a:pt x="968" y="354"/>
                  </a:cubicBezTo>
                  <a:close/>
                  <a:moveTo>
                    <a:pt x="328" y="354"/>
                  </a:moveTo>
                  <a:cubicBezTo>
                    <a:pt x="318" y="354"/>
                    <a:pt x="310" y="346"/>
                    <a:pt x="310" y="336"/>
                  </a:cubicBezTo>
                  <a:cubicBezTo>
                    <a:pt x="310" y="327"/>
                    <a:pt x="318" y="319"/>
                    <a:pt x="328" y="319"/>
                  </a:cubicBezTo>
                  <a:cubicBezTo>
                    <a:pt x="337" y="319"/>
                    <a:pt x="345" y="327"/>
                    <a:pt x="345" y="336"/>
                  </a:cubicBezTo>
                  <a:cubicBezTo>
                    <a:pt x="345" y="346"/>
                    <a:pt x="337" y="354"/>
                    <a:pt x="328" y="354"/>
                  </a:cubicBezTo>
                  <a:close/>
                  <a:moveTo>
                    <a:pt x="474" y="177"/>
                  </a:moveTo>
                  <a:cubicBezTo>
                    <a:pt x="629" y="177"/>
                    <a:pt x="629" y="177"/>
                    <a:pt x="629" y="177"/>
                  </a:cubicBezTo>
                  <a:cubicBezTo>
                    <a:pt x="639" y="177"/>
                    <a:pt x="647" y="185"/>
                    <a:pt x="647" y="195"/>
                  </a:cubicBezTo>
                  <a:cubicBezTo>
                    <a:pt x="647" y="204"/>
                    <a:pt x="639" y="212"/>
                    <a:pt x="629" y="212"/>
                  </a:cubicBezTo>
                  <a:cubicBezTo>
                    <a:pt x="474" y="212"/>
                    <a:pt x="474" y="212"/>
                    <a:pt x="474" y="212"/>
                  </a:cubicBezTo>
                  <a:cubicBezTo>
                    <a:pt x="464" y="212"/>
                    <a:pt x="456" y="204"/>
                    <a:pt x="456" y="195"/>
                  </a:cubicBezTo>
                  <a:cubicBezTo>
                    <a:pt x="456" y="185"/>
                    <a:pt x="464" y="177"/>
                    <a:pt x="474" y="177"/>
                  </a:cubicBezTo>
                  <a:close/>
                  <a:moveTo>
                    <a:pt x="467" y="248"/>
                  </a:moveTo>
                  <a:cubicBezTo>
                    <a:pt x="476" y="249"/>
                    <a:pt x="483" y="256"/>
                    <a:pt x="483" y="266"/>
                  </a:cubicBezTo>
                  <a:cubicBezTo>
                    <a:pt x="483" y="275"/>
                    <a:pt x="476" y="282"/>
                    <a:pt x="467" y="283"/>
                  </a:cubicBezTo>
                  <a:cubicBezTo>
                    <a:pt x="458" y="282"/>
                    <a:pt x="450" y="275"/>
                    <a:pt x="450" y="266"/>
                  </a:cubicBezTo>
                  <a:cubicBezTo>
                    <a:pt x="450" y="256"/>
                    <a:pt x="458" y="249"/>
                    <a:pt x="467" y="248"/>
                  </a:cubicBezTo>
                  <a:close/>
                  <a:moveTo>
                    <a:pt x="618" y="354"/>
                  </a:moveTo>
                  <a:cubicBezTo>
                    <a:pt x="453" y="354"/>
                    <a:pt x="453" y="354"/>
                    <a:pt x="453" y="354"/>
                  </a:cubicBezTo>
                  <a:cubicBezTo>
                    <a:pt x="443" y="354"/>
                    <a:pt x="435" y="346"/>
                    <a:pt x="435" y="336"/>
                  </a:cubicBezTo>
                  <a:cubicBezTo>
                    <a:pt x="435" y="327"/>
                    <a:pt x="443" y="319"/>
                    <a:pt x="453" y="319"/>
                  </a:cubicBezTo>
                  <a:cubicBezTo>
                    <a:pt x="618" y="319"/>
                    <a:pt x="618" y="319"/>
                    <a:pt x="618" y="319"/>
                  </a:cubicBezTo>
                  <a:cubicBezTo>
                    <a:pt x="627" y="319"/>
                    <a:pt x="635" y="327"/>
                    <a:pt x="635" y="336"/>
                  </a:cubicBezTo>
                  <a:cubicBezTo>
                    <a:pt x="635" y="346"/>
                    <a:pt x="627" y="354"/>
                    <a:pt x="618" y="354"/>
                  </a:cubicBezTo>
                  <a:close/>
                </a:path>
              </a:pathLst>
            </a:custGeom>
            <a:solidFill>
              <a:srgbClr val="78F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93" name="Freeform 64"/>
            <p:cNvSpPr/>
            <p:nvPr userDrawn="1"/>
          </p:nvSpPr>
          <p:spPr bwMode="auto">
            <a:xfrm>
              <a:off x="9921875" y="1731964"/>
              <a:ext cx="117475" cy="53975"/>
            </a:xfrm>
            <a:custGeom>
              <a:avLst/>
              <a:gdLst>
                <a:gd name="T0" fmla="*/ 74 w 74"/>
                <a:gd name="T1" fmla="*/ 18 h 35"/>
                <a:gd name="T2" fmla="*/ 74 w 74"/>
                <a:gd name="T3" fmla="*/ 18 h 35"/>
                <a:gd name="T4" fmla="*/ 56 w 74"/>
                <a:gd name="T5" fmla="*/ 0 h 35"/>
                <a:gd name="T6" fmla="*/ 18 w 74"/>
                <a:gd name="T7" fmla="*/ 0 h 35"/>
                <a:gd name="T8" fmla="*/ 0 w 74"/>
                <a:gd name="T9" fmla="*/ 18 h 35"/>
                <a:gd name="T10" fmla="*/ 0 w 74"/>
                <a:gd name="T11" fmla="*/ 18 h 35"/>
                <a:gd name="T12" fmla="*/ 18 w 74"/>
                <a:gd name="T13" fmla="*/ 35 h 35"/>
                <a:gd name="T14" fmla="*/ 56 w 74"/>
                <a:gd name="T15" fmla="*/ 35 h 35"/>
                <a:gd name="T16" fmla="*/ 74 w 74"/>
                <a:gd name="T17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35">
                  <a:moveTo>
                    <a:pt x="74" y="18"/>
                  </a:moveTo>
                  <a:cubicBezTo>
                    <a:pt x="74" y="18"/>
                    <a:pt x="74" y="18"/>
                    <a:pt x="74" y="18"/>
                  </a:cubicBezTo>
                  <a:cubicBezTo>
                    <a:pt x="74" y="8"/>
                    <a:pt x="66" y="0"/>
                    <a:pt x="5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8"/>
                    <a:pt x="8" y="35"/>
                    <a:pt x="18" y="35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66" y="35"/>
                    <a:pt x="74" y="28"/>
                    <a:pt x="74" y="18"/>
                  </a:cubicBezTo>
                  <a:close/>
                </a:path>
              </a:pathLst>
            </a:custGeom>
            <a:solidFill>
              <a:srgbClr val="78F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94" name="Freeform 65"/>
            <p:cNvSpPr/>
            <p:nvPr userDrawn="1"/>
          </p:nvSpPr>
          <p:spPr bwMode="auto">
            <a:xfrm>
              <a:off x="10174288" y="1169989"/>
              <a:ext cx="117475" cy="55563"/>
            </a:xfrm>
            <a:custGeom>
              <a:avLst/>
              <a:gdLst>
                <a:gd name="T0" fmla="*/ 18 w 74"/>
                <a:gd name="T1" fmla="*/ 35 h 35"/>
                <a:gd name="T2" fmla="*/ 56 w 74"/>
                <a:gd name="T3" fmla="*/ 35 h 35"/>
                <a:gd name="T4" fmla="*/ 74 w 74"/>
                <a:gd name="T5" fmla="*/ 17 h 35"/>
                <a:gd name="T6" fmla="*/ 74 w 74"/>
                <a:gd name="T7" fmla="*/ 17 h 35"/>
                <a:gd name="T8" fmla="*/ 56 w 74"/>
                <a:gd name="T9" fmla="*/ 0 h 35"/>
                <a:gd name="T10" fmla="*/ 18 w 74"/>
                <a:gd name="T11" fmla="*/ 0 h 35"/>
                <a:gd name="T12" fmla="*/ 0 w 74"/>
                <a:gd name="T13" fmla="*/ 17 h 35"/>
                <a:gd name="T14" fmla="*/ 0 w 74"/>
                <a:gd name="T15" fmla="*/ 17 h 35"/>
                <a:gd name="T16" fmla="*/ 18 w 74"/>
                <a:gd name="T1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35">
                  <a:moveTo>
                    <a:pt x="18" y="35"/>
                  </a:moveTo>
                  <a:cubicBezTo>
                    <a:pt x="56" y="35"/>
                    <a:pt x="56" y="35"/>
                    <a:pt x="56" y="35"/>
                  </a:cubicBezTo>
                  <a:cubicBezTo>
                    <a:pt x="66" y="35"/>
                    <a:pt x="74" y="2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8"/>
                    <a:pt x="66" y="0"/>
                    <a:pt x="5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lose/>
                </a:path>
              </a:pathLst>
            </a:custGeom>
            <a:solidFill>
              <a:srgbClr val="78F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95" name="Freeform 66"/>
            <p:cNvSpPr/>
            <p:nvPr userDrawn="1"/>
          </p:nvSpPr>
          <p:spPr bwMode="auto">
            <a:xfrm>
              <a:off x="10858500" y="1057276"/>
              <a:ext cx="117475" cy="55563"/>
            </a:xfrm>
            <a:custGeom>
              <a:avLst/>
              <a:gdLst>
                <a:gd name="T0" fmla="*/ 18 w 74"/>
                <a:gd name="T1" fmla="*/ 35 h 35"/>
                <a:gd name="T2" fmla="*/ 56 w 74"/>
                <a:gd name="T3" fmla="*/ 35 h 35"/>
                <a:gd name="T4" fmla="*/ 74 w 74"/>
                <a:gd name="T5" fmla="*/ 17 h 35"/>
                <a:gd name="T6" fmla="*/ 74 w 74"/>
                <a:gd name="T7" fmla="*/ 17 h 35"/>
                <a:gd name="T8" fmla="*/ 56 w 74"/>
                <a:gd name="T9" fmla="*/ 0 h 35"/>
                <a:gd name="T10" fmla="*/ 18 w 74"/>
                <a:gd name="T11" fmla="*/ 0 h 35"/>
                <a:gd name="T12" fmla="*/ 0 w 74"/>
                <a:gd name="T13" fmla="*/ 17 h 35"/>
                <a:gd name="T14" fmla="*/ 0 w 74"/>
                <a:gd name="T15" fmla="*/ 17 h 35"/>
                <a:gd name="T16" fmla="*/ 18 w 74"/>
                <a:gd name="T1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35">
                  <a:moveTo>
                    <a:pt x="18" y="35"/>
                  </a:moveTo>
                  <a:cubicBezTo>
                    <a:pt x="56" y="35"/>
                    <a:pt x="56" y="35"/>
                    <a:pt x="56" y="35"/>
                  </a:cubicBezTo>
                  <a:cubicBezTo>
                    <a:pt x="66" y="35"/>
                    <a:pt x="74" y="2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8"/>
                    <a:pt x="66" y="0"/>
                    <a:pt x="5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lose/>
                </a:path>
              </a:pathLst>
            </a:custGeom>
            <a:solidFill>
              <a:srgbClr val="78F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96" name="Freeform 67"/>
            <p:cNvSpPr/>
            <p:nvPr userDrawn="1"/>
          </p:nvSpPr>
          <p:spPr bwMode="auto">
            <a:xfrm>
              <a:off x="11234738" y="1393826"/>
              <a:ext cx="57150" cy="57150"/>
            </a:xfrm>
            <a:custGeom>
              <a:avLst/>
              <a:gdLst>
                <a:gd name="T0" fmla="*/ 18 w 36"/>
                <a:gd name="T1" fmla="*/ 36 h 36"/>
                <a:gd name="T2" fmla="*/ 18 w 36"/>
                <a:gd name="T3" fmla="*/ 36 h 36"/>
                <a:gd name="T4" fmla="*/ 36 w 36"/>
                <a:gd name="T5" fmla="*/ 18 h 36"/>
                <a:gd name="T6" fmla="*/ 18 w 36"/>
                <a:gd name="T7" fmla="*/ 0 h 36"/>
                <a:gd name="T8" fmla="*/ 18 w 36"/>
                <a:gd name="T9" fmla="*/ 0 h 36"/>
                <a:gd name="T10" fmla="*/ 0 w 36"/>
                <a:gd name="T11" fmla="*/ 18 h 36"/>
                <a:gd name="T12" fmla="*/ 18 w 36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18" y="36"/>
                    <a:pt x="18" y="36"/>
                    <a:pt x="18" y="36"/>
                  </a:cubicBezTo>
                  <a:cubicBezTo>
                    <a:pt x="28" y="36"/>
                    <a:pt x="36" y="2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lose/>
                </a:path>
              </a:pathLst>
            </a:custGeom>
            <a:solidFill>
              <a:srgbClr val="78F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97" name="Freeform 68"/>
            <p:cNvSpPr/>
            <p:nvPr userDrawn="1"/>
          </p:nvSpPr>
          <p:spPr bwMode="auto">
            <a:xfrm>
              <a:off x="11012488" y="1955801"/>
              <a:ext cx="57150" cy="55563"/>
            </a:xfrm>
            <a:custGeom>
              <a:avLst/>
              <a:gdLst>
                <a:gd name="T0" fmla="*/ 18 w 36"/>
                <a:gd name="T1" fmla="*/ 0 h 35"/>
                <a:gd name="T2" fmla="*/ 0 w 36"/>
                <a:gd name="T3" fmla="*/ 18 h 35"/>
                <a:gd name="T4" fmla="*/ 0 w 36"/>
                <a:gd name="T5" fmla="*/ 18 h 35"/>
                <a:gd name="T6" fmla="*/ 18 w 36"/>
                <a:gd name="T7" fmla="*/ 35 h 35"/>
                <a:gd name="T8" fmla="*/ 36 w 36"/>
                <a:gd name="T9" fmla="*/ 18 h 35"/>
                <a:gd name="T10" fmla="*/ 36 w 36"/>
                <a:gd name="T11" fmla="*/ 18 h 35"/>
                <a:gd name="T12" fmla="*/ 18 w 36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5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8" y="35"/>
                    <a:pt x="36" y="27"/>
                    <a:pt x="36" y="1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</a:path>
              </a:pathLst>
            </a:custGeom>
            <a:solidFill>
              <a:srgbClr val="78F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98" name="Freeform 69"/>
            <p:cNvSpPr/>
            <p:nvPr userDrawn="1"/>
          </p:nvSpPr>
          <p:spPr bwMode="auto">
            <a:xfrm>
              <a:off x="10585450" y="2181226"/>
              <a:ext cx="322263" cy="55563"/>
            </a:xfrm>
            <a:custGeom>
              <a:avLst/>
              <a:gdLst>
                <a:gd name="T0" fmla="*/ 185 w 203"/>
                <a:gd name="T1" fmla="*/ 0 h 35"/>
                <a:gd name="T2" fmla="*/ 18 w 203"/>
                <a:gd name="T3" fmla="*/ 0 h 35"/>
                <a:gd name="T4" fmla="*/ 0 w 203"/>
                <a:gd name="T5" fmla="*/ 17 h 35"/>
                <a:gd name="T6" fmla="*/ 18 w 203"/>
                <a:gd name="T7" fmla="*/ 35 h 35"/>
                <a:gd name="T8" fmla="*/ 185 w 203"/>
                <a:gd name="T9" fmla="*/ 35 h 35"/>
                <a:gd name="T10" fmla="*/ 203 w 203"/>
                <a:gd name="T11" fmla="*/ 17 h 35"/>
                <a:gd name="T12" fmla="*/ 185 w 20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35">
                  <a:moveTo>
                    <a:pt x="185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95" y="35"/>
                    <a:pt x="203" y="27"/>
                    <a:pt x="203" y="17"/>
                  </a:cubicBezTo>
                  <a:cubicBezTo>
                    <a:pt x="203" y="8"/>
                    <a:pt x="195" y="0"/>
                    <a:pt x="185" y="0"/>
                  </a:cubicBezTo>
                  <a:close/>
                </a:path>
              </a:pathLst>
            </a:custGeom>
            <a:solidFill>
              <a:srgbClr val="78F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99" name="Freeform 70"/>
            <p:cNvSpPr/>
            <p:nvPr userDrawn="1"/>
          </p:nvSpPr>
          <p:spPr bwMode="auto">
            <a:xfrm>
              <a:off x="6137275" y="2747964"/>
              <a:ext cx="6054725" cy="4106863"/>
            </a:xfrm>
            <a:custGeom>
              <a:avLst/>
              <a:gdLst>
                <a:gd name="T0" fmla="*/ 3814 w 3814"/>
                <a:gd name="T1" fmla="*/ 382 h 2587"/>
                <a:gd name="T2" fmla="*/ 3431 w 3814"/>
                <a:gd name="T3" fmla="*/ 0 h 2587"/>
                <a:gd name="T4" fmla="*/ 0 w 3814"/>
                <a:gd name="T5" fmla="*/ 1732 h 2587"/>
                <a:gd name="T6" fmla="*/ 856 w 3814"/>
                <a:gd name="T7" fmla="*/ 2587 h 2587"/>
                <a:gd name="T8" fmla="*/ 3814 w 3814"/>
                <a:gd name="T9" fmla="*/ 2587 h 2587"/>
                <a:gd name="T10" fmla="*/ 3814 w 3814"/>
                <a:gd name="T11" fmla="*/ 382 h 2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14" h="2587">
                  <a:moveTo>
                    <a:pt x="3814" y="382"/>
                  </a:moveTo>
                  <a:lnTo>
                    <a:pt x="3431" y="0"/>
                  </a:lnTo>
                  <a:lnTo>
                    <a:pt x="0" y="1732"/>
                  </a:lnTo>
                  <a:lnTo>
                    <a:pt x="856" y="2587"/>
                  </a:lnTo>
                  <a:lnTo>
                    <a:pt x="3814" y="2587"/>
                  </a:lnTo>
                  <a:lnTo>
                    <a:pt x="3814" y="382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30000"/>
                  </a:schemeClr>
                </a:gs>
                <a:gs pos="16000">
                  <a:schemeClr val="accent1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00" name="Rectangle 71"/>
            <p:cNvSpPr>
              <a:spLocks noChangeArrowheads="1"/>
            </p:cNvSpPr>
            <p:nvPr userDrawn="1"/>
          </p:nvSpPr>
          <p:spPr bwMode="auto">
            <a:xfrm>
              <a:off x="2030413" y="-3172"/>
              <a:ext cx="3367088" cy="6857999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01" name="Rectangle 72"/>
            <p:cNvSpPr>
              <a:spLocks noChangeArrowheads="1"/>
            </p:cNvSpPr>
            <p:nvPr userDrawn="1"/>
          </p:nvSpPr>
          <p:spPr bwMode="auto">
            <a:xfrm>
              <a:off x="2030413" y="4826001"/>
              <a:ext cx="3367088" cy="2028825"/>
            </a:xfrm>
            <a:prstGeom prst="rect">
              <a:avLst/>
            </a:prstGeom>
            <a:solidFill>
              <a:srgbClr val="343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02" name="Oval 73"/>
            <p:cNvSpPr>
              <a:spLocks noChangeArrowheads="1"/>
            </p:cNvSpPr>
            <p:nvPr userDrawn="1"/>
          </p:nvSpPr>
          <p:spPr bwMode="auto">
            <a:xfrm>
              <a:off x="6335713" y="936626"/>
              <a:ext cx="2416175" cy="2413000"/>
            </a:xfrm>
            <a:prstGeom prst="ellipse">
              <a:avLst/>
            </a:prstGeom>
            <a:solidFill>
              <a:srgbClr val="88D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03" name="Freeform 74"/>
            <p:cNvSpPr>
              <a:spLocks noEditPoints="1"/>
            </p:cNvSpPr>
            <p:nvPr userDrawn="1"/>
          </p:nvSpPr>
          <p:spPr bwMode="auto">
            <a:xfrm>
              <a:off x="6319838" y="920751"/>
              <a:ext cx="2447925" cy="2444750"/>
            </a:xfrm>
            <a:custGeom>
              <a:avLst/>
              <a:gdLst>
                <a:gd name="T0" fmla="*/ 771 w 1542"/>
                <a:gd name="T1" fmla="*/ 20 h 1542"/>
                <a:gd name="T2" fmla="*/ 1522 w 1542"/>
                <a:gd name="T3" fmla="*/ 771 h 1542"/>
                <a:gd name="T4" fmla="*/ 771 w 1542"/>
                <a:gd name="T5" fmla="*/ 1522 h 1542"/>
                <a:gd name="T6" fmla="*/ 20 w 1542"/>
                <a:gd name="T7" fmla="*/ 771 h 1542"/>
                <a:gd name="T8" fmla="*/ 771 w 1542"/>
                <a:gd name="T9" fmla="*/ 20 h 1542"/>
                <a:gd name="T10" fmla="*/ 771 w 1542"/>
                <a:gd name="T11" fmla="*/ 0 h 1542"/>
                <a:gd name="T12" fmla="*/ 0 w 1542"/>
                <a:gd name="T13" fmla="*/ 771 h 1542"/>
                <a:gd name="T14" fmla="*/ 771 w 1542"/>
                <a:gd name="T15" fmla="*/ 1542 h 1542"/>
                <a:gd name="T16" fmla="*/ 1542 w 1542"/>
                <a:gd name="T17" fmla="*/ 771 h 1542"/>
                <a:gd name="T18" fmla="*/ 771 w 1542"/>
                <a:gd name="T19" fmla="*/ 0 h 1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42" h="1542">
                  <a:moveTo>
                    <a:pt x="771" y="20"/>
                  </a:moveTo>
                  <a:cubicBezTo>
                    <a:pt x="1185" y="20"/>
                    <a:pt x="1522" y="357"/>
                    <a:pt x="1522" y="771"/>
                  </a:cubicBezTo>
                  <a:cubicBezTo>
                    <a:pt x="1522" y="1185"/>
                    <a:pt x="1185" y="1522"/>
                    <a:pt x="771" y="1522"/>
                  </a:cubicBezTo>
                  <a:cubicBezTo>
                    <a:pt x="357" y="1522"/>
                    <a:pt x="20" y="1185"/>
                    <a:pt x="20" y="771"/>
                  </a:cubicBezTo>
                  <a:cubicBezTo>
                    <a:pt x="20" y="357"/>
                    <a:pt x="357" y="20"/>
                    <a:pt x="771" y="20"/>
                  </a:cubicBezTo>
                  <a:moveTo>
                    <a:pt x="771" y="0"/>
                  </a:moveTo>
                  <a:cubicBezTo>
                    <a:pt x="346" y="0"/>
                    <a:pt x="0" y="346"/>
                    <a:pt x="0" y="771"/>
                  </a:cubicBezTo>
                  <a:cubicBezTo>
                    <a:pt x="0" y="1196"/>
                    <a:pt x="346" y="1542"/>
                    <a:pt x="771" y="1542"/>
                  </a:cubicBezTo>
                  <a:cubicBezTo>
                    <a:pt x="1196" y="1542"/>
                    <a:pt x="1542" y="1196"/>
                    <a:pt x="1542" y="771"/>
                  </a:cubicBezTo>
                  <a:cubicBezTo>
                    <a:pt x="1542" y="346"/>
                    <a:pt x="1196" y="0"/>
                    <a:pt x="771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04" name="Freeform 75"/>
            <p:cNvSpPr/>
            <p:nvPr userDrawn="1"/>
          </p:nvSpPr>
          <p:spPr bwMode="auto">
            <a:xfrm>
              <a:off x="7046913" y="977901"/>
              <a:ext cx="1671638" cy="2332038"/>
            </a:xfrm>
            <a:custGeom>
              <a:avLst/>
              <a:gdLst>
                <a:gd name="T0" fmla="*/ 350 w 1053"/>
                <a:gd name="T1" fmla="*/ 0 h 1471"/>
                <a:gd name="T2" fmla="*/ 768 w 1053"/>
                <a:gd name="T3" fmla="*/ 664 h 1471"/>
                <a:gd name="T4" fmla="*/ 33 w 1053"/>
                <a:gd name="T5" fmla="*/ 1400 h 1471"/>
                <a:gd name="T6" fmla="*/ 0 w 1053"/>
                <a:gd name="T7" fmla="*/ 1399 h 1471"/>
                <a:gd name="T8" fmla="*/ 318 w 1053"/>
                <a:gd name="T9" fmla="*/ 1471 h 1471"/>
                <a:gd name="T10" fmla="*/ 1053 w 1053"/>
                <a:gd name="T11" fmla="*/ 735 h 1471"/>
                <a:gd name="T12" fmla="*/ 350 w 1053"/>
                <a:gd name="T13" fmla="*/ 0 h 1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3" h="1471">
                  <a:moveTo>
                    <a:pt x="350" y="0"/>
                  </a:moveTo>
                  <a:cubicBezTo>
                    <a:pt x="597" y="119"/>
                    <a:pt x="768" y="372"/>
                    <a:pt x="768" y="664"/>
                  </a:cubicBezTo>
                  <a:cubicBezTo>
                    <a:pt x="768" y="1070"/>
                    <a:pt x="438" y="1400"/>
                    <a:pt x="33" y="1400"/>
                  </a:cubicBezTo>
                  <a:cubicBezTo>
                    <a:pt x="22" y="1400"/>
                    <a:pt x="11" y="1399"/>
                    <a:pt x="0" y="1399"/>
                  </a:cubicBezTo>
                  <a:cubicBezTo>
                    <a:pt x="96" y="1445"/>
                    <a:pt x="204" y="1471"/>
                    <a:pt x="318" y="1471"/>
                  </a:cubicBezTo>
                  <a:cubicBezTo>
                    <a:pt x="723" y="1471"/>
                    <a:pt x="1053" y="1141"/>
                    <a:pt x="1053" y="735"/>
                  </a:cubicBezTo>
                  <a:cubicBezTo>
                    <a:pt x="1053" y="340"/>
                    <a:pt x="741" y="17"/>
                    <a:pt x="350" y="0"/>
                  </a:cubicBezTo>
                  <a:close/>
                </a:path>
              </a:pathLst>
            </a:custGeom>
            <a:solidFill>
              <a:srgbClr val="81C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05" name="Freeform 76"/>
            <p:cNvSpPr/>
            <p:nvPr userDrawn="1"/>
          </p:nvSpPr>
          <p:spPr bwMode="auto">
            <a:xfrm>
              <a:off x="8466138" y="2452689"/>
              <a:ext cx="244475" cy="330200"/>
            </a:xfrm>
            <a:custGeom>
              <a:avLst/>
              <a:gdLst>
                <a:gd name="T0" fmla="*/ 28 w 154"/>
                <a:gd name="T1" fmla="*/ 208 h 208"/>
                <a:gd name="T2" fmla="*/ 20 w 154"/>
                <a:gd name="T3" fmla="*/ 206 h 208"/>
                <a:gd name="T4" fmla="*/ 9 w 154"/>
                <a:gd name="T5" fmla="*/ 177 h 208"/>
                <a:gd name="T6" fmla="*/ 7 w 154"/>
                <a:gd name="T7" fmla="*/ 162 h 208"/>
                <a:gd name="T8" fmla="*/ 0 w 154"/>
                <a:gd name="T9" fmla="*/ 136 h 208"/>
                <a:gd name="T10" fmla="*/ 11 w 154"/>
                <a:gd name="T11" fmla="*/ 97 h 208"/>
                <a:gd name="T12" fmla="*/ 25 w 154"/>
                <a:gd name="T13" fmla="*/ 76 h 208"/>
                <a:gd name="T14" fmla="*/ 26 w 154"/>
                <a:gd name="T15" fmla="*/ 74 h 208"/>
                <a:gd name="T16" fmla="*/ 34 w 154"/>
                <a:gd name="T17" fmla="*/ 65 h 208"/>
                <a:gd name="T18" fmla="*/ 48 w 154"/>
                <a:gd name="T19" fmla="*/ 50 h 208"/>
                <a:gd name="T20" fmla="*/ 50 w 154"/>
                <a:gd name="T21" fmla="*/ 53 h 208"/>
                <a:gd name="T22" fmla="*/ 60 w 154"/>
                <a:gd name="T23" fmla="*/ 46 h 208"/>
                <a:gd name="T24" fmla="*/ 70 w 154"/>
                <a:gd name="T25" fmla="*/ 44 h 208"/>
                <a:gd name="T26" fmla="*/ 74 w 154"/>
                <a:gd name="T27" fmla="*/ 43 h 208"/>
                <a:gd name="T28" fmla="*/ 93 w 154"/>
                <a:gd name="T29" fmla="*/ 20 h 208"/>
                <a:gd name="T30" fmla="*/ 106 w 154"/>
                <a:gd name="T31" fmla="*/ 13 h 208"/>
                <a:gd name="T32" fmla="*/ 138 w 154"/>
                <a:gd name="T33" fmla="*/ 0 h 208"/>
                <a:gd name="T34" fmla="*/ 139 w 154"/>
                <a:gd name="T35" fmla="*/ 0 h 208"/>
                <a:gd name="T36" fmla="*/ 144 w 154"/>
                <a:gd name="T37" fmla="*/ 0 h 208"/>
                <a:gd name="T38" fmla="*/ 154 w 154"/>
                <a:gd name="T39" fmla="*/ 3 h 208"/>
                <a:gd name="T40" fmla="*/ 151 w 154"/>
                <a:gd name="T41" fmla="*/ 12 h 208"/>
                <a:gd name="T42" fmla="*/ 73 w 154"/>
                <a:gd name="T43" fmla="*/ 194 h 208"/>
                <a:gd name="T44" fmla="*/ 71 w 154"/>
                <a:gd name="T45" fmla="*/ 197 h 208"/>
                <a:gd name="T46" fmla="*/ 69 w 154"/>
                <a:gd name="T47" fmla="*/ 198 h 208"/>
                <a:gd name="T48" fmla="*/ 57 w 154"/>
                <a:gd name="T49" fmla="*/ 203 h 208"/>
                <a:gd name="T50" fmla="*/ 53 w 154"/>
                <a:gd name="T51" fmla="*/ 204 h 208"/>
                <a:gd name="T52" fmla="*/ 28 w 154"/>
                <a:gd name="T53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4" h="208">
                  <a:moveTo>
                    <a:pt x="28" y="208"/>
                  </a:moveTo>
                  <a:cubicBezTo>
                    <a:pt x="27" y="208"/>
                    <a:pt x="23" y="208"/>
                    <a:pt x="20" y="206"/>
                  </a:cubicBezTo>
                  <a:cubicBezTo>
                    <a:pt x="16" y="202"/>
                    <a:pt x="7" y="191"/>
                    <a:pt x="9" y="177"/>
                  </a:cubicBezTo>
                  <a:cubicBezTo>
                    <a:pt x="7" y="162"/>
                    <a:pt x="7" y="162"/>
                    <a:pt x="7" y="162"/>
                  </a:cubicBezTo>
                  <a:cubicBezTo>
                    <a:pt x="2" y="155"/>
                    <a:pt x="0" y="144"/>
                    <a:pt x="0" y="136"/>
                  </a:cubicBezTo>
                  <a:cubicBezTo>
                    <a:pt x="0" y="103"/>
                    <a:pt x="6" y="99"/>
                    <a:pt x="11" y="97"/>
                  </a:cubicBezTo>
                  <a:cubicBezTo>
                    <a:pt x="14" y="95"/>
                    <a:pt x="23" y="84"/>
                    <a:pt x="25" y="76"/>
                  </a:cubicBezTo>
                  <a:cubicBezTo>
                    <a:pt x="26" y="74"/>
                    <a:pt x="26" y="74"/>
                    <a:pt x="26" y="74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5" y="48"/>
                    <a:pt x="60" y="46"/>
                    <a:pt x="60" y="46"/>
                  </a:cubicBezTo>
                  <a:cubicBezTo>
                    <a:pt x="63" y="44"/>
                    <a:pt x="66" y="44"/>
                    <a:pt x="70" y="44"/>
                  </a:cubicBezTo>
                  <a:cubicBezTo>
                    <a:pt x="71" y="43"/>
                    <a:pt x="72" y="43"/>
                    <a:pt x="74" y="43"/>
                  </a:cubicBezTo>
                  <a:cubicBezTo>
                    <a:pt x="77" y="37"/>
                    <a:pt x="85" y="23"/>
                    <a:pt x="93" y="20"/>
                  </a:cubicBezTo>
                  <a:cubicBezTo>
                    <a:pt x="98" y="18"/>
                    <a:pt x="104" y="15"/>
                    <a:pt x="106" y="13"/>
                  </a:cubicBezTo>
                  <a:cubicBezTo>
                    <a:pt x="110" y="3"/>
                    <a:pt x="132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1" y="0"/>
                    <a:pt x="142" y="0"/>
                    <a:pt x="144" y="0"/>
                  </a:cubicBezTo>
                  <a:cubicBezTo>
                    <a:pt x="154" y="3"/>
                    <a:pt x="154" y="3"/>
                    <a:pt x="154" y="3"/>
                  </a:cubicBezTo>
                  <a:cubicBezTo>
                    <a:pt x="151" y="12"/>
                    <a:pt x="151" y="12"/>
                    <a:pt x="151" y="12"/>
                  </a:cubicBezTo>
                  <a:cubicBezTo>
                    <a:pt x="133" y="77"/>
                    <a:pt x="107" y="138"/>
                    <a:pt x="73" y="194"/>
                  </a:cubicBezTo>
                  <a:cubicBezTo>
                    <a:pt x="71" y="197"/>
                    <a:pt x="71" y="197"/>
                    <a:pt x="71" y="197"/>
                  </a:cubicBezTo>
                  <a:cubicBezTo>
                    <a:pt x="69" y="198"/>
                    <a:pt x="69" y="198"/>
                    <a:pt x="69" y="198"/>
                  </a:cubicBezTo>
                  <a:cubicBezTo>
                    <a:pt x="64" y="200"/>
                    <a:pt x="60" y="202"/>
                    <a:pt x="57" y="203"/>
                  </a:cubicBezTo>
                  <a:cubicBezTo>
                    <a:pt x="53" y="204"/>
                    <a:pt x="53" y="204"/>
                    <a:pt x="53" y="204"/>
                  </a:cubicBezTo>
                  <a:cubicBezTo>
                    <a:pt x="43" y="206"/>
                    <a:pt x="34" y="208"/>
                    <a:pt x="28" y="208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06" name="Freeform 77"/>
            <p:cNvSpPr>
              <a:spLocks noEditPoints="1"/>
            </p:cNvSpPr>
            <p:nvPr userDrawn="1"/>
          </p:nvSpPr>
          <p:spPr bwMode="auto">
            <a:xfrm>
              <a:off x="8450263" y="2436814"/>
              <a:ext cx="279400" cy="361950"/>
            </a:xfrm>
            <a:custGeom>
              <a:avLst/>
              <a:gdLst>
                <a:gd name="T0" fmla="*/ 149 w 176"/>
                <a:gd name="T1" fmla="*/ 19 h 228"/>
                <a:gd name="T2" fmla="*/ 152 w 176"/>
                <a:gd name="T3" fmla="*/ 20 h 228"/>
                <a:gd name="T4" fmla="*/ 74 w 176"/>
                <a:gd name="T5" fmla="*/ 199 h 228"/>
                <a:gd name="T6" fmla="*/ 64 w 176"/>
                <a:gd name="T7" fmla="*/ 203 h 228"/>
                <a:gd name="T8" fmla="*/ 38 w 176"/>
                <a:gd name="T9" fmla="*/ 209 h 228"/>
                <a:gd name="T10" fmla="*/ 36 w 176"/>
                <a:gd name="T11" fmla="*/ 208 h 228"/>
                <a:gd name="T12" fmla="*/ 29 w 176"/>
                <a:gd name="T13" fmla="*/ 188 h 228"/>
                <a:gd name="T14" fmla="*/ 27 w 176"/>
                <a:gd name="T15" fmla="*/ 175 h 228"/>
                <a:gd name="T16" fmla="*/ 27 w 176"/>
                <a:gd name="T17" fmla="*/ 168 h 228"/>
                <a:gd name="T18" fmla="*/ 20 w 176"/>
                <a:gd name="T19" fmla="*/ 146 h 228"/>
                <a:gd name="T20" fmla="*/ 24 w 176"/>
                <a:gd name="T21" fmla="*/ 116 h 228"/>
                <a:gd name="T22" fmla="*/ 45 w 176"/>
                <a:gd name="T23" fmla="*/ 89 h 228"/>
                <a:gd name="T24" fmla="*/ 51 w 176"/>
                <a:gd name="T25" fmla="*/ 82 h 228"/>
                <a:gd name="T26" fmla="*/ 57 w 176"/>
                <a:gd name="T27" fmla="*/ 76 h 228"/>
                <a:gd name="T28" fmla="*/ 60 w 176"/>
                <a:gd name="T29" fmla="*/ 80 h 228"/>
                <a:gd name="T30" fmla="*/ 62 w 176"/>
                <a:gd name="T31" fmla="*/ 77 h 228"/>
                <a:gd name="T32" fmla="*/ 74 w 176"/>
                <a:gd name="T33" fmla="*/ 64 h 228"/>
                <a:gd name="T34" fmla="*/ 91 w 176"/>
                <a:gd name="T35" fmla="*/ 59 h 228"/>
                <a:gd name="T36" fmla="*/ 106 w 176"/>
                <a:gd name="T37" fmla="*/ 39 h 228"/>
                <a:gd name="T38" fmla="*/ 125 w 176"/>
                <a:gd name="T39" fmla="*/ 28 h 228"/>
                <a:gd name="T40" fmla="*/ 148 w 176"/>
                <a:gd name="T41" fmla="*/ 19 h 228"/>
                <a:gd name="T42" fmla="*/ 149 w 176"/>
                <a:gd name="T43" fmla="*/ 19 h 228"/>
                <a:gd name="T44" fmla="*/ 149 w 176"/>
                <a:gd name="T45" fmla="*/ 0 h 228"/>
                <a:gd name="T46" fmla="*/ 146 w 176"/>
                <a:gd name="T47" fmla="*/ 0 h 228"/>
                <a:gd name="T48" fmla="*/ 109 w 176"/>
                <a:gd name="T49" fmla="*/ 16 h 228"/>
                <a:gd name="T50" fmla="*/ 99 w 176"/>
                <a:gd name="T51" fmla="*/ 21 h 228"/>
                <a:gd name="T52" fmla="*/ 99 w 176"/>
                <a:gd name="T53" fmla="*/ 21 h 228"/>
                <a:gd name="T54" fmla="*/ 99 w 176"/>
                <a:gd name="T55" fmla="*/ 21 h 228"/>
                <a:gd name="T56" fmla="*/ 78 w 176"/>
                <a:gd name="T57" fmla="*/ 44 h 228"/>
                <a:gd name="T58" fmla="*/ 67 w 176"/>
                <a:gd name="T59" fmla="*/ 46 h 228"/>
                <a:gd name="T60" fmla="*/ 66 w 176"/>
                <a:gd name="T61" fmla="*/ 47 h 228"/>
                <a:gd name="T62" fmla="*/ 66 w 176"/>
                <a:gd name="T63" fmla="*/ 47 h 228"/>
                <a:gd name="T64" fmla="*/ 63 w 176"/>
                <a:gd name="T65" fmla="*/ 48 h 228"/>
                <a:gd name="T66" fmla="*/ 60 w 176"/>
                <a:gd name="T67" fmla="*/ 44 h 228"/>
                <a:gd name="T68" fmla="*/ 42 w 176"/>
                <a:gd name="T69" fmla="*/ 63 h 228"/>
                <a:gd name="T70" fmla="*/ 37 w 176"/>
                <a:gd name="T71" fmla="*/ 68 h 228"/>
                <a:gd name="T72" fmla="*/ 30 w 176"/>
                <a:gd name="T73" fmla="*/ 76 h 228"/>
                <a:gd name="T74" fmla="*/ 27 w 176"/>
                <a:gd name="T75" fmla="*/ 79 h 228"/>
                <a:gd name="T76" fmla="*/ 26 w 176"/>
                <a:gd name="T77" fmla="*/ 83 h 228"/>
                <a:gd name="T78" fmla="*/ 16 w 176"/>
                <a:gd name="T79" fmla="*/ 99 h 228"/>
                <a:gd name="T80" fmla="*/ 0 w 176"/>
                <a:gd name="T81" fmla="*/ 146 h 228"/>
                <a:gd name="T82" fmla="*/ 8 w 176"/>
                <a:gd name="T83" fmla="*/ 175 h 228"/>
                <a:gd name="T84" fmla="*/ 8 w 176"/>
                <a:gd name="T85" fmla="*/ 177 h 228"/>
                <a:gd name="T86" fmla="*/ 9 w 176"/>
                <a:gd name="T87" fmla="*/ 187 h 228"/>
                <a:gd name="T88" fmla="*/ 24 w 176"/>
                <a:gd name="T89" fmla="*/ 224 h 228"/>
                <a:gd name="T90" fmla="*/ 38 w 176"/>
                <a:gd name="T91" fmla="*/ 228 h 228"/>
                <a:gd name="T92" fmla="*/ 66 w 176"/>
                <a:gd name="T93" fmla="*/ 223 h 228"/>
                <a:gd name="T94" fmla="*/ 69 w 176"/>
                <a:gd name="T95" fmla="*/ 222 h 228"/>
                <a:gd name="T96" fmla="*/ 83 w 176"/>
                <a:gd name="T97" fmla="*/ 217 h 228"/>
                <a:gd name="T98" fmla="*/ 88 w 176"/>
                <a:gd name="T99" fmla="*/ 214 h 228"/>
                <a:gd name="T100" fmla="*/ 91 w 176"/>
                <a:gd name="T101" fmla="*/ 209 h 228"/>
                <a:gd name="T102" fmla="*/ 171 w 176"/>
                <a:gd name="T103" fmla="*/ 25 h 228"/>
                <a:gd name="T104" fmla="*/ 176 w 176"/>
                <a:gd name="T105" fmla="*/ 6 h 228"/>
                <a:gd name="T106" fmla="*/ 157 w 176"/>
                <a:gd name="T107" fmla="*/ 1 h 228"/>
                <a:gd name="T108" fmla="*/ 149 w 176"/>
                <a:gd name="T10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6" h="228">
                  <a:moveTo>
                    <a:pt x="149" y="19"/>
                  </a:moveTo>
                  <a:cubicBezTo>
                    <a:pt x="150" y="19"/>
                    <a:pt x="151" y="19"/>
                    <a:pt x="152" y="20"/>
                  </a:cubicBezTo>
                  <a:cubicBezTo>
                    <a:pt x="134" y="83"/>
                    <a:pt x="108" y="144"/>
                    <a:pt x="74" y="199"/>
                  </a:cubicBezTo>
                  <a:cubicBezTo>
                    <a:pt x="71" y="201"/>
                    <a:pt x="67" y="203"/>
                    <a:pt x="64" y="203"/>
                  </a:cubicBezTo>
                  <a:cubicBezTo>
                    <a:pt x="58" y="205"/>
                    <a:pt x="44" y="209"/>
                    <a:pt x="38" y="209"/>
                  </a:cubicBezTo>
                  <a:cubicBezTo>
                    <a:pt x="37" y="209"/>
                    <a:pt x="37" y="209"/>
                    <a:pt x="36" y="208"/>
                  </a:cubicBezTo>
                  <a:cubicBezTo>
                    <a:pt x="34" y="207"/>
                    <a:pt x="27" y="198"/>
                    <a:pt x="29" y="188"/>
                  </a:cubicBezTo>
                  <a:cubicBezTo>
                    <a:pt x="29" y="188"/>
                    <a:pt x="29" y="188"/>
                    <a:pt x="27" y="175"/>
                  </a:cubicBezTo>
                  <a:cubicBezTo>
                    <a:pt x="27" y="168"/>
                    <a:pt x="27" y="168"/>
                    <a:pt x="27" y="168"/>
                  </a:cubicBezTo>
                  <a:cubicBezTo>
                    <a:pt x="23" y="164"/>
                    <a:pt x="20" y="154"/>
                    <a:pt x="20" y="146"/>
                  </a:cubicBezTo>
                  <a:cubicBezTo>
                    <a:pt x="20" y="138"/>
                    <a:pt x="20" y="117"/>
                    <a:pt x="24" y="116"/>
                  </a:cubicBezTo>
                  <a:cubicBezTo>
                    <a:pt x="29" y="115"/>
                    <a:pt x="41" y="100"/>
                    <a:pt x="45" y="89"/>
                  </a:cubicBezTo>
                  <a:cubicBezTo>
                    <a:pt x="45" y="89"/>
                    <a:pt x="45" y="89"/>
                    <a:pt x="51" y="82"/>
                  </a:cubicBezTo>
                  <a:cubicBezTo>
                    <a:pt x="57" y="76"/>
                    <a:pt x="57" y="76"/>
                    <a:pt x="57" y="76"/>
                  </a:cubicBezTo>
                  <a:cubicBezTo>
                    <a:pt x="58" y="79"/>
                    <a:pt x="59" y="80"/>
                    <a:pt x="60" y="80"/>
                  </a:cubicBezTo>
                  <a:cubicBezTo>
                    <a:pt x="61" y="80"/>
                    <a:pt x="62" y="79"/>
                    <a:pt x="62" y="77"/>
                  </a:cubicBezTo>
                  <a:cubicBezTo>
                    <a:pt x="62" y="73"/>
                    <a:pt x="70" y="66"/>
                    <a:pt x="74" y="64"/>
                  </a:cubicBezTo>
                  <a:cubicBezTo>
                    <a:pt x="78" y="63"/>
                    <a:pt x="89" y="64"/>
                    <a:pt x="91" y="59"/>
                  </a:cubicBezTo>
                  <a:cubicBezTo>
                    <a:pt x="93" y="55"/>
                    <a:pt x="102" y="41"/>
                    <a:pt x="106" y="39"/>
                  </a:cubicBezTo>
                  <a:cubicBezTo>
                    <a:pt x="111" y="37"/>
                    <a:pt x="125" y="31"/>
                    <a:pt x="125" y="28"/>
                  </a:cubicBezTo>
                  <a:cubicBezTo>
                    <a:pt x="125" y="24"/>
                    <a:pt x="138" y="20"/>
                    <a:pt x="148" y="19"/>
                  </a:cubicBezTo>
                  <a:cubicBezTo>
                    <a:pt x="148" y="19"/>
                    <a:pt x="148" y="19"/>
                    <a:pt x="149" y="19"/>
                  </a:cubicBezTo>
                  <a:moveTo>
                    <a:pt x="149" y="0"/>
                  </a:moveTo>
                  <a:cubicBezTo>
                    <a:pt x="148" y="0"/>
                    <a:pt x="147" y="0"/>
                    <a:pt x="146" y="0"/>
                  </a:cubicBezTo>
                  <a:cubicBezTo>
                    <a:pt x="141" y="0"/>
                    <a:pt x="117" y="2"/>
                    <a:pt x="109" y="16"/>
                  </a:cubicBezTo>
                  <a:cubicBezTo>
                    <a:pt x="106" y="18"/>
                    <a:pt x="102" y="20"/>
                    <a:pt x="9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90" y="25"/>
                    <a:pt x="82" y="36"/>
                    <a:pt x="78" y="44"/>
                  </a:cubicBezTo>
                  <a:cubicBezTo>
                    <a:pt x="74" y="44"/>
                    <a:pt x="70" y="45"/>
                    <a:pt x="67" y="46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6" y="47"/>
                    <a:pt x="65" y="47"/>
                    <a:pt x="63" y="48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27" y="79"/>
                    <a:pt x="27" y="79"/>
                    <a:pt x="27" y="79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24" y="88"/>
                    <a:pt x="19" y="96"/>
                    <a:pt x="16" y="99"/>
                  </a:cubicBezTo>
                  <a:cubicBezTo>
                    <a:pt x="3" y="105"/>
                    <a:pt x="0" y="122"/>
                    <a:pt x="0" y="146"/>
                  </a:cubicBezTo>
                  <a:cubicBezTo>
                    <a:pt x="0" y="155"/>
                    <a:pt x="3" y="166"/>
                    <a:pt x="8" y="175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9" y="187"/>
                    <a:pt x="9" y="187"/>
                    <a:pt x="9" y="187"/>
                  </a:cubicBezTo>
                  <a:cubicBezTo>
                    <a:pt x="7" y="204"/>
                    <a:pt x="17" y="218"/>
                    <a:pt x="24" y="224"/>
                  </a:cubicBezTo>
                  <a:cubicBezTo>
                    <a:pt x="28" y="227"/>
                    <a:pt x="33" y="228"/>
                    <a:pt x="38" y="228"/>
                  </a:cubicBezTo>
                  <a:cubicBezTo>
                    <a:pt x="44" y="228"/>
                    <a:pt x="52" y="226"/>
                    <a:pt x="66" y="223"/>
                  </a:cubicBezTo>
                  <a:cubicBezTo>
                    <a:pt x="69" y="222"/>
                    <a:pt x="69" y="222"/>
                    <a:pt x="69" y="222"/>
                  </a:cubicBezTo>
                  <a:cubicBezTo>
                    <a:pt x="73" y="221"/>
                    <a:pt x="78" y="219"/>
                    <a:pt x="83" y="217"/>
                  </a:cubicBezTo>
                  <a:cubicBezTo>
                    <a:pt x="88" y="214"/>
                    <a:pt x="88" y="214"/>
                    <a:pt x="88" y="214"/>
                  </a:cubicBezTo>
                  <a:cubicBezTo>
                    <a:pt x="91" y="209"/>
                    <a:pt x="91" y="209"/>
                    <a:pt x="91" y="209"/>
                  </a:cubicBezTo>
                  <a:cubicBezTo>
                    <a:pt x="125" y="152"/>
                    <a:pt x="152" y="90"/>
                    <a:pt x="171" y="25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57" y="1"/>
                    <a:pt x="157" y="1"/>
                    <a:pt x="157" y="1"/>
                  </a:cubicBezTo>
                  <a:cubicBezTo>
                    <a:pt x="154" y="0"/>
                    <a:pt x="151" y="0"/>
                    <a:pt x="149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07" name="Freeform 78"/>
            <p:cNvSpPr>
              <a:spLocks noEditPoints="1"/>
            </p:cNvSpPr>
            <p:nvPr userDrawn="1"/>
          </p:nvSpPr>
          <p:spPr bwMode="auto">
            <a:xfrm>
              <a:off x="6343650" y="1273176"/>
              <a:ext cx="796925" cy="1787525"/>
            </a:xfrm>
            <a:custGeom>
              <a:avLst/>
              <a:gdLst>
                <a:gd name="T0" fmla="*/ 282 w 502"/>
                <a:gd name="T1" fmla="*/ 1120 h 1128"/>
                <a:gd name="T2" fmla="*/ 272 w 502"/>
                <a:gd name="T3" fmla="*/ 1093 h 1128"/>
                <a:gd name="T4" fmla="*/ 253 w 502"/>
                <a:gd name="T5" fmla="*/ 1011 h 1128"/>
                <a:gd name="T6" fmla="*/ 251 w 502"/>
                <a:gd name="T7" fmla="*/ 946 h 1128"/>
                <a:gd name="T8" fmla="*/ 263 w 502"/>
                <a:gd name="T9" fmla="*/ 862 h 1128"/>
                <a:gd name="T10" fmla="*/ 218 w 502"/>
                <a:gd name="T11" fmla="*/ 764 h 1128"/>
                <a:gd name="T12" fmla="*/ 208 w 502"/>
                <a:gd name="T13" fmla="*/ 645 h 1128"/>
                <a:gd name="T14" fmla="*/ 206 w 502"/>
                <a:gd name="T15" fmla="*/ 620 h 1128"/>
                <a:gd name="T16" fmla="*/ 156 w 502"/>
                <a:gd name="T17" fmla="*/ 584 h 1128"/>
                <a:gd name="T18" fmla="*/ 55 w 502"/>
                <a:gd name="T19" fmla="*/ 530 h 1128"/>
                <a:gd name="T20" fmla="*/ 35 w 502"/>
                <a:gd name="T21" fmla="*/ 496 h 1128"/>
                <a:gd name="T22" fmla="*/ 3 w 502"/>
                <a:gd name="T23" fmla="*/ 468 h 1128"/>
                <a:gd name="T24" fmla="*/ 180 w 502"/>
                <a:gd name="T25" fmla="*/ 59 h 1128"/>
                <a:gd name="T26" fmla="*/ 196 w 502"/>
                <a:gd name="T27" fmla="*/ 34 h 1128"/>
                <a:gd name="T28" fmla="*/ 238 w 502"/>
                <a:gd name="T29" fmla="*/ 7 h 1128"/>
                <a:gd name="T30" fmla="*/ 265 w 502"/>
                <a:gd name="T31" fmla="*/ 7 h 1128"/>
                <a:gd name="T32" fmla="*/ 315 w 502"/>
                <a:gd name="T33" fmla="*/ 18 h 1128"/>
                <a:gd name="T34" fmla="*/ 353 w 502"/>
                <a:gd name="T35" fmla="*/ 64 h 1128"/>
                <a:gd name="T36" fmla="*/ 377 w 502"/>
                <a:gd name="T37" fmla="*/ 97 h 1128"/>
                <a:gd name="T38" fmla="*/ 352 w 502"/>
                <a:gd name="T39" fmla="*/ 132 h 1128"/>
                <a:gd name="T40" fmla="*/ 326 w 502"/>
                <a:gd name="T41" fmla="*/ 154 h 1128"/>
                <a:gd name="T42" fmla="*/ 368 w 502"/>
                <a:gd name="T43" fmla="*/ 195 h 1128"/>
                <a:gd name="T44" fmla="*/ 392 w 502"/>
                <a:gd name="T45" fmla="*/ 239 h 1128"/>
                <a:gd name="T46" fmla="*/ 391 w 502"/>
                <a:gd name="T47" fmla="*/ 306 h 1128"/>
                <a:gd name="T48" fmla="*/ 355 w 502"/>
                <a:gd name="T49" fmla="*/ 291 h 1128"/>
                <a:gd name="T50" fmla="*/ 344 w 502"/>
                <a:gd name="T51" fmla="*/ 284 h 1128"/>
                <a:gd name="T52" fmla="*/ 318 w 502"/>
                <a:gd name="T53" fmla="*/ 306 h 1128"/>
                <a:gd name="T54" fmla="*/ 301 w 502"/>
                <a:gd name="T55" fmla="*/ 328 h 1128"/>
                <a:gd name="T56" fmla="*/ 262 w 502"/>
                <a:gd name="T57" fmla="*/ 392 h 1128"/>
                <a:gd name="T58" fmla="*/ 230 w 502"/>
                <a:gd name="T59" fmla="*/ 458 h 1128"/>
                <a:gd name="T60" fmla="*/ 190 w 502"/>
                <a:gd name="T61" fmla="*/ 457 h 1128"/>
                <a:gd name="T62" fmla="*/ 149 w 502"/>
                <a:gd name="T63" fmla="*/ 455 h 1128"/>
                <a:gd name="T64" fmla="*/ 152 w 502"/>
                <a:gd name="T65" fmla="*/ 494 h 1128"/>
                <a:gd name="T66" fmla="*/ 181 w 502"/>
                <a:gd name="T67" fmla="*/ 531 h 1128"/>
                <a:gd name="T68" fmla="*/ 223 w 502"/>
                <a:gd name="T69" fmla="*/ 578 h 1128"/>
                <a:gd name="T70" fmla="*/ 250 w 502"/>
                <a:gd name="T71" fmla="*/ 562 h 1128"/>
                <a:gd name="T72" fmla="*/ 304 w 502"/>
                <a:gd name="T73" fmla="*/ 575 h 1128"/>
                <a:gd name="T74" fmla="*/ 403 w 502"/>
                <a:gd name="T75" fmla="*/ 657 h 1128"/>
                <a:gd name="T76" fmla="*/ 440 w 502"/>
                <a:gd name="T77" fmla="*/ 674 h 1128"/>
                <a:gd name="T78" fmla="*/ 502 w 502"/>
                <a:gd name="T79" fmla="*/ 709 h 1128"/>
                <a:gd name="T80" fmla="*/ 499 w 502"/>
                <a:gd name="T81" fmla="*/ 745 h 1128"/>
                <a:gd name="T82" fmla="*/ 472 w 502"/>
                <a:gd name="T83" fmla="*/ 788 h 1128"/>
                <a:gd name="T84" fmla="*/ 426 w 502"/>
                <a:gd name="T85" fmla="*/ 880 h 1128"/>
                <a:gd name="T86" fmla="*/ 389 w 502"/>
                <a:gd name="T87" fmla="*/ 944 h 1128"/>
                <a:gd name="T88" fmla="*/ 360 w 502"/>
                <a:gd name="T89" fmla="*/ 984 h 1128"/>
                <a:gd name="T90" fmla="*/ 333 w 502"/>
                <a:gd name="T91" fmla="*/ 1035 h 1128"/>
                <a:gd name="T92" fmla="*/ 327 w 502"/>
                <a:gd name="T93" fmla="*/ 1097 h 1128"/>
                <a:gd name="T94" fmla="*/ 228 w 502"/>
                <a:gd name="T95" fmla="*/ 195 h 1128"/>
                <a:gd name="T96" fmla="*/ 258 w 502"/>
                <a:gd name="T97" fmla="*/ 181 h 1128"/>
                <a:gd name="T98" fmla="*/ 278 w 502"/>
                <a:gd name="T99" fmla="*/ 123 h 1128"/>
                <a:gd name="T100" fmla="*/ 281 w 502"/>
                <a:gd name="T101" fmla="*/ 69 h 1128"/>
                <a:gd name="T102" fmla="*/ 253 w 502"/>
                <a:gd name="T103" fmla="*/ 108 h 1128"/>
                <a:gd name="T104" fmla="*/ 200 w 502"/>
                <a:gd name="T105" fmla="*/ 159 h 1128"/>
                <a:gd name="T106" fmla="*/ 218 w 502"/>
                <a:gd name="T107" fmla="*/ 194 h 1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02" h="1128">
                  <a:moveTo>
                    <a:pt x="306" y="1128"/>
                  </a:moveTo>
                  <a:cubicBezTo>
                    <a:pt x="300" y="1128"/>
                    <a:pt x="296" y="1127"/>
                    <a:pt x="293" y="1125"/>
                  </a:cubicBezTo>
                  <a:cubicBezTo>
                    <a:pt x="293" y="1125"/>
                    <a:pt x="291" y="1124"/>
                    <a:pt x="285" y="1121"/>
                  </a:cubicBezTo>
                  <a:cubicBezTo>
                    <a:pt x="284" y="1121"/>
                    <a:pt x="284" y="1121"/>
                    <a:pt x="284" y="1121"/>
                  </a:cubicBezTo>
                  <a:cubicBezTo>
                    <a:pt x="282" y="1120"/>
                    <a:pt x="282" y="1120"/>
                    <a:pt x="282" y="1120"/>
                  </a:cubicBezTo>
                  <a:cubicBezTo>
                    <a:pt x="282" y="1119"/>
                    <a:pt x="282" y="1119"/>
                    <a:pt x="282" y="1119"/>
                  </a:cubicBezTo>
                  <a:cubicBezTo>
                    <a:pt x="281" y="1119"/>
                    <a:pt x="281" y="1119"/>
                    <a:pt x="281" y="1119"/>
                  </a:cubicBezTo>
                  <a:cubicBezTo>
                    <a:pt x="279" y="1117"/>
                    <a:pt x="277" y="1113"/>
                    <a:pt x="277" y="1113"/>
                  </a:cubicBezTo>
                  <a:cubicBezTo>
                    <a:pt x="277" y="1111"/>
                    <a:pt x="276" y="1109"/>
                    <a:pt x="275" y="1105"/>
                  </a:cubicBezTo>
                  <a:cubicBezTo>
                    <a:pt x="274" y="1101"/>
                    <a:pt x="273" y="1096"/>
                    <a:pt x="272" y="1093"/>
                  </a:cubicBezTo>
                  <a:cubicBezTo>
                    <a:pt x="271" y="1091"/>
                    <a:pt x="270" y="1088"/>
                    <a:pt x="268" y="1085"/>
                  </a:cubicBezTo>
                  <a:cubicBezTo>
                    <a:pt x="263" y="1074"/>
                    <a:pt x="259" y="1066"/>
                    <a:pt x="258" y="1060"/>
                  </a:cubicBezTo>
                  <a:cubicBezTo>
                    <a:pt x="258" y="1055"/>
                    <a:pt x="256" y="1040"/>
                    <a:pt x="254" y="1030"/>
                  </a:cubicBezTo>
                  <a:cubicBezTo>
                    <a:pt x="253" y="1020"/>
                    <a:pt x="253" y="1020"/>
                    <a:pt x="253" y="1020"/>
                  </a:cubicBezTo>
                  <a:cubicBezTo>
                    <a:pt x="253" y="1018"/>
                    <a:pt x="253" y="1015"/>
                    <a:pt x="253" y="1011"/>
                  </a:cubicBezTo>
                  <a:cubicBezTo>
                    <a:pt x="253" y="1010"/>
                    <a:pt x="253" y="1009"/>
                    <a:pt x="254" y="1008"/>
                  </a:cubicBezTo>
                  <a:cubicBezTo>
                    <a:pt x="253" y="1007"/>
                    <a:pt x="252" y="1005"/>
                    <a:pt x="252" y="1003"/>
                  </a:cubicBezTo>
                  <a:cubicBezTo>
                    <a:pt x="251" y="997"/>
                    <a:pt x="256" y="988"/>
                    <a:pt x="262" y="983"/>
                  </a:cubicBezTo>
                  <a:cubicBezTo>
                    <a:pt x="262" y="983"/>
                    <a:pt x="262" y="983"/>
                    <a:pt x="262" y="983"/>
                  </a:cubicBezTo>
                  <a:cubicBezTo>
                    <a:pt x="252" y="974"/>
                    <a:pt x="251" y="946"/>
                    <a:pt x="251" y="946"/>
                  </a:cubicBezTo>
                  <a:cubicBezTo>
                    <a:pt x="251" y="938"/>
                    <a:pt x="254" y="927"/>
                    <a:pt x="257" y="916"/>
                  </a:cubicBezTo>
                  <a:cubicBezTo>
                    <a:pt x="259" y="910"/>
                    <a:pt x="262" y="900"/>
                    <a:pt x="261" y="897"/>
                  </a:cubicBezTo>
                  <a:cubicBezTo>
                    <a:pt x="260" y="891"/>
                    <a:pt x="261" y="880"/>
                    <a:pt x="263" y="869"/>
                  </a:cubicBezTo>
                  <a:cubicBezTo>
                    <a:pt x="263" y="866"/>
                    <a:pt x="264" y="864"/>
                    <a:pt x="264" y="863"/>
                  </a:cubicBezTo>
                  <a:cubicBezTo>
                    <a:pt x="264" y="863"/>
                    <a:pt x="263" y="862"/>
                    <a:pt x="263" y="862"/>
                  </a:cubicBezTo>
                  <a:cubicBezTo>
                    <a:pt x="262" y="857"/>
                    <a:pt x="260" y="852"/>
                    <a:pt x="261" y="848"/>
                  </a:cubicBezTo>
                  <a:cubicBezTo>
                    <a:pt x="262" y="845"/>
                    <a:pt x="263" y="836"/>
                    <a:pt x="261" y="831"/>
                  </a:cubicBezTo>
                  <a:cubicBezTo>
                    <a:pt x="259" y="824"/>
                    <a:pt x="249" y="804"/>
                    <a:pt x="245" y="800"/>
                  </a:cubicBezTo>
                  <a:cubicBezTo>
                    <a:pt x="227" y="784"/>
                    <a:pt x="224" y="777"/>
                    <a:pt x="224" y="772"/>
                  </a:cubicBezTo>
                  <a:cubicBezTo>
                    <a:pt x="223" y="770"/>
                    <a:pt x="220" y="765"/>
                    <a:pt x="218" y="764"/>
                  </a:cubicBezTo>
                  <a:cubicBezTo>
                    <a:pt x="205" y="757"/>
                    <a:pt x="205" y="731"/>
                    <a:pt x="206" y="725"/>
                  </a:cubicBezTo>
                  <a:cubicBezTo>
                    <a:pt x="207" y="724"/>
                    <a:pt x="207" y="722"/>
                    <a:pt x="208" y="721"/>
                  </a:cubicBezTo>
                  <a:cubicBezTo>
                    <a:pt x="202" y="716"/>
                    <a:pt x="196" y="707"/>
                    <a:pt x="194" y="701"/>
                  </a:cubicBezTo>
                  <a:cubicBezTo>
                    <a:pt x="192" y="693"/>
                    <a:pt x="199" y="662"/>
                    <a:pt x="205" y="656"/>
                  </a:cubicBezTo>
                  <a:cubicBezTo>
                    <a:pt x="205" y="655"/>
                    <a:pt x="207" y="648"/>
                    <a:pt x="208" y="645"/>
                  </a:cubicBezTo>
                  <a:cubicBezTo>
                    <a:pt x="209" y="639"/>
                    <a:pt x="209" y="636"/>
                    <a:pt x="211" y="634"/>
                  </a:cubicBezTo>
                  <a:cubicBezTo>
                    <a:pt x="211" y="632"/>
                    <a:pt x="210" y="628"/>
                    <a:pt x="210" y="626"/>
                  </a:cubicBezTo>
                  <a:cubicBezTo>
                    <a:pt x="209" y="625"/>
                    <a:pt x="208" y="623"/>
                    <a:pt x="207" y="620"/>
                  </a:cubicBezTo>
                  <a:cubicBezTo>
                    <a:pt x="207" y="620"/>
                    <a:pt x="207" y="620"/>
                    <a:pt x="207" y="620"/>
                  </a:cubicBezTo>
                  <a:cubicBezTo>
                    <a:pt x="207" y="620"/>
                    <a:pt x="206" y="620"/>
                    <a:pt x="206" y="620"/>
                  </a:cubicBezTo>
                  <a:cubicBezTo>
                    <a:pt x="200" y="620"/>
                    <a:pt x="195" y="617"/>
                    <a:pt x="191" y="613"/>
                  </a:cubicBezTo>
                  <a:cubicBezTo>
                    <a:pt x="189" y="611"/>
                    <a:pt x="182" y="608"/>
                    <a:pt x="178" y="606"/>
                  </a:cubicBezTo>
                  <a:cubicBezTo>
                    <a:pt x="170" y="602"/>
                    <a:pt x="166" y="600"/>
                    <a:pt x="165" y="594"/>
                  </a:cubicBezTo>
                  <a:cubicBezTo>
                    <a:pt x="165" y="593"/>
                    <a:pt x="164" y="592"/>
                    <a:pt x="164" y="592"/>
                  </a:cubicBezTo>
                  <a:cubicBezTo>
                    <a:pt x="162" y="590"/>
                    <a:pt x="160" y="588"/>
                    <a:pt x="156" y="584"/>
                  </a:cubicBezTo>
                  <a:cubicBezTo>
                    <a:pt x="155" y="583"/>
                    <a:pt x="153" y="581"/>
                    <a:pt x="152" y="580"/>
                  </a:cubicBezTo>
                  <a:cubicBezTo>
                    <a:pt x="151" y="579"/>
                    <a:pt x="150" y="579"/>
                    <a:pt x="148" y="579"/>
                  </a:cubicBezTo>
                  <a:cubicBezTo>
                    <a:pt x="138" y="577"/>
                    <a:pt x="132" y="575"/>
                    <a:pt x="129" y="569"/>
                  </a:cubicBezTo>
                  <a:cubicBezTo>
                    <a:pt x="127" y="567"/>
                    <a:pt x="116" y="558"/>
                    <a:pt x="109" y="556"/>
                  </a:cubicBezTo>
                  <a:cubicBezTo>
                    <a:pt x="105" y="555"/>
                    <a:pt x="62" y="543"/>
                    <a:pt x="55" y="530"/>
                  </a:cubicBezTo>
                  <a:cubicBezTo>
                    <a:pt x="53" y="526"/>
                    <a:pt x="51" y="519"/>
                    <a:pt x="49" y="509"/>
                  </a:cubicBezTo>
                  <a:cubicBezTo>
                    <a:pt x="48" y="503"/>
                    <a:pt x="46" y="494"/>
                    <a:pt x="45" y="492"/>
                  </a:cubicBezTo>
                  <a:cubicBezTo>
                    <a:pt x="44" y="491"/>
                    <a:pt x="44" y="491"/>
                    <a:pt x="44" y="491"/>
                  </a:cubicBezTo>
                  <a:cubicBezTo>
                    <a:pt x="44" y="491"/>
                    <a:pt x="41" y="496"/>
                    <a:pt x="41" y="496"/>
                  </a:cubicBezTo>
                  <a:cubicBezTo>
                    <a:pt x="35" y="496"/>
                    <a:pt x="35" y="496"/>
                    <a:pt x="35" y="496"/>
                  </a:cubicBezTo>
                  <a:cubicBezTo>
                    <a:pt x="32" y="496"/>
                    <a:pt x="32" y="496"/>
                    <a:pt x="32" y="496"/>
                  </a:cubicBezTo>
                  <a:cubicBezTo>
                    <a:pt x="29" y="495"/>
                    <a:pt x="29" y="495"/>
                    <a:pt x="29" y="495"/>
                  </a:cubicBezTo>
                  <a:cubicBezTo>
                    <a:pt x="28" y="494"/>
                    <a:pt x="28" y="494"/>
                    <a:pt x="28" y="494"/>
                  </a:cubicBezTo>
                  <a:cubicBezTo>
                    <a:pt x="23" y="491"/>
                    <a:pt x="12" y="486"/>
                    <a:pt x="9" y="477"/>
                  </a:cubicBezTo>
                  <a:cubicBezTo>
                    <a:pt x="9" y="475"/>
                    <a:pt x="4" y="470"/>
                    <a:pt x="3" y="468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0"/>
                    <a:pt x="0" y="460"/>
                    <a:pt x="0" y="460"/>
                  </a:cubicBezTo>
                  <a:cubicBezTo>
                    <a:pt x="17" y="314"/>
                    <a:pt x="77" y="176"/>
                    <a:pt x="171" y="62"/>
                  </a:cubicBezTo>
                  <a:cubicBezTo>
                    <a:pt x="175" y="58"/>
                    <a:pt x="175" y="58"/>
                    <a:pt x="175" y="58"/>
                  </a:cubicBezTo>
                  <a:cubicBezTo>
                    <a:pt x="180" y="59"/>
                    <a:pt x="180" y="59"/>
                    <a:pt x="180" y="59"/>
                  </a:cubicBezTo>
                  <a:cubicBezTo>
                    <a:pt x="182" y="59"/>
                    <a:pt x="184" y="60"/>
                    <a:pt x="186" y="60"/>
                  </a:cubicBezTo>
                  <a:cubicBezTo>
                    <a:pt x="185" y="59"/>
                    <a:pt x="185" y="57"/>
                    <a:pt x="184" y="54"/>
                  </a:cubicBezTo>
                  <a:cubicBezTo>
                    <a:pt x="183" y="49"/>
                    <a:pt x="183" y="49"/>
                    <a:pt x="183" y="49"/>
                  </a:cubicBezTo>
                  <a:cubicBezTo>
                    <a:pt x="186" y="45"/>
                    <a:pt x="186" y="45"/>
                    <a:pt x="186" y="45"/>
                  </a:cubicBezTo>
                  <a:cubicBezTo>
                    <a:pt x="190" y="42"/>
                    <a:pt x="193" y="38"/>
                    <a:pt x="196" y="34"/>
                  </a:cubicBezTo>
                  <a:cubicBezTo>
                    <a:pt x="201" y="29"/>
                    <a:pt x="201" y="29"/>
                    <a:pt x="201" y="29"/>
                  </a:cubicBezTo>
                  <a:cubicBezTo>
                    <a:pt x="207" y="32"/>
                    <a:pt x="207" y="32"/>
                    <a:pt x="207" y="32"/>
                  </a:cubicBezTo>
                  <a:cubicBezTo>
                    <a:pt x="213" y="34"/>
                    <a:pt x="218" y="36"/>
                    <a:pt x="222" y="39"/>
                  </a:cubicBezTo>
                  <a:cubicBezTo>
                    <a:pt x="222" y="39"/>
                    <a:pt x="222" y="38"/>
                    <a:pt x="222" y="38"/>
                  </a:cubicBezTo>
                  <a:cubicBezTo>
                    <a:pt x="222" y="27"/>
                    <a:pt x="230" y="14"/>
                    <a:pt x="238" y="7"/>
                  </a:cubicBezTo>
                  <a:cubicBezTo>
                    <a:pt x="243" y="2"/>
                    <a:pt x="247" y="0"/>
                    <a:pt x="251" y="0"/>
                  </a:cubicBezTo>
                  <a:cubicBezTo>
                    <a:pt x="253" y="0"/>
                    <a:pt x="253" y="0"/>
                    <a:pt x="253" y="0"/>
                  </a:cubicBezTo>
                  <a:cubicBezTo>
                    <a:pt x="256" y="1"/>
                    <a:pt x="256" y="1"/>
                    <a:pt x="256" y="1"/>
                  </a:cubicBezTo>
                  <a:cubicBezTo>
                    <a:pt x="257" y="2"/>
                    <a:pt x="259" y="3"/>
                    <a:pt x="260" y="4"/>
                  </a:cubicBezTo>
                  <a:cubicBezTo>
                    <a:pt x="261" y="5"/>
                    <a:pt x="263" y="7"/>
                    <a:pt x="265" y="7"/>
                  </a:cubicBezTo>
                  <a:cubicBezTo>
                    <a:pt x="267" y="6"/>
                    <a:pt x="269" y="6"/>
                    <a:pt x="271" y="6"/>
                  </a:cubicBezTo>
                  <a:cubicBezTo>
                    <a:pt x="278" y="6"/>
                    <a:pt x="283" y="10"/>
                    <a:pt x="287" y="13"/>
                  </a:cubicBezTo>
                  <a:cubicBezTo>
                    <a:pt x="287" y="13"/>
                    <a:pt x="288" y="14"/>
                    <a:pt x="288" y="14"/>
                  </a:cubicBezTo>
                  <a:cubicBezTo>
                    <a:pt x="289" y="14"/>
                    <a:pt x="290" y="14"/>
                    <a:pt x="292" y="14"/>
                  </a:cubicBezTo>
                  <a:cubicBezTo>
                    <a:pt x="296" y="14"/>
                    <a:pt x="310" y="15"/>
                    <a:pt x="315" y="18"/>
                  </a:cubicBezTo>
                  <a:cubicBezTo>
                    <a:pt x="318" y="19"/>
                    <a:pt x="320" y="22"/>
                    <a:pt x="322" y="25"/>
                  </a:cubicBezTo>
                  <a:cubicBezTo>
                    <a:pt x="323" y="26"/>
                    <a:pt x="324" y="27"/>
                    <a:pt x="324" y="28"/>
                  </a:cubicBezTo>
                  <a:cubicBezTo>
                    <a:pt x="331" y="29"/>
                    <a:pt x="345" y="31"/>
                    <a:pt x="350" y="40"/>
                  </a:cubicBezTo>
                  <a:cubicBezTo>
                    <a:pt x="350" y="40"/>
                    <a:pt x="350" y="40"/>
                    <a:pt x="350" y="40"/>
                  </a:cubicBezTo>
                  <a:cubicBezTo>
                    <a:pt x="350" y="40"/>
                    <a:pt x="358" y="55"/>
                    <a:pt x="353" y="64"/>
                  </a:cubicBezTo>
                  <a:cubicBezTo>
                    <a:pt x="353" y="64"/>
                    <a:pt x="353" y="64"/>
                    <a:pt x="353" y="64"/>
                  </a:cubicBezTo>
                  <a:cubicBezTo>
                    <a:pt x="364" y="69"/>
                    <a:pt x="371" y="73"/>
                    <a:pt x="373" y="78"/>
                  </a:cubicBezTo>
                  <a:cubicBezTo>
                    <a:pt x="373" y="78"/>
                    <a:pt x="373" y="78"/>
                    <a:pt x="373" y="79"/>
                  </a:cubicBezTo>
                  <a:cubicBezTo>
                    <a:pt x="381" y="85"/>
                    <a:pt x="380" y="91"/>
                    <a:pt x="378" y="94"/>
                  </a:cubicBezTo>
                  <a:cubicBezTo>
                    <a:pt x="378" y="95"/>
                    <a:pt x="378" y="96"/>
                    <a:pt x="377" y="97"/>
                  </a:cubicBezTo>
                  <a:cubicBezTo>
                    <a:pt x="376" y="104"/>
                    <a:pt x="375" y="110"/>
                    <a:pt x="369" y="113"/>
                  </a:cubicBezTo>
                  <a:cubicBezTo>
                    <a:pt x="369" y="113"/>
                    <a:pt x="369" y="113"/>
                    <a:pt x="369" y="113"/>
                  </a:cubicBezTo>
                  <a:cubicBezTo>
                    <a:pt x="367" y="116"/>
                    <a:pt x="363" y="119"/>
                    <a:pt x="357" y="119"/>
                  </a:cubicBezTo>
                  <a:cubicBezTo>
                    <a:pt x="357" y="119"/>
                    <a:pt x="356" y="119"/>
                    <a:pt x="355" y="119"/>
                  </a:cubicBezTo>
                  <a:cubicBezTo>
                    <a:pt x="355" y="124"/>
                    <a:pt x="354" y="129"/>
                    <a:pt x="352" y="132"/>
                  </a:cubicBezTo>
                  <a:cubicBezTo>
                    <a:pt x="352" y="133"/>
                    <a:pt x="352" y="133"/>
                    <a:pt x="351" y="134"/>
                  </a:cubicBezTo>
                  <a:cubicBezTo>
                    <a:pt x="349" y="140"/>
                    <a:pt x="345" y="151"/>
                    <a:pt x="335" y="151"/>
                  </a:cubicBezTo>
                  <a:cubicBezTo>
                    <a:pt x="332" y="151"/>
                    <a:pt x="328" y="150"/>
                    <a:pt x="326" y="148"/>
                  </a:cubicBezTo>
                  <a:cubicBezTo>
                    <a:pt x="325" y="148"/>
                    <a:pt x="324" y="147"/>
                    <a:pt x="324" y="147"/>
                  </a:cubicBezTo>
                  <a:cubicBezTo>
                    <a:pt x="325" y="149"/>
                    <a:pt x="326" y="151"/>
                    <a:pt x="326" y="154"/>
                  </a:cubicBezTo>
                  <a:cubicBezTo>
                    <a:pt x="326" y="156"/>
                    <a:pt x="327" y="161"/>
                    <a:pt x="328" y="164"/>
                  </a:cubicBezTo>
                  <a:cubicBezTo>
                    <a:pt x="330" y="161"/>
                    <a:pt x="334" y="159"/>
                    <a:pt x="338" y="159"/>
                  </a:cubicBezTo>
                  <a:cubicBezTo>
                    <a:pt x="341" y="159"/>
                    <a:pt x="347" y="160"/>
                    <a:pt x="352" y="168"/>
                  </a:cubicBezTo>
                  <a:cubicBezTo>
                    <a:pt x="353" y="170"/>
                    <a:pt x="356" y="175"/>
                    <a:pt x="359" y="178"/>
                  </a:cubicBezTo>
                  <a:cubicBezTo>
                    <a:pt x="365" y="186"/>
                    <a:pt x="368" y="190"/>
                    <a:pt x="368" y="195"/>
                  </a:cubicBezTo>
                  <a:cubicBezTo>
                    <a:pt x="368" y="196"/>
                    <a:pt x="369" y="199"/>
                    <a:pt x="369" y="200"/>
                  </a:cubicBezTo>
                  <a:cubicBezTo>
                    <a:pt x="372" y="203"/>
                    <a:pt x="374" y="206"/>
                    <a:pt x="377" y="212"/>
                  </a:cubicBezTo>
                  <a:cubicBezTo>
                    <a:pt x="377" y="213"/>
                    <a:pt x="377" y="214"/>
                    <a:pt x="378" y="215"/>
                  </a:cubicBezTo>
                  <a:cubicBezTo>
                    <a:pt x="386" y="218"/>
                    <a:pt x="392" y="229"/>
                    <a:pt x="392" y="236"/>
                  </a:cubicBezTo>
                  <a:cubicBezTo>
                    <a:pt x="392" y="239"/>
                    <a:pt x="392" y="239"/>
                    <a:pt x="392" y="239"/>
                  </a:cubicBezTo>
                  <a:cubicBezTo>
                    <a:pt x="393" y="260"/>
                    <a:pt x="394" y="266"/>
                    <a:pt x="394" y="268"/>
                  </a:cubicBezTo>
                  <a:cubicBezTo>
                    <a:pt x="394" y="268"/>
                    <a:pt x="394" y="268"/>
                    <a:pt x="394" y="268"/>
                  </a:cubicBezTo>
                  <a:cubicBezTo>
                    <a:pt x="394" y="268"/>
                    <a:pt x="397" y="270"/>
                    <a:pt x="398" y="272"/>
                  </a:cubicBezTo>
                  <a:cubicBezTo>
                    <a:pt x="403" y="276"/>
                    <a:pt x="407" y="281"/>
                    <a:pt x="407" y="288"/>
                  </a:cubicBezTo>
                  <a:cubicBezTo>
                    <a:pt x="406" y="297"/>
                    <a:pt x="401" y="306"/>
                    <a:pt x="391" y="306"/>
                  </a:cubicBezTo>
                  <a:cubicBezTo>
                    <a:pt x="390" y="306"/>
                    <a:pt x="388" y="306"/>
                    <a:pt x="387" y="306"/>
                  </a:cubicBezTo>
                  <a:cubicBezTo>
                    <a:pt x="386" y="306"/>
                    <a:pt x="385" y="306"/>
                    <a:pt x="384" y="306"/>
                  </a:cubicBezTo>
                  <a:cubicBezTo>
                    <a:pt x="383" y="306"/>
                    <a:pt x="381" y="307"/>
                    <a:pt x="379" y="307"/>
                  </a:cubicBezTo>
                  <a:cubicBezTo>
                    <a:pt x="375" y="307"/>
                    <a:pt x="371" y="304"/>
                    <a:pt x="369" y="301"/>
                  </a:cubicBezTo>
                  <a:cubicBezTo>
                    <a:pt x="364" y="301"/>
                    <a:pt x="358" y="297"/>
                    <a:pt x="355" y="291"/>
                  </a:cubicBezTo>
                  <a:cubicBezTo>
                    <a:pt x="352" y="285"/>
                    <a:pt x="353" y="279"/>
                    <a:pt x="357" y="274"/>
                  </a:cubicBezTo>
                  <a:cubicBezTo>
                    <a:pt x="357" y="273"/>
                    <a:pt x="357" y="273"/>
                    <a:pt x="357" y="273"/>
                  </a:cubicBezTo>
                  <a:cubicBezTo>
                    <a:pt x="356" y="273"/>
                    <a:pt x="353" y="273"/>
                    <a:pt x="353" y="273"/>
                  </a:cubicBezTo>
                  <a:cubicBezTo>
                    <a:pt x="352" y="274"/>
                    <a:pt x="352" y="274"/>
                    <a:pt x="352" y="275"/>
                  </a:cubicBezTo>
                  <a:cubicBezTo>
                    <a:pt x="350" y="279"/>
                    <a:pt x="347" y="283"/>
                    <a:pt x="344" y="284"/>
                  </a:cubicBezTo>
                  <a:cubicBezTo>
                    <a:pt x="344" y="285"/>
                    <a:pt x="344" y="285"/>
                    <a:pt x="344" y="285"/>
                  </a:cubicBezTo>
                  <a:cubicBezTo>
                    <a:pt x="347" y="289"/>
                    <a:pt x="351" y="296"/>
                    <a:pt x="351" y="303"/>
                  </a:cubicBezTo>
                  <a:cubicBezTo>
                    <a:pt x="350" y="307"/>
                    <a:pt x="348" y="311"/>
                    <a:pt x="344" y="314"/>
                  </a:cubicBezTo>
                  <a:cubicBezTo>
                    <a:pt x="340" y="317"/>
                    <a:pt x="333" y="321"/>
                    <a:pt x="328" y="323"/>
                  </a:cubicBezTo>
                  <a:cubicBezTo>
                    <a:pt x="318" y="306"/>
                    <a:pt x="318" y="306"/>
                    <a:pt x="318" y="306"/>
                  </a:cubicBezTo>
                  <a:cubicBezTo>
                    <a:pt x="323" y="315"/>
                    <a:pt x="323" y="315"/>
                    <a:pt x="323" y="315"/>
                  </a:cubicBezTo>
                  <a:cubicBezTo>
                    <a:pt x="313" y="314"/>
                    <a:pt x="313" y="314"/>
                    <a:pt x="313" y="314"/>
                  </a:cubicBezTo>
                  <a:cubicBezTo>
                    <a:pt x="313" y="317"/>
                    <a:pt x="315" y="319"/>
                    <a:pt x="315" y="319"/>
                  </a:cubicBezTo>
                  <a:cubicBezTo>
                    <a:pt x="315" y="319"/>
                    <a:pt x="314" y="319"/>
                    <a:pt x="314" y="319"/>
                  </a:cubicBezTo>
                  <a:cubicBezTo>
                    <a:pt x="311" y="320"/>
                    <a:pt x="304" y="325"/>
                    <a:pt x="301" y="328"/>
                  </a:cubicBezTo>
                  <a:cubicBezTo>
                    <a:pt x="301" y="330"/>
                    <a:pt x="301" y="332"/>
                    <a:pt x="300" y="335"/>
                  </a:cubicBezTo>
                  <a:cubicBezTo>
                    <a:pt x="299" y="339"/>
                    <a:pt x="296" y="349"/>
                    <a:pt x="288" y="352"/>
                  </a:cubicBezTo>
                  <a:cubicBezTo>
                    <a:pt x="284" y="354"/>
                    <a:pt x="272" y="361"/>
                    <a:pt x="269" y="364"/>
                  </a:cubicBezTo>
                  <a:cubicBezTo>
                    <a:pt x="269" y="366"/>
                    <a:pt x="269" y="371"/>
                    <a:pt x="269" y="374"/>
                  </a:cubicBezTo>
                  <a:cubicBezTo>
                    <a:pt x="268" y="383"/>
                    <a:pt x="268" y="389"/>
                    <a:pt x="262" y="392"/>
                  </a:cubicBezTo>
                  <a:cubicBezTo>
                    <a:pt x="262" y="392"/>
                    <a:pt x="260" y="393"/>
                    <a:pt x="259" y="393"/>
                  </a:cubicBezTo>
                  <a:cubicBezTo>
                    <a:pt x="259" y="394"/>
                    <a:pt x="258" y="394"/>
                    <a:pt x="258" y="394"/>
                  </a:cubicBezTo>
                  <a:cubicBezTo>
                    <a:pt x="255" y="403"/>
                    <a:pt x="245" y="414"/>
                    <a:pt x="238" y="418"/>
                  </a:cubicBezTo>
                  <a:cubicBezTo>
                    <a:pt x="234" y="420"/>
                    <a:pt x="228" y="433"/>
                    <a:pt x="226" y="438"/>
                  </a:cubicBezTo>
                  <a:cubicBezTo>
                    <a:pt x="228" y="443"/>
                    <a:pt x="231" y="452"/>
                    <a:pt x="230" y="458"/>
                  </a:cubicBezTo>
                  <a:cubicBezTo>
                    <a:pt x="230" y="460"/>
                    <a:pt x="230" y="460"/>
                    <a:pt x="230" y="460"/>
                  </a:cubicBezTo>
                  <a:cubicBezTo>
                    <a:pt x="228" y="469"/>
                    <a:pt x="225" y="483"/>
                    <a:pt x="213" y="483"/>
                  </a:cubicBezTo>
                  <a:cubicBezTo>
                    <a:pt x="212" y="483"/>
                    <a:pt x="210" y="483"/>
                    <a:pt x="208" y="482"/>
                  </a:cubicBezTo>
                  <a:cubicBezTo>
                    <a:pt x="203" y="479"/>
                    <a:pt x="200" y="474"/>
                    <a:pt x="195" y="465"/>
                  </a:cubicBezTo>
                  <a:cubicBezTo>
                    <a:pt x="193" y="463"/>
                    <a:pt x="191" y="459"/>
                    <a:pt x="190" y="457"/>
                  </a:cubicBezTo>
                  <a:cubicBezTo>
                    <a:pt x="186" y="456"/>
                    <a:pt x="179" y="455"/>
                    <a:pt x="175" y="455"/>
                  </a:cubicBezTo>
                  <a:cubicBezTo>
                    <a:pt x="172" y="457"/>
                    <a:pt x="169" y="458"/>
                    <a:pt x="165" y="458"/>
                  </a:cubicBezTo>
                  <a:cubicBezTo>
                    <a:pt x="162" y="458"/>
                    <a:pt x="159" y="457"/>
                    <a:pt x="156" y="456"/>
                  </a:cubicBezTo>
                  <a:cubicBezTo>
                    <a:pt x="156" y="456"/>
                    <a:pt x="156" y="456"/>
                    <a:pt x="156" y="456"/>
                  </a:cubicBezTo>
                  <a:cubicBezTo>
                    <a:pt x="155" y="456"/>
                    <a:pt x="153" y="455"/>
                    <a:pt x="149" y="455"/>
                  </a:cubicBezTo>
                  <a:cubicBezTo>
                    <a:pt x="143" y="455"/>
                    <a:pt x="138" y="456"/>
                    <a:pt x="136" y="457"/>
                  </a:cubicBezTo>
                  <a:cubicBezTo>
                    <a:pt x="132" y="460"/>
                    <a:pt x="120" y="477"/>
                    <a:pt x="117" y="493"/>
                  </a:cubicBezTo>
                  <a:cubicBezTo>
                    <a:pt x="117" y="495"/>
                    <a:pt x="117" y="497"/>
                    <a:pt x="119" y="500"/>
                  </a:cubicBezTo>
                  <a:cubicBezTo>
                    <a:pt x="123" y="504"/>
                    <a:pt x="129" y="507"/>
                    <a:pt x="132" y="508"/>
                  </a:cubicBezTo>
                  <a:cubicBezTo>
                    <a:pt x="137" y="502"/>
                    <a:pt x="145" y="494"/>
                    <a:pt x="152" y="494"/>
                  </a:cubicBezTo>
                  <a:cubicBezTo>
                    <a:pt x="153" y="494"/>
                    <a:pt x="153" y="494"/>
                    <a:pt x="153" y="494"/>
                  </a:cubicBezTo>
                  <a:cubicBezTo>
                    <a:pt x="154" y="494"/>
                    <a:pt x="154" y="494"/>
                    <a:pt x="154" y="494"/>
                  </a:cubicBezTo>
                  <a:cubicBezTo>
                    <a:pt x="157" y="494"/>
                    <a:pt x="171" y="498"/>
                    <a:pt x="177" y="506"/>
                  </a:cubicBezTo>
                  <a:cubicBezTo>
                    <a:pt x="179" y="509"/>
                    <a:pt x="180" y="513"/>
                    <a:pt x="179" y="517"/>
                  </a:cubicBezTo>
                  <a:cubicBezTo>
                    <a:pt x="178" y="520"/>
                    <a:pt x="179" y="528"/>
                    <a:pt x="181" y="531"/>
                  </a:cubicBezTo>
                  <a:cubicBezTo>
                    <a:pt x="185" y="532"/>
                    <a:pt x="190" y="535"/>
                    <a:pt x="193" y="540"/>
                  </a:cubicBezTo>
                  <a:cubicBezTo>
                    <a:pt x="199" y="547"/>
                    <a:pt x="204" y="559"/>
                    <a:pt x="202" y="568"/>
                  </a:cubicBezTo>
                  <a:cubicBezTo>
                    <a:pt x="202" y="571"/>
                    <a:pt x="203" y="576"/>
                    <a:pt x="204" y="580"/>
                  </a:cubicBezTo>
                  <a:cubicBezTo>
                    <a:pt x="209" y="578"/>
                    <a:pt x="214" y="577"/>
                    <a:pt x="218" y="577"/>
                  </a:cubicBezTo>
                  <a:cubicBezTo>
                    <a:pt x="220" y="577"/>
                    <a:pt x="222" y="577"/>
                    <a:pt x="223" y="578"/>
                  </a:cubicBezTo>
                  <a:cubicBezTo>
                    <a:pt x="226" y="579"/>
                    <a:pt x="227" y="580"/>
                    <a:pt x="229" y="581"/>
                  </a:cubicBezTo>
                  <a:cubicBezTo>
                    <a:pt x="229" y="582"/>
                    <a:pt x="229" y="582"/>
                    <a:pt x="229" y="582"/>
                  </a:cubicBezTo>
                  <a:cubicBezTo>
                    <a:pt x="231" y="580"/>
                    <a:pt x="233" y="577"/>
                    <a:pt x="234" y="576"/>
                  </a:cubicBezTo>
                  <a:cubicBezTo>
                    <a:pt x="241" y="567"/>
                    <a:pt x="244" y="564"/>
                    <a:pt x="248" y="562"/>
                  </a:cubicBezTo>
                  <a:cubicBezTo>
                    <a:pt x="248" y="562"/>
                    <a:pt x="249" y="562"/>
                    <a:pt x="250" y="562"/>
                  </a:cubicBezTo>
                  <a:cubicBezTo>
                    <a:pt x="252" y="560"/>
                    <a:pt x="256" y="559"/>
                    <a:pt x="260" y="559"/>
                  </a:cubicBezTo>
                  <a:cubicBezTo>
                    <a:pt x="263" y="559"/>
                    <a:pt x="266" y="560"/>
                    <a:pt x="268" y="562"/>
                  </a:cubicBezTo>
                  <a:cubicBezTo>
                    <a:pt x="270" y="560"/>
                    <a:pt x="273" y="560"/>
                    <a:pt x="276" y="560"/>
                  </a:cubicBezTo>
                  <a:cubicBezTo>
                    <a:pt x="282" y="560"/>
                    <a:pt x="291" y="562"/>
                    <a:pt x="296" y="566"/>
                  </a:cubicBezTo>
                  <a:cubicBezTo>
                    <a:pt x="299" y="568"/>
                    <a:pt x="301" y="572"/>
                    <a:pt x="304" y="575"/>
                  </a:cubicBezTo>
                  <a:cubicBezTo>
                    <a:pt x="305" y="576"/>
                    <a:pt x="306" y="578"/>
                    <a:pt x="306" y="578"/>
                  </a:cubicBezTo>
                  <a:cubicBezTo>
                    <a:pt x="311" y="578"/>
                    <a:pt x="319" y="579"/>
                    <a:pt x="325" y="582"/>
                  </a:cubicBezTo>
                  <a:cubicBezTo>
                    <a:pt x="355" y="599"/>
                    <a:pt x="357" y="605"/>
                    <a:pt x="358" y="608"/>
                  </a:cubicBezTo>
                  <a:cubicBezTo>
                    <a:pt x="360" y="611"/>
                    <a:pt x="375" y="624"/>
                    <a:pt x="386" y="630"/>
                  </a:cubicBezTo>
                  <a:cubicBezTo>
                    <a:pt x="396" y="636"/>
                    <a:pt x="401" y="649"/>
                    <a:pt x="403" y="657"/>
                  </a:cubicBezTo>
                  <a:cubicBezTo>
                    <a:pt x="404" y="658"/>
                    <a:pt x="404" y="658"/>
                    <a:pt x="404" y="659"/>
                  </a:cubicBezTo>
                  <a:cubicBezTo>
                    <a:pt x="406" y="659"/>
                    <a:pt x="409" y="660"/>
                    <a:pt x="411" y="660"/>
                  </a:cubicBezTo>
                  <a:cubicBezTo>
                    <a:pt x="415" y="661"/>
                    <a:pt x="419" y="662"/>
                    <a:pt x="421" y="663"/>
                  </a:cubicBezTo>
                  <a:cubicBezTo>
                    <a:pt x="424" y="664"/>
                    <a:pt x="429" y="667"/>
                    <a:pt x="433" y="670"/>
                  </a:cubicBezTo>
                  <a:cubicBezTo>
                    <a:pt x="435" y="671"/>
                    <a:pt x="438" y="673"/>
                    <a:pt x="440" y="674"/>
                  </a:cubicBezTo>
                  <a:cubicBezTo>
                    <a:pt x="445" y="674"/>
                    <a:pt x="457" y="676"/>
                    <a:pt x="463" y="678"/>
                  </a:cubicBezTo>
                  <a:cubicBezTo>
                    <a:pt x="467" y="679"/>
                    <a:pt x="470" y="681"/>
                    <a:pt x="473" y="683"/>
                  </a:cubicBezTo>
                  <a:cubicBezTo>
                    <a:pt x="474" y="684"/>
                    <a:pt x="476" y="685"/>
                    <a:pt x="477" y="686"/>
                  </a:cubicBezTo>
                  <a:cubicBezTo>
                    <a:pt x="479" y="686"/>
                    <a:pt x="479" y="686"/>
                    <a:pt x="479" y="686"/>
                  </a:cubicBezTo>
                  <a:cubicBezTo>
                    <a:pt x="490" y="686"/>
                    <a:pt x="499" y="703"/>
                    <a:pt x="502" y="709"/>
                  </a:cubicBezTo>
                  <a:cubicBezTo>
                    <a:pt x="502" y="711"/>
                    <a:pt x="502" y="711"/>
                    <a:pt x="502" y="711"/>
                  </a:cubicBezTo>
                  <a:cubicBezTo>
                    <a:pt x="502" y="723"/>
                    <a:pt x="502" y="723"/>
                    <a:pt x="502" y="723"/>
                  </a:cubicBezTo>
                  <a:cubicBezTo>
                    <a:pt x="502" y="731"/>
                    <a:pt x="502" y="731"/>
                    <a:pt x="502" y="731"/>
                  </a:cubicBezTo>
                  <a:cubicBezTo>
                    <a:pt x="502" y="732"/>
                    <a:pt x="502" y="732"/>
                    <a:pt x="502" y="732"/>
                  </a:cubicBezTo>
                  <a:cubicBezTo>
                    <a:pt x="500" y="737"/>
                    <a:pt x="499" y="743"/>
                    <a:pt x="499" y="745"/>
                  </a:cubicBezTo>
                  <a:cubicBezTo>
                    <a:pt x="498" y="753"/>
                    <a:pt x="484" y="768"/>
                    <a:pt x="484" y="768"/>
                  </a:cubicBezTo>
                  <a:cubicBezTo>
                    <a:pt x="484" y="769"/>
                    <a:pt x="482" y="774"/>
                    <a:pt x="481" y="777"/>
                  </a:cubicBezTo>
                  <a:cubicBezTo>
                    <a:pt x="479" y="781"/>
                    <a:pt x="478" y="783"/>
                    <a:pt x="476" y="785"/>
                  </a:cubicBezTo>
                  <a:cubicBezTo>
                    <a:pt x="476" y="786"/>
                    <a:pt x="475" y="786"/>
                    <a:pt x="474" y="787"/>
                  </a:cubicBezTo>
                  <a:cubicBezTo>
                    <a:pt x="473" y="787"/>
                    <a:pt x="472" y="788"/>
                    <a:pt x="472" y="788"/>
                  </a:cubicBezTo>
                  <a:cubicBezTo>
                    <a:pt x="472" y="790"/>
                    <a:pt x="471" y="792"/>
                    <a:pt x="470" y="794"/>
                  </a:cubicBezTo>
                  <a:cubicBezTo>
                    <a:pt x="469" y="800"/>
                    <a:pt x="466" y="807"/>
                    <a:pt x="466" y="812"/>
                  </a:cubicBezTo>
                  <a:cubicBezTo>
                    <a:pt x="461" y="854"/>
                    <a:pt x="455" y="857"/>
                    <a:pt x="451" y="858"/>
                  </a:cubicBezTo>
                  <a:cubicBezTo>
                    <a:pt x="446" y="860"/>
                    <a:pt x="435" y="865"/>
                    <a:pt x="433" y="867"/>
                  </a:cubicBezTo>
                  <a:cubicBezTo>
                    <a:pt x="430" y="871"/>
                    <a:pt x="427" y="877"/>
                    <a:pt x="426" y="880"/>
                  </a:cubicBezTo>
                  <a:cubicBezTo>
                    <a:pt x="425" y="886"/>
                    <a:pt x="422" y="899"/>
                    <a:pt x="414" y="905"/>
                  </a:cubicBezTo>
                  <a:cubicBezTo>
                    <a:pt x="413" y="907"/>
                    <a:pt x="411" y="914"/>
                    <a:pt x="409" y="918"/>
                  </a:cubicBezTo>
                  <a:cubicBezTo>
                    <a:pt x="407" y="925"/>
                    <a:pt x="405" y="929"/>
                    <a:pt x="402" y="931"/>
                  </a:cubicBezTo>
                  <a:cubicBezTo>
                    <a:pt x="401" y="932"/>
                    <a:pt x="400" y="933"/>
                    <a:pt x="400" y="935"/>
                  </a:cubicBezTo>
                  <a:cubicBezTo>
                    <a:pt x="396" y="939"/>
                    <a:pt x="394" y="943"/>
                    <a:pt x="389" y="944"/>
                  </a:cubicBezTo>
                  <a:cubicBezTo>
                    <a:pt x="388" y="944"/>
                    <a:pt x="388" y="944"/>
                    <a:pt x="388" y="944"/>
                  </a:cubicBezTo>
                  <a:cubicBezTo>
                    <a:pt x="386" y="945"/>
                    <a:pt x="382" y="947"/>
                    <a:pt x="378" y="947"/>
                  </a:cubicBezTo>
                  <a:cubicBezTo>
                    <a:pt x="378" y="947"/>
                    <a:pt x="377" y="947"/>
                    <a:pt x="377" y="947"/>
                  </a:cubicBezTo>
                  <a:cubicBezTo>
                    <a:pt x="378" y="957"/>
                    <a:pt x="374" y="974"/>
                    <a:pt x="368" y="979"/>
                  </a:cubicBezTo>
                  <a:cubicBezTo>
                    <a:pt x="366" y="980"/>
                    <a:pt x="363" y="982"/>
                    <a:pt x="360" y="984"/>
                  </a:cubicBezTo>
                  <a:cubicBezTo>
                    <a:pt x="357" y="985"/>
                    <a:pt x="350" y="989"/>
                    <a:pt x="348" y="991"/>
                  </a:cubicBezTo>
                  <a:cubicBezTo>
                    <a:pt x="346" y="997"/>
                    <a:pt x="342" y="1001"/>
                    <a:pt x="338" y="1005"/>
                  </a:cubicBezTo>
                  <a:cubicBezTo>
                    <a:pt x="336" y="1007"/>
                    <a:pt x="333" y="1009"/>
                    <a:pt x="332" y="1011"/>
                  </a:cubicBezTo>
                  <a:cubicBezTo>
                    <a:pt x="333" y="1016"/>
                    <a:pt x="333" y="1022"/>
                    <a:pt x="333" y="1028"/>
                  </a:cubicBezTo>
                  <a:cubicBezTo>
                    <a:pt x="333" y="1030"/>
                    <a:pt x="332" y="1033"/>
                    <a:pt x="333" y="1035"/>
                  </a:cubicBezTo>
                  <a:cubicBezTo>
                    <a:pt x="338" y="1043"/>
                    <a:pt x="335" y="1060"/>
                    <a:pt x="334" y="1061"/>
                  </a:cubicBezTo>
                  <a:cubicBezTo>
                    <a:pt x="333" y="1066"/>
                    <a:pt x="329" y="1069"/>
                    <a:pt x="324" y="1072"/>
                  </a:cubicBezTo>
                  <a:cubicBezTo>
                    <a:pt x="323" y="1073"/>
                    <a:pt x="322" y="1075"/>
                    <a:pt x="321" y="1075"/>
                  </a:cubicBezTo>
                  <a:cubicBezTo>
                    <a:pt x="320" y="1078"/>
                    <a:pt x="320" y="1083"/>
                    <a:pt x="321" y="1085"/>
                  </a:cubicBezTo>
                  <a:cubicBezTo>
                    <a:pt x="324" y="1088"/>
                    <a:pt x="325" y="1093"/>
                    <a:pt x="327" y="1097"/>
                  </a:cubicBezTo>
                  <a:cubicBezTo>
                    <a:pt x="327" y="1099"/>
                    <a:pt x="328" y="1101"/>
                    <a:pt x="328" y="1102"/>
                  </a:cubicBezTo>
                  <a:cubicBezTo>
                    <a:pt x="331" y="1105"/>
                    <a:pt x="336" y="1111"/>
                    <a:pt x="334" y="1118"/>
                  </a:cubicBezTo>
                  <a:cubicBezTo>
                    <a:pt x="334" y="1120"/>
                    <a:pt x="331" y="1125"/>
                    <a:pt x="324" y="1126"/>
                  </a:cubicBezTo>
                  <a:cubicBezTo>
                    <a:pt x="320" y="1127"/>
                    <a:pt x="312" y="1128"/>
                    <a:pt x="306" y="1128"/>
                  </a:cubicBezTo>
                  <a:close/>
                  <a:moveTo>
                    <a:pt x="228" y="195"/>
                  </a:moveTo>
                  <a:cubicBezTo>
                    <a:pt x="234" y="195"/>
                    <a:pt x="239" y="201"/>
                    <a:pt x="243" y="207"/>
                  </a:cubicBezTo>
                  <a:cubicBezTo>
                    <a:pt x="243" y="206"/>
                    <a:pt x="242" y="205"/>
                    <a:pt x="242" y="204"/>
                  </a:cubicBezTo>
                  <a:cubicBezTo>
                    <a:pt x="242" y="201"/>
                    <a:pt x="243" y="199"/>
                    <a:pt x="244" y="197"/>
                  </a:cubicBezTo>
                  <a:cubicBezTo>
                    <a:pt x="246" y="194"/>
                    <a:pt x="249" y="193"/>
                    <a:pt x="252" y="192"/>
                  </a:cubicBezTo>
                  <a:cubicBezTo>
                    <a:pt x="253" y="190"/>
                    <a:pt x="257" y="186"/>
                    <a:pt x="258" y="181"/>
                  </a:cubicBezTo>
                  <a:cubicBezTo>
                    <a:pt x="258" y="177"/>
                    <a:pt x="259" y="166"/>
                    <a:pt x="259" y="157"/>
                  </a:cubicBezTo>
                  <a:cubicBezTo>
                    <a:pt x="259" y="133"/>
                    <a:pt x="259" y="129"/>
                    <a:pt x="265" y="126"/>
                  </a:cubicBezTo>
                  <a:cubicBezTo>
                    <a:pt x="267" y="125"/>
                    <a:pt x="269" y="124"/>
                    <a:pt x="271" y="124"/>
                  </a:cubicBezTo>
                  <a:cubicBezTo>
                    <a:pt x="273" y="124"/>
                    <a:pt x="276" y="125"/>
                    <a:pt x="279" y="126"/>
                  </a:cubicBezTo>
                  <a:cubicBezTo>
                    <a:pt x="278" y="125"/>
                    <a:pt x="278" y="124"/>
                    <a:pt x="278" y="123"/>
                  </a:cubicBezTo>
                  <a:cubicBezTo>
                    <a:pt x="276" y="114"/>
                    <a:pt x="284" y="104"/>
                    <a:pt x="297" y="97"/>
                  </a:cubicBezTo>
                  <a:cubicBezTo>
                    <a:pt x="299" y="82"/>
                    <a:pt x="299" y="82"/>
                    <a:pt x="299" y="82"/>
                  </a:cubicBezTo>
                  <a:cubicBezTo>
                    <a:pt x="300" y="76"/>
                    <a:pt x="300" y="76"/>
                    <a:pt x="300" y="76"/>
                  </a:cubicBezTo>
                  <a:cubicBezTo>
                    <a:pt x="295" y="73"/>
                    <a:pt x="290" y="70"/>
                    <a:pt x="286" y="68"/>
                  </a:cubicBezTo>
                  <a:cubicBezTo>
                    <a:pt x="285" y="68"/>
                    <a:pt x="283" y="68"/>
                    <a:pt x="281" y="69"/>
                  </a:cubicBezTo>
                  <a:cubicBezTo>
                    <a:pt x="279" y="69"/>
                    <a:pt x="277" y="70"/>
                    <a:pt x="275" y="70"/>
                  </a:cubicBezTo>
                  <a:cubicBezTo>
                    <a:pt x="275" y="72"/>
                    <a:pt x="275" y="74"/>
                    <a:pt x="275" y="76"/>
                  </a:cubicBezTo>
                  <a:cubicBezTo>
                    <a:pt x="275" y="76"/>
                    <a:pt x="275" y="76"/>
                    <a:pt x="275" y="76"/>
                  </a:cubicBezTo>
                  <a:cubicBezTo>
                    <a:pt x="275" y="76"/>
                    <a:pt x="270" y="102"/>
                    <a:pt x="256" y="107"/>
                  </a:cubicBezTo>
                  <a:cubicBezTo>
                    <a:pt x="253" y="108"/>
                    <a:pt x="253" y="108"/>
                    <a:pt x="253" y="108"/>
                  </a:cubicBezTo>
                  <a:cubicBezTo>
                    <a:pt x="250" y="109"/>
                    <a:pt x="240" y="112"/>
                    <a:pt x="235" y="114"/>
                  </a:cubicBezTo>
                  <a:cubicBezTo>
                    <a:pt x="233" y="121"/>
                    <a:pt x="228" y="128"/>
                    <a:pt x="224" y="131"/>
                  </a:cubicBezTo>
                  <a:cubicBezTo>
                    <a:pt x="222" y="132"/>
                    <a:pt x="216" y="139"/>
                    <a:pt x="208" y="150"/>
                  </a:cubicBezTo>
                  <a:cubicBezTo>
                    <a:pt x="205" y="153"/>
                    <a:pt x="205" y="153"/>
                    <a:pt x="205" y="153"/>
                  </a:cubicBezTo>
                  <a:cubicBezTo>
                    <a:pt x="204" y="154"/>
                    <a:pt x="202" y="156"/>
                    <a:pt x="200" y="159"/>
                  </a:cubicBezTo>
                  <a:cubicBezTo>
                    <a:pt x="198" y="161"/>
                    <a:pt x="194" y="164"/>
                    <a:pt x="193" y="166"/>
                  </a:cubicBezTo>
                  <a:cubicBezTo>
                    <a:pt x="194" y="168"/>
                    <a:pt x="196" y="172"/>
                    <a:pt x="197" y="175"/>
                  </a:cubicBezTo>
                  <a:cubicBezTo>
                    <a:pt x="198" y="178"/>
                    <a:pt x="200" y="183"/>
                    <a:pt x="201" y="184"/>
                  </a:cubicBezTo>
                  <a:cubicBezTo>
                    <a:pt x="203" y="185"/>
                    <a:pt x="205" y="187"/>
                    <a:pt x="207" y="188"/>
                  </a:cubicBezTo>
                  <a:cubicBezTo>
                    <a:pt x="210" y="190"/>
                    <a:pt x="215" y="193"/>
                    <a:pt x="218" y="194"/>
                  </a:cubicBezTo>
                  <a:cubicBezTo>
                    <a:pt x="218" y="194"/>
                    <a:pt x="219" y="194"/>
                    <a:pt x="219" y="194"/>
                  </a:cubicBezTo>
                  <a:cubicBezTo>
                    <a:pt x="222" y="194"/>
                    <a:pt x="224" y="195"/>
                    <a:pt x="225" y="196"/>
                  </a:cubicBezTo>
                  <a:lnTo>
                    <a:pt x="228" y="195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08" name="Freeform 79"/>
            <p:cNvSpPr>
              <a:spLocks noEditPoints="1"/>
            </p:cNvSpPr>
            <p:nvPr userDrawn="1"/>
          </p:nvSpPr>
          <p:spPr bwMode="auto">
            <a:xfrm>
              <a:off x="6327775" y="1257301"/>
              <a:ext cx="828675" cy="1817688"/>
            </a:xfrm>
            <a:custGeom>
              <a:avLst/>
              <a:gdLst>
                <a:gd name="T0" fmla="*/ 302 w 522"/>
                <a:gd name="T1" fmla="*/ 34 h 1147"/>
                <a:gd name="T2" fmla="*/ 375 w 522"/>
                <a:gd name="T3" fmla="*/ 114 h 1147"/>
                <a:gd name="T4" fmla="*/ 300 w 522"/>
                <a:gd name="T5" fmla="*/ 133 h 1147"/>
                <a:gd name="T6" fmla="*/ 283 w 522"/>
                <a:gd name="T7" fmla="*/ 70 h 1147"/>
                <a:gd name="T8" fmla="*/ 207 w 522"/>
                <a:gd name="T9" fmla="*/ 157 h 1147"/>
                <a:gd name="T10" fmla="*/ 237 w 522"/>
                <a:gd name="T11" fmla="*/ 215 h 1147"/>
                <a:gd name="T12" fmla="*/ 264 w 522"/>
                <a:gd name="T13" fmla="*/ 212 h 1147"/>
                <a:gd name="T14" fmla="*/ 326 w 522"/>
                <a:gd name="T15" fmla="*/ 164 h 1147"/>
                <a:gd name="T16" fmla="*/ 383 w 522"/>
                <a:gd name="T17" fmla="*/ 234 h 1147"/>
                <a:gd name="T18" fmla="*/ 397 w 522"/>
                <a:gd name="T19" fmla="*/ 306 h 1147"/>
                <a:gd name="T20" fmla="*/ 377 w 522"/>
                <a:gd name="T21" fmla="*/ 271 h 1147"/>
                <a:gd name="T22" fmla="*/ 324 w 522"/>
                <a:gd name="T23" fmla="*/ 319 h 1147"/>
                <a:gd name="T24" fmla="*/ 227 w 522"/>
                <a:gd name="T25" fmla="*/ 450 h 1147"/>
                <a:gd name="T26" fmla="*/ 171 w 522"/>
                <a:gd name="T27" fmla="*/ 457 h 1147"/>
                <a:gd name="T28" fmla="*/ 179 w 522"/>
                <a:gd name="T29" fmla="*/ 525 h 1147"/>
                <a:gd name="T30" fmla="*/ 243 w 522"/>
                <a:gd name="T31" fmla="*/ 602 h 1147"/>
                <a:gd name="T32" fmla="*/ 313 w 522"/>
                <a:gd name="T33" fmla="*/ 598 h 1147"/>
                <a:gd name="T34" fmla="*/ 448 w 522"/>
                <a:gd name="T35" fmla="*/ 693 h 1147"/>
                <a:gd name="T36" fmla="*/ 499 w 522"/>
                <a:gd name="T37" fmla="*/ 754 h 1147"/>
                <a:gd name="T38" fmla="*/ 418 w 522"/>
                <a:gd name="T39" fmla="*/ 908 h 1147"/>
                <a:gd name="T40" fmla="*/ 334 w 522"/>
                <a:gd name="T41" fmla="*/ 1049 h 1147"/>
                <a:gd name="T42" fmla="*/ 298 w 522"/>
                <a:gd name="T43" fmla="*/ 1122 h 1147"/>
                <a:gd name="T44" fmla="*/ 280 w 522"/>
                <a:gd name="T45" fmla="*/ 986 h 1147"/>
                <a:gd name="T46" fmla="*/ 244 w 522"/>
                <a:gd name="T47" fmla="*/ 783 h 1147"/>
                <a:gd name="T48" fmla="*/ 222 w 522"/>
                <a:gd name="T49" fmla="*/ 618 h 1147"/>
                <a:gd name="T50" fmla="*/ 121 w 522"/>
                <a:gd name="T51" fmla="*/ 557 h 1147"/>
                <a:gd name="T52" fmla="*/ 29 w 522"/>
                <a:gd name="T53" fmla="*/ 484 h 1147"/>
                <a:gd name="T54" fmla="*/ 230 w 522"/>
                <a:gd name="T55" fmla="*/ 60 h 1147"/>
                <a:gd name="T56" fmla="*/ 241 w 522"/>
                <a:gd name="T57" fmla="*/ 10 h 1147"/>
                <a:gd name="T58" fmla="*/ 183 w 522"/>
                <a:gd name="T59" fmla="*/ 58 h 1147"/>
                <a:gd name="T60" fmla="*/ 35 w 522"/>
                <a:gd name="T61" fmla="*/ 513 h 1147"/>
                <a:gd name="T62" fmla="*/ 156 w 522"/>
                <a:gd name="T63" fmla="*/ 598 h 1147"/>
                <a:gd name="T64" fmla="*/ 211 w 522"/>
                <a:gd name="T65" fmla="*/ 642 h 1147"/>
                <a:gd name="T66" fmla="*/ 262 w 522"/>
                <a:gd name="T67" fmla="*/ 843 h 1147"/>
                <a:gd name="T68" fmla="*/ 252 w 522"/>
                <a:gd name="T69" fmla="*/ 1014 h 1147"/>
                <a:gd name="T70" fmla="*/ 275 w 522"/>
                <a:gd name="T71" fmla="*/ 1117 h 1147"/>
                <a:gd name="T72" fmla="*/ 336 w 522"/>
                <a:gd name="T73" fmla="*/ 1146 h 1147"/>
                <a:gd name="T74" fmla="*/ 352 w 522"/>
                <a:gd name="T75" fmla="*/ 1042 h 1147"/>
                <a:gd name="T76" fmla="*/ 402 w 522"/>
                <a:gd name="T77" fmla="*/ 963 h 1147"/>
                <a:gd name="T78" fmla="*/ 485 w 522"/>
                <a:gd name="T79" fmla="*/ 823 h 1147"/>
                <a:gd name="T80" fmla="*/ 522 w 522"/>
                <a:gd name="T81" fmla="*/ 742 h 1147"/>
                <a:gd name="T82" fmla="*/ 477 w 522"/>
                <a:gd name="T83" fmla="*/ 679 h 1147"/>
                <a:gd name="T84" fmla="*/ 339 w 522"/>
                <a:gd name="T85" fmla="*/ 584 h 1147"/>
                <a:gd name="T86" fmla="*/ 256 w 522"/>
                <a:gd name="T87" fmla="*/ 563 h 1147"/>
                <a:gd name="T88" fmla="*/ 194 w 522"/>
                <a:gd name="T89" fmla="*/ 510 h 1147"/>
                <a:gd name="T90" fmla="*/ 159 w 522"/>
                <a:gd name="T91" fmla="*/ 475 h 1147"/>
                <a:gd name="T92" fmla="*/ 249 w 522"/>
                <a:gd name="T93" fmla="*/ 472 h 1147"/>
                <a:gd name="T94" fmla="*/ 288 w 522"/>
                <a:gd name="T95" fmla="*/ 379 h 1147"/>
                <a:gd name="T96" fmla="*/ 321 w 522"/>
                <a:gd name="T97" fmla="*/ 338 h 1147"/>
                <a:gd name="T98" fmla="*/ 370 w 522"/>
                <a:gd name="T99" fmla="*/ 318 h 1147"/>
                <a:gd name="T100" fmla="*/ 413 w 522"/>
                <a:gd name="T101" fmla="*/ 273 h 1147"/>
                <a:gd name="T102" fmla="*/ 371 w 522"/>
                <a:gd name="T103" fmla="*/ 148 h 1147"/>
                <a:gd name="T104" fmla="*/ 368 w 522"/>
                <a:gd name="T105" fmla="*/ 45 h 1147"/>
                <a:gd name="T106" fmla="*/ 271 w 522"/>
                <a:gd name="T107" fmla="*/ 3 h 1147"/>
                <a:gd name="T108" fmla="*/ 298 w 522"/>
                <a:gd name="T109" fmla="*/ 101 h 1147"/>
                <a:gd name="T110" fmla="*/ 271 w 522"/>
                <a:gd name="T111" fmla="*/ 127 h 1147"/>
                <a:gd name="T112" fmla="*/ 222 w 522"/>
                <a:gd name="T113" fmla="*/ 190 h 1147"/>
                <a:gd name="T114" fmla="*/ 253 w 522"/>
                <a:gd name="T115" fmla="*/ 132 h 1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22" h="1147">
                  <a:moveTo>
                    <a:pt x="261" y="20"/>
                  </a:moveTo>
                  <a:cubicBezTo>
                    <a:pt x="261" y="20"/>
                    <a:pt x="261" y="20"/>
                    <a:pt x="261" y="20"/>
                  </a:cubicBezTo>
                  <a:cubicBezTo>
                    <a:pt x="264" y="21"/>
                    <a:pt x="269" y="27"/>
                    <a:pt x="275" y="27"/>
                  </a:cubicBezTo>
                  <a:cubicBezTo>
                    <a:pt x="276" y="27"/>
                    <a:pt x="277" y="27"/>
                    <a:pt x="279" y="26"/>
                  </a:cubicBezTo>
                  <a:cubicBezTo>
                    <a:pt x="280" y="26"/>
                    <a:pt x="281" y="25"/>
                    <a:pt x="281" y="25"/>
                  </a:cubicBezTo>
                  <a:cubicBezTo>
                    <a:pt x="287" y="25"/>
                    <a:pt x="293" y="34"/>
                    <a:pt x="297" y="34"/>
                  </a:cubicBezTo>
                  <a:cubicBezTo>
                    <a:pt x="297" y="34"/>
                    <a:pt x="297" y="34"/>
                    <a:pt x="297" y="34"/>
                  </a:cubicBezTo>
                  <a:cubicBezTo>
                    <a:pt x="298" y="34"/>
                    <a:pt x="300" y="34"/>
                    <a:pt x="302" y="34"/>
                  </a:cubicBezTo>
                  <a:cubicBezTo>
                    <a:pt x="308" y="34"/>
                    <a:pt x="319" y="35"/>
                    <a:pt x="320" y="36"/>
                  </a:cubicBezTo>
                  <a:cubicBezTo>
                    <a:pt x="323" y="38"/>
                    <a:pt x="327" y="48"/>
                    <a:pt x="332" y="48"/>
                  </a:cubicBezTo>
                  <a:cubicBezTo>
                    <a:pt x="336" y="48"/>
                    <a:pt x="349" y="51"/>
                    <a:pt x="351" y="54"/>
                  </a:cubicBezTo>
                  <a:cubicBezTo>
                    <a:pt x="353" y="58"/>
                    <a:pt x="356" y="69"/>
                    <a:pt x="354" y="70"/>
                  </a:cubicBezTo>
                  <a:cubicBezTo>
                    <a:pt x="352" y="72"/>
                    <a:pt x="353" y="80"/>
                    <a:pt x="357" y="82"/>
                  </a:cubicBezTo>
                  <a:cubicBezTo>
                    <a:pt x="361" y="84"/>
                    <a:pt x="374" y="89"/>
                    <a:pt x="374" y="92"/>
                  </a:cubicBezTo>
                  <a:cubicBezTo>
                    <a:pt x="374" y="95"/>
                    <a:pt x="381" y="97"/>
                    <a:pt x="379" y="100"/>
                  </a:cubicBezTo>
                  <a:cubicBezTo>
                    <a:pt x="378" y="102"/>
                    <a:pt x="377" y="113"/>
                    <a:pt x="375" y="114"/>
                  </a:cubicBezTo>
                  <a:cubicBezTo>
                    <a:pt x="373" y="115"/>
                    <a:pt x="370" y="119"/>
                    <a:pt x="367" y="119"/>
                  </a:cubicBezTo>
                  <a:cubicBezTo>
                    <a:pt x="367" y="119"/>
                    <a:pt x="366" y="119"/>
                    <a:pt x="365" y="118"/>
                  </a:cubicBezTo>
                  <a:cubicBezTo>
                    <a:pt x="364" y="117"/>
                    <a:pt x="359" y="116"/>
                    <a:pt x="356" y="116"/>
                  </a:cubicBezTo>
                  <a:cubicBezTo>
                    <a:pt x="354" y="116"/>
                    <a:pt x="353" y="116"/>
                    <a:pt x="354" y="117"/>
                  </a:cubicBezTo>
                  <a:cubicBezTo>
                    <a:pt x="355" y="120"/>
                    <a:pt x="356" y="133"/>
                    <a:pt x="354" y="138"/>
                  </a:cubicBezTo>
                  <a:cubicBezTo>
                    <a:pt x="352" y="141"/>
                    <a:pt x="350" y="152"/>
                    <a:pt x="345" y="152"/>
                  </a:cubicBezTo>
                  <a:cubicBezTo>
                    <a:pt x="344" y="152"/>
                    <a:pt x="343" y="151"/>
                    <a:pt x="341" y="150"/>
                  </a:cubicBezTo>
                  <a:cubicBezTo>
                    <a:pt x="334" y="145"/>
                    <a:pt x="306" y="133"/>
                    <a:pt x="300" y="133"/>
                  </a:cubicBezTo>
                  <a:cubicBezTo>
                    <a:pt x="300" y="133"/>
                    <a:pt x="300" y="133"/>
                    <a:pt x="300" y="133"/>
                  </a:cubicBezTo>
                  <a:cubicBezTo>
                    <a:pt x="300" y="133"/>
                    <a:pt x="300" y="133"/>
                    <a:pt x="300" y="133"/>
                  </a:cubicBezTo>
                  <a:cubicBezTo>
                    <a:pt x="294" y="133"/>
                    <a:pt x="299" y="120"/>
                    <a:pt x="316" y="113"/>
                  </a:cubicBezTo>
                  <a:cubicBezTo>
                    <a:pt x="316" y="113"/>
                    <a:pt x="316" y="113"/>
                    <a:pt x="319" y="93"/>
                  </a:cubicBezTo>
                  <a:cubicBezTo>
                    <a:pt x="320" y="81"/>
                    <a:pt x="320" y="81"/>
                    <a:pt x="320" y="81"/>
                  </a:cubicBezTo>
                  <a:cubicBezTo>
                    <a:pt x="314" y="76"/>
                    <a:pt x="304" y="71"/>
                    <a:pt x="300" y="69"/>
                  </a:cubicBezTo>
                  <a:cubicBezTo>
                    <a:pt x="299" y="68"/>
                    <a:pt x="298" y="68"/>
                    <a:pt x="297" y="68"/>
                  </a:cubicBezTo>
                  <a:cubicBezTo>
                    <a:pt x="292" y="68"/>
                    <a:pt x="286" y="70"/>
                    <a:pt x="283" y="70"/>
                  </a:cubicBezTo>
                  <a:cubicBezTo>
                    <a:pt x="282" y="70"/>
                    <a:pt x="281" y="70"/>
                    <a:pt x="281" y="70"/>
                  </a:cubicBezTo>
                  <a:cubicBezTo>
                    <a:pt x="279" y="69"/>
                    <a:pt x="275" y="69"/>
                    <a:pt x="272" y="69"/>
                  </a:cubicBezTo>
                  <a:cubicBezTo>
                    <a:pt x="269" y="69"/>
                    <a:pt x="267" y="69"/>
                    <a:pt x="269" y="69"/>
                  </a:cubicBezTo>
                  <a:cubicBezTo>
                    <a:pt x="271" y="71"/>
                    <a:pt x="276" y="80"/>
                    <a:pt x="275" y="84"/>
                  </a:cubicBezTo>
                  <a:cubicBezTo>
                    <a:pt x="274" y="89"/>
                    <a:pt x="269" y="106"/>
                    <a:pt x="263" y="108"/>
                  </a:cubicBezTo>
                  <a:cubicBezTo>
                    <a:pt x="257" y="110"/>
                    <a:pt x="235" y="117"/>
                    <a:pt x="236" y="118"/>
                  </a:cubicBezTo>
                  <a:cubicBezTo>
                    <a:pt x="237" y="120"/>
                    <a:pt x="233" y="129"/>
                    <a:pt x="228" y="133"/>
                  </a:cubicBezTo>
                  <a:cubicBezTo>
                    <a:pt x="223" y="136"/>
                    <a:pt x="211" y="153"/>
                    <a:pt x="207" y="157"/>
                  </a:cubicBezTo>
                  <a:cubicBezTo>
                    <a:pt x="204" y="161"/>
                    <a:pt x="193" y="171"/>
                    <a:pt x="193" y="174"/>
                  </a:cubicBezTo>
                  <a:cubicBezTo>
                    <a:pt x="193" y="176"/>
                    <a:pt x="190" y="179"/>
                    <a:pt x="193" y="180"/>
                  </a:cubicBezTo>
                  <a:cubicBezTo>
                    <a:pt x="197" y="182"/>
                    <a:pt x="200" y="200"/>
                    <a:pt x="206" y="203"/>
                  </a:cubicBezTo>
                  <a:cubicBezTo>
                    <a:pt x="211" y="206"/>
                    <a:pt x="224" y="214"/>
                    <a:pt x="228" y="214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9" y="214"/>
                    <a:pt x="229" y="214"/>
                  </a:cubicBezTo>
                  <a:cubicBezTo>
                    <a:pt x="231" y="214"/>
                    <a:pt x="234" y="216"/>
                    <a:pt x="236" y="216"/>
                  </a:cubicBezTo>
                  <a:cubicBezTo>
                    <a:pt x="237" y="216"/>
                    <a:pt x="237" y="216"/>
                    <a:pt x="237" y="215"/>
                  </a:cubicBezTo>
                  <a:cubicBezTo>
                    <a:pt x="237" y="215"/>
                    <a:pt x="238" y="215"/>
                    <a:pt x="238" y="215"/>
                  </a:cubicBezTo>
                  <a:cubicBezTo>
                    <a:pt x="240" y="215"/>
                    <a:pt x="246" y="223"/>
                    <a:pt x="247" y="229"/>
                  </a:cubicBezTo>
                  <a:cubicBezTo>
                    <a:pt x="248" y="234"/>
                    <a:pt x="253" y="240"/>
                    <a:pt x="255" y="240"/>
                  </a:cubicBezTo>
                  <a:cubicBezTo>
                    <a:pt x="256" y="240"/>
                    <a:pt x="257" y="239"/>
                    <a:pt x="258" y="237"/>
                  </a:cubicBezTo>
                  <a:cubicBezTo>
                    <a:pt x="259" y="229"/>
                    <a:pt x="266" y="218"/>
                    <a:pt x="265" y="218"/>
                  </a:cubicBezTo>
                  <a:cubicBezTo>
                    <a:pt x="265" y="218"/>
                    <a:pt x="265" y="218"/>
                    <a:pt x="265" y="218"/>
                  </a:cubicBezTo>
                  <a:cubicBezTo>
                    <a:pt x="265" y="218"/>
                    <a:pt x="265" y="218"/>
                    <a:pt x="264" y="218"/>
                  </a:cubicBezTo>
                  <a:cubicBezTo>
                    <a:pt x="262" y="218"/>
                    <a:pt x="261" y="212"/>
                    <a:pt x="264" y="212"/>
                  </a:cubicBezTo>
                  <a:cubicBezTo>
                    <a:pt x="264" y="212"/>
                    <a:pt x="264" y="212"/>
                    <a:pt x="264" y="212"/>
                  </a:cubicBezTo>
                  <a:cubicBezTo>
                    <a:pt x="264" y="212"/>
                    <a:pt x="264" y="212"/>
                    <a:pt x="264" y="212"/>
                  </a:cubicBezTo>
                  <a:cubicBezTo>
                    <a:pt x="267" y="212"/>
                    <a:pt x="275" y="203"/>
                    <a:pt x="277" y="193"/>
                  </a:cubicBezTo>
                  <a:cubicBezTo>
                    <a:pt x="279" y="183"/>
                    <a:pt x="278" y="145"/>
                    <a:pt x="280" y="144"/>
                  </a:cubicBezTo>
                  <a:cubicBezTo>
                    <a:pt x="280" y="144"/>
                    <a:pt x="281" y="144"/>
                    <a:pt x="281" y="144"/>
                  </a:cubicBezTo>
                  <a:cubicBezTo>
                    <a:pt x="284" y="144"/>
                    <a:pt x="291" y="146"/>
                    <a:pt x="293" y="149"/>
                  </a:cubicBezTo>
                  <a:cubicBezTo>
                    <a:pt x="294" y="152"/>
                    <a:pt x="305" y="150"/>
                    <a:pt x="308" y="154"/>
                  </a:cubicBezTo>
                  <a:cubicBezTo>
                    <a:pt x="310" y="158"/>
                    <a:pt x="326" y="159"/>
                    <a:pt x="326" y="164"/>
                  </a:cubicBezTo>
                  <a:cubicBezTo>
                    <a:pt x="326" y="169"/>
                    <a:pt x="329" y="183"/>
                    <a:pt x="333" y="184"/>
                  </a:cubicBezTo>
                  <a:cubicBezTo>
                    <a:pt x="334" y="184"/>
                    <a:pt x="335" y="184"/>
                    <a:pt x="336" y="184"/>
                  </a:cubicBezTo>
                  <a:cubicBezTo>
                    <a:pt x="340" y="184"/>
                    <a:pt x="345" y="183"/>
                    <a:pt x="345" y="181"/>
                  </a:cubicBezTo>
                  <a:cubicBezTo>
                    <a:pt x="346" y="179"/>
                    <a:pt x="347" y="178"/>
                    <a:pt x="348" y="178"/>
                  </a:cubicBezTo>
                  <a:cubicBezTo>
                    <a:pt x="349" y="178"/>
                    <a:pt x="351" y="180"/>
                    <a:pt x="353" y="183"/>
                  </a:cubicBezTo>
                  <a:cubicBezTo>
                    <a:pt x="356" y="189"/>
                    <a:pt x="368" y="202"/>
                    <a:pt x="368" y="204"/>
                  </a:cubicBezTo>
                  <a:cubicBezTo>
                    <a:pt x="368" y="207"/>
                    <a:pt x="369" y="214"/>
                    <a:pt x="373" y="217"/>
                  </a:cubicBezTo>
                  <a:cubicBezTo>
                    <a:pt x="376" y="220"/>
                    <a:pt x="380" y="234"/>
                    <a:pt x="383" y="234"/>
                  </a:cubicBezTo>
                  <a:cubicBezTo>
                    <a:pt x="383" y="234"/>
                    <a:pt x="383" y="234"/>
                    <a:pt x="383" y="234"/>
                  </a:cubicBezTo>
                  <a:cubicBezTo>
                    <a:pt x="383" y="234"/>
                    <a:pt x="383" y="234"/>
                    <a:pt x="384" y="234"/>
                  </a:cubicBezTo>
                  <a:cubicBezTo>
                    <a:pt x="386" y="234"/>
                    <a:pt x="392" y="241"/>
                    <a:pt x="392" y="246"/>
                  </a:cubicBezTo>
                  <a:cubicBezTo>
                    <a:pt x="393" y="251"/>
                    <a:pt x="393" y="277"/>
                    <a:pt x="395" y="281"/>
                  </a:cubicBezTo>
                  <a:cubicBezTo>
                    <a:pt x="397" y="286"/>
                    <a:pt x="408" y="293"/>
                    <a:pt x="407" y="297"/>
                  </a:cubicBezTo>
                  <a:cubicBezTo>
                    <a:pt x="407" y="300"/>
                    <a:pt x="405" y="307"/>
                    <a:pt x="401" y="307"/>
                  </a:cubicBezTo>
                  <a:cubicBezTo>
                    <a:pt x="401" y="307"/>
                    <a:pt x="400" y="307"/>
                    <a:pt x="400" y="306"/>
                  </a:cubicBezTo>
                  <a:cubicBezTo>
                    <a:pt x="399" y="306"/>
                    <a:pt x="398" y="306"/>
                    <a:pt x="397" y="306"/>
                  </a:cubicBezTo>
                  <a:cubicBezTo>
                    <a:pt x="394" y="306"/>
                    <a:pt x="391" y="307"/>
                    <a:pt x="389" y="307"/>
                  </a:cubicBezTo>
                  <a:cubicBezTo>
                    <a:pt x="389" y="307"/>
                    <a:pt x="388" y="307"/>
                    <a:pt x="388" y="306"/>
                  </a:cubicBezTo>
                  <a:cubicBezTo>
                    <a:pt x="388" y="305"/>
                    <a:pt x="385" y="301"/>
                    <a:pt x="382" y="301"/>
                  </a:cubicBezTo>
                  <a:cubicBezTo>
                    <a:pt x="382" y="301"/>
                    <a:pt x="382" y="301"/>
                    <a:pt x="381" y="301"/>
                  </a:cubicBezTo>
                  <a:cubicBezTo>
                    <a:pt x="381" y="301"/>
                    <a:pt x="381" y="301"/>
                    <a:pt x="380" y="301"/>
                  </a:cubicBezTo>
                  <a:cubicBezTo>
                    <a:pt x="377" y="301"/>
                    <a:pt x="370" y="295"/>
                    <a:pt x="375" y="289"/>
                  </a:cubicBezTo>
                  <a:cubicBezTo>
                    <a:pt x="379" y="283"/>
                    <a:pt x="383" y="270"/>
                    <a:pt x="379" y="270"/>
                  </a:cubicBezTo>
                  <a:cubicBezTo>
                    <a:pt x="379" y="270"/>
                    <a:pt x="378" y="270"/>
                    <a:pt x="377" y="271"/>
                  </a:cubicBezTo>
                  <a:cubicBezTo>
                    <a:pt x="374" y="273"/>
                    <a:pt x="369" y="273"/>
                    <a:pt x="364" y="273"/>
                  </a:cubicBezTo>
                  <a:cubicBezTo>
                    <a:pt x="361" y="273"/>
                    <a:pt x="359" y="273"/>
                    <a:pt x="357" y="273"/>
                  </a:cubicBezTo>
                  <a:cubicBezTo>
                    <a:pt x="355" y="273"/>
                    <a:pt x="354" y="273"/>
                    <a:pt x="355" y="274"/>
                  </a:cubicBezTo>
                  <a:cubicBezTo>
                    <a:pt x="356" y="276"/>
                    <a:pt x="352" y="285"/>
                    <a:pt x="348" y="286"/>
                  </a:cubicBezTo>
                  <a:cubicBezTo>
                    <a:pt x="344" y="287"/>
                    <a:pt x="342" y="298"/>
                    <a:pt x="346" y="301"/>
                  </a:cubicBezTo>
                  <a:cubicBezTo>
                    <a:pt x="349" y="303"/>
                    <a:pt x="354" y="313"/>
                    <a:pt x="349" y="316"/>
                  </a:cubicBezTo>
                  <a:cubicBezTo>
                    <a:pt x="344" y="319"/>
                    <a:pt x="334" y="324"/>
                    <a:pt x="333" y="325"/>
                  </a:cubicBezTo>
                  <a:cubicBezTo>
                    <a:pt x="334" y="324"/>
                    <a:pt x="330" y="319"/>
                    <a:pt x="324" y="319"/>
                  </a:cubicBezTo>
                  <a:cubicBezTo>
                    <a:pt x="323" y="319"/>
                    <a:pt x="322" y="319"/>
                    <a:pt x="321" y="320"/>
                  </a:cubicBezTo>
                  <a:cubicBezTo>
                    <a:pt x="313" y="322"/>
                    <a:pt x="299" y="334"/>
                    <a:pt x="301" y="336"/>
                  </a:cubicBezTo>
                  <a:cubicBezTo>
                    <a:pt x="303" y="339"/>
                    <a:pt x="299" y="351"/>
                    <a:pt x="294" y="353"/>
                  </a:cubicBezTo>
                  <a:cubicBezTo>
                    <a:pt x="289" y="355"/>
                    <a:pt x="274" y="364"/>
                    <a:pt x="271" y="368"/>
                  </a:cubicBezTo>
                  <a:cubicBezTo>
                    <a:pt x="267" y="373"/>
                    <a:pt x="270" y="392"/>
                    <a:pt x="268" y="393"/>
                  </a:cubicBezTo>
                  <a:cubicBezTo>
                    <a:pt x="266" y="394"/>
                    <a:pt x="259" y="396"/>
                    <a:pt x="259" y="399"/>
                  </a:cubicBezTo>
                  <a:cubicBezTo>
                    <a:pt x="260" y="401"/>
                    <a:pt x="251" y="415"/>
                    <a:pt x="243" y="419"/>
                  </a:cubicBezTo>
                  <a:cubicBezTo>
                    <a:pt x="235" y="423"/>
                    <a:pt x="225" y="447"/>
                    <a:pt x="227" y="450"/>
                  </a:cubicBezTo>
                  <a:cubicBezTo>
                    <a:pt x="228" y="453"/>
                    <a:pt x="231" y="462"/>
                    <a:pt x="230" y="466"/>
                  </a:cubicBezTo>
                  <a:cubicBezTo>
                    <a:pt x="230" y="470"/>
                    <a:pt x="228" y="483"/>
                    <a:pt x="223" y="483"/>
                  </a:cubicBezTo>
                  <a:cubicBezTo>
                    <a:pt x="223" y="483"/>
                    <a:pt x="223" y="483"/>
                    <a:pt x="222" y="483"/>
                  </a:cubicBezTo>
                  <a:cubicBezTo>
                    <a:pt x="217" y="480"/>
                    <a:pt x="209" y="460"/>
                    <a:pt x="204" y="458"/>
                  </a:cubicBezTo>
                  <a:cubicBezTo>
                    <a:pt x="200" y="457"/>
                    <a:pt x="190" y="455"/>
                    <a:pt x="184" y="455"/>
                  </a:cubicBezTo>
                  <a:cubicBezTo>
                    <a:pt x="182" y="455"/>
                    <a:pt x="181" y="456"/>
                    <a:pt x="181" y="456"/>
                  </a:cubicBezTo>
                  <a:cubicBezTo>
                    <a:pt x="180" y="457"/>
                    <a:pt x="178" y="458"/>
                    <a:pt x="175" y="458"/>
                  </a:cubicBezTo>
                  <a:cubicBezTo>
                    <a:pt x="174" y="458"/>
                    <a:pt x="172" y="458"/>
                    <a:pt x="171" y="457"/>
                  </a:cubicBezTo>
                  <a:cubicBezTo>
                    <a:pt x="169" y="456"/>
                    <a:pt x="164" y="456"/>
                    <a:pt x="159" y="456"/>
                  </a:cubicBezTo>
                  <a:cubicBezTo>
                    <a:pt x="152" y="456"/>
                    <a:pt x="143" y="457"/>
                    <a:pt x="141" y="458"/>
                  </a:cubicBezTo>
                  <a:cubicBezTo>
                    <a:pt x="137" y="461"/>
                    <a:pt x="121" y="481"/>
                    <a:pt x="117" y="501"/>
                  </a:cubicBezTo>
                  <a:cubicBezTo>
                    <a:pt x="114" y="518"/>
                    <a:pt x="137" y="528"/>
                    <a:pt x="146" y="528"/>
                  </a:cubicBezTo>
                  <a:cubicBezTo>
                    <a:pt x="147" y="528"/>
                    <a:pt x="148" y="528"/>
                    <a:pt x="148" y="527"/>
                  </a:cubicBezTo>
                  <a:cubicBezTo>
                    <a:pt x="150" y="523"/>
                    <a:pt x="158" y="514"/>
                    <a:pt x="162" y="514"/>
                  </a:cubicBezTo>
                  <a:cubicBezTo>
                    <a:pt x="162" y="514"/>
                    <a:pt x="162" y="514"/>
                    <a:pt x="163" y="514"/>
                  </a:cubicBezTo>
                  <a:cubicBezTo>
                    <a:pt x="166" y="514"/>
                    <a:pt x="181" y="518"/>
                    <a:pt x="179" y="525"/>
                  </a:cubicBezTo>
                  <a:cubicBezTo>
                    <a:pt x="178" y="532"/>
                    <a:pt x="180" y="550"/>
                    <a:pt x="188" y="550"/>
                  </a:cubicBezTo>
                  <a:cubicBezTo>
                    <a:pt x="195" y="551"/>
                    <a:pt x="204" y="568"/>
                    <a:pt x="203" y="577"/>
                  </a:cubicBezTo>
                  <a:cubicBezTo>
                    <a:pt x="201" y="585"/>
                    <a:pt x="208" y="602"/>
                    <a:pt x="211" y="602"/>
                  </a:cubicBezTo>
                  <a:cubicBezTo>
                    <a:pt x="211" y="602"/>
                    <a:pt x="211" y="602"/>
                    <a:pt x="212" y="602"/>
                  </a:cubicBezTo>
                  <a:cubicBezTo>
                    <a:pt x="214" y="600"/>
                    <a:pt x="223" y="597"/>
                    <a:pt x="228" y="597"/>
                  </a:cubicBezTo>
                  <a:cubicBezTo>
                    <a:pt x="229" y="597"/>
                    <a:pt x="229" y="597"/>
                    <a:pt x="230" y="597"/>
                  </a:cubicBezTo>
                  <a:cubicBezTo>
                    <a:pt x="232" y="598"/>
                    <a:pt x="236" y="603"/>
                    <a:pt x="240" y="603"/>
                  </a:cubicBezTo>
                  <a:cubicBezTo>
                    <a:pt x="241" y="603"/>
                    <a:pt x="242" y="603"/>
                    <a:pt x="243" y="602"/>
                  </a:cubicBezTo>
                  <a:cubicBezTo>
                    <a:pt x="248" y="598"/>
                    <a:pt x="258" y="583"/>
                    <a:pt x="261" y="582"/>
                  </a:cubicBezTo>
                  <a:cubicBezTo>
                    <a:pt x="263" y="581"/>
                    <a:pt x="267" y="579"/>
                    <a:pt x="270" y="579"/>
                  </a:cubicBezTo>
                  <a:cubicBezTo>
                    <a:pt x="271" y="579"/>
                    <a:pt x="272" y="579"/>
                    <a:pt x="272" y="580"/>
                  </a:cubicBezTo>
                  <a:cubicBezTo>
                    <a:pt x="273" y="581"/>
                    <a:pt x="277" y="582"/>
                    <a:pt x="280" y="582"/>
                  </a:cubicBezTo>
                  <a:cubicBezTo>
                    <a:pt x="281" y="582"/>
                    <a:pt x="283" y="582"/>
                    <a:pt x="283" y="581"/>
                  </a:cubicBezTo>
                  <a:cubicBezTo>
                    <a:pt x="283" y="580"/>
                    <a:pt x="284" y="579"/>
                    <a:pt x="286" y="579"/>
                  </a:cubicBezTo>
                  <a:cubicBezTo>
                    <a:pt x="290" y="579"/>
                    <a:pt x="297" y="581"/>
                    <a:pt x="300" y="584"/>
                  </a:cubicBezTo>
                  <a:cubicBezTo>
                    <a:pt x="304" y="587"/>
                    <a:pt x="311" y="598"/>
                    <a:pt x="313" y="598"/>
                  </a:cubicBezTo>
                  <a:cubicBezTo>
                    <a:pt x="313" y="598"/>
                    <a:pt x="313" y="598"/>
                    <a:pt x="313" y="598"/>
                  </a:cubicBezTo>
                  <a:cubicBezTo>
                    <a:pt x="313" y="598"/>
                    <a:pt x="314" y="597"/>
                    <a:pt x="316" y="597"/>
                  </a:cubicBezTo>
                  <a:cubicBezTo>
                    <a:pt x="320" y="597"/>
                    <a:pt x="326" y="598"/>
                    <a:pt x="330" y="601"/>
                  </a:cubicBezTo>
                  <a:cubicBezTo>
                    <a:pt x="336" y="604"/>
                    <a:pt x="357" y="616"/>
                    <a:pt x="359" y="622"/>
                  </a:cubicBezTo>
                  <a:cubicBezTo>
                    <a:pt x="361" y="627"/>
                    <a:pt x="380" y="642"/>
                    <a:pt x="391" y="649"/>
                  </a:cubicBezTo>
                  <a:cubicBezTo>
                    <a:pt x="401" y="655"/>
                    <a:pt x="405" y="675"/>
                    <a:pt x="407" y="676"/>
                  </a:cubicBezTo>
                  <a:cubicBezTo>
                    <a:pt x="409" y="678"/>
                    <a:pt x="423" y="681"/>
                    <a:pt x="428" y="682"/>
                  </a:cubicBezTo>
                  <a:cubicBezTo>
                    <a:pt x="433" y="684"/>
                    <a:pt x="445" y="693"/>
                    <a:pt x="448" y="693"/>
                  </a:cubicBezTo>
                  <a:cubicBezTo>
                    <a:pt x="451" y="693"/>
                    <a:pt x="465" y="695"/>
                    <a:pt x="470" y="697"/>
                  </a:cubicBezTo>
                  <a:cubicBezTo>
                    <a:pt x="475" y="699"/>
                    <a:pt x="484" y="706"/>
                    <a:pt x="487" y="706"/>
                  </a:cubicBezTo>
                  <a:cubicBezTo>
                    <a:pt x="488" y="706"/>
                    <a:pt x="488" y="706"/>
                    <a:pt x="488" y="706"/>
                  </a:cubicBezTo>
                  <a:cubicBezTo>
                    <a:pt x="488" y="706"/>
                    <a:pt x="489" y="706"/>
                    <a:pt x="489" y="706"/>
                  </a:cubicBezTo>
                  <a:cubicBezTo>
                    <a:pt x="492" y="706"/>
                    <a:pt x="500" y="715"/>
                    <a:pt x="502" y="722"/>
                  </a:cubicBezTo>
                  <a:cubicBezTo>
                    <a:pt x="502" y="722"/>
                    <a:pt x="502" y="722"/>
                    <a:pt x="502" y="733"/>
                  </a:cubicBezTo>
                  <a:cubicBezTo>
                    <a:pt x="502" y="739"/>
                    <a:pt x="502" y="739"/>
                    <a:pt x="502" y="739"/>
                  </a:cubicBezTo>
                  <a:cubicBezTo>
                    <a:pt x="501" y="745"/>
                    <a:pt x="499" y="752"/>
                    <a:pt x="499" y="754"/>
                  </a:cubicBezTo>
                  <a:cubicBezTo>
                    <a:pt x="499" y="757"/>
                    <a:pt x="490" y="769"/>
                    <a:pt x="487" y="772"/>
                  </a:cubicBezTo>
                  <a:cubicBezTo>
                    <a:pt x="484" y="775"/>
                    <a:pt x="480" y="787"/>
                    <a:pt x="479" y="788"/>
                  </a:cubicBezTo>
                  <a:cubicBezTo>
                    <a:pt x="478" y="789"/>
                    <a:pt x="473" y="792"/>
                    <a:pt x="473" y="795"/>
                  </a:cubicBezTo>
                  <a:cubicBezTo>
                    <a:pt x="472" y="798"/>
                    <a:pt x="467" y="811"/>
                    <a:pt x="466" y="821"/>
                  </a:cubicBezTo>
                  <a:cubicBezTo>
                    <a:pt x="465" y="831"/>
                    <a:pt x="460" y="858"/>
                    <a:pt x="457" y="859"/>
                  </a:cubicBezTo>
                  <a:cubicBezTo>
                    <a:pt x="454" y="860"/>
                    <a:pt x="437" y="868"/>
                    <a:pt x="435" y="871"/>
                  </a:cubicBezTo>
                  <a:cubicBezTo>
                    <a:pt x="433" y="874"/>
                    <a:pt x="426" y="885"/>
                    <a:pt x="426" y="889"/>
                  </a:cubicBezTo>
                  <a:cubicBezTo>
                    <a:pt x="426" y="892"/>
                    <a:pt x="422" y="905"/>
                    <a:pt x="418" y="908"/>
                  </a:cubicBezTo>
                  <a:cubicBezTo>
                    <a:pt x="413" y="911"/>
                    <a:pt x="408" y="932"/>
                    <a:pt x="406" y="934"/>
                  </a:cubicBezTo>
                  <a:cubicBezTo>
                    <a:pt x="403" y="936"/>
                    <a:pt x="399" y="944"/>
                    <a:pt x="397" y="944"/>
                  </a:cubicBezTo>
                  <a:cubicBezTo>
                    <a:pt x="396" y="944"/>
                    <a:pt x="391" y="947"/>
                    <a:pt x="388" y="947"/>
                  </a:cubicBezTo>
                  <a:cubicBezTo>
                    <a:pt x="384" y="947"/>
                    <a:pt x="375" y="950"/>
                    <a:pt x="377" y="954"/>
                  </a:cubicBezTo>
                  <a:cubicBezTo>
                    <a:pt x="379" y="959"/>
                    <a:pt x="376" y="978"/>
                    <a:pt x="371" y="981"/>
                  </a:cubicBezTo>
                  <a:cubicBezTo>
                    <a:pt x="367" y="985"/>
                    <a:pt x="349" y="992"/>
                    <a:pt x="348" y="999"/>
                  </a:cubicBezTo>
                  <a:cubicBezTo>
                    <a:pt x="347" y="1005"/>
                    <a:pt x="331" y="1013"/>
                    <a:pt x="333" y="1022"/>
                  </a:cubicBezTo>
                  <a:cubicBezTo>
                    <a:pt x="335" y="1030"/>
                    <a:pt x="331" y="1047"/>
                    <a:pt x="334" y="1049"/>
                  </a:cubicBezTo>
                  <a:cubicBezTo>
                    <a:pt x="336" y="1051"/>
                    <a:pt x="336" y="1065"/>
                    <a:pt x="335" y="1068"/>
                  </a:cubicBezTo>
                  <a:cubicBezTo>
                    <a:pt x="334" y="1071"/>
                    <a:pt x="324" y="1077"/>
                    <a:pt x="322" y="1080"/>
                  </a:cubicBezTo>
                  <a:cubicBezTo>
                    <a:pt x="320" y="1084"/>
                    <a:pt x="321" y="1100"/>
                    <a:pt x="323" y="1101"/>
                  </a:cubicBezTo>
                  <a:cubicBezTo>
                    <a:pt x="326" y="1103"/>
                    <a:pt x="328" y="1115"/>
                    <a:pt x="331" y="1118"/>
                  </a:cubicBezTo>
                  <a:cubicBezTo>
                    <a:pt x="333" y="1121"/>
                    <a:pt x="338" y="1126"/>
                    <a:pt x="333" y="1127"/>
                  </a:cubicBezTo>
                  <a:cubicBezTo>
                    <a:pt x="329" y="1127"/>
                    <a:pt x="322" y="1128"/>
                    <a:pt x="316" y="1128"/>
                  </a:cubicBezTo>
                  <a:cubicBezTo>
                    <a:pt x="313" y="1128"/>
                    <a:pt x="310" y="1128"/>
                    <a:pt x="309" y="1127"/>
                  </a:cubicBezTo>
                  <a:cubicBezTo>
                    <a:pt x="306" y="1125"/>
                    <a:pt x="298" y="1122"/>
                    <a:pt x="298" y="1122"/>
                  </a:cubicBezTo>
                  <a:cubicBezTo>
                    <a:pt x="298" y="1122"/>
                    <a:pt x="297" y="1120"/>
                    <a:pt x="296" y="1119"/>
                  </a:cubicBezTo>
                  <a:cubicBezTo>
                    <a:pt x="295" y="1117"/>
                    <a:pt x="293" y="1106"/>
                    <a:pt x="291" y="1100"/>
                  </a:cubicBezTo>
                  <a:cubicBezTo>
                    <a:pt x="289" y="1094"/>
                    <a:pt x="279" y="1077"/>
                    <a:pt x="278" y="1069"/>
                  </a:cubicBezTo>
                  <a:cubicBezTo>
                    <a:pt x="277" y="1062"/>
                    <a:pt x="273" y="1034"/>
                    <a:pt x="273" y="1029"/>
                  </a:cubicBezTo>
                  <a:cubicBezTo>
                    <a:pt x="272" y="1025"/>
                    <a:pt x="275" y="1014"/>
                    <a:pt x="272" y="1014"/>
                  </a:cubicBezTo>
                  <a:cubicBezTo>
                    <a:pt x="270" y="1013"/>
                    <a:pt x="275" y="1002"/>
                    <a:pt x="279" y="1000"/>
                  </a:cubicBezTo>
                  <a:cubicBezTo>
                    <a:pt x="283" y="999"/>
                    <a:pt x="282" y="986"/>
                    <a:pt x="280" y="986"/>
                  </a:cubicBezTo>
                  <a:cubicBezTo>
                    <a:pt x="280" y="986"/>
                    <a:pt x="280" y="986"/>
                    <a:pt x="280" y="986"/>
                  </a:cubicBezTo>
                  <a:cubicBezTo>
                    <a:pt x="280" y="986"/>
                    <a:pt x="280" y="986"/>
                    <a:pt x="280" y="986"/>
                  </a:cubicBezTo>
                  <a:cubicBezTo>
                    <a:pt x="277" y="986"/>
                    <a:pt x="271" y="969"/>
                    <a:pt x="271" y="956"/>
                  </a:cubicBezTo>
                  <a:cubicBezTo>
                    <a:pt x="271" y="942"/>
                    <a:pt x="283" y="914"/>
                    <a:pt x="281" y="905"/>
                  </a:cubicBezTo>
                  <a:cubicBezTo>
                    <a:pt x="279" y="897"/>
                    <a:pt x="284" y="874"/>
                    <a:pt x="284" y="872"/>
                  </a:cubicBezTo>
                  <a:cubicBezTo>
                    <a:pt x="283" y="869"/>
                    <a:pt x="280" y="863"/>
                    <a:pt x="281" y="860"/>
                  </a:cubicBezTo>
                  <a:cubicBezTo>
                    <a:pt x="281" y="857"/>
                    <a:pt x="283" y="845"/>
                    <a:pt x="280" y="838"/>
                  </a:cubicBezTo>
                  <a:cubicBezTo>
                    <a:pt x="278" y="830"/>
                    <a:pt x="267" y="808"/>
                    <a:pt x="262" y="803"/>
                  </a:cubicBezTo>
                  <a:cubicBezTo>
                    <a:pt x="257" y="798"/>
                    <a:pt x="243" y="785"/>
                    <a:pt x="244" y="783"/>
                  </a:cubicBezTo>
                  <a:cubicBezTo>
                    <a:pt x="245" y="781"/>
                    <a:pt x="239" y="769"/>
                    <a:pt x="232" y="765"/>
                  </a:cubicBezTo>
                  <a:cubicBezTo>
                    <a:pt x="225" y="761"/>
                    <a:pt x="224" y="735"/>
                    <a:pt x="227" y="735"/>
                  </a:cubicBezTo>
                  <a:cubicBezTo>
                    <a:pt x="230" y="734"/>
                    <a:pt x="232" y="729"/>
                    <a:pt x="228" y="727"/>
                  </a:cubicBezTo>
                  <a:cubicBezTo>
                    <a:pt x="224" y="725"/>
                    <a:pt x="215" y="714"/>
                    <a:pt x="214" y="709"/>
                  </a:cubicBezTo>
                  <a:cubicBezTo>
                    <a:pt x="212" y="703"/>
                    <a:pt x="219" y="676"/>
                    <a:pt x="222" y="672"/>
                  </a:cubicBezTo>
                  <a:cubicBezTo>
                    <a:pt x="225" y="669"/>
                    <a:pt x="228" y="650"/>
                    <a:pt x="229" y="648"/>
                  </a:cubicBezTo>
                  <a:cubicBezTo>
                    <a:pt x="231" y="647"/>
                    <a:pt x="230" y="636"/>
                    <a:pt x="229" y="632"/>
                  </a:cubicBezTo>
                  <a:cubicBezTo>
                    <a:pt x="227" y="628"/>
                    <a:pt x="223" y="618"/>
                    <a:pt x="222" y="618"/>
                  </a:cubicBezTo>
                  <a:cubicBezTo>
                    <a:pt x="222" y="618"/>
                    <a:pt x="222" y="618"/>
                    <a:pt x="221" y="618"/>
                  </a:cubicBezTo>
                  <a:cubicBezTo>
                    <a:pt x="221" y="619"/>
                    <a:pt x="219" y="620"/>
                    <a:pt x="216" y="620"/>
                  </a:cubicBezTo>
                  <a:cubicBezTo>
                    <a:pt x="213" y="620"/>
                    <a:pt x="210" y="619"/>
                    <a:pt x="208" y="617"/>
                  </a:cubicBezTo>
                  <a:cubicBezTo>
                    <a:pt x="204" y="612"/>
                    <a:pt x="185" y="605"/>
                    <a:pt x="185" y="603"/>
                  </a:cubicBezTo>
                  <a:cubicBezTo>
                    <a:pt x="185" y="601"/>
                    <a:pt x="182" y="596"/>
                    <a:pt x="179" y="594"/>
                  </a:cubicBezTo>
                  <a:cubicBezTo>
                    <a:pt x="176" y="592"/>
                    <a:pt x="169" y="582"/>
                    <a:pt x="166" y="581"/>
                  </a:cubicBezTo>
                  <a:cubicBezTo>
                    <a:pt x="163" y="579"/>
                    <a:pt x="149" y="578"/>
                    <a:pt x="147" y="574"/>
                  </a:cubicBezTo>
                  <a:cubicBezTo>
                    <a:pt x="145" y="571"/>
                    <a:pt x="131" y="559"/>
                    <a:pt x="121" y="557"/>
                  </a:cubicBezTo>
                  <a:cubicBezTo>
                    <a:pt x="110" y="554"/>
                    <a:pt x="77" y="542"/>
                    <a:pt x="74" y="535"/>
                  </a:cubicBezTo>
                  <a:cubicBezTo>
                    <a:pt x="70" y="529"/>
                    <a:pt x="66" y="501"/>
                    <a:pt x="63" y="496"/>
                  </a:cubicBezTo>
                  <a:cubicBezTo>
                    <a:pt x="59" y="492"/>
                    <a:pt x="48" y="480"/>
                    <a:pt x="49" y="477"/>
                  </a:cubicBezTo>
                  <a:cubicBezTo>
                    <a:pt x="49" y="476"/>
                    <a:pt x="48" y="476"/>
                    <a:pt x="48" y="476"/>
                  </a:cubicBezTo>
                  <a:cubicBezTo>
                    <a:pt x="47" y="476"/>
                    <a:pt x="45" y="478"/>
                    <a:pt x="46" y="480"/>
                  </a:cubicBezTo>
                  <a:cubicBezTo>
                    <a:pt x="47" y="483"/>
                    <a:pt x="47" y="496"/>
                    <a:pt x="45" y="496"/>
                  </a:cubicBezTo>
                  <a:cubicBezTo>
                    <a:pt x="45" y="496"/>
                    <a:pt x="45" y="496"/>
                    <a:pt x="44" y="496"/>
                  </a:cubicBezTo>
                  <a:cubicBezTo>
                    <a:pt x="42" y="495"/>
                    <a:pt x="31" y="491"/>
                    <a:pt x="29" y="484"/>
                  </a:cubicBezTo>
                  <a:cubicBezTo>
                    <a:pt x="28" y="480"/>
                    <a:pt x="24" y="476"/>
                    <a:pt x="20" y="471"/>
                  </a:cubicBezTo>
                  <a:cubicBezTo>
                    <a:pt x="37" y="323"/>
                    <a:pt x="98" y="188"/>
                    <a:pt x="189" y="79"/>
                  </a:cubicBezTo>
                  <a:cubicBezTo>
                    <a:pt x="193" y="79"/>
                    <a:pt x="196" y="80"/>
                    <a:pt x="196" y="82"/>
                  </a:cubicBezTo>
                  <a:cubicBezTo>
                    <a:pt x="196" y="83"/>
                    <a:pt x="197" y="83"/>
                    <a:pt x="198" y="83"/>
                  </a:cubicBezTo>
                  <a:cubicBezTo>
                    <a:pt x="200" y="83"/>
                    <a:pt x="203" y="81"/>
                    <a:pt x="205" y="76"/>
                  </a:cubicBezTo>
                  <a:cubicBezTo>
                    <a:pt x="206" y="72"/>
                    <a:pt x="205" y="66"/>
                    <a:pt x="204" y="62"/>
                  </a:cubicBezTo>
                  <a:cubicBezTo>
                    <a:pt x="207" y="58"/>
                    <a:pt x="210" y="54"/>
                    <a:pt x="214" y="51"/>
                  </a:cubicBezTo>
                  <a:cubicBezTo>
                    <a:pt x="219" y="53"/>
                    <a:pt x="228" y="56"/>
                    <a:pt x="230" y="60"/>
                  </a:cubicBezTo>
                  <a:cubicBezTo>
                    <a:pt x="233" y="65"/>
                    <a:pt x="243" y="78"/>
                    <a:pt x="241" y="81"/>
                  </a:cubicBezTo>
                  <a:cubicBezTo>
                    <a:pt x="238" y="83"/>
                    <a:pt x="243" y="88"/>
                    <a:pt x="246" y="88"/>
                  </a:cubicBezTo>
                  <a:cubicBezTo>
                    <a:pt x="246" y="88"/>
                    <a:pt x="247" y="88"/>
                    <a:pt x="248" y="87"/>
                  </a:cubicBezTo>
                  <a:cubicBezTo>
                    <a:pt x="250" y="84"/>
                    <a:pt x="253" y="73"/>
                    <a:pt x="251" y="72"/>
                  </a:cubicBezTo>
                  <a:cubicBezTo>
                    <a:pt x="248" y="72"/>
                    <a:pt x="242" y="60"/>
                    <a:pt x="242" y="48"/>
                  </a:cubicBezTo>
                  <a:cubicBezTo>
                    <a:pt x="242" y="36"/>
                    <a:pt x="257" y="20"/>
                    <a:pt x="261" y="20"/>
                  </a:cubicBezTo>
                  <a:moveTo>
                    <a:pt x="261" y="0"/>
                  </a:moveTo>
                  <a:cubicBezTo>
                    <a:pt x="252" y="0"/>
                    <a:pt x="245" y="6"/>
                    <a:pt x="241" y="10"/>
                  </a:cubicBezTo>
                  <a:cubicBezTo>
                    <a:pt x="238" y="13"/>
                    <a:pt x="230" y="22"/>
                    <a:pt x="225" y="34"/>
                  </a:cubicBezTo>
                  <a:cubicBezTo>
                    <a:pt x="224" y="34"/>
                    <a:pt x="223" y="33"/>
                    <a:pt x="221" y="33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08" y="27"/>
                    <a:pt x="208" y="27"/>
                    <a:pt x="208" y="27"/>
                  </a:cubicBezTo>
                  <a:cubicBezTo>
                    <a:pt x="199" y="37"/>
                    <a:pt x="199" y="37"/>
                    <a:pt x="199" y="37"/>
                  </a:cubicBezTo>
                  <a:cubicBezTo>
                    <a:pt x="196" y="41"/>
                    <a:pt x="192" y="45"/>
                    <a:pt x="189" y="49"/>
                  </a:cubicBezTo>
                  <a:cubicBezTo>
                    <a:pt x="182" y="57"/>
                    <a:pt x="182" y="57"/>
                    <a:pt x="182" y="57"/>
                  </a:cubicBezTo>
                  <a:cubicBezTo>
                    <a:pt x="183" y="58"/>
                    <a:pt x="183" y="58"/>
                    <a:pt x="183" y="58"/>
                  </a:cubicBezTo>
                  <a:cubicBezTo>
                    <a:pt x="181" y="58"/>
                    <a:pt x="181" y="58"/>
                    <a:pt x="181" y="58"/>
                  </a:cubicBezTo>
                  <a:cubicBezTo>
                    <a:pt x="174" y="66"/>
                    <a:pt x="174" y="66"/>
                    <a:pt x="174" y="66"/>
                  </a:cubicBezTo>
                  <a:cubicBezTo>
                    <a:pt x="78" y="181"/>
                    <a:pt x="18" y="321"/>
                    <a:pt x="1" y="469"/>
                  </a:cubicBezTo>
                  <a:cubicBezTo>
                    <a:pt x="0" y="478"/>
                    <a:pt x="0" y="478"/>
                    <a:pt x="0" y="478"/>
                  </a:cubicBezTo>
                  <a:cubicBezTo>
                    <a:pt x="5" y="484"/>
                    <a:pt x="5" y="484"/>
                    <a:pt x="5" y="484"/>
                  </a:cubicBezTo>
                  <a:cubicBezTo>
                    <a:pt x="6" y="486"/>
                    <a:pt x="9" y="489"/>
                    <a:pt x="10" y="491"/>
                  </a:cubicBezTo>
                  <a:cubicBezTo>
                    <a:pt x="15" y="504"/>
                    <a:pt x="28" y="510"/>
                    <a:pt x="34" y="513"/>
                  </a:cubicBezTo>
                  <a:cubicBezTo>
                    <a:pt x="35" y="513"/>
                    <a:pt x="35" y="513"/>
                    <a:pt x="35" y="513"/>
                  </a:cubicBezTo>
                  <a:cubicBezTo>
                    <a:pt x="39" y="516"/>
                    <a:pt x="39" y="516"/>
                    <a:pt x="39" y="516"/>
                  </a:cubicBezTo>
                  <a:cubicBezTo>
                    <a:pt x="45" y="516"/>
                    <a:pt x="45" y="516"/>
                    <a:pt x="45" y="516"/>
                  </a:cubicBezTo>
                  <a:cubicBezTo>
                    <a:pt x="46" y="516"/>
                    <a:pt x="47" y="516"/>
                    <a:pt x="48" y="516"/>
                  </a:cubicBezTo>
                  <a:cubicBezTo>
                    <a:pt x="49" y="517"/>
                    <a:pt x="49" y="519"/>
                    <a:pt x="49" y="521"/>
                  </a:cubicBezTo>
                  <a:cubicBezTo>
                    <a:pt x="52" y="533"/>
                    <a:pt x="54" y="540"/>
                    <a:pt x="56" y="545"/>
                  </a:cubicBezTo>
                  <a:cubicBezTo>
                    <a:pt x="66" y="563"/>
                    <a:pt x="116" y="576"/>
                    <a:pt x="117" y="576"/>
                  </a:cubicBezTo>
                  <a:cubicBezTo>
                    <a:pt x="120" y="576"/>
                    <a:pt x="128" y="582"/>
                    <a:pt x="131" y="585"/>
                  </a:cubicBezTo>
                  <a:cubicBezTo>
                    <a:pt x="137" y="594"/>
                    <a:pt x="147" y="596"/>
                    <a:pt x="156" y="598"/>
                  </a:cubicBezTo>
                  <a:cubicBezTo>
                    <a:pt x="156" y="598"/>
                    <a:pt x="157" y="598"/>
                    <a:pt x="157" y="598"/>
                  </a:cubicBezTo>
                  <a:cubicBezTo>
                    <a:pt x="158" y="599"/>
                    <a:pt x="159" y="600"/>
                    <a:pt x="159" y="601"/>
                  </a:cubicBezTo>
                  <a:cubicBezTo>
                    <a:pt x="162" y="604"/>
                    <a:pt x="164" y="606"/>
                    <a:pt x="166" y="608"/>
                  </a:cubicBezTo>
                  <a:cubicBezTo>
                    <a:pt x="168" y="617"/>
                    <a:pt x="176" y="621"/>
                    <a:pt x="184" y="625"/>
                  </a:cubicBezTo>
                  <a:cubicBezTo>
                    <a:pt x="187" y="626"/>
                    <a:pt x="192" y="629"/>
                    <a:pt x="194" y="630"/>
                  </a:cubicBezTo>
                  <a:cubicBezTo>
                    <a:pt x="199" y="635"/>
                    <a:pt x="204" y="638"/>
                    <a:pt x="210" y="639"/>
                  </a:cubicBezTo>
                  <a:cubicBezTo>
                    <a:pt x="210" y="639"/>
                    <a:pt x="210" y="639"/>
                    <a:pt x="211" y="639"/>
                  </a:cubicBezTo>
                  <a:cubicBezTo>
                    <a:pt x="211" y="640"/>
                    <a:pt x="211" y="641"/>
                    <a:pt x="211" y="642"/>
                  </a:cubicBezTo>
                  <a:cubicBezTo>
                    <a:pt x="210" y="645"/>
                    <a:pt x="209" y="648"/>
                    <a:pt x="208" y="652"/>
                  </a:cubicBezTo>
                  <a:cubicBezTo>
                    <a:pt x="207" y="655"/>
                    <a:pt x="206" y="660"/>
                    <a:pt x="206" y="662"/>
                  </a:cubicBezTo>
                  <a:cubicBezTo>
                    <a:pt x="199" y="673"/>
                    <a:pt x="192" y="703"/>
                    <a:pt x="195" y="714"/>
                  </a:cubicBezTo>
                  <a:cubicBezTo>
                    <a:pt x="196" y="719"/>
                    <a:pt x="201" y="727"/>
                    <a:pt x="207" y="734"/>
                  </a:cubicBezTo>
                  <a:cubicBezTo>
                    <a:pt x="206" y="740"/>
                    <a:pt x="205" y="772"/>
                    <a:pt x="223" y="782"/>
                  </a:cubicBezTo>
                  <a:cubicBezTo>
                    <a:pt x="223" y="783"/>
                    <a:pt x="224" y="784"/>
                    <a:pt x="225" y="785"/>
                  </a:cubicBezTo>
                  <a:cubicBezTo>
                    <a:pt x="225" y="793"/>
                    <a:pt x="232" y="802"/>
                    <a:pt x="248" y="817"/>
                  </a:cubicBezTo>
                  <a:cubicBezTo>
                    <a:pt x="252" y="821"/>
                    <a:pt x="260" y="838"/>
                    <a:pt x="262" y="843"/>
                  </a:cubicBezTo>
                  <a:cubicBezTo>
                    <a:pt x="262" y="846"/>
                    <a:pt x="262" y="853"/>
                    <a:pt x="262" y="856"/>
                  </a:cubicBezTo>
                  <a:cubicBezTo>
                    <a:pt x="260" y="863"/>
                    <a:pt x="262" y="869"/>
                    <a:pt x="264" y="874"/>
                  </a:cubicBezTo>
                  <a:cubicBezTo>
                    <a:pt x="264" y="875"/>
                    <a:pt x="264" y="876"/>
                    <a:pt x="263" y="877"/>
                  </a:cubicBezTo>
                  <a:cubicBezTo>
                    <a:pt x="262" y="889"/>
                    <a:pt x="260" y="900"/>
                    <a:pt x="262" y="908"/>
                  </a:cubicBezTo>
                  <a:cubicBezTo>
                    <a:pt x="261" y="911"/>
                    <a:pt x="259" y="919"/>
                    <a:pt x="258" y="924"/>
                  </a:cubicBezTo>
                  <a:cubicBezTo>
                    <a:pt x="254" y="935"/>
                    <a:pt x="251" y="946"/>
                    <a:pt x="251" y="956"/>
                  </a:cubicBezTo>
                  <a:cubicBezTo>
                    <a:pt x="251" y="957"/>
                    <a:pt x="252" y="978"/>
                    <a:pt x="260" y="992"/>
                  </a:cubicBezTo>
                  <a:cubicBezTo>
                    <a:pt x="255" y="999"/>
                    <a:pt x="252" y="1008"/>
                    <a:pt x="252" y="1014"/>
                  </a:cubicBezTo>
                  <a:cubicBezTo>
                    <a:pt x="252" y="1016"/>
                    <a:pt x="253" y="1018"/>
                    <a:pt x="254" y="1020"/>
                  </a:cubicBezTo>
                  <a:cubicBezTo>
                    <a:pt x="254" y="1020"/>
                    <a:pt x="254" y="1020"/>
                    <a:pt x="254" y="1020"/>
                  </a:cubicBezTo>
                  <a:cubicBezTo>
                    <a:pt x="253" y="1024"/>
                    <a:pt x="253" y="1028"/>
                    <a:pt x="253" y="1032"/>
                  </a:cubicBezTo>
                  <a:cubicBezTo>
                    <a:pt x="255" y="1041"/>
                    <a:pt x="255" y="1041"/>
                    <a:pt x="255" y="1041"/>
                  </a:cubicBezTo>
                  <a:cubicBezTo>
                    <a:pt x="256" y="1051"/>
                    <a:pt x="258" y="1067"/>
                    <a:pt x="258" y="1072"/>
                  </a:cubicBezTo>
                  <a:cubicBezTo>
                    <a:pt x="259" y="1079"/>
                    <a:pt x="263" y="1088"/>
                    <a:pt x="269" y="1099"/>
                  </a:cubicBezTo>
                  <a:cubicBezTo>
                    <a:pt x="271" y="1102"/>
                    <a:pt x="272" y="1105"/>
                    <a:pt x="273" y="1107"/>
                  </a:cubicBezTo>
                  <a:cubicBezTo>
                    <a:pt x="274" y="1109"/>
                    <a:pt x="275" y="1114"/>
                    <a:pt x="275" y="1117"/>
                  </a:cubicBezTo>
                  <a:cubicBezTo>
                    <a:pt x="277" y="1122"/>
                    <a:pt x="277" y="1124"/>
                    <a:pt x="278" y="1127"/>
                  </a:cubicBezTo>
                  <a:cubicBezTo>
                    <a:pt x="280" y="1129"/>
                    <a:pt x="282" y="1133"/>
                    <a:pt x="284" y="1136"/>
                  </a:cubicBezTo>
                  <a:cubicBezTo>
                    <a:pt x="285" y="1137"/>
                    <a:pt x="285" y="1137"/>
                    <a:pt x="285" y="1137"/>
                  </a:cubicBezTo>
                  <a:cubicBezTo>
                    <a:pt x="286" y="1138"/>
                    <a:pt x="286" y="1138"/>
                    <a:pt x="286" y="1138"/>
                  </a:cubicBezTo>
                  <a:cubicBezTo>
                    <a:pt x="289" y="1139"/>
                    <a:pt x="290" y="1140"/>
                    <a:pt x="292" y="1141"/>
                  </a:cubicBezTo>
                  <a:cubicBezTo>
                    <a:pt x="296" y="1142"/>
                    <a:pt x="297" y="1143"/>
                    <a:pt x="298" y="1143"/>
                  </a:cubicBezTo>
                  <a:cubicBezTo>
                    <a:pt x="303" y="1147"/>
                    <a:pt x="310" y="1147"/>
                    <a:pt x="316" y="1147"/>
                  </a:cubicBezTo>
                  <a:cubicBezTo>
                    <a:pt x="323" y="1147"/>
                    <a:pt x="332" y="1147"/>
                    <a:pt x="336" y="1146"/>
                  </a:cubicBezTo>
                  <a:cubicBezTo>
                    <a:pt x="345" y="1144"/>
                    <a:pt x="351" y="1139"/>
                    <a:pt x="353" y="1131"/>
                  </a:cubicBezTo>
                  <a:cubicBezTo>
                    <a:pt x="357" y="1120"/>
                    <a:pt x="351" y="1112"/>
                    <a:pt x="347" y="1107"/>
                  </a:cubicBezTo>
                  <a:cubicBezTo>
                    <a:pt x="347" y="1106"/>
                    <a:pt x="346" y="1105"/>
                    <a:pt x="346" y="1105"/>
                  </a:cubicBezTo>
                  <a:cubicBezTo>
                    <a:pt x="345" y="1100"/>
                    <a:pt x="343" y="1095"/>
                    <a:pt x="340" y="1091"/>
                  </a:cubicBezTo>
                  <a:cubicBezTo>
                    <a:pt x="340" y="1091"/>
                    <a:pt x="340" y="1090"/>
                    <a:pt x="340" y="1090"/>
                  </a:cubicBezTo>
                  <a:cubicBezTo>
                    <a:pt x="340" y="1090"/>
                    <a:pt x="340" y="1090"/>
                    <a:pt x="341" y="1090"/>
                  </a:cubicBezTo>
                  <a:cubicBezTo>
                    <a:pt x="346" y="1086"/>
                    <a:pt x="351" y="1082"/>
                    <a:pt x="353" y="1075"/>
                  </a:cubicBezTo>
                  <a:cubicBezTo>
                    <a:pt x="354" y="1074"/>
                    <a:pt x="358" y="1056"/>
                    <a:pt x="352" y="1042"/>
                  </a:cubicBezTo>
                  <a:cubicBezTo>
                    <a:pt x="352" y="1041"/>
                    <a:pt x="352" y="1039"/>
                    <a:pt x="352" y="1038"/>
                  </a:cubicBezTo>
                  <a:cubicBezTo>
                    <a:pt x="353" y="1034"/>
                    <a:pt x="353" y="1029"/>
                    <a:pt x="353" y="1024"/>
                  </a:cubicBezTo>
                  <a:cubicBezTo>
                    <a:pt x="353" y="1023"/>
                    <a:pt x="354" y="1023"/>
                    <a:pt x="354" y="1022"/>
                  </a:cubicBezTo>
                  <a:cubicBezTo>
                    <a:pt x="358" y="1019"/>
                    <a:pt x="363" y="1014"/>
                    <a:pt x="366" y="1007"/>
                  </a:cubicBezTo>
                  <a:cubicBezTo>
                    <a:pt x="368" y="1006"/>
                    <a:pt x="372" y="1003"/>
                    <a:pt x="374" y="1002"/>
                  </a:cubicBezTo>
                  <a:cubicBezTo>
                    <a:pt x="378" y="1000"/>
                    <a:pt x="381" y="999"/>
                    <a:pt x="384" y="996"/>
                  </a:cubicBezTo>
                  <a:cubicBezTo>
                    <a:pt x="391" y="991"/>
                    <a:pt x="395" y="977"/>
                    <a:pt x="397" y="965"/>
                  </a:cubicBezTo>
                  <a:cubicBezTo>
                    <a:pt x="399" y="964"/>
                    <a:pt x="400" y="964"/>
                    <a:pt x="402" y="963"/>
                  </a:cubicBezTo>
                  <a:cubicBezTo>
                    <a:pt x="410" y="962"/>
                    <a:pt x="414" y="955"/>
                    <a:pt x="418" y="950"/>
                  </a:cubicBezTo>
                  <a:cubicBezTo>
                    <a:pt x="418" y="950"/>
                    <a:pt x="419" y="949"/>
                    <a:pt x="419" y="948"/>
                  </a:cubicBezTo>
                  <a:cubicBezTo>
                    <a:pt x="424" y="944"/>
                    <a:pt x="426" y="939"/>
                    <a:pt x="428" y="931"/>
                  </a:cubicBezTo>
                  <a:cubicBezTo>
                    <a:pt x="429" y="928"/>
                    <a:pt x="431" y="924"/>
                    <a:pt x="432" y="921"/>
                  </a:cubicBezTo>
                  <a:cubicBezTo>
                    <a:pt x="440" y="913"/>
                    <a:pt x="444" y="900"/>
                    <a:pt x="445" y="892"/>
                  </a:cubicBezTo>
                  <a:cubicBezTo>
                    <a:pt x="446" y="890"/>
                    <a:pt x="448" y="887"/>
                    <a:pt x="450" y="884"/>
                  </a:cubicBezTo>
                  <a:cubicBezTo>
                    <a:pt x="453" y="882"/>
                    <a:pt x="461" y="879"/>
                    <a:pt x="465" y="877"/>
                  </a:cubicBezTo>
                  <a:cubicBezTo>
                    <a:pt x="472" y="874"/>
                    <a:pt x="480" y="871"/>
                    <a:pt x="485" y="823"/>
                  </a:cubicBezTo>
                  <a:cubicBezTo>
                    <a:pt x="486" y="819"/>
                    <a:pt x="488" y="812"/>
                    <a:pt x="490" y="807"/>
                  </a:cubicBezTo>
                  <a:cubicBezTo>
                    <a:pt x="490" y="806"/>
                    <a:pt x="490" y="805"/>
                    <a:pt x="490" y="804"/>
                  </a:cubicBezTo>
                  <a:cubicBezTo>
                    <a:pt x="491" y="804"/>
                    <a:pt x="492" y="803"/>
                    <a:pt x="494" y="802"/>
                  </a:cubicBezTo>
                  <a:cubicBezTo>
                    <a:pt x="496" y="798"/>
                    <a:pt x="498" y="795"/>
                    <a:pt x="500" y="790"/>
                  </a:cubicBezTo>
                  <a:cubicBezTo>
                    <a:pt x="500" y="789"/>
                    <a:pt x="502" y="785"/>
                    <a:pt x="503" y="784"/>
                  </a:cubicBezTo>
                  <a:cubicBezTo>
                    <a:pt x="509" y="777"/>
                    <a:pt x="518" y="765"/>
                    <a:pt x="519" y="756"/>
                  </a:cubicBezTo>
                  <a:cubicBezTo>
                    <a:pt x="519" y="755"/>
                    <a:pt x="520" y="749"/>
                    <a:pt x="521" y="745"/>
                  </a:cubicBezTo>
                  <a:cubicBezTo>
                    <a:pt x="522" y="742"/>
                    <a:pt x="522" y="742"/>
                    <a:pt x="522" y="742"/>
                  </a:cubicBezTo>
                  <a:cubicBezTo>
                    <a:pt x="522" y="739"/>
                    <a:pt x="522" y="739"/>
                    <a:pt x="522" y="739"/>
                  </a:cubicBezTo>
                  <a:cubicBezTo>
                    <a:pt x="522" y="733"/>
                    <a:pt x="522" y="733"/>
                    <a:pt x="522" y="733"/>
                  </a:cubicBezTo>
                  <a:cubicBezTo>
                    <a:pt x="522" y="722"/>
                    <a:pt x="522" y="722"/>
                    <a:pt x="522" y="722"/>
                  </a:cubicBezTo>
                  <a:cubicBezTo>
                    <a:pt x="522" y="719"/>
                    <a:pt x="522" y="719"/>
                    <a:pt x="522" y="719"/>
                  </a:cubicBezTo>
                  <a:cubicBezTo>
                    <a:pt x="521" y="716"/>
                    <a:pt x="521" y="716"/>
                    <a:pt x="521" y="716"/>
                  </a:cubicBezTo>
                  <a:cubicBezTo>
                    <a:pt x="518" y="708"/>
                    <a:pt x="507" y="687"/>
                    <a:pt x="490" y="686"/>
                  </a:cubicBezTo>
                  <a:cubicBezTo>
                    <a:pt x="490" y="686"/>
                    <a:pt x="489" y="686"/>
                    <a:pt x="489" y="685"/>
                  </a:cubicBezTo>
                  <a:cubicBezTo>
                    <a:pt x="485" y="683"/>
                    <a:pt x="481" y="680"/>
                    <a:pt x="477" y="679"/>
                  </a:cubicBezTo>
                  <a:cubicBezTo>
                    <a:pt x="470" y="676"/>
                    <a:pt x="459" y="675"/>
                    <a:pt x="452" y="674"/>
                  </a:cubicBezTo>
                  <a:cubicBezTo>
                    <a:pt x="451" y="673"/>
                    <a:pt x="450" y="672"/>
                    <a:pt x="449" y="672"/>
                  </a:cubicBezTo>
                  <a:cubicBezTo>
                    <a:pt x="443" y="668"/>
                    <a:pt x="439" y="665"/>
                    <a:pt x="434" y="664"/>
                  </a:cubicBezTo>
                  <a:cubicBezTo>
                    <a:pt x="431" y="663"/>
                    <a:pt x="427" y="662"/>
                    <a:pt x="424" y="661"/>
                  </a:cubicBezTo>
                  <a:cubicBezTo>
                    <a:pt x="423" y="661"/>
                    <a:pt x="422" y="661"/>
                    <a:pt x="421" y="660"/>
                  </a:cubicBezTo>
                  <a:cubicBezTo>
                    <a:pt x="418" y="651"/>
                    <a:pt x="412" y="639"/>
                    <a:pt x="401" y="632"/>
                  </a:cubicBezTo>
                  <a:cubicBezTo>
                    <a:pt x="392" y="627"/>
                    <a:pt x="380" y="617"/>
                    <a:pt x="377" y="613"/>
                  </a:cubicBezTo>
                  <a:cubicBezTo>
                    <a:pt x="374" y="608"/>
                    <a:pt x="368" y="600"/>
                    <a:pt x="339" y="584"/>
                  </a:cubicBezTo>
                  <a:cubicBezTo>
                    <a:pt x="333" y="580"/>
                    <a:pt x="327" y="579"/>
                    <a:pt x="321" y="578"/>
                  </a:cubicBezTo>
                  <a:cubicBezTo>
                    <a:pt x="318" y="575"/>
                    <a:pt x="315" y="571"/>
                    <a:pt x="313" y="569"/>
                  </a:cubicBezTo>
                  <a:cubicBezTo>
                    <a:pt x="312" y="569"/>
                    <a:pt x="312" y="569"/>
                    <a:pt x="312" y="569"/>
                  </a:cubicBezTo>
                  <a:cubicBezTo>
                    <a:pt x="312" y="569"/>
                    <a:pt x="312" y="569"/>
                    <a:pt x="312" y="569"/>
                  </a:cubicBezTo>
                  <a:cubicBezTo>
                    <a:pt x="305" y="563"/>
                    <a:pt x="294" y="560"/>
                    <a:pt x="286" y="560"/>
                  </a:cubicBezTo>
                  <a:cubicBezTo>
                    <a:pt x="283" y="560"/>
                    <a:pt x="281" y="560"/>
                    <a:pt x="279" y="561"/>
                  </a:cubicBezTo>
                  <a:cubicBezTo>
                    <a:pt x="276" y="560"/>
                    <a:pt x="273" y="559"/>
                    <a:pt x="270" y="559"/>
                  </a:cubicBezTo>
                  <a:cubicBezTo>
                    <a:pt x="264" y="559"/>
                    <a:pt x="259" y="561"/>
                    <a:pt x="256" y="563"/>
                  </a:cubicBezTo>
                  <a:cubicBezTo>
                    <a:pt x="255" y="563"/>
                    <a:pt x="255" y="563"/>
                    <a:pt x="255" y="563"/>
                  </a:cubicBezTo>
                  <a:cubicBezTo>
                    <a:pt x="248" y="565"/>
                    <a:pt x="244" y="570"/>
                    <a:pt x="237" y="579"/>
                  </a:cubicBezTo>
                  <a:cubicBezTo>
                    <a:pt x="234" y="578"/>
                    <a:pt x="231" y="577"/>
                    <a:pt x="228" y="577"/>
                  </a:cubicBezTo>
                  <a:cubicBezTo>
                    <a:pt x="226" y="577"/>
                    <a:pt x="224" y="577"/>
                    <a:pt x="222" y="578"/>
                  </a:cubicBezTo>
                  <a:cubicBezTo>
                    <a:pt x="223" y="565"/>
                    <a:pt x="217" y="552"/>
                    <a:pt x="211" y="544"/>
                  </a:cubicBezTo>
                  <a:cubicBezTo>
                    <a:pt x="207" y="539"/>
                    <a:pt x="203" y="535"/>
                    <a:pt x="199" y="533"/>
                  </a:cubicBezTo>
                  <a:cubicBezTo>
                    <a:pt x="199" y="532"/>
                    <a:pt x="198" y="530"/>
                    <a:pt x="199" y="529"/>
                  </a:cubicBezTo>
                  <a:cubicBezTo>
                    <a:pt x="200" y="523"/>
                    <a:pt x="199" y="516"/>
                    <a:pt x="194" y="510"/>
                  </a:cubicBezTo>
                  <a:cubicBezTo>
                    <a:pt x="186" y="498"/>
                    <a:pt x="169" y="495"/>
                    <a:pt x="165" y="495"/>
                  </a:cubicBezTo>
                  <a:cubicBezTo>
                    <a:pt x="165" y="494"/>
                    <a:pt x="165" y="494"/>
                    <a:pt x="165" y="494"/>
                  </a:cubicBezTo>
                  <a:cubicBezTo>
                    <a:pt x="164" y="494"/>
                    <a:pt x="164" y="494"/>
                    <a:pt x="164" y="494"/>
                  </a:cubicBezTo>
                  <a:cubicBezTo>
                    <a:pt x="162" y="494"/>
                    <a:pt x="162" y="494"/>
                    <a:pt x="162" y="494"/>
                  </a:cubicBezTo>
                  <a:cubicBezTo>
                    <a:pt x="153" y="494"/>
                    <a:pt x="146" y="500"/>
                    <a:pt x="140" y="506"/>
                  </a:cubicBezTo>
                  <a:cubicBezTo>
                    <a:pt x="138" y="505"/>
                    <a:pt x="137" y="504"/>
                    <a:pt x="137" y="504"/>
                  </a:cubicBezTo>
                  <a:cubicBezTo>
                    <a:pt x="139" y="493"/>
                    <a:pt x="147" y="481"/>
                    <a:pt x="151" y="476"/>
                  </a:cubicBezTo>
                  <a:cubicBezTo>
                    <a:pt x="153" y="475"/>
                    <a:pt x="156" y="475"/>
                    <a:pt x="159" y="475"/>
                  </a:cubicBezTo>
                  <a:cubicBezTo>
                    <a:pt x="161" y="475"/>
                    <a:pt x="163" y="475"/>
                    <a:pt x="164" y="475"/>
                  </a:cubicBezTo>
                  <a:cubicBezTo>
                    <a:pt x="167" y="477"/>
                    <a:pt x="171" y="478"/>
                    <a:pt x="175" y="478"/>
                  </a:cubicBezTo>
                  <a:cubicBezTo>
                    <a:pt x="179" y="478"/>
                    <a:pt x="183" y="477"/>
                    <a:pt x="187" y="475"/>
                  </a:cubicBezTo>
                  <a:cubicBezTo>
                    <a:pt x="189" y="475"/>
                    <a:pt x="192" y="475"/>
                    <a:pt x="194" y="476"/>
                  </a:cubicBezTo>
                  <a:cubicBezTo>
                    <a:pt x="194" y="477"/>
                    <a:pt x="195" y="479"/>
                    <a:pt x="196" y="480"/>
                  </a:cubicBezTo>
                  <a:cubicBezTo>
                    <a:pt x="201" y="489"/>
                    <a:pt x="206" y="497"/>
                    <a:pt x="214" y="501"/>
                  </a:cubicBezTo>
                  <a:cubicBezTo>
                    <a:pt x="217" y="502"/>
                    <a:pt x="220" y="503"/>
                    <a:pt x="223" y="503"/>
                  </a:cubicBezTo>
                  <a:cubicBezTo>
                    <a:pt x="243" y="503"/>
                    <a:pt x="248" y="480"/>
                    <a:pt x="249" y="472"/>
                  </a:cubicBezTo>
                  <a:cubicBezTo>
                    <a:pt x="249" y="471"/>
                    <a:pt x="249" y="471"/>
                    <a:pt x="249" y="471"/>
                  </a:cubicBezTo>
                  <a:cubicBezTo>
                    <a:pt x="251" y="463"/>
                    <a:pt x="249" y="454"/>
                    <a:pt x="247" y="448"/>
                  </a:cubicBezTo>
                  <a:cubicBezTo>
                    <a:pt x="249" y="444"/>
                    <a:pt x="252" y="438"/>
                    <a:pt x="254" y="435"/>
                  </a:cubicBezTo>
                  <a:cubicBezTo>
                    <a:pt x="261" y="431"/>
                    <a:pt x="270" y="422"/>
                    <a:pt x="276" y="411"/>
                  </a:cubicBezTo>
                  <a:cubicBezTo>
                    <a:pt x="276" y="411"/>
                    <a:pt x="276" y="411"/>
                    <a:pt x="276" y="411"/>
                  </a:cubicBezTo>
                  <a:cubicBezTo>
                    <a:pt x="276" y="411"/>
                    <a:pt x="276" y="411"/>
                    <a:pt x="276" y="411"/>
                  </a:cubicBezTo>
                  <a:cubicBezTo>
                    <a:pt x="288" y="405"/>
                    <a:pt x="288" y="394"/>
                    <a:pt x="288" y="384"/>
                  </a:cubicBezTo>
                  <a:cubicBezTo>
                    <a:pt x="288" y="383"/>
                    <a:pt x="288" y="381"/>
                    <a:pt x="288" y="379"/>
                  </a:cubicBezTo>
                  <a:cubicBezTo>
                    <a:pt x="293" y="376"/>
                    <a:pt x="299" y="372"/>
                    <a:pt x="302" y="371"/>
                  </a:cubicBezTo>
                  <a:cubicBezTo>
                    <a:pt x="313" y="366"/>
                    <a:pt x="318" y="353"/>
                    <a:pt x="320" y="347"/>
                  </a:cubicBezTo>
                  <a:cubicBezTo>
                    <a:pt x="320" y="346"/>
                    <a:pt x="320" y="344"/>
                    <a:pt x="320" y="342"/>
                  </a:cubicBezTo>
                  <a:cubicBezTo>
                    <a:pt x="323" y="341"/>
                    <a:pt x="326" y="339"/>
                    <a:pt x="327" y="338"/>
                  </a:cubicBezTo>
                  <a:cubicBezTo>
                    <a:pt x="321" y="320"/>
                    <a:pt x="321" y="320"/>
                    <a:pt x="321" y="320"/>
                  </a:cubicBezTo>
                  <a:cubicBezTo>
                    <a:pt x="326" y="338"/>
                    <a:pt x="326" y="338"/>
                    <a:pt x="326" y="338"/>
                  </a:cubicBezTo>
                  <a:cubicBezTo>
                    <a:pt x="326" y="339"/>
                    <a:pt x="325" y="339"/>
                    <a:pt x="324" y="339"/>
                  </a:cubicBezTo>
                  <a:cubicBezTo>
                    <a:pt x="323" y="339"/>
                    <a:pt x="322" y="338"/>
                    <a:pt x="321" y="338"/>
                  </a:cubicBezTo>
                  <a:cubicBezTo>
                    <a:pt x="321" y="334"/>
                    <a:pt x="320" y="331"/>
                    <a:pt x="319" y="328"/>
                  </a:cubicBezTo>
                  <a:cubicBezTo>
                    <a:pt x="320" y="332"/>
                    <a:pt x="320" y="335"/>
                    <a:pt x="320" y="338"/>
                  </a:cubicBezTo>
                  <a:cubicBezTo>
                    <a:pt x="316" y="335"/>
                    <a:pt x="314" y="330"/>
                    <a:pt x="314" y="329"/>
                  </a:cubicBezTo>
                  <a:cubicBezTo>
                    <a:pt x="312" y="321"/>
                    <a:pt x="316" y="312"/>
                    <a:pt x="323" y="308"/>
                  </a:cubicBezTo>
                  <a:cubicBezTo>
                    <a:pt x="342" y="342"/>
                    <a:pt x="342" y="342"/>
                    <a:pt x="342" y="342"/>
                  </a:cubicBezTo>
                  <a:cubicBezTo>
                    <a:pt x="342" y="342"/>
                    <a:pt x="342" y="342"/>
                    <a:pt x="342" y="342"/>
                  </a:cubicBezTo>
                  <a:cubicBezTo>
                    <a:pt x="348" y="339"/>
                    <a:pt x="355" y="335"/>
                    <a:pt x="359" y="332"/>
                  </a:cubicBezTo>
                  <a:cubicBezTo>
                    <a:pt x="365" y="329"/>
                    <a:pt x="368" y="324"/>
                    <a:pt x="370" y="318"/>
                  </a:cubicBezTo>
                  <a:cubicBezTo>
                    <a:pt x="371" y="319"/>
                    <a:pt x="372" y="319"/>
                    <a:pt x="374" y="320"/>
                  </a:cubicBezTo>
                  <a:cubicBezTo>
                    <a:pt x="378" y="324"/>
                    <a:pt x="383" y="326"/>
                    <a:pt x="389" y="326"/>
                  </a:cubicBezTo>
                  <a:cubicBezTo>
                    <a:pt x="392" y="326"/>
                    <a:pt x="394" y="326"/>
                    <a:pt x="396" y="326"/>
                  </a:cubicBezTo>
                  <a:cubicBezTo>
                    <a:pt x="396" y="326"/>
                    <a:pt x="396" y="326"/>
                    <a:pt x="396" y="326"/>
                  </a:cubicBezTo>
                  <a:cubicBezTo>
                    <a:pt x="398" y="326"/>
                    <a:pt x="399" y="326"/>
                    <a:pt x="401" y="326"/>
                  </a:cubicBezTo>
                  <a:cubicBezTo>
                    <a:pt x="417" y="326"/>
                    <a:pt x="425" y="312"/>
                    <a:pt x="427" y="299"/>
                  </a:cubicBezTo>
                  <a:cubicBezTo>
                    <a:pt x="428" y="287"/>
                    <a:pt x="420" y="280"/>
                    <a:pt x="415" y="275"/>
                  </a:cubicBezTo>
                  <a:cubicBezTo>
                    <a:pt x="414" y="274"/>
                    <a:pt x="414" y="274"/>
                    <a:pt x="413" y="273"/>
                  </a:cubicBezTo>
                  <a:cubicBezTo>
                    <a:pt x="413" y="270"/>
                    <a:pt x="413" y="263"/>
                    <a:pt x="412" y="249"/>
                  </a:cubicBezTo>
                  <a:cubicBezTo>
                    <a:pt x="412" y="245"/>
                    <a:pt x="412" y="245"/>
                    <a:pt x="412" y="245"/>
                  </a:cubicBezTo>
                  <a:cubicBezTo>
                    <a:pt x="412" y="236"/>
                    <a:pt x="405" y="224"/>
                    <a:pt x="395" y="218"/>
                  </a:cubicBezTo>
                  <a:cubicBezTo>
                    <a:pt x="393" y="213"/>
                    <a:pt x="391" y="209"/>
                    <a:pt x="388" y="205"/>
                  </a:cubicBezTo>
                  <a:cubicBezTo>
                    <a:pt x="388" y="196"/>
                    <a:pt x="383" y="191"/>
                    <a:pt x="377" y="182"/>
                  </a:cubicBezTo>
                  <a:cubicBezTo>
                    <a:pt x="375" y="180"/>
                    <a:pt x="371" y="176"/>
                    <a:pt x="370" y="174"/>
                  </a:cubicBezTo>
                  <a:cubicBezTo>
                    <a:pt x="368" y="170"/>
                    <a:pt x="365" y="166"/>
                    <a:pt x="362" y="164"/>
                  </a:cubicBezTo>
                  <a:cubicBezTo>
                    <a:pt x="367" y="158"/>
                    <a:pt x="369" y="151"/>
                    <a:pt x="371" y="148"/>
                  </a:cubicBezTo>
                  <a:cubicBezTo>
                    <a:pt x="371" y="147"/>
                    <a:pt x="371" y="147"/>
                    <a:pt x="371" y="146"/>
                  </a:cubicBezTo>
                  <a:cubicBezTo>
                    <a:pt x="372" y="144"/>
                    <a:pt x="373" y="141"/>
                    <a:pt x="374" y="138"/>
                  </a:cubicBezTo>
                  <a:cubicBezTo>
                    <a:pt x="379" y="136"/>
                    <a:pt x="383" y="133"/>
                    <a:pt x="385" y="131"/>
                  </a:cubicBezTo>
                  <a:cubicBezTo>
                    <a:pt x="393" y="126"/>
                    <a:pt x="395" y="116"/>
                    <a:pt x="397" y="109"/>
                  </a:cubicBezTo>
                  <a:cubicBezTo>
                    <a:pt x="397" y="109"/>
                    <a:pt x="397" y="108"/>
                    <a:pt x="397" y="107"/>
                  </a:cubicBezTo>
                  <a:cubicBezTo>
                    <a:pt x="399" y="102"/>
                    <a:pt x="402" y="92"/>
                    <a:pt x="391" y="82"/>
                  </a:cubicBezTo>
                  <a:cubicBezTo>
                    <a:pt x="388" y="76"/>
                    <a:pt x="381" y="72"/>
                    <a:pt x="374" y="69"/>
                  </a:cubicBezTo>
                  <a:cubicBezTo>
                    <a:pt x="375" y="58"/>
                    <a:pt x="369" y="47"/>
                    <a:pt x="368" y="45"/>
                  </a:cubicBezTo>
                  <a:cubicBezTo>
                    <a:pt x="363" y="34"/>
                    <a:pt x="349" y="30"/>
                    <a:pt x="340" y="29"/>
                  </a:cubicBezTo>
                  <a:cubicBezTo>
                    <a:pt x="337" y="26"/>
                    <a:pt x="335" y="22"/>
                    <a:pt x="330" y="19"/>
                  </a:cubicBezTo>
                  <a:cubicBezTo>
                    <a:pt x="321" y="14"/>
                    <a:pt x="302" y="14"/>
                    <a:pt x="302" y="14"/>
                  </a:cubicBezTo>
                  <a:cubicBezTo>
                    <a:pt x="302" y="14"/>
                    <a:pt x="302" y="14"/>
                    <a:pt x="302" y="14"/>
                  </a:cubicBezTo>
                  <a:cubicBezTo>
                    <a:pt x="297" y="11"/>
                    <a:pt x="290" y="6"/>
                    <a:pt x="281" y="6"/>
                  </a:cubicBezTo>
                  <a:cubicBezTo>
                    <a:pt x="280" y="6"/>
                    <a:pt x="278" y="6"/>
                    <a:pt x="276" y="7"/>
                  </a:cubicBezTo>
                  <a:cubicBezTo>
                    <a:pt x="275" y="5"/>
                    <a:pt x="273" y="4"/>
                    <a:pt x="271" y="3"/>
                  </a:cubicBezTo>
                  <a:cubicBezTo>
                    <a:pt x="271" y="3"/>
                    <a:pt x="271" y="3"/>
                    <a:pt x="271" y="3"/>
                  </a:cubicBezTo>
                  <a:cubicBezTo>
                    <a:pt x="271" y="3"/>
                    <a:pt x="271" y="3"/>
                    <a:pt x="271" y="3"/>
                  </a:cubicBezTo>
                  <a:cubicBezTo>
                    <a:pt x="268" y="1"/>
                    <a:pt x="264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close/>
                  <a:moveTo>
                    <a:pt x="294" y="88"/>
                  </a:moveTo>
                  <a:cubicBezTo>
                    <a:pt x="294" y="88"/>
                    <a:pt x="294" y="88"/>
                    <a:pt x="295" y="88"/>
                  </a:cubicBezTo>
                  <a:cubicBezTo>
                    <a:pt x="296" y="89"/>
                    <a:pt x="298" y="90"/>
                    <a:pt x="299" y="91"/>
                  </a:cubicBezTo>
                  <a:cubicBezTo>
                    <a:pt x="298" y="101"/>
                    <a:pt x="298" y="101"/>
                    <a:pt x="298" y="101"/>
                  </a:cubicBezTo>
                  <a:cubicBezTo>
                    <a:pt x="293" y="104"/>
                    <a:pt x="289" y="107"/>
                    <a:pt x="286" y="111"/>
                  </a:cubicBezTo>
                  <a:cubicBezTo>
                    <a:pt x="291" y="101"/>
                    <a:pt x="294" y="91"/>
                    <a:pt x="294" y="88"/>
                  </a:cubicBezTo>
                  <a:close/>
                  <a:moveTo>
                    <a:pt x="253" y="132"/>
                  </a:moveTo>
                  <a:cubicBezTo>
                    <a:pt x="256" y="131"/>
                    <a:pt x="260" y="129"/>
                    <a:pt x="266" y="127"/>
                  </a:cubicBezTo>
                  <a:cubicBezTo>
                    <a:pt x="269" y="126"/>
                    <a:pt x="269" y="126"/>
                    <a:pt x="269" y="126"/>
                  </a:cubicBezTo>
                  <a:cubicBezTo>
                    <a:pt x="274" y="125"/>
                    <a:pt x="278" y="122"/>
                    <a:pt x="281" y="118"/>
                  </a:cubicBezTo>
                  <a:cubicBezTo>
                    <a:pt x="280" y="120"/>
                    <a:pt x="279" y="122"/>
                    <a:pt x="279" y="125"/>
                  </a:cubicBezTo>
                  <a:cubicBezTo>
                    <a:pt x="276" y="125"/>
                    <a:pt x="273" y="126"/>
                    <a:pt x="271" y="127"/>
                  </a:cubicBezTo>
                  <a:cubicBezTo>
                    <a:pt x="260" y="133"/>
                    <a:pt x="260" y="142"/>
                    <a:pt x="259" y="167"/>
                  </a:cubicBezTo>
                  <a:cubicBezTo>
                    <a:pt x="259" y="175"/>
                    <a:pt x="259" y="186"/>
                    <a:pt x="258" y="190"/>
                  </a:cubicBezTo>
                  <a:cubicBezTo>
                    <a:pt x="258" y="191"/>
                    <a:pt x="257" y="192"/>
                    <a:pt x="256" y="193"/>
                  </a:cubicBezTo>
                  <a:cubicBezTo>
                    <a:pt x="253" y="195"/>
                    <a:pt x="251" y="196"/>
                    <a:pt x="248" y="199"/>
                  </a:cubicBezTo>
                  <a:cubicBezTo>
                    <a:pt x="245" y="197"/>
                    <a:pt x="242" y="196"/>
                    <a:pt x="238" y="196"/>
                  </a:cubicBezTo>
                  <a:cubicBezTo>
                    <a:pt x="238" y="196"/>
                    <a:pt x="237" y="196"/>
                    <a:pt x="237" y="196"/>
                  </a:cubicBezTo>
                  <a:cubicBezTo>
                    <a:pt x="235" y="195"/>
                    <a:pt x="233" y="195"/>
                    <a:pt x="230" y="194"/>
                  </a:cubicBezTo>
                  <a:cubicBezTo>
                    <a:pt x="228" y="193"/>
                    <a:pt x="224" y="191"/>
                    <a:pt x="222" y="190"/>
                  </a:cubicBezTo>
                  <a:cubicBezTo>
                    <a:pt x="221" y="189"/>
                    <a:pt x="220" y="188"/>
                    <a:pt x="218" y="187"/>
                  </a:cubicBezTo>
                  <a:cubicBezTo>
                    <a:pt x="218" y="186"/>
                    <a:pt x="217" y="183"/>
                    <a:pt x="216" y="182"/>
                  </a:cubicBezTo>
                  <a:cubicBezTo>
                    <a:pt x="216" y="180"/>
                    <a:pt x="215" y="179"/>
                    <a:pt x="214" y="178"/>
                  </a:cubicBezTo>
                  <a:cubicBezTo>
                    <a:pt x="215" y="177"/>
                    <a:pt x="216" y="176"/>
                    <a:pt x="217" y="175"/>
                  </a:cubicBezTo>
                  <a:cubicBezTo>
                    <a:pt x="219" y="173"/>
                    <a:pt x="221" y="171"/>
                    <a:pt x="222" y="169"/>
                  </a:cubicBezTo>
                  <a:cubicBezTo>
                    <a:pt x="223" y="168"/>
                    <a:pt x="224" y="167"/>
                    <a:pt x="225" y="166"/>
                  </a:cubicBezTo>
                  <a:cubicBezTo>
                    <a:pt x="233" y="156"/>
                    <a:pt x="238" y="150"/>
                    <a:pt x="240" y="149"/>
                  </a:cubicBezTo>
                  <a:cubicBezTo>
                    <a:pt x="244" y="145"/>
                    <a:pt x="249" y="139"/>
                    <a:pt x="253" y="132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09" name="Freeform 80"/>
            <p:cNvSpPr/>
            <p:nvPr userDrawn="1"/>
          </p:nvSpPr>
          <p:spPr bwMode="auto">
            <a:xfrm>
              <a:off x="6837363" y="1689101"/>
              <a:ext cx="125413" cy="98425"/>
            </a:xfrm>
            <a:custGeom>
              <a:avLst/>
              <a:gdLst>
                <a:gd name="T0" fmla="*/ 4 w 79"/>
                <a:gd name="T1" fmla="*/ 62 h 62"/>
                <a:gd name="T2" fmla="*/ 0 w 79"/>
                <a:gd name="T3" fmla="*/ 48 h 62"/>
                <a:gd name="T4" fmla="*/ 79 w 79"/>
                <a:gd name="T5" fmla="*/ 0 h 62"/>
                <a:gd name="T6" fmla="*/ 17 w 79"/>
                <a:gd name="T7" fmla="*/ 60 h 62"/>
                <a:gd name="T8" fmla="*/ 14 w 79"/>
                <a:gd name="T9" fmla="*/ 62 h 62"/>
                <a:gd name="T10" fmla="*/ 11 w 79"/>
                <a:gd name="T11" fmla="*/ 62 h 62"/>
                <a:gd name="T12" fmla="*/ 4 w 79"/>
                <a:gd name="T1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62">
                  <a:moveTo>
                    <a:pt x="4" y="62"/>
                  </a:moveTo>
                  <a:lnTo>
                    <a:pt x="0" y="48"/>
                  </a:lnTo>
                  <a:lnTo>
                    <a:pt x="79" y="0"/>
                  </a:lnTo>
                  <a:lnTo>
                    <a:pt x="17" y="60"/>
                  </a:lnTo>
                  <a:lnTo>
                    <a:pt x="14" y="62"/>
                  </a:lnTo>
                  <a:lnTo>
                    <a:pt x="11" y="62"/>
                  </a:lnTo>
                  <a:lnTo>
                    <a:pt x="4" y="62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10" name="Freeform 81"/>
            <p:cNvSpPr>
              <a:spLocks noEditPoints="1"/>
            </p:cNvSpPr>
            <p:nvPr userDrawn="1"/>
          </p:nvSpPr>
          <p:spPr bwMode="auto">
            <a:xfrm>
              <a:off x="6819900" y="1744664"/>
              <a:ext cx="57150" cy="58738"/>
            </a:xfrm>
            <a:custGeom>
              <a:avLst/>
              <a:gdLst>
                <a:gd name="T0" fmla="*/ 23 w 36"/>
                <a:gd name="T1" fmla="*/ 17 h 37"/>
                <a:gd name="T2" fmla="*/ 23 w 36"/>
                <a:gd name="T3" fmla="*/ 17 h 37"/>
                <a:gd name="T4" fmla="*/ 23 w 36"/>
                <a:gd name="T5" fmla="*/ 17 h 37"/>
                <a:gd name="T6" fmla="*/ 23 w 36"/>
                <a:gd name="T7" fmla="*/ 17 h 37"/>
                <a:gd name="T8" fmla="*/ 12 w 36"/>
                <a:gd name="T9" fmla="*/ 0 h 37"/>
                <a:gd name="T10" fmla="*/ 0 w 36"/>
                <a:gd name="T11" fmla="*/ 8 h 37"/>
                <a:gd name="T12" fmla="*/ 4 w 36"/>
                <a:gd name="T13" fmla="*/ 22 h 37"/>
                <a:gd name="T14" fmla="*/ 8 w 36"/>
                <a:gd name="T15" fmla="*/ 37 h 37"/>
                <a:gd name="T16" fmla="*/ 23 w 36"/>
                <a:gd name="T17" fmla="*/ 37 h 37"/>
                <a:gd name="T18" fmla="*/ 27 w 36"/>
                <a:gd name="T19" fmla="*/ 37 h 37"/>
                <a:gd name="T20" fmla="*/ 31 w 36"/>
                <a:gd name="T21" fmla="*/ 35 h 37"/>
                <a:gd name="T22" fmla="*/ 34 w 36"/>
                <a:gd name="T23" fmla="*/ 33 h 37"/>
                <a:gd name="T24" fmla="*/ 36 w 36"/>
                <a:gd name="T25" fmla="*/ 31 h 37"/>
                <a:gd name="T26" fmla="*/ 16 w 36"/>
                <a:gd name="T27" fmla="*/ 6 h 37"/>
                <a:gd name="T28" fmla="*/ 12 w 36"/>
                <a:gd name="T2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37">
                  <a:moveTo>
                    <a:pt x="23" y="17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moveTo>
                    <a:pt x="12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2" y="0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11" name="Freeform 82"/>
            <p:cNvSpPr/>
            <p:nvPr userDrawn="1"/>
          </p:nvSpPr>
          <p:spPr bwMode="auto">
            <a:xfrm>
              <a:off x="6686550" y="1090614"/>
              <a:ext cx="304800" cy="203200"/>
            </a:xfrm>
            <a:custGeom>
              <a:avLst/>
              <a:gdLst>
                <a:gd name="T0" fmla="*/ 20 w 192"/>
                <a:gd name="T1" fmla="*/ 109 h 128"/>
                <a:gd name="T2" fmla="*/ 114 w 192"/>
                <a:gd name="T3" fmla="*/ 34 h 128"/>
                <a:gd name="T4" fmla="*/ 180 w 192"/>
                <a:gd name="T5" fmla="*/ 0 h 128"/>
                <a:gd name="T6" fmla="*/ 181 w 192"/>
                <a:gd name="T7" fmla="*/ 0 h 128"/>
                <a:gd name="T8" fmla="*/ 182 w 192"/>
                <a:gd name="T9" fmla="*/ 0 h 128"/>
                <a:gd name="T10" fmla="*/ 191 w 192"/>
                <a:gd name="T11" fmla="*/ 9 h 128"/>
                <a:gd name="T12" fmla="*/ 178 w 192"/>
                <a:gd name="T13" fmla="*/ 28 h 128"/>
                <a:gd name="T14" fmla="*/ 164 w 192"/>
                <a:gd name="T15" fmla="*/ 36 h 128"/>
                <a:gd name="T16" fmla="*/ 163 w 192"/>
                <a:gd name="T17" fmla="*/ 39 h 128"/>
                <a:gd name="T18" fmla="*/ 148 w 192"/>
                <a:gd name="T19" fmla="*/ 54 h 128"/>
                <a:gd name="T20" fmla="*/ 140 w 192"/>
                <a:gd name="T21" fmla="*/ 61 h 128"/>
                <a:gd name="T22" fmla="*/ 131 w 192"/>
                <a:gd name="T23" fmla="*/ 68 h 128"/>
                <a:gd name="T24" fmla="*/ 119 w 192"/>
                <a:gd name="T25" fmla="*/ 73 h 128"/>
                <a:gd name="T26" fmla="*/ 104 w 192"/>
                <a:gd name="T27" fmla="*/ 80 h 128"/>
                <a:gd name="T28" fmla="*/ 100 w 192"/>
                <a:gd name="T29" fmla="*/ 88 h 128"/>
                <a:gd name="T30" fmla="*/ 90 w 192"/>
                <a:gd name="T31" fmla="*/ 104 h 128"/>
                <a:gd name="T32" fmla="*/ 89 w 192"/>
                <a:gd name="T33" fmla="*/ 110 h 128"/>
                <a:gd name="T34" fmla="*/ 58 w 192"/>
                <a:gd name="T35" fmla="*/ 123 h 128"/>
                <a:gd name="T36" fmla="*/ 27 w 192"/>
                <a:gd name="T37" fmla="*/ 126 h 128"/>
                <a:gd name="T38" fmla="*/ 0 w 192"/>
                <a:gd name="T39" fmla="*/ 128 h 128"/>
                <a:gd name="T40" fmla="*/ 20 w 192"/>
                <a:gd name="T41" fmla="*/ 10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28">
                  <a:moveTo>
                    <a:pt x="20" y="109"/>
                  </a:moveTo>
                  <a:cubicBezTo>
                    <a:pt x="50" y="81"/>
                    <a:pt x="81" y="56"/>
                    <a:pt x="114" y="34"/>
                  </a:cubicBezTo>
                  <a:cubicBezTo>
                    <a:pt x="132" y="23"/>
                    <a:pt x="175" y="0"/>
                    <a:pt x="180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7" y="1"/>
                    <a:pt x="190" y="4"/>
                    <a:pt x="191" y="9"/>
                  </a:cubicBezTo>
                  <a:cubicBezTo>
                    <a:pt x="192" y="16"/>
                    <a:pt x="186" y="24"/>
                    <a:pt x="178" y="28"/>
                  </a:cubicBezTo>
                  <a:cubicBezTo>
                    <a:pt x="175" y="29"/>
                    <a:pt x="167" y="34"/>
                    <a:pt x="164" y="36"/>
                  </a:cubicBezTo>
                  <a:cubicBezTo>
                    <a:pt x="164" y="37"/>
                    <a:pt x="163" y="38"/>
                    <a:pt x="163" y="39"/>
                  </a:cubicBezTo>
                  <a:cubicBezTo>
                    <a:pt x="161" y="42"/>
                    <a:pt x="156" y="52"/>
                    <a:pt x="148" y="54"/>
                  </a:cubicBezTo>
                  <a:cubicBezTo>
                    <a:pt x="147" y="55"/>
                    <a:pt x="143" y="59"/>
                    <a:pt x="140" y="61"/>
                  </a:cubicBezTo>
                  <a:cubicBezTo>
                    <a:pt x="136" y="64"/>
                    <a:pt x="133" y="66"/>
                    <a:pt x="131" y="68"/>
                  </a:cubicBezTo>
                  <a:cubicBezTo>
                    <a:pt x="128" y="69"/>
                    <a:pt x="125" y="71"/>
                    <a:pt x="119" y="73"/>
                  </a:cubicBezTo>
                  <a:cubicBezTo>
                    <a:pt x="115" y="75"/>
                    <a:pt x="106" y="78"/>
                    <a:pt x="104" y="80"/>
                  </a:cubicBezTo>
                  <a:cubicBezTo>
                    <a:pt x="103" y="81"/>
                    <a:pt x="101" y="85"/>
                    <a:pt x="100" y="88"/>
                  </a:cubicBezTo>
                  <a:cubicBezTo>
                    <a:pt x="97" y="95"/>
                    <a:pt x="94" y="101"/>
                    <a:pt x="90" y="104"/>
                  </a:cubicBezTo>
                  <a:cubicBezTo>
                    <a:pt x="90" y="106"/>
                    <a:pt x="90" y="109"/>
                    <a:pt x="89" y="110"/>
                  </a:cubicBezTo>
                  <a:cubicBezTo>
                    <a:pt x="87" y="117"/>
                    <a:pt x="79" y="119"/>
                    <a:pt x="58" y="123"/>
                  </a:cubicBezTo>
                  <a:cubicBezTo>
                    <a:pt x="51" y="124"/>
                    <a:pt x="36" y="125"/>
                    <a:pt x="27" y="126"/>
                  </a:cubicBezTo>
                  <a:cubicBezTo>
                    <a:pt x="0" y="128"/>
                    <a:pt x="0" y="128"/>
                    <a:pt x="0" y="128"/>
                  </a:cubicBezTo>
                  <a:lnTo>
                    <a:pt x="20" y="109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12" name="Freeform 83"/>
            <p:cNvSpPr>
              <a:spLocks noEditPoints="1"/>
            </p:cNvSpPr>
            <p:nvPr userDrawn="1"/>
          </p:nvSpPr>
          <p:spPr bwMode="auto">
            <a:xfrm>
              <a:off x="6643688" y="1074739"/>
              <a:ext cx="363538" cy="236538"/>
            </a:xfrm>
            <a:custGeom>
              <a:avLst/>
              <a:gdLst>
                <a:gd name="T0" fmla="*/ 207 w 229"/>
                <a:gd name="T1" fmla="*/ 19 h 149"/>
                <a:gd name="T2" fmla="*/ 207 w 229"/>
                <a:gd name="T3" fmla="*/ 19 h 149"/>
                <a:gd name="T4" fmla="*/ 201 w 229"/>
                <a:gd name="T5" fmla="*/ 29 h 149"/>
                <a:gd name="T6" fmla="*/ 181 w 229"/>
                <a:gd name="T7" fmla="*/ 42 h 149"/>
                <a:gd name="T8" fmla="*/ 172 w 229"/>
                <a:gd name="T9" fmla="*/ 55 h 149"/>
                <a:gd name="T10" fmla="*/ 153 w 229"/>
                <a:gd name="T11" fmla="*/ 69 h 149"/>
                <a:gd name="T12" fmla="*/ 124 w 229"/>
                <a:gd name="T13" fmla="*/ 83 h 149"/>
                <a:gd name="T14" fmla="*/ 111 w 229"/>
                <a:gd name="T15" fmla="*/ 106 h 149"/>
                <a:gd name="T16" fmla="*/ 106 w 229"/>
                <a:gd name="T17" fmla="*/ 106 h 149"/>
                <a:gd name="T18" fmla="*/ 107 w 229"/>
                <a:gd name="T19" fmla="*/ 117 h 149"/>
                <a:gd name="T20" fmla="*/ 82 w 229"/>
                <a:gd name="T21" fmla="*/ 123 h 149"/>
                <a:gd name="T22" fmla="*/ 54 w 229"/>
                <a:gd name="T23" fmla="*/ 126 h 149"/>
                <a:gd name="T24" fmla="*/ 146 w 229"/>
                <a:gd name="T25" fmla="*/ 52 h 149"/>
                <a:gd name="T26" fmla="*/ 207 w 229"/>
                <a:gd name="T27" fmla="*/ 19 h 149"/>
                <a:gd name="T28" fmla="*/ 207 w 229"/>
                <a:gd name="T29" fmla="*/ 0 h 149"/>
                <a:gd name="T30" fmla="*/ 136 w 229"/>
                <a:gd name="T31" fmla="*/ 35 h 149"/>
                <a:gd name="T32" fmla="*/ 136 w 229"/>
                <a:gd name="T33" fmla="*/ 36 h 149"/>
                <a:gd name="T34" fmla="*/ 135 w 229"/>
                <a:gd name="T35" fmla="*/ 36 h 149"/>
                <a:gd name="T36" fmla="*/ 40 w 229"/>
                <a:gd name="T37" fmla="*/ 112 h 149"/>
                <a:gd name="T38" fmla="*/ 0 w 229"/>
                <a:gd name="T39" fmla="*/ 149 h 149"/>
                <a:gd name="T40" fmla="*/ 55 w 229"/>
                <a:gd name="T41" fmla="*/ 146 h 149"/>
                <a:gd name="T42" fmla="*/ 86 w 229"/>
                <a:gd name="T43" fmla="*/ 142 h 149"/>
                <a:gd name="T44" fmla="*/ 86 w 229"/>
                <a:gd name="T45" fmla="*/ 142 h 149"/>
                <a:gd name="T46" fmla="*/ 125 w 229"/>
                <a:gd name="T47" fmla="*/ 123 h 149"/>
                <a:gd name="T48" fmla="*/ 125 w 229"/>
                <a:gd name="T49" fmla="*/ 123 h 149"/>
                <a:gd name="T50" fmla="*/ 127 w 229"/>
                <a:gd name="T51" fmla="*/ 118 h 149"/>
                <a:gd name="T52" fmla="*/ 136 w 229"/>
                <a:gd name="T53" fmla="*/ 102 h 149"/>
                <a:gd name="T54" fmla="*/ 138 w 229"/>
                <a:gd name="T55" fmla="*/ 97 h 149"/>
                <a:gd name="T56" fmla="*/ 150 w 229"/>
                <a:gd name="T57" fmla="*/ 92 h 149"/>
                <a:gd name="T58" fmla="*/ 162 w 229"/>
                <a:gd name="T59" fmla="*/ 86 h 149"/>
                <a:gd name="T60" fmla="*/ 173 w 229"/>
                <a:gd name="T61" fmla="*/ 78 h 149"/>
                <a:gd name="T62" fmla="*/ 180 w 229"/>
                <a:gd name="T63" fmla="*/ 73 h 149"/>
                <a:gd name="T64" fmla="*/ 199 w 229"/>
                <a:gd name="T65" fmla="*/ 53 h 149"/>
                <a:gd name="T66" fmla="*/ 199 w 229"/>
                <a:gd name="T67" fmla="*/ 52 h 149"/>
                <a:gd name="T68" fmla="*/ 209 w 229"/>
                <a:gd name="T69" fmla="*/ 47 h 149"/>
                <a:gd name="T70" fmla="*/ 228 w 229"/>
                <a:gd name="T71" fmla="*/ 18 h 149"/>
                <a:gd name="T72" fmla="*/ 211 w 229"/>
                <a:gd name="T73" fmla="*/ 0 h 149"/>
                <a:gd name="T74" fmla="*/ 209 w 229"/>
                <a:gd name="T75" fmla="*/ 0 h 149"/>
                <a:gd name="T76" fmla="*/ 207 w 229"/>
                <a:gd name="T77" fmla="*/ 0 h 149"/>
                <a:gd name="T78" fmla="*/ 207 w 229"/>
                <a:gd name="T7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9" h="149">
                  <a:moveTo>
                    <a:pt x="207" y="19"/>
                  </a:moveTo>
                  <a:cubicBezTo>
                    <a:pt x="207" y="19"/>
                    <a:pt x="207" y="19"/>
                    <a:pt x="207" y="19"/>
                  </a:cubicBezTo>
                  <a:cubicBezTo>
                    <a:pt x="210" y="20"/>
                    <a:pt x="207" y="26"/>
                    <a:pt x="201" y="29"/>
                  </a:cubicBezTo>
                  <a:cubicBezTo>
                    <a:pt x="195" y="31"/>
                    <a:pt x="181" y="40"/>
                    <a:pt x="181" y="42"/>
                  </a:cubicBezTo>
                  <a:cubicBezTo>
                    <a:pt x="182" y="44"/>
                    <a:pt x="176" y="54"/>
                    <a:pt x="172" y="55"/>
                  </a:cubicBezTo>
                  <a:cubicBezTo>
                    <a:pt x="168" y="56"/>
                    <a:pt x="157" y="66"/>
                    <a:pt x="153" y="69"/>
                  </a:cubicBezTo>
                  <a:cubicBezTo>
                    <a:pt x="148" y="72"/>
                    <a:pt x="127" y="79"/>
                    <a:pt x="124" y="83"/>
                  </a:cubicBezTo>
                  <a:cubicBezTo>
                    <a:pt x="120" y="88"/>
                    <a:pt x="114" y="106"/>
                    <a:pt x="111" y="106"/>
                  </a:cubicBezTo>
                  <a:cubicBezTo>
                    <a:pt x="110" y="106"/>
                    <a:pt x="108" y="106"/>
                    <a:pt x="106" y="106"/>
                  </a:cubicBezTo>
                  <a:cubicBezTo>
                    <a:pt x="108" y="108"/>
                    <a:pt x="108" y="114"/>
                    <a:pt x="107" y="117"/>
                  </a:cubicBezTo>
                  <a:cubicBezTo>
                    <a:pt x="106" y="119"/>
                    <a:pt x="91" y="122"/>
                    <a:pt x="82" y="123"/>
                  </a:cubicBezTo>
                  <a:cubicBezTo>
                    <a:pt x="76" y="124"/>
                    <a:pt x="63" y="126"/>
                    <a:pt x="54" y="126"/>
                  </a:cubicBezTo>
                  <a:cubicBezTo>
                    <a:pt x="82" y="99"/>
                    <a:pt x="113" y="74"/>
                    <a:pt x="146" y="52"/>
                  </a:cubicBezTo>
                  <a:cubicBezTo>
                    <a:pt x="175" y="36"/>
                    <a:pt x="206" y="19"/>
                    <a:pt x="207" y="19"/>
                  </a:cubicBezTo>
                  <a:moveTo>
                    <a:pt x="207" y="0"/>
                  </a:moveTo>
                  <a:cubicBezTo>
                    <a:pt x="203" y="0"/>
                    <a:pt x="198" y="0"/>
                    <a:pt x="136" y="35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02" y="58"/>
                    <a:pt x="71" y="84"/>
                    <a:pt x="40" y="112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64" y="145"/>
                    <a:pt x="79" y="143"/>
                    <a:pt x="86" y="142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108" y="139"/>
                    <a:pt x="121" y="136"/>
                    <a:pt x="125" y="123"/>
                  </a:cubicBezTo>
                  <a:cubicBezTo>
                    <a:pt x="125" y="123"/>
                    <a:pt x="125" y="123"/>
                    <a:pt x="125" y="123"/>
                  </a:cubicBezTo>
                  <a:cubicBezTo>
                    <a:pt x="126" y="122"/>
                    <a:pt x="126" y="120"/>
                    <a:pt x="127" y="118"/>
                  </a:cubicBezTo>
                  <a:cubicBezTo>
                    <a:pt x="131" y="114"/>
                    <a:pt x="134" y="107"/>
                    <a:pt x="136" y="102"/>
                  </a:cubicBezTo>
                  <a:cubicBezTo>
                    <a:pt x="137" y="100"/>
                    <a:pt x="138" y="98"/>
                    <a:pt x="138" y="97"/>
                  </a:cubicBezTo>
                  <a:cubicBezTo>
                    <a:pt x="141" y="95"/>
                    <a:pt x="147" y="93"/>
                    <a:pt x="150" y="92"/>
                  </a:cubicBezTo>
                  <a:cubicBezTo>
                    <a:pt x="156" y="89"/>
                    <a:pt x="160" y="88"/>
                    <a:pt x="162" y="86"/>
                  </a:cubicBezTo>
                  <a:cubicBezTo>
                    <a:pt x="166" y="84"/>
                    <a:pt x="169" y="81"/>
                    <a:pt x="173" y="78"/>
                  </a:cubicBezTo>
                  <a:cubicBezTo>
                    <a:pt x="175" y="77"/>
                    <a:pt x="178" y="74"/>
                    <a:pt x="180" y="73"/>
                  </a:cubicBezTo>
                  <a:cubicBezTo>
                    <a:pt x="192" y="68"/>
                    <a:pt x="199" y="53"/>
                    <a:pt x="199" y="53"/>
                  </a:cubicBezTo>
                  <a:cubicBezTo>
                    <a:pt x="199" y="52"/>
                    <a:pt x="199" y="52"/>
                    <a:pt x="199" y="52"/>
                  </a:cubicBezTo>
                  <a:cubicBezTo>
                    <a:pt x="202" y="50"/>
                    <a:pt x="207" y="48"/>
                    <a:pt x="209" y="47"/>
                  </a:cubicBezTo>
                  <a:cubicBezTo>
                    <a:pt x="221" y="42"/>
                    <a:pt x="229" y="29"/>
                    <a:pt x="228" y="18"/>
                  </a:cubicBezTo>
                  <a:cubicBezTo>
                    <a:pt x="226" y="9"/>
                    <a:pt x="220" y="2"/>
                    <a:pt x="211" y="0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07" y="0"/>
                    <a:pt x="207" y="0"/>
                    <a:pt x="207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13" name="Freeform 84"/>
            <p:cNvSpPr>
              <a:spLocks noEditPoints="1"/>
            </p:cNvSpPr>
            <p:nvPr userDrawn="1"/>
          </p:nvSpPr>
          <p:spPr bwMode="auto">
            <a:xfrm>
              <a:off x="7212013" y="1201739"/>
              <a:ext cx="1476375" cy="1571625"/>
            </a:xfrm>
            <a:custGeom>
              <a:avLst/>
              <a:gdLst>
                <a:gd name="T0" fmla="*/ 186 w 930"/>
                <a:gd name="T1" fmla="*/ 895 h 991"/>
                <a:gd name="T2" fmla="*/ 169 w 930"/>
                <a:gd name="T3" fmla="*/ 778 h 991"/>
                <a:gd name="T4" fmla="*/ 151 w 930"/>
                <a:gd name="T5" fmla="*/ 693 h 991"/>
                <a:gd name="T6" fmla="*/ 91 w 930"/>
                <a:gd name="T7" fmla="*/ 693 h 991"/>
                <a:gd name="T8" fmla="*/ 12 w 930"/>
                <a:gd name="T9" fmla="*/ 528 h 991"/>
                <a:gd name="T10" fmla="*/ 67 w 930"/>
                <a:gd name="T11" fmla="*/ 432 h 991"/>
                <a:gd name="T12" fmla="*/ 91 w 930"/>
                <a:gd name="T13" fmla="*/ 354 h 991"/>
                <a:gd name="T14" fmla="*/ 74 w 930"/>
                <a:gd name="T15" fmla="*/ 320 h 991"/>
                <a:gd name="T16" fmla="*/ 73 w 930"/>
                <a:gd name="T17" fmla="*/ 293 h 991"/>
                <a:gd name="T18" fmla="*/ 84 w 930"/>
                <a:gd name="T19" fmla="*/ 206 h 991"/>
                <a:gd name="T20" fmla="*/ 110 w 930"/>
                <a:gd name="T21" fmla="*/ 223 h 991"/>
                <a:gd name="T22" fmla="*/ 142 w 930"/>
                <a:gd name="T23" fmla="*/ 260 h 991"/>
                <a:gd name="T24" fmla="*/ 136 w 930"/>
                <a:gd name="T25" fmla="*/ 208 h 991"/>
                <a:gd name="T26" fmla="*/ 171 w 930"/>
                <a:gd name="T27" fmla="*/ 144 h 991"/>
                <a:gd name="T28" fmla="*/ 225 w 930"/>
                <a:gd name="T29" fmla="*/ 87 h 991"/>
                <a:gd name="T30" fmla="*/ 309 w 930"/>
                <a:gd name="T31" fmla="*/ 98 h 991"/>
                <a:gd name="T32" fmla="*/ 359 w 930"/>
                <a:gd name="T33" fmla="*/ 103 h 991"/>
                <a:gd name="T34" fmla="*/ 423 w 930"/>
                <a:gd name="T35" fmla="*/ 99 h 991"/>
                <a:gd name="T36" fmla="*/ 468 w 930"/>
                <a:gd name="T37" fmla="*/ 82 h 991"/>
                <a:gd name="T38" fmla="*/ 512 w 930"/>
                <a:gd name="T39" fmla="*/ 63 h 991"/>
                <a:gd name="T40" fmla="*/ 552 w 930"/>
                <a:gd name="T41" fmla="*/ 50 h 991"/>
                <a:gd name="T42" fmla="*/ 620 w 930"/>
                <a:gd name="T43" fmla="*/ 21 h 991"/>
                <a:gd name="T44" fmla="*/ 678 w 930"/>
                <a:gd name="T45" fmla="*/ 9 h 991"/>
                <a:gd name="T46" fmla="*/ 716 w 930"/>
                <a:gd name="T47" fmla="*/ 27 h 991"/>
                <a:gd name="T48" fmla="*/ 733 w 930"/>
                <a:gd name="T49" fmla="*/ 48 h 991"/>
                <a:gd name="T50" fmla="*/ 927 w 930"/>
                <a:gd name="T51" fmla="*/ 354 h 991"/>
                <a:gd name="T52" fmla="*/ 872 w 930"/>
                <a:gd name="T53" fmla="*/ 450 h 991"/>
                <a:gd name="T54" fmla="*/ 854 w 930"/>
                <a:gd name="T55" fmla="*/ 426 h 991"/>
                <a:gd name="T56" fmla="*/ 859 w 930"/>
                <a:gd name="T57" fmla="*/ 461 h 991"/>
                <a:gd name="T58" fmla="*/ 840 w 930"/>
                <a:gd name="T59" fmla="*/ 530 h 991"/>
                <a:gd name="T60" fmla="*/ 794 w 930"/>
                <a:gd name="T61" fmla="*/ 614 h 991"/>
                <a:gd name="T62" fmla="*/ 750 w 930"/>
                <a:gd name="T63" fmla="*/ 700 h 991"/>
                <a:gd name="T64" fmla="*/ 705 w 930"/>
                <a:gd name="T65" fmla="*/ 622 h 991"/>
                <a:gd name="T66" fmla="*/ 673 w 930"/>
                <a:gd name="T67" fmla="*/ 569 h 991"/>
                <a:gd name="T68" fmla="*/ 630 w 930"/>
                <a:gd name="T69" fmla="*/ 598 h 991"/>
                <a:gd name="T70" fmla="*/ 572 w 930"/>
                <a:gd name="T71" fmla="*/ 644 h 991"/>
                <a:gd name="T72" fmla="*/ 542 w 930"/>
                <a:gd name="T73" fmla="*/ 574 h 991"/>
                <a:gd name="T74" fmla="*/ 507 w 930"/>
                <a:gd name="T75" fmla="*/ 538 h 991"/>
                <a:gd name="T76" fmla="*/ 480 w 930"/>
                <a:gd name="T77" fmla="*/ 565 h 991"/>
                <a:gd name="T78" fmla="*/ 424 w 930"/>
                <a:gd name="T79" fmla="*/ 614 h 991"/>
                <a:gd name="T80" fmla="*/ 370 w 930"/>
                <a:gd name="T81" fmla="*/ 787 h 991"/>
                <a:gd name="T82" fmla="*/ 318 w 930"/>
                <a:gd name="T83" fmla="*/ 921 h 991"/>
                <a:gd name="T84" fmla="*/ 741 w 930"/>
                <a:gd name="T85" fmla="*/ 637 h 991"/>
                <a:gd name="T86" fmla="*/ 192 w 930"/>
                <a:gd name="T87" fmla="*/ 434 h 991"/>
                <a:gd name="T88" fmla="*/ 269 w 930"/>
                <a:gd name="T89" fmla="*/ 453 h 991"/>
                <a:gd name="T90" fmla="*/ 305 w 930"/>
                <a:gd name="T91" fmla="*/ 445 h 991"/>
                <a:gd name="T92" fmla="*/ 274 w 930"/>
                <a:gd name="T93" fmla="*/ 443 h 991"/>
                <a:gd name="T94" fmla="*/ 218 w 930"/>
                <a:gd name="T95" fmla="*/ 416 h 991"/>
                <a:gd name="T96" fmla="*/ 192 w 930"/>
                <a:gd name="T97" fmla="*/ 428 h 991"/>
                <a:gd name="T98" fmla="*/ 123 w 930"/>
                <a:gd name="T99" fmla="*/ 406 h 991"/>
                <a:gd name="T100" fmla="*/ 187 w 930"/>
                <a:gd name="T101" fmla="*/ 418 h 991"/>
                <a:gd name="T102" fmla="*/ 187 w 930"/>
                <a:gd name="T103" fmla="*/ 400 h 991"/>
                <a:gd name="T104" fmla="*/ 142 w 930"/>
                <a:gd name="T105" fmla="*/ 383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30" h="991">
                  <a:moveTo>
                    <a:pt x="252" y="991"/>
                  </a:moveTo>
                  <a:cubicBezTo>
                    <a:pt x="245" y="991"/>
                    <a:pt x="215" y="990"/>
                    <a:pt x="210" y="972"/>
                  </a:cubicBezTo>
                  <a:cubicBezTo>
                    <a:pt x="208" y="967"/>
                    <a:pt x="204" y="958"/>
                    <a:pt x="200" y="950"/>
                  </a:cubicBezTo>
                  <a:cubicBezTo>
                    <a:pt x="194" y="935"/>
                    <a:pt x="192" y="930"/>
                    <a:pt x="192" y="926"/>
                  </a:cubicBezTo>
                  <a:cubicBezTo>
                    <a:pt x="192" y="922"/>
                    <a:pt x="189" y="903"/>
                    <a:pt x="186" y="895"/>
                  </a:cubicBezTo>
                  <a:cubicBezTo>
                    <a:pt x="185" y="893"/>
                    <a:pt x="184" y="890"/>
                    <a:pt x="183" y="887"/>
                  </a:cubicBezTo>
                  <a:cubicBezTo>
                    <a:pt x="175" y="869"/>
                    <a:pt x="169" y="854"/>
                    <a:pt x="170" y="845"/>
                  </a:cubicBezTo>
                  <a:cubicBezTo>
                    <a:pt x="170" y="841"/>
                    <a:pt x="171" y="836"/>
                    <a:pt x="173" y="829"/>
                  </a:cubicBezTo>
                  <a:cubicBezTo>
                    <a:pt x="174" y="821"/>
                    <a:pt x="177" y="806"/>
                    <a:pt x="177" y="802"/>
                  </a:cubicBezTo>
                  <a:cubicBezTo>
                    <a:pt x="176" y="798"/>
                    <a:pt x="172" y="786"/>
                    <a:pt x="169" y="778"/>
                  </a:cubicBezTo>
                  <a:cubicBezTo>
                    <a:pt x="167" y="772"/>
                    <a:pt x="165" y="767"/>
                    <a:pt x="164" y="764"/>
                  </a:cubicBezTo>
                  <a:cubicBezTo>
                    <a:pt x="164" y="763"/>
                    <a:pt x="164" y="763"/>
                    <a:pt x="164" y="763"/>
                  </a:cubicBezTo>
                  <a:cubicBezTo>
                    <a:pt x="157" y="735"/>
                    <a:pt x="154" y="721"/>
                    <a:pt x="157" y="714"/>
                  </a:cubicBezTo>
                  <a:cubicBezTo>
                    <a:pt x="157" y="711"/>
                    <a:pt x="157" y="700"/>
                    <a:pt x="155" y="693"/>
                  </a:cubicBezTo>
                  <a:cubicBezTo>
                    <a:pt x="154" y="693"/>
                    <a:pt x="152" y="693"/>
                    <a:pt x="151" y="693"/>
                  </a:cubicBezTo>
                  <a:cubicBezTo>
                    <a:pt x="146" y="693"/>
                    <a:pt x="143" y="692"/>
                    <a:pt x="140" y="691"/>
                  </a:cubicBezTo>
                  <a:cubicBezTo>
                    <a:pt x="139" y="691"/>
                    <a:pt x="138" y="690"/>
                    <a:pt x="137" y="690"/>
                  </a:cubicBezTo>
                  <a:cubicBezTo>
                    <a:pt x="131" y="687"/>
                    <a:pt x="123" y="684"/>
                    <a:pt x="119" y="679"/>
                  </a:cubicBezTo>
                  <a:cubicBezTo>
                    <a:pt x="115" y="678"/>
                    <a:pt x="115" y="678"/>
                    <a:pt x="115" y="678"/>
                  </a:cubicBezTo>
                  <a:cubicBezTo>
                    <a:pt x="110" y="687"/>
                    <a:pt x="100" y="693"/>
                    <a:pt x="91" y="693"/>
                  </a:cubicBezTo>
                  <a:cubicBezTo>
                    <a:pt x="82" y="693"/>
                    <a:pt x="59" y="692"/>
                    <a:pt x="50" y="687"/>
                  </a:cubicBezTo>
                  <a:cubicBezTo>
                    <a:pt x="45" y="683"/>
                    <a:pt x="21" y="664"/>
                    <a:pt x="16" y="653"/>
                  </a:cubicBezTo>
                  <a:cubicBezTo>
                    <a:pt x="9" y="636"/>
                    <a:pt x="0" y="613"/>
                    <a:pt x="0" y="600"/>
                  </a:cubicBezTo>
                  <a:cubicBezTo>
                    <a:pt x="0" y="599"/>
                    <a:pt x="1" y="546"/>
                    <a:pt x="8" y="535"/>
                  </a:cubicBezTo>
                  <a:cubicBezTo>
                    <a:pt x="9" y="534"/>
                    <a:pt x="10" y="531"/>
                    <a:pt x="12" y="528"/>
                  </a:cubicBezTo>
                  <a:cubicBezTo>
                    <a:pt x="19" y="514"/>
                    <a:pt x="27" y="500"/>
                    <a:pt x="35" y="493"/>
                  </a:cubicBezTo>
                  <a:cubicBezTo>
                    <a:pt x="43" y="477"/>
                    <a:pt x="43" y="477"/>
                    <a:pt x="43" y="477"/>
                  </a:cubicBezTo>
                  <a:cubicBezTo>
                    <a:pt x="45" y="467"/>
                    <a:pt x="50" y="442"/>
                    <a:pt x="61" y="437"/>
                  </a:cubicBezTo>
                  <a:cubicBezTo>
                    <a:pt x="62" y="436"/>
                    <a:pt x="64" y="434"/>
                    <a:pt x="66" y="433"/>
                  </a:cubicBezTo>
                  <a:cubicBezTo>
                    <a:pt x="66" y="432"/>
                    <a:pt x="67" y="432"/>
                    <a:pt x="67" y="432"/>
                  </a:cubicBezTo>
                  <a:cubicBezTo>
                    <a:pt x="59" y="429"/>
                    <a:pt x="50" y="426"/>
                    <a:pt x="48" y="417"/>
                  </a:cubicBezTo>
                  <a:cubicBezTo>
                    <a:pt x="47" y="412"/>
                    <a:pt x="45" y="394"/>
                    <a:pt x="46" y="386"/>
                  </a:cubicBezTo>
                  <a:cubicBezTo>
                    <a:pt x="47" y="378"/>
                    <a:pt x="58" y="358"/>
                    <a:pt x="71" y="355"/>
                  </a:cubicBezTo>
                  <a:cubicBezTo>
                    <a:pt x="73" y="354"/>
                    <a:pt x="76" y="354"/>
                    <a:pt x="80" y="354"/>
                  </a:cubicBezTo>
                  <a:cubicBezTo>
                    <a:pt x="83" y="354"/>
                    <a:pt x="87" y="354"/>
                    <a:pt x="91" y="354"/>
                  </a:cubicBezTo>
                  <a:cubicBezTo>
                    <a:pt x="91" y="354"/>
                    <a:pt x="91" y="354"/>
                    <a:pt x="91" y="354"/>
                  </a:cubicBezTo>
                  <a:cubicBezTo>
                    <a:pt x="90" y="353"/>
                    <a:pt x="89" y="351"/>
                    <a:pt x="88" y="349"/>
                  </a:cubicBezTo>
                  <a:cubicBezTo>
                    <a:pt x="87" y="347"/>
                    <a:pt x="86" y="345"/>
                    <a:pt x="85" y="343"/>
                  </a:cubicBezTo>
                  <a:cubicBezTo>
                    <a:pt x="79" y="342"/>
                    <a:pt x="75" y="338"/>
                    <a:pt x="73" y="334"/>
                  </a:cubicBezTo>
                  <a:cubicBezTo>
                    <a:pt x="70" y="329"/>
                    <a:pt x="71" y="324"/>
                    <a:pt x="74" y="320"/>
                  </a:cubicBezTo>
                  <a:cubicBezTo>
                    <a:pt x="75" y="318"/>
                    <a:pt x="77" y="316"/>
                    <a:pt x="81" y="313"/>
                  </a:cubicBezTo>
                  <a:cubicBezTo>
                    <a:pt x="76" y="313"/>
                    <a:pt x="69" y="312"/>
                    <a:pt x="67" y="306"/>
                  </a:cubicBezTo>
                  <a:cubicBezTo>
                    <a:pt x="65" y="299"/>
                    <a:pt x="65" y="299"/>
                    <a:pt x="65" y="299"/>
                  </a:cubicBezTo>
                  <a:cubicBezTo>
                    <a:pt x="72" y="294"/>
                    <a:pt x="72" y="294"/>
                    <a:pt x="72" y="294"/>
                  </a:cubicBezTo>
                  <a:cubicBezTo>
                    <a:pt x="72" y="294"/>
                    <a:pt x="72" y="293"/>
                    <a:pt x="73" y="293"/>
                  </a:cubicBezTo>
                  <a:cubicBezTo>
                    <a:pt x="70" y="285"/>
                    <a:pt x="74" y="273"/>
                    <a:pt x="76" y="269"/>
                  </a:cubicBezTo>
                  <a:cubicBezTo>
                    <a:pt x="77" y="267"/>
                    <a:pt x="79" y="265"/>
                    <a:pt x="81" y="264"/>
                  </a:cubicBezTo>
                  <a:cubicBezTo>
                    <a:pt x="76" y="258"/>
                    <a:pt x="72" y="249"/>
                    <a:pt x="73" y="242"/>
                  </a:cubicBezTo>
                  <a:cubicBezTo>
                    <a:pt x="74" y="240"/>
                    <a:pt x="74" y="237"/>
                    <a:pt x="74" y="234"/>
                  </a:cubicBezTo>
                  <a:cubicBezTo>
                    <a:pt x="77" y="217"/>
                    <a:pt x="78" y="210"/>
                    <a:pt x="84" y="206"/>
                  </a:cubicBezTo>
                  <a:cubicBezTo>
                    <a:pt x="86" y="205"/>
                    <a:pt x="90" y="204"/>
                    <a:pt x="94" y="204"/>
                  </a:cubicBezTo>
                  <a:cubicBezTo>
                    <a:pt x="98" y="204"/>
                    <a:pt x="107" y="205"/>
                    <a:pt x="110" y="211"/>
                  </a:cubicBezTo>
                  <a:cubicBezTo>
                    <a:pt x="113" y="215"/>
                    <a:pt x="113" y="215"/>
                    <a:pt x="113" y="215"/>
                  </a:cubicBezTo>
                  <a:cubicBezTo>
                    <a:pt x="111" y="221"/>
                    <a:pt x="111" y="221"/>
                    <a:pt x="111" y="221"/>
                  </a:cubicBezTo>
                  <a:cubicBezTo>
                    <a:pt x="111" y="221"/>
                    <a:pt x="110" y="223"/>
                    <a:pt x="110" y="223"/>
                  </a:cubicBezTo>
                  <a:cubicBezTo>
                    <a:pt x="114" y="226"/>
                    <a:pt x="118" y="231"/>
                    <a:pt x="121" y="235"/>
                  </a:cubicBezTo>
                  <a:cubicBezTo>
                    <a:pt x="123" y="239"/>
                    <a:pt x="124" y="246"/>
                    <a:pt x="126" y="256"/>
                  </a:cubicBezTo>
                  <a:cubicBezTo>
                    <a:pt x="126" y="259"/>
                    <a:pt x="126" y="262"/>
                    <a:pt x="127" y="264"/>
                  </a:cubicBezTo>
                  <a:cubicBezTo>
                    <a:pt x="128" y="266"/>
                    <a:pt x="129" y="268"/>
                    <a:pt x="130" y="270"/>
                  </a:cubicBezTo>
                  <a:cubicBezTo>
                    <a:pt x="133" y="266"/>
                    <a:pt x="138" y="261"/>
                    <a:pt x="142" y="260"/>
                  </a:cubicBezTo>
                  <a:cubicBezTo>
                    <a:pt x="143" y="259"/>
                    <a:pt x="148" y="258"/>
                    <a:pt x="150" y="257"/>
                  </a:cubicBezTo>
                  <a:cubicBezTo>
                    <a:pt x="149" y="254"/>
                    <a:pt x="149" y="251"/>
                    <a:pt x="150" y="248"/>
                  </a:cubicBezTo>
                  <a:cubicBezTo>
                    <a:pt x="150" y="247"/>
                    <a:pt x="151" y="246"/>
                    <a:pt x="151" y="245"/>
                  </a:cubicBezTo>
                  <a:cubicBezTo>
                    <a:pt x="142" y="239"/>
                    <a:pt x="137" y="224"/>
                    <a:pt x="137" y="217"/>
                  </a:cubicBezTo>
                  <a:cubicBezTo>
                    <a:pt x="137" y="215"/>
                    <a:pt x="136" y="212"/>
                    <a:pt x="136" y="208"/>
                  </a:cubicBezTo>
                  <a:cubicBezTo>
                    <a:pt x="135" y="199"/>
                    <a:pt x="133" y="188"/>
                    <a:pt x="135" y="181"/>
                  </a:cubicBezTo>
                  <a:cubicBezTo>
                    <a:pt x="137" y="173"/>
                    <a:pt x="144" y="167"/>
                    <a:pt x="153" y="160"/>
                  </a:cubicBezTo>
                  <a:cubicBezTo>
                    <a:pt x="154" y="160"/>
                    <a:pt x="155" y="159"/>
                    <a:pt x="155" y="159"/>
                  </a:cubicBezTo>
                  <a:cubicBezTo>
                    <a:pt x="157" y="154"/>
                    <a:pt x="160" y="147"/>
                    <a:pt x="167" y="146"/>
                  </a:cubicBezTo>
                  <a:cubicBezTo>
                    <a:pt x="168" y="146"/>
                    <a:pt x="170" y="146"/>
                    <a:pt x="171" y="144"/>
                  </a:cubicBezTo>
                  <a:cubicBezTo>
                    <a:pt x="172" y="143"/>
                    <a:pt x="173" y="140"/>
                    <a:pt x="175" y="137"/>
                  </a:cubicBezTo>
                  <a:cubicBezTo>
                    <a:pt x="182" y="125"/>
                    <a:pt x="188" y="116"/>
                    <a:pt x="193" y="111"/>
                  </a:cubicBezTo>
                  <a:cubicBezTo>
                    <a:pt x="196" y="109"/>
                    <a:pt x="202" y="103"/>
                    <a:pt x="207" y="99"/>
                  </a:cubicBezTo>
                  <a:cubicBezTo>
                    <a:pt x="215" y="92"/>
                    <a:pt x="217" y="90"/>
                    <a:pt x="218" y="89"/>
                  </a:cubicBezTo>
                  <a:cubicBezTo>
                    <a:pt x="220" y="88"/>
                    <a:pt x="223" y="87"/>
                    <a:pt x="225" y="87"/>
                  </a:cubicBezTo>
                  <a:cubicBezTo>
                    <a:pt x="226" y="87"/>
                    <a:pt x="228" y="87"/>
                    <a:pt x="228" y="86"/>
                  </a:cubicBezTo>
                  <a:cubicBezTo>
                    <a:pt x="231" y="84"/>
                    <a:pt x="248" y="73"/>
                    <a:pt x="256" y="73"/>
                  </a:cubicBezTo>
                  <a:cubicBezTo>
                    <a:pt x="257" y="73"/>
                    <a:pt x="278" y="74"/>
                    <a:pt x="284" y="81"/>
                  </a:cubicBezTo>
                  <a:cubicBezTo>
                    <a:pt x="293" y="91"/>
                    <a:pt x="296" y="92"/>
                    <a:pt x="297" y="93"/>
                  </a:cubicBezTo>
                  <a:cubicBezTo>
                    <a:pt x="299" y="93"/>
                    <a:pt x="302" y="95"/>
                    <a:pt x="309" y="98"/>
                  </a:cubicBezTo>
                  <a:cubicBezTo>
                    <a:pt x="315" y="101"/>
                    <a:pt x="323" y="105"/>
                    <a:pt x="328" y="107"/>
                  </a:cubicBezTo>
                  <a:cubicBezTo>
                    <a:pt x="335" y="109"/>
                    <a:pt x="340" y="113"/>
                    <a:pt x="343" y="118"/>
                  </a:cubicBezTo>
                  <a:cubicBezTo>
                    <a:pt x="344" y="118"/>
                    <a:pt x="344" y="117"/>
                    <a:pt x="344" y="117"/>
                  </a:cubicBezTo>
                  <a:cubicBezTo>
                    <a:pt x="347" y="109"/>
                    <a:pt x="350" y="103"/>
                    <a:pt x="358" y="103"/>
                  </a:cubicBezTo>
                  <a:cubicBezTo>
                    <a:pt x="359" y="103"/>
                    <a:pt x="359" y="103"/>
                    <a:pt x="359" y="103"/>
                  </a:cubicBezTo>
                  <a:cubicBezTo>
                    <a:pt x="361" y="103"/>
                    <a:pt x="361" y="103"/>
                    <a:pt x="361" y="103"/>
                  </a:cubicBezTo>
                  <a:cubicBezTo>
                    <a:pt x="366" y="105"/>
                    <a:pt x="374" y="107"/>
                    <a:pt x="377" y="113"/>
                  </a:cubicBezTo>
                  <a:cubicBezTo>
                    <a:pt x="387" y="108"/>
                    <a:pt x="406" y="101"/>
                    <a:pt x="414" y="100"/>
                  </a:cubicBezTo>
                  <a:cubicBezTo>
                    <a:pt x="416" y="100"/>
                    <a:pt x="418" y="99"/>
                    <a:pt x="421" y="99"/>
                  </a:cubicBezTo>
                  <a:cubicBezTo>
                    <a:pt x="421" y="99"/>
                    <a:pt x="422" y="99"/>
                    <a:pt x="423" y="99"/>
                  </a:cubicBezTo>
                  <a:cubicBezTo>
                    <a:pt x="425" y="93"/>
                    <a:pt x="430" y="87"/>
                    <a:pt x="437" y="87"/>
                  </a:cubicBezTo>
                  <a:cubicBezTo>
                    <a:pt x="439" y="87"/>
                    <a:pt x="440" y="88"/>
                    <a:pt x="441" y="88"/>
                  </a:cubicBezTo>
                  <a:cubicBezTo>
                    <a:pt x="441" y="88"/>
                    <a:pt x="442" y="88"/>
                    <a:pt x="442" y="88"/>
                  </a:cubicBezTo>
                  <a:cubicBezTo>
                    <a:pt x="450" y="88"/>
                    <a:pt x="464" y="85"/>
                    <a:pt x="466" y="83"/>
                  </a:cubicBezTo>
                  <a:cubicBezTo>
                    <a:pt x="468" y="82"/>
                    <a:pt x="468" y="82"/>
                    <a:pt x="468" y="82"/>
                  </a:cubicBezTo>
                  <a:cubicBezTo>
                    <a:pt x="483" y="66"/>
                    <a:pt x="489" y="62"/>
                    <a:pt x="495" y="62"/>
                  </a:cubicBezTo>
                  <a:cubicBezTo>
                    <a:pt x="498" y="62"/>
                    <a:pt x="498" y="62"/>
                    <a:pt x="498" y="62"/>
                  </a:cubicBezTo>
                  <a:cubicBezTo>
                    <a:pt x="500" y="63"/>
                    <a:pt x="500" y="63"/>
                    <a:pt x="500" y="63"/>
                  </a:cubicBezTo>
                  <a:cubicBezTo>
                    <a:pt x="502" y="64"/>
                    <a:pt x="504" y="65"/>
                    <a:pt x="505" y="65"/>
                  </a:cubicBezTo>
                  <a:cubicBezTo>
                    <a:pt x="506" y="64"/>
                    <a:pt x="509" y="63"/>
                    <a:pt x="512" y="63"/>
                  </a:cubicBezTo>
                  <a:cubicBezTo>
                    <a:pt x="516" y="63"/>
                    <a:pt x="522" y="65"/>
                    <a:pt x="527" y="69"/>
                  </a:cubicBezTo>
                  <a:cubicBezTo>
                    <a:pt x="529" y="67"/>
                    <a:pt x="532" y="65"/>
                    <a:pt x="536" y="65"/>
                  </a:cubicBezTo>
                  <a:cubicBezTo>
                    <a:pt x="536" y="65"/>
                    <a:pt x="536" y="65"/>
                    <a:pt x="536" y="65"/>
                  </a:cubicBezTo>
                  <a:cubicBezTo>
                    <a:pt x="537" y="59"/>
                    <a:pt x="541" y="56"/>
                    <a:pt x="544" y="55"/>
                  </a:cubicBezTo>
                  <a:cubicBezTo>
                    <a:pt x="546" y="54"/>
                    <a:pt x="550" y="51"/>
                    <a:pt x="552" y="50"/>
                  </a:cubicBezTo>
                  <a:cubicBezTo>
                    <a:pt x="555" y="44"/>
                    <a:pt x="563" y="37"/>
                    <a:pt x="568" y="35"/>
                  </a:cubicBezTo>
                  <a:cubicBezTo>
                    <a:pt x="575" y="31"/>
                    <a:pt x="586" y="27"/>
                    <a:pt x="593" y="26"/>
                  </a:cubicBezTo>
                  <a:cubicBezTo>
                    <a:pt x="595" y="26"/>
                    <a:pt x="599" y="24"/>
                    <a:pt x="602" y="23"/>
                  </a:cubicBezTo>
                  <a:cubicBezTo>
                    <a:pt x="608" y="21"/>
                    <a:pt x="611" y="20"/>
                    <a:pt x="615" y="20"/>
                  </a:cubicBezTo>
                  <a:cubicBezTo>
                    <a:pt x="617" y="20"/>
                    <a:pt x="618" y="20"/>
                    <a:pt x="620" y="21"/>
                  </a:cubicBezTo>
                  <a:cubicBezTo>
                    <a:pt x="622" y="18"/>
                    <a:pt x="626" y="16"/>
                    <a:pt x="630" y="15"/>
                  </a:cubicBezTo>
                  <a:cubicBezTo>
                    <a:pt x="631" y="14"/>
                    <a:pt x="633" y="14"/>
                    <a:pt x="634" y="13"/>
                  </a:cubicBezTo>
                  <a:cubicBezTo>
                    <a:pt x="637" y="6"/>
                    <a:pt x="646" y="0"/>
                    <a:pt x="653" y="0"/>
                  </a:cubicBezTo>
                  <a:cubicBezTo>
                    <a:pt x="656" y="0"/>
                    <a:pt x="659" y="2"/>
                    <a:pt x="661" y="4"/>
                  </a:cubicBezTo>
                  <a:cubicBezTo>
                    <a:pt x="663" y="5"/>
                    <a:pt x="674" y="8"/>
                    <a:pt x="678" y="9"/>
                  </a:cubicBezTo>
                  <a:cubicBezTo>
                    <a:pt x="679" y="9"/>
                    <a:pt x="683" y="9"/>
                    <a:pt x="684" y="9"/>
                  </a:cubicBezTo>
                  <a:cubicBezTo>
                    <a:pt x="686" y="9"/>
                    <a:pt x="689" y="9"/>
                    <a:pt x="691" y="9"/>
                  </a:cubicBezTo>
                  <a:cubicBezTo>
                    <a:pt x="695" y="9"/>
                    <a:pt x="695" y="9"/>
                    <a:pt x="695" y="9"/>
                  </a:cubicBezTo>
                  <a:cubicBezTo>
                    <a:pt x="698" y="11"/>
                    <a:pt x="698" y="11"/>
                    <a:pt x="698" y="11"/>
                  </a:cubicBezTo>
                  <a:cubicBezTo>
                    <a:pt x="704" y="16"/>
                    <a:pt x="710" y="22"/>
                    <a:pt x="716" y="27"/>
                  </a:cubicBezTo>
                  <a:cubicBezTo>
                    <a:pt x="718" y="29"/>
                    <a:pt x="718" y="29"/>
                    <a:pt x="718" y="29"/>
                  </a:cubicBezTo>
                  <a:cubicBezTo>
                    <a:pt x="719" y="32"/>
                    <a:pt x="719" y="32"/>
                    <a:pt x="719" y="32"/>
                  </a:cubicBezTo>
                  <a:cubicBezTo>
                    <a:pt x="720" y="35"/>
                    <a:pt x="720" y="38"/>
                    <a:pt x="719" y="41"/>
                  </a:cubicBezTo>
                  <a:cubicBezTo>
                    <a:pt x="721" y="43"/>
                    <a:pt x="723" y="46"/>
                    <a:pt x="727" y="46"/>
                  </a:cubicBezTo>
                  <a:cubicBezTo>
                    <a:pt x="733" y="48"/>
                    <a:pt x="733" y="48"/>
                    <a:pt x="733" y="48"/>
                  </a:cubicBezTo>
                  <a:cubicBezTo>
                    <a:pt x="738" y="47"/>
                    <a:pt x="738" y="47"/>
                    <a:pt x="738" y="47"/>
                  </a:cubicBezTo>
                  <a:cubicBezTo>
                    <a:pt x="741" y="50"/>
                    <a:pt x="741" y="50"/>
                    <a:pt x="741" y="50"/>
                  </a:cubicBezTo>
                  <a:cubicBezTo>
                    <a:pt x="825" y="133"/>
                    <a:pt x="890" y="235"/>
                    <a:pt x="928" y="346"/>
                  </a:cubicBezTo>
                  <a:cubicBezTo>
                    <a:pt x="930" y="350"/>
                    <a:pt x="930" y="350"/>
                    <a:pt x="930" y="350"/>
                  </a:cubicBezTo>
                  <a:cubicBezTo>
                    <a:pt x="927" y="354"/>
                    <a:pt x="927" y="354"/>
                    <a:pt x="927" y="354"/>
                  </a:cubicBezTo>
                  <a:cubicBezTo>
                    <a:pt x="916" y="372"/>
                    <a:pt x="911" y="377"/>
                    <a:pt x="907" y="379"/>
                  </a:cubicBezTo>
                  <a:cubicBezTo>
                    <a:pt x="905" y="382"/>
                    <a:pt x="901" y="394"/>
                    <a:pt x="902" y="404"/>
                  </a:cubicBezTo>
                  <a:cubicBezTo>
                    <a:pt x="905" y="418"/>
                    <a:pt x="895" y="434"/>
                    <a:pt x="888" y="441"/>
                  </a:cubicBezTo>
                  <a:cubicBezTo>
                    <a:pt x="883" y="447"/>
                    <a:pt x="878" y="450"/>
                    <a:pt x="874" y="450"/>
                  </a:cubicBezTo>
                  <a:cubicBezTo>
                    <a:pt x="872" y="450"/>
                    <a:pt x="872" y="450"/>
                    <a:pt x="872" y="450"/>
                  </a:cubicBezTo>
                  <a:cubicBezTo>
                    <a:pt x="869" y="449"/>
                    <a:pt x="869" y="449"/>
                    <a:pt x="869" y="449"/>
                  </a:cubicBezTo>
                  <a:cubicBezTo>
                    <a:pt x="863" y="446"/>
                    <a:pt x="860" y="439"/>
                    <a:pt x="857" y="430"/>
                  </a:cubicBezTo>
                  <a:cubicBezTo>
                    <a:pt x="857" y="428"/>
                    <a:pt x="856" y="426"/>
                    <a:pt x="855" y="424"/>
                  </a:cubicBezTo>
                  <a:cubicBezTo>
                    <a:pt x="855" y="425"/>
                    <a:pt x="854" y="426"/>
                    <a:pt x="854" y="426"/>
                  </a:cubicBezTo>
                  <a:cubicBezTo>
                    <a:pt x="854" y="426"/>
                    <a:pt x="854" y="426"/>
                    <a:pt x="854" y="426"/>
                  </a:cubicBezTo>
                  <a:cubicBezTo>
                    <a:pt x="852" y="429"/>
                    <a:pt x="849" y="431"/>
                    <a:pt x="847" y="433"/>
                  </a:cubicBezTo>
                  <a:cubicBezTo>
                    <a:pt x="847" y="435"/>
                    <a:pt x="847" y="438"/>
                    <a:pt x="848" y="439"/>
                  </a:cubicBezTo>
                  <a:cubicBezTo>
                    <a:pt x="848" y="439"/>
                    <a:pt x="849" y="440"/>
                    <a:pt x="849" y="441"/>
                  </a:cubicBezTo>
                  <a:cubicBezTo>
                    <a:pt x="853" y="447"/>
                    <a:pt x="857" y="453"/>
                    <a:pt x="858" y="457"/>
                  </a:cubicBezTo>
                  <a:cubicBezTo>
                    <a:pt x="858" y="458"/>
                    <a:pt x="858" y="460"/>
                    <a:pt x="859" y="461"/>
                  </a:cubicBezTo>
                  <a:cubicBezTo>
                    <a:pt x="861" y="468"/>
                    <a:pt x="864" y="477"/>
                    <a:pt x="863" y="484"/>
                  </a:cubicBezTo>
                  <a:cubicBezTo>
                    <a:pt x="863" y="484"/>
                    <a:pt x="857" y="512"/>
                    <a:pt x="851" y="517"/>
                  </a:cubicBezTo>
                  <a:cubicBezTo>
                    <a:pt x="851" y="517"/>
                    <a:pt x="851" y="517"/>
                    <a:pt x="851" y="517"/>
                  </a:cubicBezTo>
                  <a:cubicBezTo>
                    <a:pt x="851" y="517"/>
                    <a:pt x="851" y="518"/>
                    <a:pt x="850" y="519"/>
                  </a:cubicBezTo>
                  <a:cubicBezTo>
                    <a:pt x="848" y="520"/>
                    <a:pt x="842" y="525"/>
                    <a:pt x="840" y="530"/>
                  </a:cubicBezTo>
                  <a:cubicBezTo>
                    <a:pt x="837" y="536"/>
                    <a:pt x="817" y="563"/>
                    <a:pt x="802" y="563"/>
                  </a:cubicBezTo>
                  <a:cubicBezTo>
                    <a:pt x="802" y="563"/>
                    <a:pt x="802" y="563"/>
                    <a:pt x="802" y="563"/>
                  </a:cubicBezTo>
                  <a:cubicBezTo>
                    <a:pt x="804" y="567"/>
                    <a:pt x="806" y="572"/>
                    <a:pt x="805" y="577"/>
                  </a:cubicBezTo>
                  <a:cubicBezTo>
                    <a:pt x="804" y="579"/>
                    <a:pt x="804" y="582"/>
                    <a:pt x="802" y="585"/>
                  </a:cubicBezTo>
                  <a:cubicBezTo>
                    <a:pt x="799" y="592"/>
                    <a:pt x="795" y="604"/>
                    <a:pt x="794" y="614"/>
                  </a:cubicBezTo>
                  <a:cubicBezTo>
                    <a:pt x="793" y="635"/>
                    <a:pt x="766" y="652"/>
                    <a:pt x="758" y="652"/>
                  </a:cubicBezTo>
                  <a:cubicBezTo>
                    <a:pt x="751" y="652"/>
                    <a:pt x="751" y="652"/>
                    <a:pt x="751" y="652"/>
                  </a:cubicBezTo>
                  <a:cubicBezTo>
                    <a:pt x="756" y="658"/>
                    <a:pt x="760" y="662"/>
                    <a:pt x="762" y="666"/>
                  </a:cubicBezTo>
                  <a:cubicBezTo>
                    <a:pt x="767" y="673"/>
                    <a:pt x="766" y="685"/>
                    <a:pt x="762" y="692"/>
                  </a:cubicBezTo>
                  <a:cubicBezTo>
                    <a:pt x="759" y="697"/>
                    <a:pt x="755" y="700"/>
                    <a:pt x="750" y="700"/>
                  </a:cubicBezTo>
                  <a:cubicBezTo>
                    <a:pt x="748" y="700"/>
                    <a:pt x="744" y="699"/>
                    <a:pt x="741" y="697"/>
                  </a:cubicBezTo>
                  <a:cubicBezTo>
                    <a:pt x="739" y="695"/>
                    <a:pt x="712" y="671"/>
                    <a:pt x="709" y="662"/>
                  </a:cubicBezTo>
                  <a:cubicBezTo>
                    <a:pt x="708" y="658"/>
                    <a:pt x="706" y="641"/>
                    <a:pt x="709" y="635"/>
                  </a:cubicBezTo>
                  <a:cubicBezTo>
                    <a:pt x="709" y="634"/>
                    <a:pt x="709" y="628"/>
                    <a:pt x="709" y="626"/>
                  </a:cubicBezTo>
                  <a:cubicBezTo>
                    <a:pt x="708" y="626"/>
                    <a:pt x="706" y="623"/>
                    <a:pt x="705" y="622"/>
                  </a:cubicBezTo>
                  <a:cubicBezTo>
                    <a:pt x="701" y="616"/>
                    <a:pt x="698" y="613"/>
                    <a:pt x="698" y="608"/>
                  </a:cubicBezTo>
                  <a:cubicBezTo>
                    <a:pt x="697" y="607"/>
                    <a:pt x="697" y="606"/>
                    <a:pt x="697" y="606"/>
                  </a:cubicBezTo>
                  <a:cubicBezTo>
                    <a:pt x="687" y="605"/>
                    <a:pt x="680" y="595"/>
                    <a:pt x="679" y="593"/>
                  </a:cubicBezTo>
                  <a:cubicBezTo>
                    <a:pt x="676" y="589"/>
                    <a:pt x="676" y="585"/>
                    <a:pt x="676" y="581"/>
                  </a:cubicBezTo>
                  <a:cubicBezTo>
                    <a:pt x="676" y="579"/>
                    <a:pt x="675" y="572"/>
                    <a:pt x="673" y="569"/>
                  </a:cubicBezTo>
                  <a:cubicBezTo>
                    <a:pt x="672" y="567"/>
                    <a:pt x="667" y="563"/>
                    <a:pt x="664" y="561"/>
                  </a:cubicBezTo>
                  <a:cubicBezTo>
                    <a:pt x="660" y="563"/>
                    <a:pt x="653" y="567"/>
                    <a:pt x="647" y="571"/>
                  </a:cubicBezTo>
                  <a:cubicBezTo>
                    <a:pt x="646" y="574"/>
                    <a:pt x="644" y="582"/>
                    <a:pt x="643" y="585"/>
                  </a:cubicBezTo>
                  <a:cubicBezTo>
                    <a:pt x="643" y="587"/>
                    <a:pt x="642" y="589"/>
                    <a:pt x="642" y="590"/>
                  </a:cubicBezTo>
                  <a:cubicBezTo>
                    <a:pt x="640" y="596"/>
                    <a:pt x="634" y="597"/>
                    <a:pt x="630" y="598"/>
                  </a:cubicBezTo>
                  <a:cubicBezTo>
                    <a:pt x="628" y="602"/>
                    <a:pt x="626" y="606"/>
                    <a:pt x="622" y="608"/>
                  </a:cubicBezTo>
                  <a:cubicBezTo>
                    <a:pt x="620" y="609"/>
                    <a:pt x="618" y="613"/>
                    <a:pt x="617" y="618"/>
                  </a:cubicBezTo>
                  <a:cubicBezTo>
                    <a:pt x="615" y="626"/>
                    <a:pt x="607" y="662"/>
                    <a:pt x="593" y="662"/>
                  </a:cubicBezTo>
                  <a:cubicBezTo>
                    <a:pt x="593" y="662"/>
                    <a:pt x="593" y="662"/>
                    <a:pt x="593" y="662"/>
                  </a:cubicBezTo>
                  <a:cubicBezTo>
                    <a:pt x="583" y="662"/>
                    <a:pt x="572" y="652"/>
                    <a:pt x="572" y="644"/>
                  </a:cubicBezTo>
                  <a:cubicBezTo>
                    <a:pt x="572" y="641"/>
                    <a:pt x="570" y="632"/>
                    <a:pt x="569" y="630"/>
                  </a:cubicBezTo>
                  <a:cubicBezTo>
                    <a:pt x="568" y="627"/>
                    <a:pt x="568" y="627"/>
                    <a:pt x="568" y="627"/>
                  </a:cubicBezTo>
                  <a:cubicBezTo>
                    <a:pt x="563" y="618"/>
                    <a:pt x="557" y="608"/>
                    <a:pt x="555" y="602"/>
                  </a:cubicBezTo>
                  <a:cubicBezTo>
                    <a:pt x="554" y="598"/>
                    <a:pt x="549" y="587"/>
                    <a:pt x="546" y="581"/>
                  </a:cubicBezTo>
                  <a:cubicBezTo>
                    <a:pt x="544" y="578"/>
                    <a:pt x="542" y="575"/>
                    <a:pt x="542" y="574"/>
                  </a:cubicBezTo>
                  <a:cubicBezTo>
                    <a:pt x="542" y="573"/>
                    <a:pt x="541" y="572"/>
                    <a:pt x="541" y="571"/>
                  </a:cubicBezTo>
                  <a:cubicBezTo>
                    <a:pt x="540" y="569"/>
                    <a:pt x="539" y="565"/>
                    <a:pt x="538" y="563"/>
                  </a:cubicBezTo>
                  <a:cubicBezTo>
                    <a:pt x="532" y="560"/>
                    <a:pt x="526" y="551"/>
                    <a:pt x="525" y="545"/>
                  </a:cubicBezTo>
                  <a:cubicBezTo>
                    <a:pt x="525" y="544"/>
                    <a:pt x="524" y="541"/>
                    <a:pt x="520" y="536"/>
                  </a:cubicBezTo>
                  <a:cubicBezTo>
                    <a:pt x="507" y="538"/>
                    <a:pt x="507" y="538"/>
                    <a:pt x="507" y="538"/>
                  </a:cubicBezTo>
                  <a:cubicBezTo>
                    <a:pt x="494" y="540"/>
                    <a:pt x="494" y="540"/>
                    <a:pt x="494" y="540"/>
                  </a:cubicBezTo>
                  <a:cubicBezTo>
                    <a:pt x="493" y="537"/>
                    <a:pt x="493" y="537"/>
                    <a:pt x="493" y="537"/>
                  </a:cubicBezTo>
                  <a:cubicBezTo>
                    <a:pt x="491" y="538"/>
                    <a:pt x="488" y="539"/>
                    <a:pt x="483" y="539"/>
                  </a:cubicBezTo>
                  <a:cubicBezTo>
                    <a:pt x="485" y="546"/>
                    <a:pt x="486" y="554"/>
                    <a:pt x="482" y="559"/>
                  </a:cubicBezTo>
                  <a:cubicBezTo>
                    <a:pt x="482" y="560"/>
                    <a:pt x="481" y="563"/>
                    <a:pt x="480" y="565"/>
                  </a:cubicBezTo>
                  <a:cubicBezTo>
                    <a:pt x="477" y="575"/>
                    <a:pt x="474" y="581"/>
                    <a:pt x="470" y="584"/>
                  </a:cubicBezTo>
                  <a:cubicBezTo>
                    <a:pt x="468" y="586"/>
                    <a:pt x="464" y="588"/>
                    <a:pt x="460" y="590"/>
                  </a:cubicBezTo>
                  <a:cubicBezTo>
                    <a:pt x="458" y="591"/>
                    <a:pt x="454" y="594"/>
                    <a:pt x="453" y="595"/>
                  </a:cubicBezTo>
                  <a:cubicBezTo>
                    <a:pt x="448" y="602"/>
                    <a:pt x="435" y="609"/>
                    <a:pt x="427" y="613"/>
                  </a:cubicBezTo>
                  <a:cubicBezTo>
                    <a:pt x="426" y="613"/>
                    <a:pt x="425" y="613"/>
                    <a:pt x="424" y="614"/>
                  </a:cubicBezTo>
                  <a:cubicBezTo>
                    <a:pt x="430" y="616"/>
                    <a:pt x="435" y="620"/>
                    <a:pt x="436" y="626"/>
                  </a:cubicBezTo>
                  <a:cubicBezTo>
                    <a:pt x="438" y="636"/>
                    <a:pt x="430" y="662"/>
                    <a:pt x="423" y="674"/>
                  </a:cubicBezTo>
                  <a:cubicBezTo>
                    <a:pt x="420" y="680"/>
                    <a:pt x="396" y="716"/>
                    <a:pt x="390" y="721"/>
                  </a:cubicBezTo>
                  <a:cubicBezTo>
                    <a:pt x="387" y="723"/>
                    <a:pt x="379" y="734"/>
                    <a:pt x="378" y="738"/>
                  </a:cubicBezTo>
                  <a:cubicBezTo>
                    <a:pt x="375" y="746"/>
                    <a:pt x="369" y="773"/>
                    <a:pt x="370" y="787"/>
                  </a:cubicBezTo>
                  <a:cubicBezTo>
                    <a:pt x="371" y="802"/>
                    <a:pt x="362" y="849"/>
                    <a:pt x="350" y="861"/>
                  </a:cubicBezTo>
                  <a:cubicBezTo>
                    <a:pt x="347" y="865"/>
                    <a:pt x="340" y="883"/>
                    <a:pt x="338" y="892"/>
                  </a:cubicBezTo>
                  <a:cubicBezTo>
                    <a:pt x="332" y="908"/>
                    <a:pt x="331" y="912"/>
                    <a:pt x="325" y="914"/>
                  </a:cubicBezTo>
                  <a:cubicBezTo>
                    <a:pt x="323" y="915"/>
                    <a:pt x="320" y="917"/>
                    <a:pt x="319" y="919"/>
                  </a:cubicBezTo>
                  <a:cubicBezTo>
                    <a:pt x="319" y="920"/>
                    <a:pt x="318" y="921"/>
                    <a:pt x="318" y="921"/>
                  </a:cubicBezTo>
                  <a:cubicBezTo>
                    <a:pt x="315" y="933"/>
                    <a:pt x="312" y="945"/>
                    <a:pt x="306" y="950"/>
                  </a:cubicBezTo>
                  <a:cubicBezTo>
                    <a:pt x="304" y="952"/>
                    <a:pt x="301" y="956"/>
                    <a:pt x="298" y="960"/>
                  </a:cubicBezTo>
                  <a:cubicBezTo>
                    <a:pt x="288" y="972"/>
                    <a:pt x="280" y="982"/>
                    <a:pt x="273" y="987"/>
                  </a:cubicBezTo>
                  <a:cubicBezTo>
                    <a:pt x="267" y="990"/>
                    <a:pt x="258" y="991"/>
                    <a:pt x="252" y="991"/>
                  </a:cubicBezTo>
                  <a:close/>
                  <a:moveTo>
                    <a:pt x="741" y="637"/>
                  </a:moveTo>
                  <a:cubicBezTo>
                    <a:pt x="742" y="640"/>
                    <a:pt x="742" y="642"/>
                    <a:pt x="743" y="643"/>
                  </a:cubicBezTo>
                  <a:cubicBezTo>
                    <a:pt x="743" y="644"/>
                    <a:pt x="746" y="646"/>
                    <a:pt x="748" y="649"/>
                  </a:cubicBezTo>
                  <a:cubicBezTo>
                    <a:pt x="748" y="644"/>
                    <a:pt x="748" y="644"/>
                    <a:pt x="748" y="644"/>
                  </a:cubicBezTo>
                  <a:cubicBezTo>
                    <a:pt x="747" y="643"/>
                    <a:pt x="744" y="639"/>
                    <a:pt x="741" y="637"/>
                  </a:cubicBezTo>
                  <a:close/>
                  <a:moveTo>
                    <a:pt x="192" y="434"/>
                  </a:moveTo>
                  <a:cubicBezTo>
                    <a:pt x="194" y="438"/>
                    <a:pt x="200" y="446"/>
                    <a:pt x="204" y="448"/>
                  </a:cubicBezTo>
                  <a:cubicBezTo>
                    <a:pt x="208" y="449"/>
                    <a:pt x="212" y="451"/>
                    <a:pt x="217" y="454"/>
                  </a:cubicBezTo>
                  <a:cubicBezTo>
                    <a:pt x="220" y="456"/>
                    <a:pt x="226" y="459"/>
                    <a:pt x="229" y="460"/>
                  </a:cubicBezTo>
                  <a:cubicBezTo>
                    <a:pt x="241" y="453"/>
                    <a:pt x="263" y="452"/>
                    <a:pt x="264" y="452"/>
                  </a:cubicBezTo>
                  <a:cubicBezTo>
                    <a:pt x="265" y="452"/>
                    <a:pt x="267" y="452"/>
                    <a:pt x="269" y="453"/>
                  </a:cubicBezTo>
                  <a:cubicBezTo>
                    <a:pt x="275" y="453"/>
                    <a:pt x="275" y="453"/>
                    <a:pt x="275" y="453"/>
                  </a:cubicBezTo>
                  <a:cubicBezTo>
                    <a:pt x="283" y="454"/>
                    <a:pt x="293" y="455"/>
                    <a:pt x="301" y="455"/>
                  </a:cubicBezTo>
                  <a:cubicBezTo>
                    <a:pt x="303" y="455"/>
                    <a:pt x="305" y="455"/>
                    <a:pt x="306" y="455"/>
                  </a:cubicBezTo>
                  <a:cubicBezTo>
                    <a:pt x="307" y="453"/>
                    <a:pt x="308" y="451"/>
                    <a:pt x="310" y="449"/>
                  </a:cubicBezTo>
                  <a:cubicBezTo>
                    <a:pt x="308" y="448"/>
                    <a:pt x="307" y="447"/>
                    <a:pt x="305" y="445"/>
                  </a:cubicBezTo>
                  <a:cubicBezTo>
                    <a:pt x="305" y="445"/>
                    <a:pt x="305" y="445"/>
                    <a:pt x="305" y="445"/>
                  </a:cubicBezTo>
                  <a:cubicBezTo>
                    <a:pt x="303" y="445"/>
                    <a:pt x="300" y="444"/>
                    <a:pt x="296" y="444"/>
                  </a:cubicBezTo>
                  <a:cubicBezTo>
                    <a:pt x="292" y="444"/>
                    <a:pt x="288" y="445"/>
                    <a:pt x="284" y="446"/>
                  </a:cubicBezTo>
                  <a:cubicBezTo>
                    <a:pt x="280" y="447"/>
                    <a:pt x="280" y="447"/>
                    <a:pt x="280" y="447"/>
                  </a:cubicBezTo>
                  <a:cubicBezTo>
                    <a:pt x="274" y="443"/>
                    <a:pt x="274" y="443"/>
                    <a:pt x="274" y="443"/>
                  </a:cubicBezTo>
                  <a:cubicBezTo>
                    <a:pt x="271" y="447"/>
                    <a:pt x="267" y="450"/>
                    <a:pt x="262" y="450"/>
                  </a:cubicBezTo>
                  <a:cubicBezTo>
                    <a:pt x="255" y="450"/>
                    <a:pt x="250" y="445"/>
                    <a:pt x="248" y="440"/>
                  </a:cubicBezTo>
                  <a:cubicBezTo>
                    <a:pt x="239" y="439"/>
                    <a:pt x="228" y="430"/>
                    <a:pt x="228" y="421"/>
                  </a:cubicBezTo>
                  <a:cubicBezTo>
                    <a:pt x="228" y="419"/>
                    <a:pt x="227" y="410"/>
                    <a:pt x="226" y="406"/>
                  </a:cubicBezTo>
                  <a:cubicBezTo>
                    <a:pt x="224" y="410"/>
                    <a:pt x="221" y="414"/>
                    <a:pt x="218" y="416"/>
                  </a:cubicBezTo>
                  <a:cubicBezTo>
                    <a:pt x="217" y="417"/>
                    <a:pt x="216" y="419"/>
                    <a:pt x="215" y="420"/>
                  </a:cubicBezTo>
                  <a:cubicBezTo>
                    <a:pt x="212" y="425"/>
                    <a:pt x="208" y="432"/>
                    <a:pt x="200" y="432"/>
                  </a:cubicBezTo>
                  <a:cubicBezTo>
                    <a:pt x="199" y="432"/>
                    <a:pt x="199" y="432"/>
                    <a:pt x="199" y="432"/>
                  </a:cubicBezTo>
                  <a:cubicBezTo>
                    <a:pt x="197" y="431"/>
                    <a:pt x="197" y="431"/>
                    <a:pt x="197" y="431"/>
                  </a:cubicBezTo>
                  <a:cubicBezTo>
                    <a:pt x="195" y="430"/>
                    <a:pt x="193" y="429"/>
                    <a:pt x="192" y="428"/>
                  </a:cubicBezTo>
                  <a:cubicBezTo>
                    <a:pt x="192" y="430"/>
                    <a:pt x="192" y="431"/>
                    <a:pt x="191" y="433"/>
                  </a:cubicBezTo>
                  <a:cubicBezTo>
                    <a:pt x="191" y="433"/>
                    <a:pt x="192" y="433"/>
                    <a:pt x="192" y="434"/>
                  </a:cubicBezTo>
                  <a:close/>
                  <a:moveTo>
                    <a:pt x="142" y="383"/>
                  </a:moveTo>
                  <a:cubicBezTo>
                    <a:pt x="141" y="386"/>
                    <a:pt x="138" y="388"/>
                    <a:pt x="135" y="392"/>
                  </a:cubicBezTo>
                  <a:cubicBezTo>
                    <a:pt x="132" y="396"/>
                    <a:pt x="124" y="403"/>
                    <a:pt x="123" y="406"/>
                  </a:cubicBezTo>
                  <a:cubicBezTo>
                    <a:pt x="123" y="407"/>
                    <a:pt x="121" y="414"/>
                    <a:pt x="116" y="422"/>
                  </a:cubicBezTo>
                  <a:cubicBezTo>
                    <a:pt x="121" y="421"/>
                    <a:pt x="126" y="420"/>
                    <a:pt x="132" y="419"/>
                  </a:cubicBezTo>
                  <a:cubicBezTo>
                    <a:pt x="138" y="418"/>
                    <a:pt x="147" y="417"/>
                    <a:pt x="149" y="416"/>
                  </a:cubicBezTo>
                  <a:cubicBezTo>
                    <a:pt x="154" y="414"/>
                    <a:pt x="161" y="414"/>
                    <a:pt x="166" y="414"/>
                  </a:cubicBezTo>
                  <a:cubicBezTo>
                    <a:pt x="177" y="414"/>
                    <a:pt x="184" y="415"/>
                    <a:pt x="187" y="418"/>
                  </a:cubicBezTo>
                  <a:cubicBezTo>
                    <a:pt x="187" y="416"/>
                    <a:pt x="187" y="414"/>
                    <a:pt x="188" y="412"/>
                  </a:cubicBezTo>
                  <a:cubicBezTo>
                    <a:pt x="188" y="407"/>
                    <a:pt x="190" y="404"/>
                    <a:pt x="193" y="402"/>
                  </a:cubicBezTo>
                  <a:cubicBezTo>
                    <a:pt x="193" y="402"/>
                    <a:pt x="193" y="401"/>
                    <a:pt x="193" y="401"/>
                  </a:cubicBezTo>
                  <a:cubicBezTo>
                    <a:pt x="192" y="401"/>
                    <a:pt x="190" y="399"/>
                    <a:pt x="188" y="398"/>
                  </a:cubicBezTo>
                  <a:cubicBezTo>
                    <a:pt x="188" y="399"/>
                    <a:pt x="187" y="400"/>
                    <a:pt x="187" y="400"/>
                  </a:cubicBezTo>
                  <a:cubicBezTo>
                    <a:pt x="184" y="405"/>
                    <a:pt x="178" y="407"/>
                    <a:pt x="172" y="407"/>
                  </a:cubicBezTo>
                  <a:cubicBezTo>
                    <a:pt x="163" y="407"/>
                    <a:pt x="156" y="401"/>
                    <a:pt x="154" y="393"/>
                  </a:cubicBezTo>
                  <a:cubicBezTo>
                    <a:pt x="153" y="390"/>
                    <a:pt x="153" y="385"/>
                    <a:pt x="153" y="381"/>
                  </a:cubicBezTo>
                  <a:cubicBezTo>
                    <a:pt x="152" y="381"/>
                    <a:pt x="152" y="381"/>
                    <a:pt x="151" y="381"/>
                  </a:cubicBezTo>
                  <a:cubicBezTo>
                    <a:pt x="149" y="382"/>
                    <a:pt x="144" y="383"/>
                    <a:pt x="142" y="383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14" name="Freeform 85"/>
            <p:cNvSpPr>
              <a:spLocks noEditPoints="1"/>
            </p:cNvSpPr>
            <p:nvPr userDrawn="1"/>
          </p:nvSpPr>
          <p:spPr bwMode="auto">
            <a:xfrm>
              <a:off x="7196138" y="1187451"/>
              <a:ext cx="1509713" cy="1601788"/>
            </a:xfrm>
            <a:custGeom>
              <a:avLst/>
              <a:gdLst>
                <a:gd name="T0" fmla="*/ 741 w 951"/>
                <a:gd name="T1" fmla="*/ 66 h 1010"/>
                <a:gd name="T2" fmla="*/ 872 w 951"/>
                <a:gd name="T3" fmla="*/ 425 h 1010"/>
                <a:gd name="T4" fmla="*/ 855 w 951"/>
                <a:gd name="T5" fmla="*/ 519 h 1010"/>
                <a:gd name="T6" fmla="*/ 768 w 951"/>
                <a:gd name="T7" fmla="*/ 651 h 1010"/>
                <a:gd name="T8" fmla="*/ 757 w 951"/>
                <a:gd name="T9" fmla="*/ 698 h 1010"/>
                <a:gd name="T10" fmla="*/ 696 w 951"/>
                <a:gd name="T11" fmla="*/ 593 h 1010"/>
                <a:gd name="T12" fmla="*/ 617 w 951"/>
                <a:gd name="T13" fmla="*/ 625 h 1010"/>
                <a:gd name="T14" fmla="*/ 545 w 951"/>
                <a:gd name="T15" fmla="*/ 554 h 1010"/>
                <a:gd name="T16" fmla="*/ 465 w 951"/>
                <a:gd name="T17" fmla="*/ 512 h 1010"/>
                <a:gd name="T18" fmla="*/ 479 w 951"/>
                <a:gd name="T19" fmla="*/ 538 h 1010"/>
                <a:gd name="T20" fmla="*/ 348 w 951"/>
                <a:gd name="T21" fmla="*/ 538 h 1010"/>
                <a:gd name="T22" fmla="*/ 421 w 951"/>
                <a:gd name="T23" fmla="*/ 630 h 1010"/>
                <a:gd name="T24" fmla="*/ 320 w 951"/>
                <a:gd name="T25" fmla="*/ 925 h 1010"/>
                <a:gd name="T26" fmla="*/ 196 w 951"/>
                <a:gd name="T27" fmla="*/ 810 h 1010"/>
                <a:gd name="T28" fmla="*/ 130 w 951"/>
                <a:gd name="T29" fmla="*/ 678 h 1010"/>
                <a:gd name="T30" fmla="*/ 53 w 951"/>
                <a:gd name="T31" fmla="*/ 508 h 1010"/>
                <a:gd name="T32" fmla="*/ 163 w 951"/>
                <a:gd name="T33" fmla="*/ 434 h 1010"/>
                <a:gd name="T34" fmla="*/ 278 w 951"/>
                <a:gd name="T35" fmla="*/ 471 h 1010"/>
                <a:gd name="T36" fmla="*/ 306 w 951"/>
                <a:gd name="T37" fmla="*/ 444 h 1010"/>
                <a:gd name="T38" fmla="*/ 272 w 951"/>
                <a:gd name="T39" fmla="*/ 449 h 1010"/>
                <a:gd name="T40" fmla="*/ 243 w 951"/>
                <a:gd name="T41" fmla="*/ 407 h 1010"/>
                <a:gd name="T42" fmla="*/ 228 w 951"/>
                <a:gd name="T43" fmla="*/ 406 h 1010"/>
                <a:gd name="T44" fmla="*/ 192 w 951"/>
                <a:gd name="T45" fmla="*/ 391 h 1010"/>
                <a:gd name="T46" fmla="*/ 124 w 951"/>
                <a:gd name="T47" fmla="*/ 413 h 1010"/>
                <a:gd name="T48" fmla="*/ 83 w 951"/>
                <a:gd name="T49" fmla="*/ 373 h 1010"/>
                <a:gd name="T50" fmla="*/ 91 w 951"/>
                <a:gd name="T51" fmla="*/ 335 h 1010"/>
                <a:gd name="T52" fmla="*/ 98 w 951"/>
                <a:gd name="T53" fmla="*/ 280 h 1010"/>
                <a:gd name="T54" fmla="*/ 128 w 951"/>
                <a:gd name="T55" fmla="*/ 278 h 1010"/>
                <a:gd name="T56" fmla="*/ 156 w 951"/>
                <a:gd name="T57" fmla="*/ 226 h 1010"/>
                <a:gd name="T58" fmla="*/ 266 w 951"/>
                <a:gd name="T59" fmla="*/ 92 h 1010"/>
                <a:gd name="T60" fmla="*/ 379 w 951"/>
                <a:gd name="T61" fmla="*/ 128 h 1010"/>
                <a:gd name="T62" fmla="*/ 448 w 951"/>
                <a:gd name="T63" fmla="*/ 106 h 1010"/>
                <a:gd name="T64" fmla="*/ 531 w 951"/>
                <a:gd name="T65" fmla="*/ 87 h 1010"/>
                <a:gd name="T66" fmla="*/ 570 w 951"/>
                <a:gd name="T67" fmla="*/ 64 h 1010"/>
                <a:gd name="T68" fmla="*/ 663 w 951"/>
                <a:gd name="T69" fmla="*/ 19 h 1010"/>
                <a:gd name="T70" fmla="*/ 574 w 951"/>
                <a:gd name="T71" fmla="*/ 35 h 1010"/>
                <a:gd name="T72" fmla="*/ 505 w 951"/>
                <a:gd name="T73" fmla="*/ 61 h 1010"/>
                <a:gd name="T74" fmla="*/ 371 w 951"/>
                <a:gd name="T75" fmla="*/ 102 h 1010"/>
                <a:gd name="T76" fmla="*/ 301 w 951"/>
                <a:gd name="T77" fmla="*/ 84 h 1010"/>
                <a:gd name="T78" fmla="*/ 174 w 951"/>
                <a:gd name="T79" fmla="*/ 146 h 1010"/>
                <a:gd name="T80" fmla="*/ 128 w 951"/>
                <a:gd name="T81" fmla="*/ 214 h 1010"/>
                <a:gd name="T82" fmla="*/ 64 w 951"/>
                <a:gd name="T83" fmla="*/ 303 h 1010"/>
                <a:gd name="T84" fmla="*/ 59 w 951"/>
                <a:gd name="T85" fmla="*/ 443 h 1010"/>
                <a:gd name="T86" fmla="*/ 55 w 951"/>
                <a:gd name="T87" fmla="*/ 704 h 1010"/>
                <a:gd name="T88" fmla="*/ 157 w 951"/>
                <a:gd name="T89" fmla="*/ 721 h 1010"/>
                <a:gd name="T90" fmla="*/ 187 w 951"/>
                <a:gd name="T91" fmla="*/ 908 h 1010"/>
                <a:gd name="T92" fmla="*/ 338 w 951"/>
                <a:gd name="T93" fmla="*/ 933 h 1010"/>
                <a:gd name="T94" fmla="*/ 442 w 951"/>
                <a:gd name="T95" fmla="*/ 688 h 1010"/>
                <a:gd name="T96" fmla="*/ 505 w 951"/>
                <a:gd name="T97" fmla="*/ 559 h 1010"/>
                <a:gd name="T98" fmla="*/ 543 w 951"/>
                <a:gd name="T99" fmla="*/ 587 h 1010"/>
                <a:gd name="T100" fmla="*/ 603 w 951"/>
                <a:gd name="T101" fmla="*/ 681 h 1010"/>
                <a:gd name="T102" fmla="*/ 665 w 951"/>
                <a:gd name="T103" fmla="*/ 587 h 1010"/>
                <a:gd name="T104" fmla="*/ 709 w 951"/>
                <a:gd name="T105" fmla="*/ 642 h 1010"/>
                <a:gd name="T106" fmla="*/ 821 w 951"/>
                <a:gd name="T107" fmla="*/ 598 h 1010"/>
                <a:gd name="T108" fmla="*/ 869 w 951"/>
                <a:gd name="T109" fmla="*/ 533 h 1010"/>
                <a:gd name="T110" fmla="*/ 951 w 951"/>
                <a:gd name="T111" fmla="*/ 361 h 1010"/>
                <a:gd name="T112" fmla="*/ 733 w 951"/>
                <a:gd name="T113" fmla="*/ 29 h 1010"/>
                <a:gd name="T114" fmla="*/ 663 w 951"/>
                <a:gd name="T115" fmla="*/ 0 h 1010"/>
                <a:gd name="T116" fmla="*/ 152 w 951"/>
                <a:gd name="T117" fmla="*/ 407 h 1010"/>
                <a:gd name="T118" fmla="*/ 239 w 951"/>
                <a:gd name="T119" fmla="*/ 458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1" h="1010">
                  <a:moveTo>
                    <a:pt x="663" y="19"/>
                  </a:moveTo>
                  <a:cubicBezTo>
                    <a:pt x="663" y="19"/>
                    <a:pt x="664" y="19"/>
                    <a:pt x="665" y="20"/>
                  </a:cubicBezTo>
                  <a:cubicBezTo>
                    <a:pt x="667" y="22"/>
                    <a:pt x="681" y="27"/>
                    <a:pt x="688" y="27"/>
                  </a:cubicBezTo>
                  <a:cubicBezTo>
                    <a:pt x="691" y="27"/>
                    <a:pt x="696" y="27"/>
                    <a:pt x="701" y="27"/>
                  </a:cubicBezTo>
                  <a:cubicBezTo>
                    <a:pt x="707" y="33"/>
                    <a:pt x="714" y="38"/>
                    <a:pt x="720" y="43"/>
                  </a:cubicBezTo>
                  <a:cubicBezTo>
                    <a:pt x="720" y="46"/>
                    <a:pt x="720" y="48"/>
                    <a:pt x="720" y="48"/>
                  </a:cubicBezTo>
                  <a:cubicBezTo>
                    <a:pt x="718" y="51"/>
                    <a:pt x="724" y="63"/>
                    <a:pt x="735" y="65"/>
                  </a:cubicBezTo>
                  <a:cubicBezTo>
                    <a:pt x="735" y="65"/>
                    <a:pt x="735" y="65"/>
                    <a:pt x="741" y="66"/>
                  </a:cubicBezTo>
                  <a:cubicBezTo>
                    <a:pt x="742" y="66"/>
                    <a:pt x="742" y="66"/>
                    <a:pt x="743" y="66"/>
                  </a:cubicBezTo>
                  <a:cubicBezTo>
                    <a:pt x="743" y="66"/>
                    <a:pt x="744" y="66"/>
                    <a:pt x="744" y="66"/>
                  </a:cubicBezTo>
                  <a:cubicBezTo>
                    <a:pt x="827" y="147"/>
                    <a:pt x="891" y="247"/>
                    <a:pt x="929" y="358"/>
                  </a:cubicBezTo>
                  <a:cubicBezTo>
                    <a:pt x="924" y="366"/>
                    <a:pt x="915" y="378"/>
                    <a:pt x="912" y="379"/>
                  </a:cubicBezTo>
                  <a:cubicBezTo>
                    <a:pt x="908" y="381"/>
                    <a:pt x="901" y="400"/>
                    <a:pt x="903" y="414"/>
                  </a:cubicBezTo>
                  <a:cubicBezTo>
                    <a:pt x="905" y="428"/>
                    <a:pt x="889" y="449"/>
                    <a:pt x="884" y="449"/>
                  </a:cubicBezTo>
                  <a:cubicBezTo>
                    <a:pt x="883" y="449"/>
                    <a:pt x="883" y="449"/>
                    <a:pt x="883" y="449"/>
                  </a:cubicBezTo>
                  <a:cubicBezTo>
                    <a:pt x="879" y="447"/>
                    <a:pt x="875" y="428"/>
                    <a:pt x="872" y="425"/>
                  </a:cubicBezTo>
                  <a:cubicBezTo>
                    <a:pt x="869" y="422"/>
                    <a:pt x="864" y="416"/>
                    <a:pt x="863" y="416"/>
                  </a:cubicBezTo>
                  <a:cubicBezTo>
                    <a:pt x="863" y="416"/>
                    <a:pt x="863" y="416"/>
                    <a:pt x="863" y="417"/>
                  </a:cubicBezTo>
                  <a:cubicBezTo>
                    <a:pt x="864" y="421"/>
                    <a:pt x="856" y="429"/>
                    <a:pt x="855" y="430"/>
                  </a:cubicBezTo>
                  <a:cubicBezTo>
                    <a:pt x="855" y="432"/>
                    <a:pt x="848" y="434"/>
                    <a:pt x="847" y="436"/>
                  </a:cubicBezTo>
                  <a:cubicBezTo>
                    <a:pt x="846" y="438"/>
                    <a:pt x="848" y="449"/>
                    <a:pt x="849" y="452"/>
                  </a:cubicBezTo>
                  <a:cubicBezTo>
                    <a:pt x="851" y="455"/>
                    <a:pt x="857" y="464"/>
                    <a:pt x="858" y="468"/>
                  </a:cubicBezTo>
                  <a:cubicBezTo>
                    <a:pt x="859" y="472"/>
                    <a:pt x="864" y="484"/>
                    <a:pt x="863" y="492"/>
                  </a:cubicBezTo>
                  <a:cubicBezTo>
                    <a:pt x="862" y="500"/>
                    <a:pt x="856" y="518"/>
                    <a:pt x="855" y="519"/>
                  </a:cubicBezTo>
                  <a:cubicBezTo>
                    <a:pt x="854" y="520"/>
                    <a:pt x="845" y="527"/>
                    <a:pt x="841" y="535"/>
                  </a:cubicBezTo>
                  <a:cubicBezTo>
                    <a:pt x="837" y="542"/>
                    <a:pt x="819" y="562"/>
                    <a:pt x="812" y="562"/>
                  </a:cubicBezTo>
                  <a:cubicBezTo>
                    <a:pt x="812" y="562"/>
                    <a:pt x="812" y="562"/>
                    <a:pt x="812" y="562"/>
                  </a:cubicBezTo>
                  <a:cubicBezTo>
                    <a:pt x="812" y="562"/>
                    <a:pt x="812" y="562"/>
                    <a:pt x="812" y="562"/>
                  </a:cubicBezTo>
                  <a:cubicBezTo>
                    <a:pt x="804" y="562"/>
                    <a:pt x="798" y="574"/>
                    <a:pt x="800" y="574"/>
                  </a:cubicBezTo>
                  <a:cubicBezTo>
                    <a:pt x="803" y="574"/>
                    <a:pt x="806" y="580"/>
                    <a:pt x="805" y="584"/>
                  </a:cubicBezTo>
                  <a:cubicBezTo>
                    <a:pt x="804" y="589"/>
                    <a:pt x="796" y="607"/>
                    <a:pt x="795" y="623"/>
                  </a:cubicBezTo>
                  <a:cubicBezTo>
                    <a:pt x="794" y="638"/>
                    <a:pt x="771" y="651"/>
                    <a:pt x="768" y="651"/>
                  </a:cubicBezTo>
                  <a:cubicBezTo>
                    <a:pt x="767" y="651"/>
                    <a:pt x="767" y="651"/>
                    <a:pt x="767" y="651"/>
                  </a:cubicBezTo>
                  <a:cubicBezTo>
                    <a:pt x="767" y="649"/>
                    <a:pt x="762" y="642"/>
                    <a:pt x="757" y="638"/>
                  </a:cubicBezTo>
                  <a:cubicBezTo>
                    <a:pt x="754" y="636"/>
                    <a:pt x="747" y="631"/>
                    <a:pt x="744" y="631"/>
                  </a:cubicBezTo>
                  <a:cubicBezTo>
                    <a:pt x="743" y="631"/>
                    <a:pt x="742" y="632"/>
                    <a:pt x="742" y="633"/>
                  </a:cubicBezTo>
                  <a:cubicBezTo>
                    <a:pt x="741" y="637"/>
                    <a:pt x="741" y="653"/>
                    <a:pt x="744" y="657"/>
                  </a:cubicBezTo>
                  <a:cubicBezTo>
                    <a:pt x="747" y="661"/>
                    <a:pt x="760" y="674"/>
                    <a:pt x="764" y="680"/>
                  </a:cubicBezTo>
                  <a:cubicBezTo>
                    <a:pt x="767" y="685"/>
                    <a:pt x="765" y="699"/>
                    <a:pt x="760" y="699"/>
                  </a:cubicBezTo>
                  <a:cubicBezTo>
                    <a:pt x="759" y="699"/>
                    <a:pt x="758" y="699"/>
                    <a:pt x="757" y="698"/>
                  </a:cubicBezTo>
                  <a:cubicBezTo>
                    <a:pt x="749" y="692"/>
                    <a:pt x="730" y="672"/>
                    <a:pt x="729" y="668"/>
                  </a:cubicBezTo>
                  <a:cubicBezTo>
                    <a:pt x="727" y="664"/>
                    <a:pt x="727" y="651"/>
                    <a:pt x="728" y="648"/>
                  </a:cubicBezTo>
                  <a:cubicBezTo>
                    <a:pt x="729" y="646"/>
                    <a:pt x="729" y="635"/>
                    <a:pt x="728" y="632"/>
                  </a:cubicBezTo>
                  <a:cubicBezTo>
                    <a:pt x="726" y="628"/>
                    <a:pt x="718" y="619"/>
                    <a:pt x="717" y="616"/>
                  </a:cubicBezTo>
                  <a:cubicBezTo>
                    <a:pt x="717" y="613"/>
                    <a:pt x="715" y="605"/>
                    <a:pt x="709" y="605"/>
                  </a:cubicBezTo>
                  <a:cubicBezTo>
                    <a:pt x="709" y="605"/>
                    <a:pt x="709" y="605"/>
                    <a:pt x="709" y="605"/>
                  </a:cubicBezTo>
                  <a:cubicBezTo>
                    <a:pt x="709" y="605"/>
                    <a:pt x="709" y="605"/>
                    <a:pt x="709" y="605"/>
                  </a:cubicBezTo>
                  <a:cubicBezTo>
                    <a:pt x="702" y="605"/>
                    <a:pt x="695" y="595"/>
                    <a:pt x="696" y="593"/>
                  </a:cubicBezTo>
                  <a:cubicBezTo>
                    <a:pt x="697" y="591"/>
                    <a:pt x="694" y="578"/>
                    <a:pt x="692" y="573"/>
                  </a:cubicBezTo>
                  <a:cubicBezTo>
                    <a:pt x="689" y="569"/>
                    <a:pt x="679" y="560"/>
                    <a:pt x="674" y="560"/>
                  </a:cubicBezTo>
                  <a:cubicBezTo>
                    <a:pt x="673" y="560"/>
                    <a:pt x="673" y="560"/>
                    <a:pt x="672" y="560"/>
                  </a:cubicBezTo>
                  <a:cubicBezTo>
                    <a:pt x="668" y="562"/>
                    <a:pt x="654" y="570"/>
                    <a:pt x="650" y="573"/>
                  </a:cubicBezTo>
                  <a:cubicBezTo>
                    <a:pt x="647" y="576"/>
                    <a:pt x="644" y="593"/>
                    <a:pt x="643" y="596"/>
                  </a:cubicBezTo>
                  <a:cubicBezTo>
                    <a:pt x="642" y="598"/>
                    <a:pt x="631" y="598"/>
                    <a:pt x="631" y="600"/>
                  </a:cubicBezTo>
                  <a:cubicBezTo>
                    <a:pt x="631" y="602"/>
                    <a:pt x="630" y="608"/>
                    <a:pt x="628" y="608"/>
                  </a:cubicBezTo>
                  <a:cubicBezTo>
                    <a:pt x="626" y="608"/>
                    <a:pt x="619" y="616"/>
                    <a:pt x="617" y="625"/>
                  </a:cubicBezTo>
                  <a:cubicBezTo>
                    <a:pt x="615" y="635"/>
                    <a:pt x="607" y="661"/>
                    <a:pt x="603" y="662"/>
                  </a:cubicBezTo>
                  <a:cubicBezTo>
                    <a:pt x="602" y="662"/>
                    <a:pt x="602" y="662"/>
                    <a:pt x="602" y="662"/>
                  </a:cubicBezTo>
                  <a:cubicBezTo>
                    <a:pt x="598" y="662"/>
                    <a:pt x="592" y="656"/>
                    <a:pt x="592" y="653"/>
                  </a:cubicBezTo>
                  <a:cubicBezTo>
                    <a:pt x="592" y="650"/>
                    <a:pt x="590" y="638"/>
                    <a:pt x="588" y="634"/>
                  </a:cubicBezTo>
                  <a:cubicBezTo>
                    <a:pt x="586" y="630"/>
                    <a:pt x="577" y="616"/>
                    <a:pt x="575" y="608"/>
                  </a:cubicBezTo>
                  <a:cubicBezTo>
                    <a:pt x="573" y="601"/>
                    <a:pt x="562" y="583"/>
                    <a:pt x="561" y="580"/>
                  </a:cubicBezTo>
                  <a:cubicBezTo>
                    <a:pt x="560" y="577"/>
                    <a:pt x="557" y="565"/>
                    <a:pt x="554" y="564"/>
                  </a:cubicBezTo>
                  <a:cubicBezTo>
                    <a:pt x="550" y="563"/>
                    <a:pt x="545" y="555"/>
                    <a:pt x="545" y="554"/>
                  </a:cubicBezTo>
                  <a:cubicBezTo>
                    <a:pt x="545" y="552"/>
                    <a:pt x="543" y="544"/>
                    <a:pt x="534" y="534"/>
                  </a:cubicBezTo>
                  <a:cubicBezTo>
                    <a:pt x="534" y="534"/>
                    <a:pt x="534" y="534"/>
                    <a:pt x="516" y="537"/>
                  </a:cubicBezTo>
                  <a:cubicBezTo>
                    <a:pt x="510" y="538"/>
                    <a:pt x="510" y="538"/>
                    <a:pt x="510" y="538"/>
                  </a:cubicBezTo>
                  <a:cubicBezTo>
                    <a:pt x="510" y="536"/>
                    <a:pt x="508" y="535"/>
                    <a:pt x="506" y="535"/>
                  </a:cubicBezTo>
                  <a:cubicBezTo>
                    <a:pt x="504" y="535"/>
                    <a:pt x="503" y="535"/>
                    <a:pt x="501" y="536"/>
                  </a:cubicBezTo>
                  <a:cubicBezTo>
                    <a:pt x="500" y="538"/>
                    <a:pt x="496" y="538"/>
                    <a:pt x="492" y="538"/>
                  </a:cubicBezTo>
                  <a:cubicBezTo>
                    <a:pt x="486" y="538"/>
                    <a:pt x="480" y="537"/>
                    <a:pt x="479" y="536"/>
                  </a:cubicBezTo>
                  <a:cubicBezTo>
                    <a:pt x="478" y="533"/>
                    <a:pt x="471" y="520"/>
                    <a:pt x="465" y="512"/>
                  </a:cubicBezTo>
                  <a:cubicBezTo>
                    <a:pt x="459" y="505"/>
                    <a:pt x="440" y="491"/>
                    <a:pt x="437" y="491"/>
                  </a:cubicBezTo>
                  <a:cubicBezTo>
                    <a:pt x="436" y="491"/>
                    <a:pt x="436" y="491"/>
                    <a:pt x="436" y="491"/>
                  </a:cubicBezTo>
                  <a:cubicBezTo>
                    <a:pt x="434" y="492"/>
                    <a:pt x="430" y="498"/>
                    <a:pt x="431" y="501"/>
                  </a:cubicBezTo>
                  <a:cubicBezTo>
                    <a:pt x="433" y="504"/>
                    <a:pt x="444" y="510"/>
                    <a:pt x="446" y="515"/>
                  </a:cubicBezTo>
                  <a:cubicBezTo>
                    <a:pt x="449" y="519"/>
                    <a:pt x="454" y="531"/>
                    <a:pt x="457" y="531"/>
                  </a:cubicBezTo>
                  <a:cubicBezTo>
                    <a:pt x="458" y="531"/>
                    <a:pt x="458" y="531"/>
                    <a:pt x="458" y="531"/>
                  </a:cubicBezTo>
                  <a:cubicBezTo>
                    <a:pt x="459" y="530"/>
                    <a:pt x="460" y="530"/>
                    <a:pt x="461" y="530"/>
                  </a:cubicBezTo>
                  <a:cubicBezTo>
                    <a:pt x="466" y="530"/>
                    <a:pt x="477" y="534"/>
                    <a:pt x="479" y="538"/>
                  </a:cubicBezTo>
                  <a:cubicBezTo>
                    <a:pt x="482" y="543"/>
                    <a:pt x="487" y="559"/>
                    <a:pt x="485" y="562"/>
                  </a:cubicBezTo>
                  <a:cubicBezTo>
                    <a:pt x="482" y="565"/>
                    <a:pt x="478" y="582"/>
                    <a:pt x="474" y="585"/>
                  </a:cubicBezTo>
                  <a:cubicBezTo>
                    <a:pt x="470" y="589"/>
                    <a:pt x="455" y="596"/>
                    <a:pt x="455" y="598"/>
                  </a:cubicBezTo>
                  <a:cubicBezTo>
                    <a:pt x="454" y="601"/>
                    <a:pt x="442" y="608"/>
                    <a:pt x="433" y="613"/>
                  </a:cubicBezTo>
                  <a:cubicBezTo>
                    <a:pt x="428" y="615"/>
                    <a:pt x="415" y="618"/>
                    <a:pt x="405" y="618"/>
                  </a:cubicBezTo>
                  <a:cubicBezTo>
                    <a:pt x="399" y="618"/>
                    <a:pt x="393" y="617"/>
                    <a:pt x="391" y="613"/>
                  </a:cubicBezTo>
                  <a:cubicBezTo>
                    <a:pt x="388" y="606"/>
                    <a:pt x="375" y="582"/>
                    <a:pt x="370" y="574"/>
                  </a:cubicBezTo>
                  <a:cubicBezTo>
                    <a:pt x="365" y="566"/>
                    <a:pt x="349" y="544"/>
                    <a:pt x="348" y="538"/>
                  </a:cubicBezTo>
                  <a:cubicBezTo>
                    <a:pt x="347" y="534"/>
                    <a:pt x="343" y="529"/>
                    <a:pt x="342" y="529"/>
                  </a:cubicBezTo>
                  <a:cubicBezTo>
                    <a:pt x="341" y="529"/>
                    <a:pt x="341" y="529"/>
                    <a:pt x="341" y="530"/>
                  </a:cubicBezTo>
                  <a:cubicBezTo>
                    <a:pt x="342" y="534"/>
                    <a:pt x="342" y="548"/>
                    <a:pt x="345" y="551"/>
                  </a:cubicBezTo>
                  <a:cubicBezTo>
                    <a:pt x="349" y="554"/>
                    <a:pt x="358" y="566"/>
                    <a:pt x="362" y="572"/>
                  </a:cubicBezTo>
                  <a:cubicBezTo>
                    <a:pt x="366" y="577"/>
                    <a:pt x="371" y="603"/>
                    <a:pt x="377" y="608"/>
                  </a:cubicBezTo>
                  <a:cubicBezTo>
                    <a:pt x="383" y="613"/>
                    <a:pt x="393" y="636"/>
                    <a:pt x="398" y="636"/>
                  </a:cubicBezTo>
                  <a:cubicBezTo>
                    <a:pt x="402" y="636"/>
                    <a:pt x="416" y="634"/>
                    <a:pt x="418" y="631"/>
                  </a:cubicBezTo>
                  <a:cubicBezTo>
                    <a:pt x="419" y="630"/>
                    <a:pt x="420" y="630"/>
                    <a:pt x="421" y="630"/>
                  </a:cubicBezTo>
                  <a:cubicBezTo>
                    <a:pt x="427" y="630"/>
                    <a:pt x="436" y="633"/>
                    <a:pt x="436" y="638"/>
                  </a:cubicBezTo>
                  <a:cubicBezTo>
                    <a:pt x="438" y="643"/>
                    <a:pt x="431" y="667"/>
                    <a:pt x="425" y="678"/>
                  </a:cubicBezTo>
                  <a:cubicBezTo>
                    <a:pt x="418" y="689"/>
                    <a:pt x="398" y="720"/>
                    <a:pt x="394" y="722"/>
                  </a:cubicBezTo>
                  <a:cubicBezTo>
                    <a:pt x="391" y="725"/>
                    <a:pt x="380" y="737"/>
                    <a:pt x="378" y="744"/>
                  </a:cubicBezTo>
                  <a:cubicBezTo>
                    <a:pt x="376" y="752"/>
                    <a:pt x="370" y="781"/>
                    <a:pt x="371" y="796"/>
                  </a:cubicBezTo>
                  <a:cubicBezTo>
                    <a:pt x="372" y="812"/>
                    <a:pt x="362" y="855"/>
                    <a:pt x="353" y="863"/>
                  </a:cubicBezTo>
                  <a:cubicBezTo>
                    <a:pt x="344" y="872"/>
                    <a:pt x="335" y="913"/>
                    <a:pt x="332" y="914"/>
                  </a:cubicBezTo>
                  <a:cubicBezTo>
                    <a:pt x="329" y="914"/>
                    <a:pt x="321" y="921"/>
                    <a:pt x="320" y="925"/>
                  </a:cubicBezTo>
                  <a:cubicBezTo>
                    <a:pt x="318" y="929"/>
                    <a:pt x="314" y="947"/>
                    <a:pt x="309" y="952"/>
                  </a:cubicBezTo>
                  <a:cubicBezTo>
                    <a:pt x="304" y="957"/>
                    <a:pt x="287" y="981"/>
                    <a:pt x="278" y="987"/>
                  </a:cubicBezTo>
                  <a:cubicBezTo>
                    <a:pt x="275" y="989"/>
                    <a:pt x="268" y="990"/>
                    <a:pt x="262" y="990"/>
                  </a:cubicBezTo>
                  <a:cubicBezTo>
                    <a:pt x="248" y="990"/>
                    <a:pt x="231" y="986"/>
                    <a:pt x="229" y="979"/>
                  </a:cubicBezTo>
                  <a:cubicBezTo>
                    <a:pt x="226" y="967"/>
                    <a:pt x="211" y="939"/>
                    <a:pt x="211" y="935"/>
                  </a:cubicBezTo>
                  <a:cubicBezTo>
                    <a:pt x="211" y="930"/>
                    <a:pt x="209" y="910"/>
                    <a:pt x="205" y="901"/>
                  </a:cubicBezTo>
                  <a:cubicBezTo>
                    <a:pt x="202" y="892"/>
                    <a:pt x="189" y="865"/>
                    <a:pt x="190" y="855"/>
                  </a:cubicBezTo>
                  <a:cubicBezTo>
                    <a:pt x="191" y="845"/>
                    <a:pt x="197" y="818"/>
                    <a:pt x="196" y="810"/>
                  </a:cubicBezTo>
                  <a:cubicBezTo>
                    <a:pt x="195" y="801"/>
                    <a:pt x="186" y="778"/>
                    <a:pt x="184" y="770"/>
                  </a:cubicBezTo>
                  <a:cubicBezTo>
                    <a:pt x="181" y="761"/>
                    <a:pt x="174" y="734"/>
                    <a:pt x="176" y="726"/>
                  </a:cubicBezTo>
                  <a:cubicBezTo>
                    <a:pt x="178" y="718"/>
                    <a:pt x="175" y="691"/>
                    <a:pt x="172" y="691"/>
                  </a:cubicBezTo>
                  <a:cubicBezTo>
                    <a:pt x="172" y="691"/>
                    <a:pt x="172" y="691"/>
                    <a:pt x="172" y="691"/>
                  </a:cubicBezTo>
                  <a:cubicBezTo>
                    <a:pt x="170" y="691"/>
                    <a:pt x="165" y="692"/>
                    <a:pt x="161" y="692"/>
                  </a:cubicBezTo>
                  <a:cubicBezTo>
                    <a:pt x="158" y="692"/>
                    <a:pt x="156" y="692"/>
                    <a:pt x="155" y="691"/>
                  </a:cubicBezTo>
                  <a:cubicBezTo>
                    <a:pt x="151" y="689"/>
                    <a:pt x="135" y="684"/>
                    <a:pt x="135" y="679"/>
                  </a:cubicBezTo>
                  <a:cubicBezTo>
                    <a:pt x="135" y="679"/>
                    <a:pt x="135" y="679"/>
                    <a:pt x="130" y="678"/>
                  </a:cubicBezTo>
                  <a:cubicBezTo>
                    <a:pt x="119" y="677"/>
                    <a:pt x="119" y="677"/>
                    <a:pt x="119" y="677"/>
                  </a:cubicBezTo>
                  <a:cubicBezTo>
                    <a:pt x="117" y="685"/>
                    <a:pt x="108" y="692"/>
                    <a:pt x="101" y="692"/>
                  </a:cubicBezTo>
                  <a:cubicBezTo>
                    <a:pt x="101" y="692"/>
                    <a:pt x="101" y="692"/>
                    <a:pt x="101" y="692"/>
                  </a:cubicBezTo>
                  <a:cubicBezTo>
                    <a:pt x="93" y="692"/>
                    <a:pt x="72" y="692"/>
                    <a:pt x="65" y="688"/>
                  </a:cubicBezTo>
                  <a:cubicBezTo>
                    <a:pt x="58" y="683"/>
                    <a:pt x="38" y="666"/>
                    <a:pt x="35" y="658"/>
                  </a:cubicBezTo>
                  <a:cubicBezTo>
                    <a:pt x="31" y="650"/>
                    <a:pt x="20" y="622"/>
                    <a:pt x="20" y="609"/>
                  </a:cubicBezTo>
                  <a:cubicBezTo>
                    <a:pt x="20" y="595"/>
                    <a:pt x="23" y="555"/>
                    <a:pt x="26" y="550"/>
                  </a:cubicBezTo>
                  <a:cubicBezTo>
                    <a:pt x="30" y="544"/>
                    <a:pt x="42" y="516"/>
                    <a:pt x="53" y="508"/>
                  </a:cubicBezTo>
                  <a:cubicBezTo>
                    <a:pt x="53" y="508"/>
                    <a:pt x="53" y="508"/>
                    <a:pt x="57" y="500"/>
                  </a:cubicBezTo>
                  <a:cubicBezTo>
                    <a:pt x="63" y="489"/>
                    <a:pt x="63" y="489"/>
                    <a:pt x="63" y="489"/>
                  </a:cubicBezTo>
                  <a:cubicBezTo>
                    <a:pt x="65" y="472"/>
                    <a:pt x="71" y="457"/>
                    <a:pt x="75" y="455"/>
                  </a:cubicBezTo>
                  <a:cubicBezTo>
                    <a:pt x="79" y="453"/>
                    <a:pt x="88" y="442"/>
                    <a:pt x="92" y="442"/>
                  </a:cubicBezTo>
                  <a:cubicBezTo>
                    <a:pt x="92" y="442"/>
                    <a:pt x="92" y="442"/>
                    <a:pt x="92" y="443"/>
                  </a:cubicBezTo>
                  <a:cubicBezTo>
                    <a:pt x="95" y="443"/>
                    <a:pt x="101" y="445"/>
                    <a:pt x="107" y="445"/>
                  </a:cubicBezTo>
                  <a:cubicBezTo>
                    <a:pt x="110" y="445"/>
                    <a:pt x="113" y="444"/>
                    <a:pt x="115" y="443"/>
                  </a:cubicBezTo>
                  <a:cubicBezTo>
                    <a:pt x="123" y="440"/>
                    <a:pt x="156" y="436"/>
                    <a:pt x="163" y="434"/>
                  </a:cubicBezTo>
                  <a:cubicBezTo>
                    <a:pt x="165" y="433"/>
                    <a:pt x="171" y="433"/>
                    <a:pt x="176" y="433"/>
                  </a:cubicBezTo>
                  <a:cubicBezTo>
                    <a:pt x="184" y="433"/>
                    <a:pt x="192" y="434"/>
                    <a:pt x="192" y="435"/>
                  </a:cubicBezTo>
                  <a:cubicBezTo>
                    <a:pt x="193" y="438"/>
                    <a:pt x="189" y="443"/>
                    <a:pt x="191" y="445"/>
                  </a:cubicBezTo>
                  <a:cubicBezTo>
                    <a:pt x="193" y="447"/>
                    <a:pt x="201" y="461"/>
                    <a:pt x="211" y="466"/>
                  </a:cubicBezTo>
                  <a:cubicBezTo>
                    <a:pt x="219" y="469"/>
                    <a:pt x="236" y="480"/>
                    <a:pt x="241" y="480"/>
                  </a:cubicBezTo>
                  <a:cubicBezTo>
                    <a:pt x="242" y="480"/>
                    <a:pt x="243" y="479"/>
                    <a:pt x="243" y="479"/>
                  </a:cubicBezTo>
                  <a:cubicBezTo>
                    <a:pt x="244" y="475"/>
                    <a:pt x="261" y="471"/>
                    <a:pt x="274" y="471"/>
                  </a:cubicBezTo>
                  <a:cubicBezTo>
                    <a:pt x="275" y="471"/>
                    <a:pt x="276" y="471"/>
                    <a:pt x="278" y="471"/>
                  </a:cubicBezTo>
                  <a:cubicBezTo>
                    <a:pt x="286" y="472"/>
                    <a:pt x="300" y="474"/>
                    <a:pt x="311" y="474"/>
                  </a:cubicBezTo>
                  <a:cubicBezTo>
                    <a:pt x="318" y="474"/>
                    <a:pt x="324" y="473"/>
                    <a:pt x="324" y="471"/>
                  </a:cubicBezTo>
                  <a:cubicBezTo>
                    <a:pt x="326" y="465"/>
                    <a:pt x="335" y="453"/>
                    <a:pt x="335" y="450"/>
                  </a:cubicBezTo>
                  <a:cubicBezTo>
                    <a:pt x="335" y="448"/>
                    <a:pt x="334" y="445"/>
                    <a:pt x="334" y="445"/>
                  </a:cubicBezTo>
                  <a:cubicBezTo>
                    <a:pt x="334" y="445"/>
                    <a:pt x="334" y="445"/>
                    <a:pt x="333" y="446"/>
                  </a:cubicBezTo>
                  <a:cubicBezTo>
                    <a:pt x="333" y="449"/>
                    <a:pt x="330" y="450"/>
                    <a:pt x="327" y="450"/>
                  </a:cubicBezTo>
                  <a:cubicBezTo>
                    <a:pt x="325" y="450"/>
                    <a:pt x="322" y="449"/>
                    <a:pt x="323" y="448"/>
                  </a:cubicBezTo>
                  <a:cubicBezTo>
                    <a:pt x="323" y="446"/>
                    <a:pt x="316" y="444"/>
                    <a:pt x="306" y="444"/>
                  </a:cubicBezTo>
                  <a:cubicBezTo>
                    <a:pt x="302" y="444"/>
                    <a:pt x="296" y="444"/>
                    <a:pt x="292" y="446"/>
                  </a:cubicBezTo>
                  <a:cubicBezTo>
                    <a:pt x="292" y="446"/>
                    <a:pt x="292" y="446"/>
                    <a:pt x="282" y="438"/>
                  </a:cubicBezTo>
                  <a:cubicBezTo>
                    <a:pt x="278" y="435"/>
                    <a:pt x="278" y="435"/>
                    <a:pt x="278" y="435"/>
                  </a:cubicBezTo>
                  <a:cubicBezTo>
                    <a:pt x="276" y="431"/>
                    <a:pt x="274" y="425"/>
                    <a:pt x="274" y="421"/>
                  </a:cubicBezTo>
                  <a:cubicBezTo>
                    <a:pt x="274" y="418"/>
                    <a:pt x="276" y="405"/>
                    <a:pt x="274" y="405"/>
                  </a:cubicBezTo>
                  <a:cubicBezTo>
                    <a:pt x="273" y="405"/>
                    <a:pt x="269" y="410"/>
                    <a:pt x="270" y="417"/>
                  </a:cubicBezTo>
                  <a:cubicBezTo>
                    <a:pt x="270" y="423"/>
                    <a:pt x="270" y="439"/>
                    <a:pt x="274" y="439"/>
                  </a:cubicBezTo>
                  <a:cubicBezTo>
                    <a:pt x="278" y="439"/>
                    <a:pt x="276" y="449"/>
                    <a:pt x="272" y="449"/>
                  </a:cubicBezTo>
                  <a:cubicBezTo>
                    <a:pt x="272" y="449"/>
                    <a:pt x="272" y="449"/>
                    <a:pt x="272" y="449"/>
                  </a:cubicBezTo>
                  <a:cubicBezTo>
                    <a:pt x="268" y="449"/>
                    <a:pt x="264" y="441"/>
                    <a:pt x="265" y="441"/>
                  </a:cubicBezTo>
                  <a:cubicBezTo>
                    <a:pt x="266" y="441"/>
                    <a:pt x="263" y="439"/>
                    <a:pt x="260" y="439"/>
                  </a:cubicBezTo>
                  <a:cubicBezTo>
                    <a:pt x="259" y="439"/>
                    <a:pt x="259" y="439"/>
                    <a:pt x="259" y="439"/>
                  </a:cubicBezTo>
                  <a:cubicBezTo>
                    <a:pt x="259" y="439"/>
                    <a:pt x="259" y="439"/>
                    <a:pt x="259" y="439"/>
                  </a:cubicBezTo>
                  <a:cubicBezTo>
                    <a:pt x="255" y="439"/>
                    <a:pt x="248" y="433"/>
                    <a:pt x="248" y="430"/>
                  </a:cubicBezTo>
                  <a:cubicBezTo>
                    <a:pt x="248" y="427"/>
                    <a:pt x="247" y="415"/>
                    <a:pt x="245" y="411"/>
                  </a:cubicBezTo>
                  <a:cubicBezTo>
                    <a:pt x="245" y="411"/>
                    <a:pt x="245" y="411"/>
                    <a:pt x="243" y="407"/>
                  </a:cubicBezTo>
                  <a:cubicBezTo>
                    <a:pt x="241" y="405"/>
                    <a:pt x="239" y="398"/>
                    <a:pt x="237" y="396"/>
                  </a:cubicBezTo>
                  <a:cubicBezTo>
                    <a:pt x="229" y="384"/>
                    <a:pt x="229" y="384"/>
                    <a:pt x="229" y="384"/>
                  </a:cubicBezTo>
                  <a:cubicBezTo>
                    <a:pt x="221" y="377"/>
                    <a:pt x="216" y="374"/>
                    <a:pt x="215" y="374"/>
                  </a:cubicBezTo>
                  <a:cubicBezTo>
                    <a:pt x="215" y="374"/>
                    <a:pt x="216" y="375"/>
                    <a:pt x="218" y="377"/>
                  </a:cubicBezTo>
                  <a:cubicBezTo>
                    <a:pt x="225" y="384"/>
                    <a:pt x="234" y="400"/>
                    <a:pt x="234" y="400"/>
                  </a:cubicBezTo>
                  <a:cubicBezTo>
                    <a:pt x="234" y="400"/>
                    <a:pt x="233" y="400"/>
                    <a:pt x="233" y="400"/>
                  </a:cubicBezTo>
                  <a:cubicBezTo>
                    <a:pt x="233" y="400"/>
                    <a:pt x="233" y="400"/>
                    <a:pt x="232" y="400"/>
                  </a:cubicBezTo>
                  <a:cubicBezTo>
                    <a:pt x="230" y="400"/>
                    <a:pt x="226" y="405"/>
                    <a:pt x="228" y="406"/>
                  </a:cubicBezTo>
                  <a:cubicBezTo>
                    <a:pt x="230" y="406"/>
                    <a:pt x="226" y="415"/>
                    <a:pt x="222" y="417"/>
                  </a:cubicBezTo>
                  <a:cubicBezTo>
                    <a:pt x="219" y="418"/>
                    <a:pt x="214" y="431"/>
                    <a:pt x="210" y="431"/>
                  </a:cubicBezTo>
                  <a:cubicBezTo>
                    <a:pt x="210" y="431"/>
                    <a:pt x="210" y="431"/>
                    <a:pt x="210" y="431"/>
                  </a:cubicBezTo>
                  <a:cubicBezTo>
                    <a:pt x="206" y="430"/>
                    <a:pt x="206" y="419"/>
                    <a:pt x="210" y="419"/>
                  </a:cubicBezTo>
                  <a:cubicBezTo>
                    <a:pt x="210" y="419"/>
                    <a:pt x="210" y="419"/>
                    <a:pt x="210" y="419"/>
                  </a:cubicBezTo>
                  <a:cubicBezTo>
                    <a:pt x="210" y="419"/>
                    <a:pt x="210" y="419"/>
                    <a:pt x="210" y="419"/>
                  </a:cubicBezTo>
                  <a:cubicBezTo>
                    <a:pt x="213" y="419"/>
                    <a:pt x="214" y="409"/>
                    <a:pt x="211" y="405"/>
                  </a:cubicBezTo>
                  <a:cubicBezTo>
                    <a:pt x="208" y="400"/>
                    <a:pt x="193" y="394"/>
                    <a:pt x="192" y="391"/>
                  </a:cubicBezTo>
                  <a:cubicBezTo>
                    <a:pt x="192" y="390"/>
                    <a:pt x="191" y="390"/>
                    <a:pt x="191" y="390"/>
                  </a:cubicBezTo>
                  <a:cubicBezTo>
                    <a:pt x="190" y="390"/>
                    <a:pt x="188" y="393"/>
                    <a:pt x="189" y="400"/>
                  </a:cubicBezTo>
                  <a:cubicBezTo>
                    <a:pt x="191" y="404"/>
                    <a:pt x="187" y="406"/>
                    <a:pt x="182" y="406"/>
                  </a:cubicBezTo>
                  <a:cubicBezTo>
                    <a:pt x="179" y="406"/>
                    <a:pt x="174" y="404"/>
                    <a:pt x="173" y="400"/>
                  </a:cubicBezTo>
                  <a:cubicBezTo>
                    <a:pt x="172" y="392"/>
                    <a:pt x="173" y="378"/>
                    <a:pt x="170" y="378"/>
                  </a:cubicBezTo>
                  <a:cubicBezTo>
                    <a:pt x="170" y="378"/>
                    <a:pt x="170" y="378"/>
                    <a:pt x="170" y="379"/>
                  </a:cubicBezTo>
                  <a:cubicBezTo>
                    <a:pt x="165" y="381"/>
                    <a:pt x="148" y="381"/>
                    <a:pt x="145" y="386"/>
                  </a:cubicBezTo>
                  <a:cubicBezTo>
                    <a:pt x="142" y="391"/>
                    <a:pt x="126" y="405"/>
                    <a:pt x="124" y="413"/>
                  </a:cubicBezTo>
                  <a:cubicBezTo>
                    <a:pt x="122" y="420"/>
                    <a:pt x="113" y="436"/>
                    <a:pt x="109" y="436"/>
                  </a:cubicBezTo>
                  <a:cubicBezTo>
                    <a:pt x="109" y="436"/>
                    <a:pt x="109" y="436"/>
                    <a:pt x="109" y="436"/>
                  </a:cubicBezTo>
                  <a:cubicBezTo>
                    <a:pt x="108" y="435"/>
                    <a:pt x="106" y="435"/>
                    <a:pt x="104" y="435"/>
                  </a:cubicBezTo>
                  <a:cubicBezTo>
                    <a:pt x="101" y="435"/>
                    <a:pt x="98" y="435"/>
                    <a:pt x="95" y="435"/>
                  </a:cubicBezTo>
                  <a:cubicBezTo>
                    <a:pt x="92" y="435"/>
                    <a:pt x="89" y="435"/>
                    <a:pt x="87" y="434"/>
                  </a:cubicBezTo>
                  <a:cubicBezTo>
                    <a:pt x="84" y="432"/>
                    <a:pt x="69" y="429"/>
                    <a:pt x="68" y="424"/>
                  </a:cubicBezTo>
                  <a:cubicBezTo>
                    <a:pt x="67" y="420"/>
                    <a:pt x="65" y="403"/>
                    <a:pt x="66" y="397"/>
                  </a:cubicBezTo>
                  <a:cubicBezTo>
                    <a:pt x="66" y="391"/>
                    <a:pt x="76" y="375"/>
                    <a:pt x="83" y="373"/>
                  </a:cubicBezTo>
                  <a:cubicBezTo>
                    <a:pt x="85" y="373"/>
                    <a:pt x="87" y="372"/>
                    <a:pt x="90" y="372"/>
                  </a:cubicBezTo>
                  <a:cubicBezTo>
                    <a:pt x="96" y="372"/>
                    <a:pt x="103" y="373"/>
                    <a:pt x="108" y="373"/>
                  </a:cubicBezTo>
                  <a:cubicBezTo>
                    <a:pt x="110" y="373"/>
                    <a:pt x="111" y="373"/>
                    <a:pt x="112" y="373"/>
                  </a:cubicBezTo>
                  <a:cubicBezTo>
                    <a:pt x="113" y="371"/>
                    <a:pt x="114" y="363"/>
                    <a:pt x="111" y="360"/>
                  </a:cubicBezTo>
                  <a:cubicBezTo>
                    <a:pt x="108" y="358"/>
                    <a:pt x="103" y="343"/>
                    <a:pt x="99" y="343"/>
                  </a:cubicBezTo>
                  <a:cubicBezTo>
                    <a:pt x="99" y="343"/>
                    <a:pt x="99" y="343"/>
                    <a:pt x="99" y="343"/>
                  </a:cubicBezTo>
                  <a:cubicBezTo>
                    <a:pt x="99" y="343"/>
                    <a:pt x="99" y="343"/>
                    <a:pt x="99" y="343"/>
                  </a:cubicBezTo>
                  <a:cubicBezTo>
                    <a:pt x="94" y="343"/>
                    <a:pt x="89" y="337"/>
                    <a:pt x="91" y="335"/>
                  </a:cubicBezTo>
                  <a:cubicBezTo>
                    <a:pt x="93" y="332"/>
                    <a:pt x="103" y="326"/>
                    <a:pt x="106" y="322"/>
                  </a:cubicBezTo>
                  <a:cubicBezTo>
                    <a:pt x="108" y="319"/>
                    <a:pt x="123" y="317"/>
                    <a:pt x="124" y="316"/>
                  </a:cubicBezTo>
                  <a:cubicBezTo>
                    <a:pt x="124" y="315"/>
                    <a:pt x="119" y="312"/>
                    <a:pt x="111" y="312"/>
                  </a:cubicBezTo>
                  <a:cubicBezTo>
                    <a:pt x="111" y="312"/>
                    <a:pt x="110" y="312"/>
                    <a:pt x="110" y="312"/>
                  </a:cubicBezTo>
                  <a:cubicBezTo>
                    <a:pt x="106" y="312"/>
                    <a:pt x="98" y="312"/>
                    <a:pt x="93" y="312"/>
                  </a:cubicBezTo>
                  <a:cubicBezTo>
                    <a:pt x="89" y="312"/>
                    <a:pt x="86" y="312"/>
                    <a:pt x="87" y="312"/>
                  </a:cubicBezTo>
                  <a:cubicBezTo>
                    <a:pt x="89" y="310"/>
                    <a:pt x="94" y="303"/>
                    <a:pt x="92" y="299"/>
                  </a:cubicBezTo>
                  <a:cubicBezTo>
                    <a:pt x="90" y="296"/>
                    <a:pt x="94" y="280"/>
                    <a:pt x="98" y="280"/>
                  </a:cubicBezTo>
                  <a:cubicBezTo>
                    <a:pt x="102" y="280"/>
                    <a:pt x="102" y="269"/>
                    <a:pt x="100" y="268"/>
                  </a:cubicBezTo>
                  <a:cubicBezTo>
                    <a:pt x="98" y="268"/>
                    <a:pt x="92" y="259"/>
                    <a:pt x="93" y="253"/>
                  </a:cubicBezTo>
                  <a:cubicBezTo>
                    <a:pt x="94" y="247"/>
                    <a:pt x="96" y="225"/>
                    <a:pt x="99" y="224"/>
                  </a:cubicBezTo>
                  <a:cubicBezTo>
                    <a:pt x="100" y="223"/>
                    <a:pt x="102" y="223"/>
                    <a:pt x="104" y="223"/>
                  </a:cubicBezTo>
                  <a:cubicBezTo>
                    <a:pt x="108" y="223"/>
                    <a:pt x="113" y="224"/>
                    <a:pt x="112" y="226"/>
                  </a:cubicBezTo>
                  <a:cubicBezTo>
                    <a:pt x="111" y="228"/>
                    <a:pt x="108" y="234"/>
                    <a:pt x="110" y="235"/>
                  </a:cubicBezTo>
                  <a:cubicBezTo>
                    <a:pt x="112" y="237"/>
                    <a:pt x="119" y="245"/>
                    <a:pt x="122" y="250"/>
                  </a:cubicBezTo>
                  <a:cubicBezTo>
                    <a:pt x="126" y="254"/>
                    <a:pt x="126" y="276"/>
                    <a:pt x="128" y="278"/>
                  </a:cubicBezTo>
                  <a:cubicBezTo>
                    <a:pt x="130" y="279"/>
                    <a:pt x="133" y="287"/>
                    <a:pt x="131" y="291"/>
                  </a:cubicBezTo>
                  <a:cubicBezTo>
                    <a:pt x="130" y="294"/>
                    <a:pt x="129" y="297"/>
                    <a:pt x="128" y="300"/>
                  </a:cubicBezTo>
                  <a:cubicBezTo>
                    <a:pt x="132" y="296"/>
                    <a:pt x="144" y="294"/>
                    <a:pt x="144" y="291"/>
                  </a:cubicBezTo>
                  <a:cubicBezTo>
                    <a:pt x="145" y="288"/>
                    <a:pt x="152" y="279"/>
                    <a:pt x="155" y="278"/>
                  </a:cubicBezTo>
                  <a:cubicBezTo>
                    <a:pt x="159" y="276"/>
                    <a:pt x="172" y="273"/>
                    <a:pt x="172" y="270"/>
                  </a:cubicBezTo>
                  <a:cubicBezTo>
                    <a:pt x="172" y="267"/>
                    <a:pt x="168" y="264"/>
                    <a:pt x="169" y="261"/>
                  </a:cubicBezTo>
                  <a:cubicBezTo>
                    <a:pt x="170" y="258"/>
                    <a:pt x="173" y="246"/>
                    <a:pt x="168" y="246"/>
                  </a:cubicBezTo>
                  <a:cubicBezTo>
                    <a:pt x="163" y="246"/>
                    <a:pt x="156" y="233"/>
                    <a:pt x="156" y="226"/>
                  </a:cubicBezTo>
                  <a:cubicBezTo>
                    <a:pt x="156" y="219"/>
                    <a:pt x="153" y="200"/>
                    <a:pt x="155" y="192"/>
                  </a:cubicBezTo>
                  <a:cubicBezTo>
                    <a:pt x="156" y="184"/>
                    <a:pt x="175" y="175"/>
                    <a:pt x="175" y="172"/>
                  </a:cubicBezTo>
                  <a:cubicBezTo>
                    <a:pt x="175" y="170"/>
                    <a:pt x="176" y="165"/>
                    <a:pt x="178" y="165"/>
                  </a:cubicBezTo>
                  <a:cubicBezTo>
                    <a:pt x="180" y="165"/>
                    <a:pt x="185" y="164"/>
                    <a:pt x="189" y="159"/>
                  </a:cubicBezTo>
                  <a:cubicBezTo>
                    <a:pt x="192" y="154"/>
                    <a:pt x="203" y="133"/>
                    <a:pt x="209" y="128"/>
                  </a:cubicBezTo>
                  <a:cubicBezTo>
                    <a:pt x="215" y="123"/>
                    <a:pt x="231" y="108"/>
                    <a:pt x="233" y="107"/>
                  </a:cubicBezTo>
                  <a:cubicBezTo>
                    <a:pt x="235" y="105"/>
                    <a:pt x="241" y="106"/>
                    <a:pt x="244" y="103"/>
                  </a:cubicBezTo>
                  <a:cubicBezTo>
                    <a:pt x="248" y="100"/>
                    <a:pt x="262" y="92"/>
                    <a:pt x="266" y="92"/>
                  </a:cubicBezTo>
                  <a:cubicBezTo>
                    <a:pt x="271" y="92"/>
                    <a:pt x="284" y="94"/>
                    <a:pt x="287" y="97"/>
                  </a:cubicBezTo>
                  <a:cubicBezTo>
                    <a:pt x="290" y="100"/>
                    <a:pt x="299" y="110"/>
                    <a:pt x="304" y="111"/>
                  </a:cubicBezTo>
                  <a:cubicBezTo>
                    <a:pt x="308" y="112"/>
                    <a:pt x="325" y="122"/>
                    <a:pt x="336" y="125"/>
                  </a:cubicBezTo>
                  <a:cubicBezTo>
                    <a:pt x="345" y="128"/>
                    <a:pt x="350" y="142"/>
                    <a:pt x="355" y="142"/>
                  </a:cubicBezTo>
                  <a:cubicBezTo>
                    <a:pt x="355" y="142"/>
                    <a:pt x="356" y="142"/>
                    <a:pt x="356" y="142"/>
                  </a:cubicBezTo>
                  <a:cubicBezTo>
                    <a:pt x="360" y="138"/>
                    <a:pt x="365" y="121"/>
                    <a:pt x="368" y="121"/>
                  </a:cubicBezTo>
                  <a:cubicBezTo>
                    <a:pt x="368" y="121"/>
                    <a:pt x="368" y="121"/>
                    <a:pt x="368" y="121"/>
                  </a:cubicBezTo>
                  <a:cubicBezTo>
                    <a:pt x="371" y="122"/>
                    <a:pt x="379" y="125"/>
                    <a:pt x="379" y="128"/>
                  </a:cubicBezTo>
                  <a:cubicBezTo>
                    <a:pt x="379" y="131"/>
                    <a:pt x="382" y="134"/>
                    <a:pt x="385" y="134"/>
                  </a:cubicBezTo>
                  <a:cubicBezTo>
                    <a:pt x="386" y="134"/>
                    <a:pt x="388" y="133"/>
                    <a:pt x="389" y="132"/>
                  </a:cubicBezTo>
                  <a:cubicBezTo>
                    <a:pt x="394" y="128"/>
                    <a:pt x="417" y="119"/>
                    <a:pt x="425" y="118"/>
                  </a:cubicBezTo>
                  <a:cubicBezTo>
                    <a:pt x="427" y="118"/>
                    <a:pt x="429" y="118"/>
                    <a:pt x="431" y="118"/>
                  </a:cubicBezTo>
                  <a:cubicBezTo>
                    <a:pt x="436" y="118"/>
                    <a:pt x="441" y="119"/>
                    <a:pt x="443" y="119"/>
                  </a:cubicBezTo>
                  <a:cubicBezTo>
                    <a:pt x="444" y="119"/>
                    <a:pt x="444" y="119"/>
                    <a:pt x="443" y="118"/>
                  </a:cubicBezTo>
                  <a:cubicBezTo>
                    <a:pt x="439" y="118"/>
                    <a:pt x="443" y="106"/>
                    <a:pt x="447" y="106"/>
                  </a:cubicBezTo>
                  <a:cubicBezTo>
                    <a:pt x="447" y="106"/>
                    <a:pt x="448" y="106"/>
                    <a:pt x="448" y="106"/>
                  </a:cubicBezTo>
                  <a:cubicBezTo>
                    <a:pt x="449" y="107"/>
                    <a:pt x="450" y="107"/>
                    <a:pt x="452" y="107"/>
                  </a:cubicBezTo>
                  <a:cubicBezTo>
                    <a:pt x="461" y="107"/>
                    <a:pt x="479" y="103"/>
                    <a:pt x="483" y="99"/>
                  </a:cubicBezTo>
                  <a:cubicBezTo>
                    <a:pt x="488" y="94"/>
                    <a:pt x="501" y="81"/>
                    <a:pt x="505" y="81"/>
                  </a:cubicBezTo>
                  <a:cubicBezTo>
                    <a:pt x="505" y="81"/>
                    <a:pt x="506" y="81"/>
                    <a:pt x="506" y="81"/>
                  </a:cubicBezTo>
                  <a:cubicBezTo>
                    <a:pt x="508" y="82"/>
                    <a:pt x="513" y="84"/>
                    <a:pt x="516" y="84"/>
                  </a:cubicBezTo>
                  <a:cubicBezTo>
                    <a:pt x="517" y="84"/>
                    <a:pt x="518" y="84"/>
                    <a:pt x="518" y="83"/>
                  </a:cubicBezTo>
                  <a:cubicBezTo>
                    <a:pt x="519" y="83"/>
                    <a:pt x="520" y="82"/>
                    <a:pt x="522" y="82"/>
                  </a:cubicBezTo>
                  <a:cubicBezTo>
                    <a:pt x="526" y="82"/>
                    <a:pt x="531" y="84"/>
                    <a:pt x="531" y="87"/>
                  </a:cubicBezTo>
                  <a:cubicBezTo>
                    <a:pt x="531" y="90"/>
                    <a:pt x="534" y="93"/>
                    <a:pt x="535" y="93"/>
                  </a:cubicBezTo>
                  <a:cubicBezTo>
                    <a:pt x="536" y="93"/>
                    <a:pt x="536" y="93"/>
                    <a:pt x="537" y="93"/>
                  </a:cubicBezTo>
                  <a:cubicBezTo>
                    <a:pt x="538" y="90"/>
                    <a:pt x="542" y="84"/>
                    <a:pt x="546" y="84"/>
                  </a:cubicBezTo>
                  <a:cubicBezTo>
                    <a:pt x="547" y="84"/>
                    <a:pt x="547" y="84"/>
                    <a:pt x="548" y="85"/>
                  </a:cubicBezTo>
                  <a:cubicBezTo>
                    <a:pt x="551" y="86"/>
                    <a:pt x="559" y="89"/>
                    <a:pt x="560" y="89"/>
                  </a:cubicBezTo>
                  <a:cubicBezTo>
                    <a:pt x="560" y="89"/>
                    <a:pt x="560" y="89"/>
                    <a:pt x="559" y="88"/>
                  </a:cubicBezTo>
                  <a:cubicBezTo>
                    <a:pt x="555" y="87"/>
                    <a:pt x="555" y="74"/>
                    <a:pt x="558" y="73"/>
                  </a:cubicBezTo>
                  <a:cubicBezTo>
                    <a:pt x="560" y="72"/>
                    <a:pt x="569" y="67"/>
                    <a:pt x="570" y="64"/>
                  </a:cubicBezTo>
                  <a:cubicBezTo>
                    <a:pt x="571" y="61"/>
                    <a:pt x="579" y="54"/>
                    <a:pt x="582" y="53"/>
                  </a:cubicBezTo>
                  <a:cubicBezTo>
                    <a:pt x="585" y="51"/>
                    <a:pt x="597" y="46"/>
                    <a:pt x="604" y="45"/>
                  </a:cubicBezTo>
                  <a:cubicBezTo>
                    <a:pt x="610" y="44"/>
                    <a:pt x="621" y="39"/>
                    <a:pt x="625" y="39"/>
                  </a:cubicBezTo>
                  <a:cubicBezTo>
                    <a:pt x="625" y="39"/>
                    <a:pt x="626" y="39"/>
                    <a:pt x="626" y="39"/>
                  </a:cubicBezTo>
                  <a:cubicBezTo>
                    <a:pt x="627" y="40"/>
                    <a:pt x="628" y="40"/>
                    <a:pt x="630" y="40"/>
                  </a:cubicBezTo>
                  <a:cubicBezTo>
                    <a:pt x="633" y="40"/>
                    <a:pt x="636" y="39"/>
                    <a:pt x="636" y="37"/>
                  </a:cubicBezTo>
                  <a:cubicBezTo>
                    <a:pt x="638" y="34"/>
                    <a:pt x="653" y="31"/>
                    <a:pt x="653" y="27"/>
                  </a:cubicBezTo>
                  <a:cubicBezTo>
                    <a:pt x="654" y="23"/>
                    <a:pt x="659" y="19"/>
                    <a:pt x="663" y="19"/>
                  </a:cubicBezTo>
                  <a:moveTo>
                    <a:pt x="663" y="0"/>
                  </a:moveTo>
                  <a:cubicBezTo>
                    <a:pt x="653" y="0"/>
                    <a:pt x="643" y="5"/>
                    <a:pt x="637" y="15"/>
                  </a:cubicBezTo>
                  <a:cubicBezTo>
                    <a:pt x="637" y="15"/>
                    <a:pt x="637" y="15"/>
                    <a:pt x="637" y="15"/>
                  </a:cubicBezTo>
                  <a:cubicBezTo>
                    <a:pt x="634" y="16"/>
                    <a:pt x="631" y="17"/>
                    <a:pt x="627" y="19"/>
                  </a:cubicBezTo>
                  <a:cubicBezTo>
                    <a:pt x="627" y="19"/>
                    <a:pt x="626" y="19"/>
                    <a:pt x="625" y="19"/>
                  </a:cubicBezTo>
                  <a:cubicBezTo>
                    <a:pt x="620" y="19"/>
                    <a:pt x="615" y="21"/>
                    <a:pt x="609" y="23"/>
                  </a:cubicBezTo>
                  <a:cubicBezTo>
                    <a:pt x="606" y="24"/>
                    <a:pt x="602" y="25"/>
                    <a:pt x="601" y="26"/>
                  </a:cubicBezTo>
                  <a:cubicBezTo>
                    <a:pt x="595" y="26"/>
                    <a:pt x="587" y="29"/>
                    <a:pt x="574" y="35"/>
                  </a:cubicBezTo>
                  <a:cubicBezTo>
                    <a:pt x="568" y="37"/>
                    <a:pt x="559" y="45"/>
                    <a:pt x="554" y="52"/>
                  </a:cubicBezTo>
                  <a:cubicBezTo>
                    <a:pt x="553" y="53"/>
                    <a:pt x="551" y="54"/>
                    <a:pt x="550" y="55"/>
                  </a:cubicBezTo>
                  <a:cubicBezTo>
                    <a:pt x="548" y="56"/>
                    <a:pt x="542" y="59"/>
                    <a:pt x="539" y="66"/>
                  </a:cubicBezTo>
                  <a:cubicBezTo>
                    <a:pt x="538" y="66"/>
                    <a:pt x="538" y="66"/>
                    <a:pt x="537" y="66"/>
                  </a:cubicBezTo>
                  <a:cubicBezTo>
                    <a:pt x="532" y="64"/>
                    <a:pt x="526" y="63"/>
                    <a:pt x="522" y="63"/>
                  </a:cubicBezTo>
                  <a:cubicBezTo>
                    <a:pt x="519" y="63"/>
                    <a:pt x="517" y="63"/>
                    <a:pt x="515" y="64"/>
                  </a:cubicBezTo>
                  <a:cubicBezTo>
                    <a:pt x="515" y="63"/>
                    <a:pt x="515" y="63"/>
                    <a:pt x="515" y="63"/>
                  </a:cubicBezTo>
                  <a:cubicBezTo>
                    <a:pt x="512" y="62"/>
                    <a:pt x="509" y="61"/>
                    <a:pt x="505" y="61"/>
                  </a:cubicBezTo>
                  <a:cubicBezTo>
                    <a:pt x="495" y="61"/>
                    <a:pt x="487" y="68"/>
                    <a:pt x="471" y="84"/>
                  </a:cubicBezTo>
                  <a:cubicBezTo>
                    <a:pt x="467" y="85"/>
                    <a:pt x="458" y="87"/>
                    <a:pt x="453" y="87"/>
                  </a:cubicBezTo>
                  <a:cubicBezTo>
                    <a:pt x="451" y="87"/>
                    <a:pt x="449" y="87"/>
                    <a:pt x="447" y="87"/>
                  </a:cubicBezTo>
                  <a:cubicBezTo>
                    <a:pt x="438" y="87"/>
                    <a:pt x="431" y="92"/>
                    <a:pt x="427" y="99"/>
                  </a:cubicBezTo>
                  <a:cubicBezTo>
                    <a:pt x="425" y="99"/>
                    <a:pt x="424" y="99"/>
                    <a:pt x="423" y="99"/>
                  </a:cubicBezTo>
                  <a:cubicBezTo>
                    <a:pt x="415" y="100"/>
                    <a:pt x="400" y="105"/>
                    <a:pt x="389" y="110"/>
                  </a:cubicBezTo>
                  <a:cubicBezTo>
                    <a:pt x="384" y="106"/>
                    <a:pt x="378" y="104"/>
                    <a:pt x="375" y="103"/>
                  </a:cubicBezTo>
                  <a:cubicBezTo>
                    <a:pt x="371" y="102"/>
                    <a:pt x="371" y="102"/>
                    <a:pt x="371" y="102"/>
                  </a:cubicBezTo>
                  <a:cubicBezTo>
                    <a:pt x="368" y="102"/>
                    <a:pt x="368" y="102"/>
                    <a:pt x="368" y="102"/>
                  </a:cubicBezTo>
                  <a:cubicBezTo>
                    <a:pt x="368" y="102"/>
                    <a:pt x="368" y="102"/>
                    <a:pt x="368" y="102"/>
                  </a:cubicBezTo>
                  <a:cubicBezTo>
                    <a:pt x="360" y="102"/>
                    <a:pt x="354" y="106"/>
                    <a:pt x="351" y="111"/>
                  </a:cubicBezTo>
                  <a:cubicBezTo>
                    <a:pt x="348" y="109"/>
                    <a:pt x="344" y="107"/>
                    <a:pt x="341" y="106"/>
                  </a:cubicBezTo>
                  <a:cubicBezTo>
                    <a:pt x="336" y="105"/>
                    <a:pt x="329" y="101"/>
                    <a:pt x="323" y="98"/>
                  </a:cubicBezTo>
                  <a:cubicBezTo>
                    <a:pt x="318" y="95"/>
                    <a:pt x="314" y="94"/>
                    <a:pt x="311" y="93"/>
                  </a:cubicBezTo>
                  <a:cubicBezTo>
                    <a:pt x="310" y="92"/>
                    <a:pt x="307" y="89"/>
                    <a:pt x="301" y="84"/>
                  </a:cubicBezTo>
                  <a:cubicBezTo>
                    <a:pt x="301" y="84"/>
                    <a:pt x="301" y="84"/>
                    <a:pt x="301" y="84"/>
                  </a:cubicBezTo>
                  <a:cubicBezTo>
                    <a:pt x="291" y="73"/>
                    <a:pt x="267" y="72"/>
                    <a:pt x="266" y="72"/>
                  </a:cubicBezTo>
                  <a:cubicBezTo>
                    <a:pt x="255" y="72"/>
                    <a:pt x="240" y="82"/>
                    <a:pt x="234" y="86"/>
                  </a:cubicBezTo>
                  <a:cubicBezTo>
                    <a:pt x="234" y="86"/>
                    <a:pt x="234" y="86"/>
                    <a:pt x="233" y="86"/>
                  </a:cubicBezTo>
                  <a:cubicBezTo>
                    <a:pt x="231" y="87"/>
                    <a:pt x="227" y="87"/>
                    <a:pt x="223" y="90"/>
                  </a:cubicBezTo>
                  <a:cubicBezTo>
                    <a:pt x="220" y="91"/>
                    <a:pt x="218" y="94"/>
                    <a:pt x="210" y="101"/>
                  </a:cubicBezTo>
                  <a:cubicBezTo>
                    <a:pt x="206" y="105"/>
                    <a:pt x="200" y="111"/>
                    <a:pt x="197" y="113"/>
                  </a:cubicBezTo>
                  <a:cubicBezTo>
                    <a:pt x="190" y="118"/>
                    <a:pt x="184" y="128"/>
                    <a:pt x="177" y="141"/>
                  </a:cubicBezTo>
                  <a:cubicBezTo>
                    <a:pt x="176" y="142"/>
                    <a:pt x="175" y="144"/>
                    <a:pt x="174" y="146"/>
                  </a:cubicBezTo>
                  <a:cubicBezTo>
                    <a:pt x="165" y="147"/>
                    <a:pt x="160" y="154"/>
                    <a:pt x="157" y="162"/>
                  </a:cubicBezTo>
                  <a:cubicBezTo>
                    <a:pt x="149" y="168"/>
                    <a:pt x="138" y="176"/>
                    <a:pt x="136" y="188"/>
                  </a:cubicBezTo>
                  <a:cubicBezTo>
                    <a:pt x="134" y="196"/>
                    <a:pt x="135" y="206"/>
                    <a:pt x="136" y="218"/>
                  </a:cubicBezTo>
                  <a:cubicBezTo>
                    <a:pt x="136" y="221"/>
                    <a:pt x="137" y="225"/>
                    <a:pt x="137" y="226"/>
                  </a:cubicBezTo>
                  <a:cubicBezTo>
                    <a:pt x="137" y="230"/>
                    <a:pt x="138" y="236"/>
                    <a:pt x="140" y="241"/>
                  </a:cubicBezTo>
                  <a:cubicBezTo>
                    <a:pt x="140" y="240"/>
                    <a:pt x="139" y="240"/>
                    <a:pt x="139" y="239"/>
                  </a:cubicBezTo>
                  <a:cubicBezTo>
                    <a:pt x="137" y="236"/>
                    <a:pt x="134" y="233"/>
                    <a:pt x="131" y="230"/>
                  </a:cubicBezTo>
                  <a:cubicBezTo>
                    <a:pt x="132" y="224"/>
                    <a:pt x="131" y="219"/>
                    <a:pt x="128" y="214"/>
                  </a:cubicBezTo>
                  <a:cubicBezTo>
                    <a:pt x="122" y="205"/>
                    <a:pt x="110" y="203"/>
                    <a:pt x="104" y="203"/>
                  </a:cubicBezTo>
                  <a:cubicBezTo>
                    <a:pt x="98" y="203"/>
                    <a:pt x="93" y="205"/>
                    <a:pt x="89" y="207"/>
                  </a:cubicBezTo>
                  <a:cubicBezTo>
                    <a:pt x="79" y="213"/>
                    <a:pt x="77" y="225"/>
                    <a:pt x="75" y="242"/>
                  </a:cubicBezTo>
                  <a:cubicBezTo>
                    <a:pt x="74" y="244"/>
                    <a:pt x="74" y="248"/>
                    <a:pt x="74" y="249"/>
                  </a:cubicBezTo>
                  <a:cubicBezTo>
                    <a:pt x="72" y="256"/>
                    <a:pt x="74" y="265"/>
                    <a:pt x="78" y="272"/>
                  </a:cubicBezTo>
                  <a:cubicBezTo>
                    <a:pt x="78" y="273"/>
                    <a:pt x="78" y="273"/>
                    <a:pt x="77" y="274"/>
                  </a:cubicBezTo>
                  <a:cubicBezTo>
                    <a:pt x="77" y="274"/>
                    <a:pt x="71" y="286"/>
                    <a:pt x="72" y="298"/>
                  </a:cubicBezTo>
                  <a:cubicBezTo>
                    <a:pt x="64" y="303"/>
                    <a:pt x="64" y="303"/>
                    <a:pt x="64" y="303"/>
                  </a:cubicBezTo>
                  <a:cubicBezTo>
                    <a:pt x="68" y="318"/>
                    <a:pt x="68" y="318"/>
                    <a:pt x="68" y="318"/>
                  </a:cubicBezTo>
                  <a:cubicBezTo>
                    <a:pt x="69" y="322"/>
                    <a:pt x="71" y="324"/>
                    <a:pt x="74" y="326"/>
                  </a:cubicBezTo>
                  <a:cubicBezTo>
                    <a:pt x="71" y="333"/>
                    <a:pt x="71" y="340"/>
                    <a:pt x="74" y="347"/>
                  </a:cubicBezTo>
                  <a:cubicBezTo>
                    <a:pt x="75" y="349"/>
                    <a:pt x="77" y="352"/>
                    <a:pt x="79" y="354"/>
                  </a:cubicBezTo>
                  <a:cubicBezTo>
                    <a:pt x="79" y="354"/>
                    <a:pt x="79" y="354"/>
                    <a:pt x="78" y="354"/>
                  </a:cubicBezTo>
                  <a:cubicBezTo>
                    <a:pt x="61" y="359"/>
                    <a:pt x="48" y="383"/>
                    <a:pt x="46" y="394"/>
                  </a:cubicBezTo>
                  <a:cubicBezTo>
                    <a:pt x="45" y="403"/>
                    <a:pt x="48" y="422"/>
                    <a:pt x="49" y="428"/>
                  </a:cubicBezTo>
                  <a:cubicBezTo>
                    <a:pt x="50" y="435"/>
                    <a:pt x="54" y="440"/>
                    <a:pt x="59" y="443"/>
                  </a:cubicBezTo>
                  <a:cubicBezTo>
                    <a:pt x="51" y="452"/>
                    <a:pt x="46" y="468"/>
                    <a:pt x="44" y="483"/>
                  </a:cubicBezTo>
                  <a:cubicBezTo>
                    <a:pt x="39" y="492"/>
                    <a:pt x="39" y="492"/>
                    <a:pt x="39" y="492"/>
                  </a:cubicBezTo>
                  <a:cubicBezTo>
                    <a:pt x="37" y="496"/>
                    <a:pt x="37" y="496"/>
                    <a:pt x="37" y="496"/>
                  </a:cubicBezTo>
                  <a:cubicBezTo>
                    <a:pt x="28" y="504"/>
                    <a:pt x="21" y="518"/>
                    <a:pt x="13" y="533"/>
                  </a:cubicBezTo>
                  <a:cubicBezTo>
                    <a:pt x="12" y="535"/>
                    <a:pt x="10" y="538"/>
                    <a:pt x="10" y="539"/>
                  </a:cubicBezTo>
                  <a:cubicBezTo>
                    <a:pt x="1" y="553"/>
                    <a:pt x="0" y="608"/>
                    <a:pt x="0" y="609"/>
                  </a:cubicBezTo>
                  <a:cubicBezTo>
                    <a:pt x="0" y="620"/>
                    <a:pt x="6" y="640"/>
                    <a:pt x="17" y="666"/>
                  </a:cubicBezTo>
                  <a:cubicBezTo>
                    <a:pt x="23" y="681"/>
                    <a:pt x="51" y="702"/>
                    <a:pt x="55" y="704"/>
                  </a:cubicBezTo>
                  <a:cubicBezTo>
                    <a:pt x="55" y="704"/>
                    <a:pt x="55" y="704"/>
                    <a:pt x="55" y="704"/>
                  </a:cubicBezTo>
                  <a:cubicBezTo>
                    <a:pt x="55" y="704"/>
                    <a:pt x="55" y="704"/>
                    <a:pt x="55" y="704"/>
                  </a:cubicBezTo>
                  <a:cubicBezTo>
                    <a:pt x="63" y="709"/>
                    <a:pt x="79" y="712"/>
                    <a:pt x="101" y="712"/>
                  </a:cubicBezTo>
                  <a:cubicBezTo>
                    <a:pt x="111" y="712"/>
                    <a:pt x="120" y="707"/>
                    <a:pt x="128" y="700"/>
                  </a:cubicBezTo>
                  <a:cubicBezTo>
                    <a:pt x="133" y="703"/>
                    <a:pt x="139" y="706"/>
                    <a:pt x="143" y="708"/>
                  </a:cubicBezTo>
                  <a:cubicBezTo>
                    <a:pt x="144" y="708"/>
                    <a:pt x="145" y="708"/>
                    <a:pt x="146" y="709"/>
                  </a:cubicBezTo>
                  <a:cubicBezTo>
                    <a:pt x="149" y="710"/>
                    <a:pt x="153" y="711"/>
                    <a:pt x="157" y="712"/>
                  </a:cubicBezTo>
                  <a:cubicBezTo>
                    <a:pt x="157" y="715"/>
                    <a:pt x="157" y="719"/>
                    <a:pt x="157" y="721"/>
                  </a:cubicBezTo>
                  <a:cubicBezTo>
                    <a:pt x="155" y="730"/>
                    <a:pt x="157" y="744"/>
                    <a:pt x="164" y="774"/>
                  </a:cubicBezTo>
                  <a:cubicBezTo>
                    <a:pt x="165" y="775"/>
                    <a:pt x="165" y="775"/>
                    <a:pt x="165" y="775"/>
                  </a:cubicBezTo>
                  <a:cubicBezTo>
                    <a:pt x="166" y="779"/>
                    <a:pt x="168" y="784"/>
                    <a:pt x="170" y="790"/>
                  </a:cubicBezTo>
                  <a:cubicBezTo>
                    <a:pt x="172" y="797"/>
                    <a:pt x="177" y="808"/>
                    <a:pt x="177" y="812"/>
                  </a:cubicBezTo>
                  <a:cubicBezTo>
                    <a:pt x="177" y="815"/>
                    <a:pt x="175" y="829"/>
                    <a:pt x="173" y="836"/>
                  </a:cubicBezTo>
                  <a:cubicBezTo>
                    <a:pt x="172" y="843"/>
                    <a:pt x="171" y="849"/>
                    <a:pt x="170" y="853"/>
                  </a:cubicBezTo>
                  <a:cubicBezTo>
                    <a:pt x="169" y="864"/>
                    <a:pt x="175" y="880"/>
                    <a:pt x="184" y="900"/>
                  </a:cubicBezTo>
                  <a:cubicBezTo>
                    <a:pt x="185" y="903"/>
                    <a:pt x="186" y="906"/>
                    <a:pt x="187" y="908"/>
                  </a:cubicBezTo>
                  <a:cubicBezTo>
                    <a:pt x="189" y="914"/>
                    <a:pt x="192" y="931"/>
                    <a:pt x="192" y="935"/>
                  </a:cubicBezTo>
                  <a:cubicBezTo>
                    <a:pt x="192" y="941"/>
                    <a:pt x="194" y="947"/>
                    <a:pt x="201" y="963"/>
                  </a:cubicBezTo>
                  <a:cubicBezTo>
                    <a:pt x="205" y="970"/>
                    <a:pt x="209" y="980"/>
                    <a:pt x="210" y="984"/>
                  </a:cubicBezTo>
                  <a:cubicBezTo>
                    <a:pt x="217" y="1008"/>
                    <a:pt x="251" y="1010"/>
                    <a:pt x="262" y="1010"/>
                  </a:cubicBezTo>
                  <a:cubicBezTo>
                    <a:pt x="273" y="1010"/>
                    <a:pt x="281" y="1008"/>
                    <a:pt x="288" y="1004"/>
                  </a:cubicBezTo>
                  <a:cubicBezTo>
                    <a:pt x="296" y="999"/>
                    <a:pt x="305" y="988"/>
                    <a:pt x="315" y="975"/>
                  </a:cubicBezTo>
                  <a:cubicBezTo>
                    <a:pt x="318" y="972"/>
                    <a:pt x="321" y="968"/>
                    <a:pt x="322" y="967"/>
                  </a:cubicBezTo>
                  <a:cubicBezTo>
                    <a:pt x="330" y="960"/>
                    <a:pt x="333" y="949"/>
                    <a:pt x="338" y="933"/>
                  </a:cubicBezTo>
                  <a:cubicBezTo>
                    <a:pt x="338" y="932"/>
                    <a:pt x="339" y="932"/>
                    <a:pt x="339" y="932"/>
                  </a:cubicBezTo>
                  <a:cubicBezTo>
                    <a:pt x="349" y="928"/>
                    <a:pt x="351" y="920"/>
                    <a:pt x="357" y="904"/>
                  </a:cubicBezTo>
                  <a:cubicBezTo>
                    <a:pt x="359" y="896"/>
                    <a:pt x="365" y="881"/>
                    <a:pt x="367" y="877"/>
                  </a:cubicBezTo>
                  <a:cubicBezTo>
                    <a:pt x="381" y="862"/>
                    <a:pt x="391" y="813"/>
                    <a:pt x="390" y="795"/>
                  </a:cubicBezTo>
                  <a:cubicBezTo>
                    <a:pt x="389" y="784"/>
                    <a:pt x="394" y="759"/>
                    <a:pt x="397" y="750"/>
                  </a:cubicBezTo>
                  <a:cubicBezTo>
                    <a:pt x="398" y="747"/>
                    <a:pt x="404" y="740"/>
                    <a:pt x="407" y="737"/>
                  </a:cubicBezTo>
                  <a:cubicBezTo>
                    <a:pt x="406" y="738"/>
                    <a:pt x="406" y="738"/>
                    <a:pt x="406" y="738"/>
                  </a:cubicBezTo>
                  <a:cubicBezTo>
                    <a:pt x="415" y="731"/>
                    <a:pt x="441" y="689"/>
                    <a:pt x="442" y="688"/>
                  </a:cubicBezTo>
                  <a:cubicBezTo>
                    <a:pt x="448" y="677"/>
                    <a:pt x="459" y="647"/>
                    <a:pt x="455" y="633"/>
                  </a:cubicBezTo>
                  <a:cubicBezTo>
                    <a:pt x="455" y="630"/>
                    <a:pt x="454" y="627"/>
                    <a:pt x="452" y="625"/>
                  </a:cubicBezTo>
                  <a:cubicBezTo>
                    <a:pt x="461" y="619"/>
                    <a:pt x="467" y="615"/>
                    <a:pt x="470" y="611"/>
                  </a:cubicBezTo>
                  <a:cubicBezTo>
                    <a:pt x="471" y="610"/>
                    <a:pt x="474" y="609"/>
                    <a:pt x="475" y="608"/>
                  </a:cubicBezTo>
                  <a:cubicBezTo>
                    <a:pt x="480" y="605"/>
                    <a:pt x="483" y="603"/>
                    <a:pt x="486" y="601"/>
                  </a:cubicBezTo>
                  <a:cubicBezTo>
                    <a:pt x="493" y="595"/>
                    <a:pt x="496" y="587"/>
                    <a:pt x="499" y="578"/>
                  </a:cubicBezTo>
                  <a:cubicBezTo>
                    <a:pt x="500" y="576"/>
                    <a:pt x="500" y="574"/>
                    <a:pt x="501" y="573"/>
                  </a:cubicBezTo>
                  <a:cubicBezTo>
                    <a:pt x="504" y="569"/>
                    <a:pt x="505" y="564"/>
                    <a:pt x="505" y="559"/>
                  </a:cubicBezTo>
                  <a:cubicBezTo>
                    <a:pt x="514" y="557"/>
                    <a:pt x="514" y="557"/>
                    <a:pt x="514" y="557"/>
                  </a:cubicBezTo>
                  <a:cubicBezTo>
                    <a:pt x="519" y="556"/>
                    <a:pt x="519" y="556"/>
                    <a:pt x="519" y="556"/>
                  </a:cubicBezTo>
                  <a:cubicBezTo>
                    <a:pt x="525" y="555"/>
                    <a:pt x="525" y="555"/>
                    <a:pt x="525" y="555"/>
                  </a:cubicBezTo>
                  <a:cubicBezTo>
                    <a:pt x="526" y="556"/>
                    <a:pt x="526" y="556"/>
                    <a:pt x="526" y="556"/>
                  </a:cubicBezTo>
                  <a:cubicBezTo>
                    <a:pt x="527" y="565"/>
                    <a:pt x="533" y="573"/>
                    <a:pt x="540" y="578"/>
                  </a:cubicBezTo>
                  <a:cubicBezTo>
                    <a:pt x="541" y="580"/>
                    <a:pt x="541" y="581"/>
                    <a:pt x="541" y="582"/>
                  </a:cubicBezTo>
                  <a:cubicBezTo>
                    <a:pt x="542" y="584"/>
                    <a:pt x="542" y="585"/>
                    <a:pt x="543" y="586"/>
                  </a:cubicBezTo>
                  <a:cubicBezTo>
                    <a:pt x="543" y="587"/>
                    <a:pt x="543" y="587"/>
                    <a:pt x="543" y="587"/>
                  </a:cubicBezTo>
                  <a:cubicBezTo>
                    <a:pt x="543" y="587"/>
                    <a:pt x="543" y="587"/>
                    <a:pt x="543" y="587"/>
                  </a:cubicBezTo>
                  <a:cubicBezTo>
                    <a:pt x="544" y="589"/>
                    <a:pt x="545" y="591"/>
                    <a:pt x="547" y="595"/>
                  </a:cubicBezTo>
                  <a:cubicBezTo>
                    <a:pt x="549" y="599"/>
                    <a:pt x="555" y="610"/>
                    <a:pt x="556" y="613"/>
                  </a:cubicBezTo>
                  <a:cubicBezTo>
                    <a:pt x="558" y="621"/>
                    <a:pt x="564" y="631"/>
                    <a:pt x="569" y="641"/>
                  </a:cubicBezTo>
                  <a:cubicBezTo>
                    <a:pt x="570" y="642"/>
                    <a:pt x="570" y="642"/>
                    <a:pt x="570" y="643"/>
                  </a:cubicBezTo>
                  <a:cubicBezTo>
                    <a:pt x="571" y="645"/>
                    <a:pt x="572" y="651"/>
                    <a:pt x="572" y="653"/>
                  </a:cubicBezTo>
                  <a:cubicBezTo>
                    <a:pt x="572" y="668"/>
                    <a:pt x="589" y="681"/>
                    <a:pt x="602" y="681"/>
                  </a:cubicBezTo>
                  <a:cubicBezTo>
                    <a:pt x="603" y="681"/>
                    <a:pt x="603" y="681"/>
                    <a:pt x="603" y="681"/>
                  </a:cubicBezTo>
                  <a:cubicBezTo>
                    <a:pt x="604" y="681"/>
                    <a:pt x="604" y="681"/>
                    <a:pt x="604" y="681"/>
                  </a:cubicBezTo>
                  <a:cubicBezTo>
                    <a:pt x="619" y="680"/>
                    <a:pt x="625" y="664"/>
                    <a:pt x="629" y="654"/>
                  </a:cubicBezTo>
                  <a:cubicBezTo>
                    <a:pt x="632" y="646"/>
                    <a:pt x="635" y="635"/>
                    <a:pt x="636" y="629"/>
                  </a:cubicBezTo>
                  <a:cubicBezTo>
                    <a:pt x="637" y="627"/>
                    <a:pt x="637" y="626"/>
                    <a:pt x="638" y="624"/>
                  </a:cubicBezTo>
                  <a:cubicBezTo>
                    <a:pt x="642" y="622"/>
                    <a:pt x="644" y="619"/>
                    <a:pt x="646" y="616"/>
                  </a:cubicBezTo>
                  <a:cubicBezTo>
                    <a:pt x="652" y="614"/>
                    <a:pt x="658" y="610"/>
                    <a:pt x="661" y="602"/>
                  </a:cubicBezTo>
                  <a:cubicBezTo>
                    <a:pt x="661" y="601"/>
                    <a:pt x="662" y="599"/>
                    <a:pt x="663" y="596"/>
                  </a:cubicBezTo>
                  <a:cubicBezTo>
                    <a:pt x="663" y="594"/>
                    <a:pt x="664" y="590"/>
                    <a:pt x="665" y="587"/>
                  </a:cubicBezTo>
                  <a:cubicBezTo>
                    <a:pt x="668" y="585"/>
                    <a:pt x="671" y="583"/>
                    <a:pt x="673" y="581"/>
                  </a:cubicBezTo>
                  <a:cubicBezTo>
                    <a:pt x="674" y="582"/>
                    <a:pt x="674" y="583"/>
                    <a:pt x="675" y="583"/>
                  </a:cubicBezTo>
                  <a:cubicBezTo>
                    <a:pt x="675" y="585"/>
                    <a:pt x="676" y="588"/>
                    <a:pt x="677" y="590"/>
                  </a:cubicBezTo>
                  <a:cubicBezTo>
                    <a:pt x="676" y="595"/>
                    <a:pt x="677" y="600"/>
                    <a:pt x="681" y="607"/>
                  </a:cubicBezTo>
                  <a:cubicBezTo>
                    <a:pt x="685" y="613"/>
                    <a:pt x="691" y="620"/>
                    <a:pt x="699" y="623"/>
                  </a:cubicBezTo>
                  <a:cubicBezTo>
                    <a:pt x="700" y="628"/>
                    <a:pt x="704" y="632"/>
                    <a:pt x="707" y="637"/>
                  </a:cubicBezTo>
                  <a:cubicBezTo>
                    <a:pt x="708" y="637"/>
                    <a:pt x="709" y="638"/>
                    <a:pt x="709" y="639"/>
                  </a:cubicBezTo>
                  <a:cubicBezTo>
                    <a:pt x="709" y="640"/>
                    <a:pt x="709" y="641"/>
                    <a:pt x="709" y="642"/>
                  </a:cubicBezTo>
                  <a:cubicBezTo>
                    <a:pt x="706" y="653"/>
                    <a:pt x="709" y="671"/>
                    <a:pt x="710" y="674"/>
                  </a:cubicBezTo>
                  <a:cubicBezTo>
                    <a:pt x="714" y="687"/>
                    <a:pt x="744" y="713"/>
                    <a:pt x="745" y="713"/>
                  </a:cubicBezTo>
                  <a:cubicBezTo>
                    <a:pt x="750" y="718"/>
                    <a:pt x="756" y="719"/>
                    <a:pt x="760" y="719"/>
                  </a:cubicBezTo>
                  <a:cubicBezTo>
                    <a:pt x="768" y="719"/>
                    <a:pt x="776" y="714"/>
                    <a:pt x="781" y="706"/>
                  </a:cubicBezTo>
                  <a:cubicBezTo>
                    <a:pt x="786" y="696"/>
                    <a:pt x="787" y="680"/>
                    <a:pt x="780" y="669"/>
                  </a:cubicBezTo>
                  <a:cubicBezTo>
                    <a:pt x="780" y="669"/>
                    <a:pt x="780" y="668"/>
                    <a:pt x="779" y="668"/>
                  </a:cubicBezTo>
                  <a:cubicBezTo>
                    <a:pt x="794" y="661"/>
                    <a:pt x="813" y="643"/>
                    <a:pt x="814" y="624"/>
                  </a:cubicBezTo>
                  <a:cubicBezTo>
                    <a:pt x="815" y="615"/>
                    <a:pt x="819" y="604"/>
                    <a:pt x="821" y="598"/>
                  </a:cubicBezTo>
                  <a:cubicBezTo>
                    <a:pt x="823" y="594"/>
                    <a:pt x="824" y="591"/>
                    <a:pt x="824" y="588"/>
                  </a:cubicBezTo>
                  <a:cubicBezTo>
                    <a:pt x="825" y="585"/>
                    <a:pt x="825" y="581"/>
                    <a:pt x="824" y="578"/>
                  </a:cubicBezTo>
                  <a:cubicBezTo>
                    <a:pt x="843" y="569"/>
                    <a:pt x="858" y="544"/>
                    <a:pt x="858" y="544"/>
                  </a:cubicBezTo>
                  <a:cubicBezTo>
                    <a:pt x="860" y="540"/>
                    <a:pt x="865" y="536"/>
                    <a:pt x="867" y="535"/>
                  </a:cubicBezTo>
                  <a:cubicBezTo>
                    <a:pt x="867" y="534"/>
                    <a:pt x="868" y="534"/>
                    <a:pt x="868" y="534"/>
                  </a:cubicBezTo>
                  <a:cubicBezTo>
                    <a:pt x="868" y="534"/>
                    <a:pt x="868" y="534"/>
                    <a:pt x="868" y="534"/>
                  </a:cubicBezTo>
                  <a:cubicBezTo>
                    <a:pt x="869" y="533"/>
                    <a:pt x="869" y="533"/>
                    <a:pt x="869" y="533"/>
                  </a:cubicBezTo>
                  <a:cubicBezTo>
                    <a:pt x="869" y="533"/>
                    <a:pt x="869" y="533"/>
                    <a:pt x="869" y="533"/>
                  </a:cubicBezTo>
                  <a:cubicBezTo>
                    <a:pt x="877" y="523"/>
                    <a:pt x="882" y="495"/>
                    <a:pt x="882" y="494"/>
                  </a:cubicBezTo>
                  <a:cubicBezTo>
                    <a:pt x="884" y="485"/>
                    <a:pt x="880" y="475"/>
                    <a:pt x="878" y="468"/>
                  </a:cubicBezTo>
                  <a:cubicBezTo>
                    <a:pt x="880" y="468"/>
                    <a:pt x="882" y="468"/>
                    <a:pt x="884" y="468"/>
                  </a:cubicBezTo>
                  <a:cubicBezTo>
                    <a:pt x="891" y="468"/>
                    <a:pt x="899" y="464"/>
                    <a:pt x="906" y="456"/>
                  </a:cubicBezTo>
                  <a:cubicBezTo>
                    <a:pt x="915" y="446"/>
                    <a:pt x="924" y="428"/>
                    <a:pt x="922" y="411"/>
                  </a:cubicBezTo>
                  <a:cubicBezTo>
                    <a:pt x="921" y="406"/>
                    <a:pt x="923" y="398"/>
                    <a:pt x="925" y="394"/>
                  </a:cubicBezTo>
                  <a:cubicBezTo>
                    <a:pt x="930" y="391"/>
                    <a:pt x="935" y="384"/>
                    <a:pt x="945" y="369"/>
                  </a:cubicBezTo>
                  <a:cubicBezTo>
                    <a:pt x="951" y="361"/>
                    <a:pt x="951" y="361"/>
                    <a:pt x="951" y="361"/>
                  </a:cubicBezTo>
                  <a:cubicBezTo>
                    <a:pt x="947" y="352"/>
                    <a:pt x="947" y="352"/>
                    <a:pt x="947" y="352"/>
                  </a:cubicBezTo>
                  <a:cubicBezTo>
                    <a:pt x="909" y="239"/>
                    <a:pt x="843" y="136"/>
                    <a:pt x="758" y="52"/>
                  </a:cubicBezTo>
                  <a:cubicBezTo>
                    <a:pt x="751" y="46"/>
                    <a:pt x="751" y="46"/>
                    <a:pt x="751" y="46"/>
                  </a:cubicBezTo>
                  <a:cubicBezTo>
                    <a:pt x="743" y="47"/>
                    <a:pt x="743" y="47"/>
                    <a:pt x="743" y="47"/>
                  </a:cubicBezTo>
                  <a:cubicBezTo>
                    <a:pt x="739" y="46"/>
                    <a:pt x="739" y="46"/>
                    <a:pt x="739" y="46"/>
                  </a:cubicBezTo>
                  <a:cubicBezTo>
                    <a:pt x="739" y="43"/>
                    <a:pt x="739" y="41"/>
                    <a:pt x="739" y="39"/>
                  </a:cubicBezTo>
                  <a:cubicBezTo>
                    <a:pt x="737" y="33"/>
                    <a:pt x="737" y="33"/>
                    <a:pt x="737" y="33"/>
                  </a:cubicBezTo>
                  <a:cubicBezTo>
                    <a:pt x="733" y="29"/>
                    <a:pt x="733" y="29"/>
                    <a:pt x="733" y="29"/>
                  </a:cubicBezTo>
                  <a:cubicBezTo>
                    <a:pt x="727" y="24"/>
                    <a:pt x="720" y="18"/>
                    <a:pt x="714" y="13"/>
                  </a:cubicBezTo>
                  <a:cubicBezTo>
                    <a:pt x="709" y="8"/>
                    <a:pt x="709" y="8"/>
                    <a:pt x="709" y="8"/>
                  </a:cubicBezTo>
                  <a:cubicBezTo>
                    <a:pt x="702" y="8"/>
                    <a:pt x="702" y="8"/>
                    <a:pt x="702" y="8"/>
                  </a:cubicBezTo>
                  <a:cubicBezTo>
                    <a:pt x="699" y="8"/>
                    <a:pt x="696" y="8"/>
                    <a:pt x="694" y="8"/>
                  </a:cubicBezTo>
                  <a:cubicBezTo>
                    <a:pt x="693" y="8"/>
                    <a:pt x="693" y="8"/>
                    <a:pt x="693" y="8"/>
                  </a:cubicBezTo>
                  <a:cubicBezTo>
                    <a:pt x="691" y="8"/>
                    <a:pt x="689" y="8"/>
                    <a:pt x="688" y="8"/>
                  </a:cubicBezTo>
                  <a:cubicBezTo>
                    <a:pt x="686" y="8"/>
                    <a:pt x="679" y="6"/>
                    <a:pt x="676" y="4"/>
                  </a:cubicBezTo>
                  <a:cubicBezTo>
                    <a:pt x="672" y="1"/>
                    <a:pt x="668" y="0"/>
                    <a:pt x="663" y="0"/>
                  </a:cubicBezTo>
                  <a:close/>
                  <a:moveTo>
                    <a:pt x="145" y="261"/>
                  </a:moveTo>
                  <a:cubicBezTo>
                    <a:pt x="144" y="255"/>
                    <a:pt x="143" y="249"/>
                    <a:pt x="142" y="245"/>
                  </a:cubicBezTo>
                  <a:cubicBezTo>
                    <a:pt x="144" y="250"/>
                    <a:pt x="147" y="254"/>
                    <a:pt x="150" y="257"/>
                  </a:cubicBezTo>
                  <a:cubicBezTo>
                    <a:pt x="150" y="258"/>
                    <a:pt x="150" y="259"/>
                    <a:pt x="150" y="259"/>
                  </a:cubicBezTo>
                  <a:cubicBezTo>
                    <a:pt x="149" y="259"/>
                    <a:pt x="149" y="260"/>
                    <a:pt x="149" y="260"/>
                  </a:cubicBezTo>
                  <a:cubicBezTo>
                    <a:pt x="147" y="260"/>
                    <a:pt x="146" y="261"/>
                    <a:pt x="145" y="261"/>
                  </a:cubicBezTo>
                  <a:close/>
                  <a:moveTo>
                    <a:pt x="143" y="418"/>
                  </a:moveTo>
                  <a:cubicBezTo>
                    <a:pt x="145" y="415"/>
                    <a:pt x="150" y="410"/>
                    <a:pt x="152" y="407"/>
                  </a:cubicBezTo>
                  <a:cubicBezTo>
                    <a:pt x="153" y="406"/>
                    <a:pt x="154" y="406"/>
                    <a:pt x="155" y="405"/>
                  </a:cubicBezTo>
                  <a:cubicBezTo>
                    <a:pt x="155" y="409"/>
                    <a:pt x="157" y="412"/>
                    <a:pt x="159" y="415"/>
                  </a:cubicBezTo>
                  <a:cubicBezTo>
                    <a:pt x="158" y="415"/>
                    <a:pt x="157" y="415"/>
                    <a:pt x="156" y="416"/>
                  </a:cubicBezTo>
                  <a:cubicBezTo>
                    <a:pt x="154" y="416"/>
                    <a:pt x="148" y="417"/>
                    <a:pt x="143" y="418"/>
                  </a:cubicBezTo>
                  <a:close/>
                  <a:moveTo>
                    <a:pt x="219" y="448"/>
                  </a:moveTo>
                  <a:cubicBezTo>
                    <a:pt x="224" y="446"/>
                    <a:pt x="228" y="442"/>
                    <a:pt x="230" y="439"/>
                  </a:cubicBezTo>
                  <a:cubicBezTo>
                    <a:pt x="233" y="446"/>
                    <a:pt x="239" y="452"/>
                    <a:pt x="247" y="455"/>
                  </a:cubicBezTo>
                  <a:cubicBezTo>
                    <a:pt x="244" y="456"/>
                    <a:pt x="241" y="457"/>
                    <a:pt x="239" y="458"/>
                  </a:cubicBezTo>
                  <a:cubicBezTo>
                    <a:pt x="236" y="457"/>
                    <a:pt x="233" y="455"/>
                    <a:pt x="231" y="454"/>
                  </a:cubicBezTo>
                  <a:cubicBezTo>
                    <a:pt x="227" y="452"/>
                    <a:pt x="223" y="450"/>
                    <a:pt x="219" y="448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15" name="Freeform 86"/>
            <p:cNvSpPr/>
            <p:nvPr userDrawn="1"/>
          </p:nvSpPr>
          <p:spPr bwMode="auto">
            <a:xfrm>
              <a:off x="8580438" y="2138364"/>
              <a:ext cx="90488" cy="88900"/>
            </a:xfrm>
            <a:custGeom>
              <a:avLst/>
              <a:gdLst>
                <a:gd name="T0" fmla="*/ 20 w 57"/>
                <a:gd name="T1" fmla="*/ 56 h 56"/>
                <a:gd name="T2" fmla="*/ 16 w 57"/>
                <a:gd name="T3" fmla="*/ 51 h 56"/>
                <a:gd name="T4" fmla="*/ 10 w 57"/>
                <a:gd name="T5" fmla="*/ 45 h 56"/>
                <a:gd name="T6" fmla="*/ 3 w 57"/>
                <a:gd name="T7" fmla="*/ 40 h 56"/>
                <a:gd name="T8" fmla="*/ 3 w 57"/>
                <a:gd name="T9" fmla="*/ 25 h 56"/>
                <a:gd name="T10" fmla="*/ 13 w 57"/>
                <a:gd name="T11" fmla="*/ 16 h 56"/>
                <a:gd name="T12" fmla="*/ 14 w 57"/>
                <a:gd name="T13" fmla="*/ 16 h 56"/>
                <a:gd name="T14" fmla="*/ 20 w 57"/>
                <a:gd name="T15" fmla="*/ 6 h 56"/>
                <a:gd name="T16" fmla="*/ 31 w 57"/>
                <a:gd name="T17" fmla="*/ 0 h 56"/>
                <a:gd name="T18" fmla="*/ 36 w 57"/>
                <a:gd name="T19" fmla="*/ 1 h 56"/>
                <a:gd name="T20" fmla="*/ 46 w 57"/>
                <a:gd name="T21" fmla="*/ 10 h 56"/>
                <a:gd name="T22" fmla="*/ 49 w 57"/>
                <a:gd name="T23" fmla="*/ 15 h 56"/>
                <a:gd name="T24" fmla="*/ 57 w 57"/>
                <a:gd name="T25" fmla="*/ 29 h 56"/>
                <a:gd name="T26" fmla="*/ 42 w 57"/>
                <a:gd name="T27" fmla="*/ 50 h 56"/>
                <a:gd name="T28" fmla="*/ 36 w 57"/>
                <a:gd name="T29" fmla="*/ 53 h 56"/>
                <a:gd name="T30" fmla="*/ 26 w 57"/>
                <a:gd name="T31" fmla="*/ 56 h 56"/>
                <a:gd name="T32" fmla="*/ 20 w 57"/>
                <a:gd name="T3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56">
                  <a:moveTo>
                    <a:pt x="20" y="56"/>
                  </a:moveTo>
                  <a:cubicBezTo>
                    <a:pt x="16" y="51"/>
                    <a:pt x="16" y="51"/>
                    <a:pt x="16" y="51"/>
                  </a:cubicBezTo>
                  <a:cubicBezTo>
                    <a:pt x="16" y="50"/>
                    <a:pt x="12" y="46"/>
                    <a:pt x="10" y="45"/>
                  </a:cubicBezTo>
                  <a:cubicBezTo>
                    <a:pt x="7" y="44"/>
                    <a:pt x="4" y="42"/>
                    <a:pt x="3" y="40"/>
                  </a:cubicBezTo>
                  <a:cubicBezTo>
                    <a:pt x="0" y="36"/>
                    <a:pt x="0" y="31"/>
                    <a:pt x="3" y="25"/>
                  </a:cubicBezTo>
                  <a:cubicBezTo>
                    <a:pt x="6" y="20"/>
                    <a:pt x="10" y="18"/>
                    <a:pt x="13" y="16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5" y="12"/>
                    <a:pt x="17" y="9"/>
                    <a:pt x="20" y="6"/>
                  </a:cubicBezTo>
                  <a:cubicBezTo>
                    <a:pt x="23" y="2"/>
                    <a:pt x="27" y="0"/>
                    <a:pt x="31" y="0"/>
                  </a:cubicBezTo>
                  <a:cubicBezTo>
                    <a:pt x="33" y="0"/>
                    <a:pt x="35" y="0"/>
                    <a:pt x="36" y="1"/>
                  </a:cubicBezTo>
                  <a:cubicBezTo>
                    <a:pt x="40" y="3"/>
                    <a:pt x="43" y="6"/>
                    <a:pt x="46" y="10"/>
                  </a:cubicBezTo>
                  <a:cubicBezTo>
                    <a:pt x="47" y="12"/>
                    <a:pt x="48" y="14"/>
                    <a:pt x="49" y="15"/>
                  </a:cubicBezTo>
                  <a:cubicBezTo>
                    <a:pt x="53" y="16"/>
                    <a:pt x="57" y="21"/>
                    <a:pt x="57" y="29"/>
                  </a:cubicBezTo>
                  <a:cubicBezTo>
                    <a:pt x="56" y="36"/>
                    <a:pt x="52" y="48"/>
                    <a:pt x="42" y="50"/>
                  </a:cubicBezTo>
                  <a:cubicBezTo>
                    <a:pt x="41" y="50"/>
                    <a:pt x="38" y="52"/>
                    <a:pt x="36" y="53"/>
                  </a:cubicBezTo>
                  <a:cubicBezTo>
                    <a:pt x="32" y="55"/>
                    <a:pt x="29" y="56"/>
                    <a:pt x="26" y="56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16" name="Freeform 87"/>
            <p:cNvSpPr>
              <a:spLocks noEditPoints="1"/>
            </p:cNvSpPr>
            <p:nvPr userDrawn="1"/>
          </p:nvSpPr>
          <p:spPr bwMode="auto">
            <a:xfrm>
              <a:off x="8562975" y="2122489"/>
              <a:ext cx="123825" cy="120650"/>
            </a:xfrm>
            <a:custGeom>
              <a:avLst/>
              <a:gdLst>
                <a:gd name="T0" fmla="*/ 42 w 78"/>
                <a:gd name="T1" fmla="*/ 20 h 76"/>
                <a:gd name="T2" fmla="*/ 43 w 78"/>
                <a:gd name="T3" fmla="*/ 20 h 76"/>
                <a:gd name="T4" fmla="*/ 56 w 78"/>
                <a:gd name="T5" fmla="*/ 34 h 76"/>
                <a:gd name="T6" fmla="*/ 51 w 78"/>
                <a:gd name="T7" fmla="*/ 50 h 76"/>
                <a:gd name="T8" fmla="*/ 37 w 78"/>
                <a:gd name="T9" fmla="*/ 57 h 76"/>
                <a:gd name="T10" fmla="*/ 36 w 78"/>
                <a:gd name="T11" fmla="*/ 56 h 76"/>
                <a:gd name="T12" fmla="*/ 23 w 78"/>
                <a:gd name="T13" fmla="*/ 45 h 76"/>
                <a:gd name="T14" fmla="*/ 23 w 78"/>
                <a:gd name="T15" fmla="*/ 45 h 76"/>
                <a:gd name="T16" fmla="*/ 23 w 78"/>
                <a:gd name="T17" fmla="*/ 45 h 76"/>
                <a:gd name="T18" fmla="*/ 23 w 78"/>
                <a:gd name="T19" fmla="*/ 39 h 76"/>
                <a:gd name="T20" fmla="*/ 35 w 78"/>
                <a:gd name="T21" fmla="*/ 29 h 76"/>
                <a:gd name="T22" fmla="*/ 42 w 78"/>
                <a:gd name="T23" fmla="*/ 20 h 76"/>
                <a:gd name="T24" fmla="*/ 42 w 78"/>
                <a:gd name="T25" fmla="*/ 0 h 76"/>
                <a:gd name="T26" fmla="*/ 23 w 78"/>
                <a:gd name="T27" fmla="*/ 9 h 76"/>
                <a:gd name="T28" fmla="*/ 17 w 78"/>
                <a:gd name="T29" fmla="*/ 19 h 76"/>
                <a:gd name="T30" fmla="*/ 6 w 78"/>
                <a:gd name="T31" fmla="*/ 30 h 76"/>
                <a:gd name="T32" fmla="*/ 6 w 78"/>
                <a:gd name="T33" fmla="*/ 30 h 76"/>
                <a:gd name="T34" fmla="*/ 5 w 78"/>
                <a:gd name="T35" fmla="*/ 31 h 76"/>
                <a:gd name="T36" fmla="*/ 5 w 78"/>
                <a:gd name="T37" fmla="*/ 55 h 76"/>
                <a:gd name="T38" fmla="*/ 16 w 78"/>
                <a:gd name="T39" fmla="*/ 64 h 76"/>
                <a:gd name="T40" fmla="*/ 20 w 78"/>
                <a:gd name="T41" fmla="*/ 67 h 76"/>
                <a:gd name="T42" fmla="*/ 37 w 78"/>
                <a:gd name="T43" fmla="*/ 76 h 76"/>
                <a:gd name="T44" fmla="*/ 52 w 78"/>
                <a:gd name="T45" fmla="*/ 71 h 76"/>
                <a:gd name="T46" fmla="*/ 55 w 78"/>
                <a:gd name="T47" fmla="*/ 69 h 76"/>
                <a:gd name="T48" fmla="*/ 77 w 78"/>
                <a:gd name="T49" fmla="*/ 39 h 76"/>
                <a:gd name="T50" fmla="*/ 66 w 78"/>
                <a:gd name="T51" fmla="*/ 17 h 76"/>
                <a:gd name="T52" fmla="*/ 64 w 78"/>
                <a:gd name="T53" fmla="*/ 15 h 76"/>
                <a:gd name="T54" fmla="*/ 51 w 78"/>
                <a:gd name="T55" fmla="*/ 2 h 76"/>
                <a:gd name="T56" fmla="*/ 42 w 78"/>
                <a:gd name="T57" fmla="*/ 0 h 76"/>
                <a:gd name="T58" fmla="*/ 42 w 78"/>
                <a:gd name="T59" fmla="*/ 0 h 76"/>
                <a:gd name="T60" fmla="*/ 42 w 78"/>
                <a:gd name="T6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8" h="76">
                  <a:moveTo>
                    <a:pt x="42" y="20"/>
                  </a:moveTo>
                  <a:cubicBezTo>
                    <a:pt x="43" y="20"/>
                    <a:pt x="43" y="20"/>
                    <a:pt x="43" y="20"/>
                  </a:cubicBezTo>
                  <a:cubicBezTo>
                    <a:pt x="47" y="21"/>
                    <a:pt x="52" y="33"/>
                    <a:pt x="56" y="34"/>
                  </a:cubicBezTo>
                  <a:cubicBezTo>
                    <a:pt x="60" y="35"/>
                    <a:pt x="57" y="49"/>
                    <a:pt x="51" y="50"/>
                  </a:cubicBezTo>
                  <a:cubicBezTo>
                    <a:pt x="47" y="51"/>
                    <a:pt x="39" y="57"/>
                    <a:pt x="37" y="57"/>
                  </a:cubicBezTo>
                  <a:cubicBezTo>
                    <a:pt x="36" y="57"/>
                    <a:pt x="36" y="56"/>
                    <a:pt x="36" y="56"/>
                  </a:cubicBezTo>
                  <a:cubicBezTo>
                    <a:pt x="35" y="54"/>
                    <a:pt x="26" y="45"/>
                    <a:pt x="23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1" y="45"/>
                    <a:pt x="21" y="43"/>
                    <a:pt x="23" y="39"/>
                  </a:cubicBezTo>
                  <a:cubicBezTo>
                    <a:pt x="25" y="35"/>
                    <a:pt x="35" y="34"/>
                    <a:pt x="35" y="29"/>
                  </a:cubicBezTo>
                  <a:cubicBezTo>
                    <a:pt x="34" y="25"/>
                    <a:pt x="39" y="20"/>
                    <a:pt x="42" y="20"/>
                  </a:cubicBezTo>
                  <a:moveTo>
                    <a:pt x="42" y="0"/>
                  </a:moveTo>
                  <a:cubicBezTo>
                    <a:pt x="36" y="0"/>
                    <a:pt x="29" y="4"/>
                    <a:pt x="23" y="9"/>
                  </a:cubicBezTo>
                  <a:cubicBezTo>
                    <a:pt x="21" y="12"/>
                    <a:pt x="19" y="16"/>
                    <a:pt x="17" y="19"/>
                  </a:cubicBezTo>
                  <a:cubicBezTo>
                    <a:pt x="13" y="21"/>
                    <a:pt x="9" y="24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0" y="42"/>
                    <a:pt x="2" y="50"/>
                    <a:pt x="5" y="55"/>
                  </a:cubicBezTo>
                  <a:cubicBezTo>
                    <a:pt x="8" y="59"/>
                    <a:pt x="12" y="62"/>
                    <a:pt x="16" y="64"/>
                  </a:cubicBezTo>
                  <a:cubicBezTo>
                    <a:pt x="18" y="65"/>
                    <a:pt x="19" y="66"/>
                    <a:pt x="20" y="67"/>
                  </a:cubicBezTo>
                  <a:cubicBezTo>
                    <a:pt x="23" y="73"/>
                    <a:pt x="30" y="76"/>
                    <a:pt x="37" y="76"/>
                  </a:cubicBezTo>
                  <a:cubicBezTo>
                    <a:pt x="43" y="76"/>
                    <a:pt x="47" y="74"/>
                    <a:pt x="52" y="71"/>
                  </a:cubicBezTo>
                  <a:cubicBezTo>
                    <a:pt x="53" y="71"/>
                    <a:pt x="55" y="70"/>
                    <a:pt x="55" y="69"/>
                  </a:cubicBezTo>
                  <a:cubicBezTo>
                    <a:pt x="69" y="66"/>
                    <a:pt x="77" y="52"/>
                    <a:pt x="77" y="39"/>
                  </a:cubicBezTo>
                  <a:cubicBezTo>
                    <a:pt x="78" y="28"/>
                    <a:pt x="73" y="21"/>
                    <a:pt x="66" y="17"/>
                  </a:cubicBezTo>
                  <a:cubicBezTo>
                    <a:pt x="66" y="16"/>
                    <a:pt x="65" y="15"/>
                    <a:pt x="64" y="15"/>
                  </a:cubicBezTo>
                  <a:cubicBezTo>
                    <a:pt x="61" y="10"/>
                    <a:pt x="57" y="5"/>
                    <a:pt x="51" y="2"/>
                  </a:cubicBezTo>
                  <a:cubicBezTo>
                    <a:pt x="49" y="1"/>
                    <a:pt x="46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17" name="Freeform 88"/>
            <p:cNvSpPr/>
            <p:nvPr userDrawn="1"/>
          </p:nvSpPr>
          <p:spPr bwMode="auto">
            <a:xfrm>
              <a:off x="8543925" y="2295526"/>
              <a:ext cx="76200" cy="96838"/>
            </a:xfrm>
            <a:custGeom>
              <a:avLst/>
              <a:gdLst>
                <a:gd name="T0" fmla="*/ 34 w 48"/>
                <a:gd name="T1" fmla="*/ 61 h 61"/>
                <a:gd name="T2" fmla="*/ 31 w 48"/>
                <a:gd name="T3" fmla="*/ 60 h 61"/>
                <a:gd name="T4" fmla="*/ 29 w 48"/>
                <a:gd name="T5" fmla="*/ 59 h 61"/>
                <a:gd name="T6" fmla="*/ 25 w 48"/>
                <a:gd name="T7" fmla="*/ 58 h 61"/>
                <a:gd name="T8" fmla="*/ 19 w 48"/>
                <a:gd name="T9" fmla="*/ 60 h 61"/>
                <a:gd name="T10" fmla="*/ 3 w 48"/>
                <a:gd name="T11" fmla="*/ 42 h 61"/>
                <a:gd name="T12" fmla="*/ 13 w 48"/>
                <a:gd name="T13" fmla="*/ 11 h 61"/>
                <a:gd name="T14" fmla="*/ 31 w 48"/>
                <a:gd name="T15" fmla="*/ 0 h 61"/>
                <a:gd name="T16" fmla="*/ 32 w 48"/>
                <a:gd name="T17" fmla="*/ 0 h 61"/>
                <a:gd name="T18" fmla="*/ 33 w 48"/>
                <a:gd name="T19" fmla="*/ 0 h 61"/>
                <a:gd name="T20" fmla="*/ 48 w 48"/>
                <a:gd name="T21" fmla="*/ 21 h 61"/>
                <a:gd name="T22" fmla="*/ 44 w 48"/>
                <a:gd name="T23" fmla="*/ 33 h 61"/>
                <a:gd name="T24" fmla="*/ 43 w 48"/>
                <a:gd name="T25" fmla="*/ 40 h 61"/>
                <a:gd name="T26" fmla="*/ 45 w 48"/>
                <a:gd name="T27" fmla="*/ 55 h 61"/>
                <a:gd name="T28" fmla="*/ 35 w 48"/>
                <a:gd name="T29" fmla="*/ 61 h 61"/>
                <a:gd name="T30" fmla="*/ 34 w 48"/>
                <a:gd name="T3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" h="61">
                  <a:moveTo>
                    <a:pt x="34" y="61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59"/>
                    <a:pt x="26" y="58"/>
                    <a:pt x="25" y="58"/>
                  </a:cubicBezTo>
                  <a:cubicBezTo>
                    <a:pt x="23" y="59"/>
                    <a:pt x="21" y="60"/>
                    <a:pt x="19" y="60"/>
                  </a:cubicBezTo>
                  <a:cubicBezTo>
                    <a:pt x="8" y="60"/>
                    <a:pt x="5" y="47"/>
                    <a:pt x="3" y="42"/>
                  </a:cubicBezTo>
                  <a:cubicBezTo>
                    <a:pt x="0" y="29"/>
                    <a:pt x="10" y="15"/>
                    <a:pt x="13" y="11"/>
                  </a:cubicBezTo>
                  <a:cubicBezTo>
                    <a:pt x="19" y="4"/>
                    <a:pt x="25" y="0"/>
                    <a:pt x="3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44" y="2"/>
                    <a:pt x="47" y="15"/>
                    <a:pt x="48" y="21"/>
                  </a:cubicBezTo>
                  <a:cubicBezTo>
                    <a:pt x="48" y="28"/>
                    <a:pt x="46" y="31"/>
                    <a:pt x="44" y="33"/>
                  </a:cubicBezTo>
                  <a:cubicBezTo>
                    <a:pt x="43" y="35"/>
                    <a:pt x="43" y="39"/>
                    <a:pt x="43" y="40"/>
                  </a:cubicBezTo>
                  <a:cubicBezTo>
                    <a:pt x="46" y="46"/>
                    <a:pt x="47" y="51"/>
                    <a:pt x="45" y="55"/>
                  </a:cubicBezTo>
                  <a:cubicBezTo>
                    <a:pt x="43" y="59"/>
                    <a:pt x="39" y="61"/>
                    <a:pt x="35" y="61"/>
                  </a:cubicBezTo>
                  <a:lnTo>
                    <a:pt x="34" y="61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18" name="Freeform 89"/>
            <p:cNvSpPr>
              <a:spLocks noEditPoints="1"/>
            </p:cNvSpPr>
            <p:nvPr userDrawn="1"/>
          </p:nvSpPr>
          <p:spPr bwMode="auto">
            <a:xfrm>
              <a:off x="8528050" y="2279651"/>
              <a:ext cx="107950" cy="128588"/>
            </a:xfrm>
            <a:custGeom>
              <a:avLst/>
              <a:gdLst>
                <a:gd name="T0" fmla="*/ 41 w 68"/>
                <a:gd name="T1" fmla="*/ 19 h 81"/>
                <a:gd name="T2" fmla="*/ 41 w 68"/>
                <a:gd name="T3" fmla="*/ 19 h 81"/>
                <a:gd name="T4" fmla="*/ 47 w 68"/>
                <a:gd name="T5" fmla="*/ 36 h 81"/>
                <a:gd name="T6" fmla="*/ 44 w 68"/>
                <a:gd name="T7" fmla="*/ 55 h 81"/>
                <a:gd name="T8" fmla="*/ 45 w 68"/>
                <a:gd name="T9" fmla="*/ 61 h 81"/>
                <a:gd name="T10" fmla="*/ 44 w 68"/>
                <a:gd name="T11" fmla="*/ 61 h 81"/>
                <a:gd name="T12" fmla="*/ 33 w 68"/>
                <a:gd name="T13" fmla="*/ 58 h 81"/>
                <a:gd name="T14" fmla="*/ 31 w 68"/>
                <a:gd name="T15" fmla="*/ 58 h 81"/>
                <a:gd name="T16" fmla="*/ 29 w 68"/>
                <a:gd name="T17" fmla="*/ 60 h 81"/>
                <a:gd name="T18" fmla="*/ 23 w 68"/>
                <a:gd name="T19" fmla="*/ 50 h 81"/>
                <a:gd name="T20" fmla="*/ 41 w 68"/>
                <a:gd name="T21" fmla="*/ 19 h 81"/>
                <a:gd name="T22" fmla="*/ 41 w 68"/>
                <a:gd name="T23" fmla="*/ 0 h 81"/>
                <a:gd name="T24" fmla="*/ 15 w 68"/>
                <a:gd name="T25" fmla="*/ 15 h 81"/>
                <a:gd name="T26" fmla="*/ 4 w 68"/>
                <a:gd name="T27" fmla="*/ 55 h 81"/>
                <a:gd name="T28" fmla="*/ 29 w 68"/>
                <a:gd name="T29" fmla="*/ 79 h 81"/>
                <a:gd name="T30" fmla="*/ 35 w 68"/>
                <a:gd name="T31" fmla="*/ 78 h 81"/>
                <a:gd name="T32" fmla="*/ 36 w 68"/>
                <a:gd name="T33" fmla="*/ 79 h 81"/>
                <a:gd name="T34" fmla="*/ 38 w 68"/>
                <a:gd name="T35" fmla="*/ 79 h 81"/>
                <a:gd name="T36" fmla="*/ 45 w 68"/>
                <a:gd name="T37" fmla="*/ 81 h 81"/>
                <a:gd name="T38" fmla="*/ 63 w 68"/>
                <a:gd name="T39" fmla="*/ 70 h 81"/>
                <a:gd name="T40" fmla="*/ 63 w 68"/>
                <a:gd name="T41" fmla="*/ 48 h 81"/>
                <a:gd name="T42" fmla="*/ 63 w 68"/>
                <a:gd name="T43" fmla="*/ 48 h 81"/>
                <a:gd name="T44" fmla="*/ 67 w 68"/>
                <a:gd name="T45" fmla="*/ 31 h 81"/>
                <a:gd name="T46" fmla="*/ 45 w 68"/>
                <a:gd name="T47" fmla="*/ 0 h 81"/>
                <a:gd name="T48" fmla="*/ 41 w 68"/>
                <a:gd name="T4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" h="81">
                  <a:moveTo>
                    <a:pt x="41" y="19"/>
                  </a:moveTo>
                  <a:cubicBezTo>
                    <a:pt x="41" y="19"/>
                    <a:pt x="41" y="19"/>
                    <a:pt x="41" y="19"/>
                  </a:cubicBezTo>
                  <a:cubicBezTo>
                    <a:pt x="47" y="21"/>
                    <a:pt x="50" y="35"/>
                    <a:pt x="47" y="36"/>
                  </a:cubicBezTo>
                  <a:cubicBezTo>
                    <a:pt x="44" y="37"/>
                    <a:pt x="42" y="50"/>
                    <a:pt x="44" y="55"/>
                  </a:cubicBezTo>
                  <a:cubicBezTo>
                    <a:pt x="47" y="58"/>
                    <a:pt x="47" y="61"/>
                    <a:pt x="45" y="61"/>
                  </a:cubicBezTo>
                  <a:cubicBezTo>
                    <a:pt x="45" y="61"/>
                    <a:pt x="45" y="61"/>
                    <a:pt x="44" y="61"/>
                  </a:cubicBezTo>
                  <a:cubicBezTo>
                    <a:pt x="42" y="60"/>
                    <a:pt x="36" y="58"/>
                    <a:pt x="33" y="58"/>
                  </a:cubicBezTo>
                  <a:cubicBezTo>
                    <a:pt x="32" y="58"/>
                    <a:pt x="31" y="58"/>
                    <a:pt x="31" y="58"/>
                  </a:cubicBezTo>
                  <a:cubicBezTo>
                    <a:pt x="30" y="59"/>
                    <a:pt x="29" y="60"/>
                    <a:pt x="29" y="60"/>
                  </a:cubicBezTo>
                  <a:cubicBezTo>
                    <a:pt x="27" y="60"/>
                    <a:pt x="25" y="57"/>
                    <a:pt x="23" y="50"/>
                  </a:cubicBezTo>
                  <a:cubicBezTo>
                    <a:pt x="20" y="39"/>
                    <a:pt x="35" y="19"/>
                    <a:pt x="41" y="19"/>
                  </a:cubicBezTo>
                  <a:moveTo>
                    <a:pt x="41" y="0"/>
                  </a:moveTo>
                  <a:cubicBezTo>
                    <a:pt x="32" y="0"/>
                    <a:pt x="23" y="5"/>
                    <a:pt x="15" y="15"/>
                  </a:cubicBezTo>
                  <a:cubicBezTo>
                    <a:pt x="10" y="22"/>
                    <a:pt x="0" y="38"/>
                    <a:pt x="4" y="55"/>
                  </a:cubicBezTo>
                  <a:cubicBezTo>
                    <a:pt x="9" y="75"/>
                    <a:pt x="20" y="79"/>
                    <a:pt x="29" y="79"/>
                  </a:cubicBezTo>
                  <a:cubicBezTo>
                    <a:pt x="31" y="79"/>
                    <a:pt x="33" y="79"/>
                    <a:pt x="35" y="78"/>
                  </a:cubicBezTo>
                  <a:cubicBezTo>
                    <a:pt x="36" y="78"/>
                    <a:pt x="36" y="78"/>
                    <a:pt x="36" y="79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0" y="80"/>
                    <a:pt x="43" y="81"/>
                    <a:pt x="45" y="81"/>
                  </a:cubicBezTo>
                  <a:cubicBezTo>
                    <a:pt x="53" y="81"/>
                    <a:pt x="60" y="76"/>
                    <a:pt x="63" y="70"/>
                  </a:cubicBezTo>
                  <a:cubicBezTo>
                    <a:pt x="66" y="65"/>
                    <a:pt x="68" y="58"/>
                    <a:pt x="63" y="48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6" y="44"/>
                    <a:pt x="68" y="38"/>
                    <a:pt x="67" y="31"/>
                  </a:cubicBezTo>
                  <a:cubicBezTo>
                    <a:pt x="67" y="18"/>
                    <a:pt x="59" y="3"/>
                    <a:pt x="45" y="0"/>
                  </a:cubicBezTo>
                  <a:cubicBezTo>
                    <a:pt x="44" y="0"/>
                    <a:pt x="42" y="0"/>
                    <a:pt x="41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19" name="Freeform 90"/>
            <p:cNvSpPr/>
            <p:nvPr userDrawn="1"/>
          </p:nvSpPr>
          <p:spPr bwMode="auto">
            <a:xfrm>
              <a:off x="8450263" y="2238376"/>
              <a:ext cx="127000" cy="157163"/>
            </a:xfrm>
            <a:custGeom>
              <a:avLst/>
              <a:gdLst>
                <a:gd name="T0" fmla="*/ 45 w 80"/>
                <a:gd name="T1" fmla="*/ 99 h 99"/>
                <a:gd name="T2" fmla="*/ 35 w 80"/>
                <a:gd name="T3" fmla="*/ 95 h 99"/>
                <a:gd name="T4" fmla="*/ 26 w 80"/>
                <a:gd name="T5" fmla="*/ 93 h 99"/>
                <a:gd name="T6" fmla="*/ 3 w 80"/>
                <a:gd name="T7" fmla="*/ 82 h 99"/>
                <a:gd name="T8" fmla="*/ 3 w 80"/>
                <a:gd name="T9" fmla="*/ 62 h 99"/>
                <a:gd name="T10" fmla="*/ 19 w 80"/>
                <a:gd name="T11" fmla="*/ 38 h 99"/>
                <a:gd name="T12" fmla="*/ 34 w 80"/>
                <a:gd name="T13" fmla="*/ 19 h 99"/>
                <a:gd name="T14" fmla="*/ 54 w 80"/>
                <a:gd name="T15" fmla="*/ 0 h 99"/>
                <a:gd name="T16" fmla="*/ 56 w 80"/>
                <a:gd name="T17" fmla="*/ 0 h 99"/>
                <a:gd name="T18" fmla="*/ 58 w 80"/>
                <a:gd name="T19" fmla="*/ 0 h 99"/>
                <a:gd name="T20" fmla="*/ 77 w 80"/>
                <a:gd name="T21" fmla="*/ 26 h 99"/>
                <a:gd name="T22" fmla="*/ 76 w 80"/>
                <a:gd name="T23" fmla="*/ 40 h 99"/>
                <a:gd name="T24" fmla="*/ 75 w 80"/>
                <a:gd name="T25" fmla="*/ 49 h 99"/>
                <a:gd name="T26" fmla="*/ 71 w 80"/>
                <a:gd name="T27" fmla="*/ 70 h 99"/>
                <a:gd name="T28" fmla="*/ 63 w 80"/>
                <a:gd name="T29" fmla="*/ 85 h 99"/>
                <a:gd name="T30" fmla="*/ 63 w 80"/>
                <a:gd name="T31" fmla="*/ 87 h 99"/>
                <a:gd name="T32" fmla="*/ 54 w 80"/>
                <a:gd name="T33" fmla="*/ 96 h 99"/>
                <a:gd name="T34" fmla="*/ 45 w 80"/>
                <a:gd name="T35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99">
                  <a:moveTo>
                    <a:pt x="45" y="99"/>
                  </a:moveTo>
                  <a:cubicBezTo>
                    <a:pt x="41" y="99"/>
                    <a:pt x="38" y="98"/>
                    <a:pt x="35" y="95"/>
                  </a:cubicBezTo>
                  <a:cubicBezTo>
                    <a:pt x="33" y="95"/>
                    <a:pt x="29" y="94"/>
                    <a:pt x="26" y="93"/>
                  </a:cubicBezTo>
                  <a:cubicBezTo>
                    <a:pt x="14" y="90"/>
                    <a:pt x="7" y="88"/>
                    <a:pt x="3" y="82"/>
                  </a:cubicBezTo>
                  <a:cubicBezTo>
                    <a:pt x="0" y="76"/>
                    <a:pt x="1" y="67"/>
                    <a:pt x="3" y="62"/>
                  </a:cubicBezTo>
                  <a:cubicBezTo>
                    <a:pt x="4" y="56"/>
                    <a:pt x="8" y="44"/>
                    <a:pt x="19" y="38"/>
                  </a:cubicBezTo>
                  <a:cubicBezTo>
                    <a:pt x="23" y="36"/>
                    <a:pt x="30" y="25"/>
                    <a:pt x="34" y="19"/>
                  </a:cubicBezTo>
                  <a:cubicBezTo>
                    <a:pt x="42" y="7"/>
                    <a:pt x="46" y="0"/>
                    <a:pt x="54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3"/>
                    <a:pt x="80" y="15"/>
                    <a:pt x="77" y="26"/>
                  </a:cubicBezTo>
                  <a:cubicBezTo>
                    <a:pt x="77" y="28"/>
                    <a:pt x="76" y="35"/>
                    <a:pt x="76" y="40"/>
                  </a:cubicBezTo>
                  <a:cubicBezTo>
                    <a:pt x="76" y="44"/>
                    <a:pt x="75" y="47"/>
                    <a:pt x="75" y="49"/>
                  </a:cubicBezTo>
                  <a:cubicBezTo>
                    <a:pt x="74" y="54"/>
                    <a:pt x="73" y="64"/>
                    <a:pt x="71" y="70"/>
                  </a:cubicBezTo>
                  <a:cubicBezTo>
                    <a:pt x="70" y="75"/>
                    <a:pt x="67" y="80"/>
                    <a:pt x="63" y="85"/>
                  </a:cubicBezTo>
                  <a:cubicBezTo>
                    <a:pt x="63" y="86"/>
                    <a:pt x="63" y="86"/>
                    <a:pt x="63" y="87"/>
                  </a:cubicBezTo>
                  <a:cubicBezTo>
                    <a:pt x="62" y="91"/>
                    <a:pt x="59" y="95"/>
                    <a:pt x="54" y="96"/>
                  </a:cubicBezTo>
                  <a:cubicBezTo>
                    <a:pt x="52" y="97"/>
                    <a:pt x="49" y="99"/>
                    <a:pt x="45" y="99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20" name="Freeform 91"/>
            <p:cNvSpPr>
              <a:spLocks noEditPoints="1"/>
            </p:cNvSpPr>
            <p:nvPr userDrawn="1"/>
          </p:nvSpPr>
          <p:spPr bwMode="auto">
            <a:xfrm>
              <a:off x="8434388" y="2222501"/>
              <a:ext cx="161925" cy="188913"/>
            </a:xfrm>
            <a:custGeom>
              <a:avLst/>
              <a:gdLst>
                <a:gd name="T0" fmla="*/ 64 w 102"/>
                <a:gd name="T1" fmla="*/ 20 h 119"/>
                <a:gd name="T2" fmla="*/ 64 w 102"/>
                <a:gd name="T3" fmla="*/ 20 h 119"/>
                <a:gd name="T4" fmla="*/ 78 w 102"/>
                <a:gd name="T5" fmla="*/ 34 h 119"/>
                <a:gd name="T6" fmla="*/ 75 w 102"/>
                <a:gd name="T7" fmla="*/ 58 h 119"/>
                <a:gd name="T8" fmla="*/ 72 w 102"/>
                <a:gd name="T9" fmla="*/ 78 h 119"/>
                <a:gd name="T10" fmla="*/ 63 w 102"/>
                <a:gd name="T11" fmla="*/ 94 h 119"/>
                <a:gd name="T12" fmla="*/ 62 w 102"/>
                <a:gd name="T13" fmla="*/ 97 h 119"/>
                <a:gd name="T14" fmla="*/ 55 w 102"/>
                <a:gd name="T15" fmla="*/ 99 h 119"/>
                <a:gd name="T16" fmla="*/ 51 w 102"/>
                <a:gd name="T17" fmla="*/ 98 h 119"/>
                <a:gd name="T18" fmla="*/ 22 w 102"/>
                <a:gd name="T19" fmla="*/ 87 h 119"/>
                <a:gd name="T20" fmla="*/ 34 w 102"/>
                <a:gd name="T21" fmla="*/ 57 h 119"/>
                <a:gd name="T22" fmla="*/ 64 w 102"/>
                <a:gd name="T23" fmla="*/ 20 h 119"/>
                <a:gd name="T24" fmla="*/ 64 w 102"/>
                <a:gd name="T25" fmla="*/ 0 h 119"/>
                <a:gd name="T26" fmla="*/ 36 w 102"/>
                <a:gd name="T27" fmla="*/ 23 h 119"/>
                <a:gd name="T28" fmla="*/ 24 w 102"/>
                <a:gd name="T29" fmla="*/ 40 h 119"/>
                <a:gd name="T30" fmla="*/ 3 w 102"/>
                <a:gd name="T31" fmla="*/ 69 h 119"/>
                <a:gd name="T32" fmla="*/ 5 w 102"/>
                <a:gd name="T33" fmla="*/ 97 h 119"/>
                <a:gd name="T34" fmla="*/ 33 w 102"/>
                <a:gd name="T35" fmla="*/ 112 h 119"/>
                <a:gd name="T36" fmla="*/ 40 w 102"/>
                <a:gd name="T37" fmla="*/ 114 h 119"/>
                <a:gd name="T38" fmla="*/ 55 w 102"/>
                <a:gd name="T39" fmla="*/ 119 h 119"/>
                <a:gd name="T40" fmla="*/ 68 w 102"/>
                <a:gd name="T41" fmla="*/ 115 h 119"/>
                <a:gd name="T42" fmla="*/ 83 w 102"/>
                <a:gd name="T43" fmla="*/ 99 h 119"/>
                <a:gd name="T44" fmla="*/ 91 w 102"/>
                <a:gd name="T45" fmla="*/ 82 h 119"/>
                <a:gd name="T46" fmla="*/ 95 w 102"/>
                <a:gd name="T47" fmla="*/ 61 h 119"/>
                <a:gd name="T48" fmla="*/ 96 w 102"/>
                <a:gd name="T49" fmla="*/ 51 h 119"/>
                <a:gd name="T50" fmla="*/ 97 w 102"/>
                <a:gd name="T51" fmla="*/ 38 h 119"/>
                <a:gd name="T52" fmla="*/ 71 w 102"/>
                <a:gd name="T53" fmla="*/ 1 h 119"/>
                <a:gd name="T54" fmla="*/ 68 w 102"/>
                <a:gd name="T55" fmla="*/ 0 h 119"/>
                <a:gd name="T56" fmla="*/ 64 w 102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" h="119">
                  <a:moveTo>
                    <a:pt x="64" y="20"/>
                  </a:moveTo>
                  <a:cubicBezTo>
                    <a:pt x="64" y="20"/>
                    <a:pt x="64" y="20"/>
                    <a:pt x="64" y="20"/>
                  </a:cubicBezTo>
                  <a:cubicBezTo>
                    <a:pt x="69" y="21"/>
                    <a:pt x="79" y="30"/>
                    <a:pt x="78" y="34"/>
                  </a:cubicBezTo>
                  <a:cubicBezTo>
                    <a:pt x="77" y="37"/>
                    <a:pt x="76" y="53"/>
                    <a:pt x="75" y="58"/>
                  </a:cubicBezTo>
                  <a:cubicBezTo>
                    <a:pt x="75" y="63"/>
                    <a:pt x="73" y="72"/>
                    <a:pt x="72" y="78"/>
                  </a:cubicBezTo>
                  <a:cubicBezTo>
                    <a:pt x="71" y="84"/>
                    <a:pt x="62" y="93"/>
                    <a:pt x="63" y="94"/>
                  </a:cubicBezTo>
                  <a:cubicBezTo>
                    <a:pt x="64" y="94"/>
                    <a:pt x="64" y="96"/>
                    <a:pt x="62" y="97"/>
                  </a:cubicBezTo>
                  <a:cubicBezTo>
                    <a:pt x="60" y="97"/>
                    <a:pt x="58" y="99"/>
                    <a:pt x="55" y="99"/>
                  </a:cubicBezTo>
                  <a:cubicBezTo>
                    <a:pt x="54" y="99"/>
                    <a:pt x="52" y="99"/>
                    <a:pt x="51" y="98"/>
                  </a:cubicBezTo>
                  <a:cubicBezTo>
                    <a:pt x="47" y="94"/>
                    <a:pt x="25" y="92"/>
                    <a:pt x="22" y="87"/>
                  </a:cubicBezTo>
                  <a:cubicBezTo>
                    <a:pt x="19" y="83"/>
                    <a:pt x="23" y="63"/>
                    <a:pt x="34" y="57"/>
                  </a:cubicBezTo>
                  <a:cubicBezTo>
                    <a:pt x="44" y="51"/>
                    <a:pt x="59" y="20"/>
                    <a:pt x="64" y="20"/>
                  </a:cubicBezTo>
                  <a:moveTo>
                    <a:pt x="64" y="0"/>
                  </a:moveTo>
                  <a:cubicBezTo>
                    <a:pt x="51" y="0"/>
                    <a:pt x="45" y="10"/>
                    <a:pt x="36" y="23"/>
                  </a:cubicBezTo>
                  <a:cubicBezTo>
                    <a:pt x="33" y="28"/>
                    <a:pt x="27" y="37"/>
                    <a:pt x="24" y="40"/>
                  </a:cubicBezTo>
                  <a:cubicBezTo>
                    <a:pt x="11" y="47"/>
                    <a:pt x="5" y="61"/>
                    <a:pt x="3" y="69"/>
                  </a:cubicBezTo>
                  <a:cubicBezTo>
                    <a:pt x="1" y="77"/>
                    <a:pt x="0" y="89"/>
                    <a:pt x="5" y="97"/>
                  </a:cubicBezTo>
                  <a:cubicBezTo>
                    <a:pt x="11" y="107"/>
                    <a:pt x="21" y="109"/>
                    <a:pt x="33" y="112"/>
                  </a:cubicBezTo>
                  <a:cubicBezTo>
                    <a:pt x="36" y="113"/>
                    <a:pt x="39" y="114"/>
                    <a:pt x="40" y="114"/>
                  </a:cubicBezTo>
                  <a:cubicBezTo>
                    <a:pt x="45" y="117"/>
                    <a:pt x="50" y="119"/>
                    <a:pt x="55" y="119"/>
                  </a:cubicBezTo>
                  <a:cubicBezTo>
                    <a:pt x="61" y="119"/>
                    <a:pt x="66" y="116"/>
                    <a:pt x="68" y="115"/>
                  </a:cubicBezTo>
                  <a:cubicBezTo>
                    <a:pt x="76" y="112"/>
                    <a:pt x="81" y="106"/>
                    <a:pt x="83" y="99"/>
                  </a:cubicBezTo>
                  <a:cubicBezTo>
                    <a:pt x="86" y="93"/>
                    <a:pt x="90" y="88"/>
                    <a:pt x="91" y="82"/>
                  </a:cubicBezTo>
                  <a:cubicBezTo>
                    <a:pt x="92" y="75"/>
                    <a:pt x="94" y="66"/>
                    <a:pt x="95" y="61"/>
                  </a:cubicBezTo>
                  <a:cubicBezTo>
                    <a:pt x="95" y="58"/>
                    <a:pt x="95" y="55"/>
                    <a:pt x="96" y="51"/>
                  </a:cubicBezTo>
                  <a:cubicBezTo>
                    <a:pt x="96" y="47"/>
                    <a:pt x="96" y="40"/>
                    <a:pt x="97" y="38"/>
                  </a:cubicBezTo>
                  <a:cubicBezTo>
                    <a:pt x="102" y="19"/>
                    <a:pt x="78" y="4"/>
                    <a:pt x="71" y="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4" y="0"/>
                    <a:pt x="64" y="0"/>
                    <a:pt x="64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21" name="Freeform 92"/>
            <p:cNvSpPr/>
            <p:nvPr userDrawn="1"/>
          </p:nvSpPr>
          <p:spPr bwMode="auto">
            <a:xfrm>
              <a:off x="8408988" y="2384426"/>
              <a:ext cx="128588" cy="63500"/>
            </a:xfrm>
            <a:custGeom>
              <a:avLst/>
              <a:gdLst>
                <a:gd name="T0" fmla="*/ 69 w 81"/>
                <a:gd name="T1" fmla="*/ 40 h 40"/>
                <a:gd name="T2" fmla="*/ 52 w 81"/>
                <a:gd name="T3" fmla="*/ 37 h 40"/>
                <a:gd name="T4" fmla="*/ 37 w 81"/>
                <a:gd name="T5" fmla="*/ 34 h 40"/>
                <a:gd name="T6" fmla="*/ 2 w 81"/>
                <a:gd name="T7" fmla="*/ 21 h 40"/>
                <a:gd name="T8" fmla="*/ 0 w 81"/>
                <a:gd name="T9" fmla="*/ 18 h 40"/>
                <a:gd name="T10" fmla="*/ 1 w 81"/>
                <a:gd name="T11" fmla="*/ 13 h 40"/>
                <a:gd name="T12" fmla="*/ 24 w 81"/>
                <a:gd name="T13" fmla="*/ 0 h 40"/>
                <a:gd name="T14" fmla="*/ 33 w 81"/>
                <a:gd name="T15" fmla="*/ 2 h 40"/>
                <a:gd name="T16" fmla="*/ 75 w 81"/>
                <a:gd name="T17" fmla="*/ 22 h 40"/>
                <a:gd name="T18" fmla="*/ 81 w 81"/>
                <a:gd name="T19" fmla="*/ 26 h 40"/>
                <a:gd name="T20" fmla="*/ 80 w 81"/>
                <a:gd name="T21" fmla="*/ 33 h 40"/>
                <a:gd name="T22" fmla="*/ 69 w 81"/>
                <a:gd name="T2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" h="40">
                  <a:moveTo>
                    <a:pt x="69" y="40"/>
                  </a:moveTo>
                  <a:cubicBezTo>
                    <a:pt x="68" y="40"/>
                    <a:pt x="64" y="40"/>
                    <a:pt x="52" y="37"/>
                  </a:cubicBezTo>
                  <a:cubicBezTo>
                    <a:pt x="48" y="36"/>
                    <a:pt x="43" y="35"/>
                    <a:pt x="37" y="34"/>
                  </a:cubicBezTo>
                  <a:cubicBezTo>
                    <a:pt x="11" y="28"/>
                    <a:pt x="5" y="27"/>
                    <a:pt x="2" y="2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3" y="5"/>
                    <a:pt x="14" y="0"/>
                    <a:pt x="24" y="0"/>
                  </a:cubicBezTo>
                  <a:cubicBezTo>
                    <a:pt x="27" y="0"/>
                    <a:pt x="30" y="1"/>
                    <a:pt x="33" y="2"/>
                  </a:cubicBezTo>
                  <a:cubicBezTo>
                    <a:pt x="41" y="5"/>
                    <a:pt x="71" y="19"/>
                    <a:pt x="75" y="22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78" y="37"/>
                    <a:pt x="75" y="40"/>
                    <a:pt x="69" y="40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22" name="Freeform 93"/>
            <p:cNvSpPr>
              <a:spLocks noEditPoints="1"/>
            </p:cNvSpPr>
            <p:nvPr userDrawn="1"/>
          </p:nvSpPr>
          <p:spPr bwMode="auto">
            <a:xfrm>
              <a:off x="8391525" y="2368551"/>
              <a:ext cx="161925" cy="95250"/>
            </a:xfrm>
            <a:custGeom>
              <a:avLst/>
              <a:gdLst>
                <a:gd name="T0" fmla="*/ 35 w 102"/>
                <a:gd name="T1" fmla="*/ 20 h 60"/>
                <a:gd name="T2" fmla="*/ 41 w 102"/>
                <a:gd name="T3" fmla="*/ 21 h 60"/>
                <a:gd name="T4" fmla="*/ 81 w 102"/>
                <a:gd name="T5" fmla="*/ 40 h 60"/>
                <a:gd name="T6" fmla="*/ 80 w 102"/>
                <a:gd name="T7" fmla="*/ 41 h 60"/>
                <a:gd name="T8" fmla="*/ 65 w 102"/>
                <a:gd name="T9" fmla="*/ 37 h 60"/>
                <a:gd name="T10" fmla="*/ 21 w 102"/>
                <a:gd name="T11" fmla="*/ 26 h 60"/>
                <a:gd name="T12" fmla="*/ 35 w 102"/>
                <a:gd name="T13" fmla="*/ 20 h 60"/>
                <a:gd name="T14" fmla="*/ 35 w 102"/>
                <a:gd name="T15" fmla="*/ 0 h 60"/>
                <a:gd name="T16" fmla="*/ 2 w 102"/>
                <a:gd name="T17" fmla="*/ 21 h 60"/>
                <a:gd name="T18" fmla="*/ 0 w 102"/>
                <a:gd name="T19" fmla="*/ 29 h 60"/>
                <a:gd name="T20" fmla="*/ 5 w 102"/>
                <a:gd name="T21" fmla="*/ 36 h 60"/>
                <a:gd name="T22" fmla="*/ 46 w 102"/>
                <a:gd name="T23" fmla="*/ 53 h 60"/>
                <a:gd name="T24" fmla="*/ 60 w 102"/>
                <a:gd name="T25" fmla="*/ 56 h 60"/>
                <a:gd name="T26" fmla="*/ 80 w 102"/>
                <a:gd name="T27" fmla="*/ 60 h 60"/>
                <a:gd name="T28" fmla="*/ 100 w 102"/>
                <a:gd name="T29" fmla="*/ 46 h 60"/>
                <a:gd name="T30" fmla="*/ 92 w 102"/>
                <a:gd name="T31" fmla="*/ 24 h 60"/>
                <a:gd name="T32" fmla="*/ 47 w 102"/>
                <a:gd name="T33" fmla="*/ 2 h 60"/>
                <a:gd name="T34" fmla="*/ 35 w 102"/>
                <a:gd name="T3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2" h="60">
                  <a:moveTo>
                    <a:pt x="35" y="20"/>
                  </a:moveTo>
                  <a:cubicBezTo>
                    <a:pt x="37" y="20"/>
                    <a:pt x="39" y="20"/>
                    <a:pt x="41" y="21"/>
                  </a:cubicBezTo>
                  <a:cubicBezTo>
                    <a:pt x="49" y="24"/>
                    <a:pt x="78" y="38"/>
                    <a:pt x="81" y="40"/>
                  </a:cubicBezTo>
                  <a:cubicBezTo>
                    <a:pt x="82" y="40"/>
                    <a:pt x="81" y="41"/>
                    <a:pt x="80" y="41"/>
                  </a:cubicBezTo>
                  <a:cubicBezTo>
                    <a:pt x="78" y="41"/>
                    <a:pt x="73" y="39"/>
                    <a:pt x="65" y="37"/>
                  </a:cubicBezTo>
                  <a:cubicBezTo>
                    <a:pt x="54" y="34"/>
                    <a:pt x="20" y="29"/>
                    <a:pt x="21" y="26"/>
                  </a:cubicBezTo>
                  <a:cubicBezTo>
                    <a:pt x="22" y="23"/>
                    <a:pt x="28" y="20"/>
                    <a:pt x="35" y="20"/>
                  </a:cubicBezTo>
                  <a:moveTo>
                    <a:pt x="35" y="0"/>
                  </a:moveTo>
                  <a:cubicBezTo>
                    <a:pt x="21" y="0"/>
                    <a:pt x="6" y="7"/>
                    <a:pt x="2" y="2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10" y="46"/>
                    <a:pt x="20" y="48"/>
                    <a:pt x="46" y="53"/>
                  </a:cubicBezTo>
                  <a:cubicBezTo>
                    <a:pt x="51" y="54"/>
                    <a:pt x="57" y="55"/>
                    <a:pt x="60" y="56"/>
                  </a:cubicBezTo>
                  <a:cubicBezTo>
                    <a:pt x="74" y="60"/>
                    <a:pt x="78" y="60"/>
                    <a:pt x="80" y="60"/>
                  </a:cubicBezTo>
                  <a:cubicBezTo>
                    <a:pt x="89" y="60"/>
                    <a:pt x="97" y="55"/>
                    <a:pt x="100" y="46"/>
                  </a:cubicBezTo>
                  <a:cubicBezTo>
                    <a:pt x="102" y="38"/>
                    <a:pt x="100" y="29"/>
                    <a:pt x="92" y="24"/>
                  </a:cubicBezTo>
                  <a:cubicBezTo>
                    <a:pt x="87" y="20"/>
                    <a:pt x="55" y="5"/>
                    <a:pt x="47" y="2"/>
                  </a:cubicBezTo>
                  <a:cubicBezTo>
                    <a:pt x="43" y="1"/>
                    <a:pt x="39" y="0"/>
                    <a:pt x="35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23" name="Freeform 94"/>
            <p:cNvSpPr/>
            <p:nvPr userDrawn="1"/>
          </p:nvSpPr>
          <p:spPr bwMode="auto">
            <a:xfrm>
              <a:off x="8531225" y="2009776"/>
              <a:ext cx="55563" cy="65088"/>
            </a:xfrm>
            <a:custGeom>
              <a:avLst/>
              <a:gdLst>
                <a:gd name="T0" fmla="*/ 17 w 35"/>
                <a:gd name="T1" fmla="*/ 41 h 41"/>
                <a:gd name="T2" fmla="*/ 5 w 35"/>
                <a:gd name="T3" fmla="*/ 31 h 41"/>
                <a:gd name="T4" fmla="*/ 6 w 35"/>
                <a:gd name="T5" fmla="*/ 5 h 41"/>
                <a:gd name="T6" fmla="*/ 15 w 35"/>
                <a:gd name="T7" fmla="*/ 0 h 41"/>
                <a:gd name="T8" fmla="*/ 27 w 35"/>
                <a:gd name="T9" fmla="*/ 9 h 41"/>
                <a:gd name="T10" fmla="*/ 29 w 35"/>
                <a:gd name="T11" fmla="*/ 34 h 41"/>
                <a:gd name="T12" fmla="*/ 17 w 3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1">
                  <a:moveTo>
                    <a:pt x="17" y="41"/>
                  </a:moveTo>
                  <a:cubicBezTo>
                    <a:pt x="11" y="41"/>
                    <a:pt x="6" y="37"/>
                    <a:pt x="5" y="31"/>
                  </a:cubicBezTo>
                  <a:cubicBezTo>
                    <a:pt x="3" y="25"/>
                    <a:pt x="0" y="12"/>
                    <a:pt x="6" y="5"/>
                  </a:cubicBezTo>
                  <a:cubicBezTo>
                    <a:pt x="8" y="2"/>
                    <a:pt x="12" y="0"/>
                    <a:pt x="15" y="0"/>
                  </a:cubicBezTo>
                  <a:cubicBezTo>
                    <a:pt x="20" y="0"/>
                    <a:pt x="24" y="3"/>
                    <a:pt x="27" y="9"/>
                  </a:cubicBezTo>
                  <a:cubicBezTo>
                    <a:pt x="27" y="10"/>
                    <a:pt x="35" y="25"/>
                    <a:pt x="29" y="34"/>
                  </a:cubicBezTo>
                  <a:cubicBezTo>
                    <a:pt x="25" y="38"/>
                    <a:pt x="21" y="41"/>
                    <a:pt x="17" y="41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24" name="Freeform 95"/>
            <p:cNvSpPr>
              <a:spLocks noEditPoints="1"/>
            </p:cNvSpPr>
            <p:nvPr userDrawn="1"/>
          </p:nvSpPr>
          <p:spPr bwMode="auto">
            <a:xfrm>
              <a:off x="8515350" y="1995489"/>
              <a:ext cx="88900" cy="95250"/>
            </a:xfrm>
            <a:custGeom>
              <a:avLst/>
              <a:gdLst>
                <a:gd name="T0" fmla="*/ 25 w 56"/>
                <a:gd name="T1" fmla="*/ 19 h 60"/>
                <a:gd name="T2" fmla="*/ 31 w 56"/>
                <a:gd name="T3" fmla="*/ 37 h 60"/>
                <a:gd name="T4" fmla="*/ 27 w 56"/>
                <a:gd name="T5" fmla="*/ 40 h 60"/>
                <a:gd name="T6" fmla="*/ 24 w 56"/>
                <a:gd name="T7" fmla="*/ 38 h 60"/>
                <a:gd name="T8" fmla="*/ 24 w 56"/>
                <a:gd name="T9" fmla="*/ 20 h 60"/>
                <a:gd name="T10" fmla="*/ 25 w 56"/>
                <a:gd name="T11" fmla="*/ 19 h 60"/>
                <a:gd name="T12" fmla="*/ 25 w 56"/>
                <a:gd name="T13" fmla="*/ 0 h 60"/>
                <a:gd name="T14" fmla="*/ 9 w 56"/>
                <a:gd name="T15" fmla="*/ 8 h 60"/>
                <a:gd name="T16" fmla="*/ 5 w 56"/>
                <a:gd name="T17" fmla="*/ 43 h 60"/>
                <a:gd name="T18" fmla="*/ 27 w 56"/>
                <a:gd name="T19" fmla="*/ 60 h 60"/>
                <a:gd name="T20" fmla="*/ 47 w 56"/>
                <a:gd name="T21" fmla="*/ 48 h 60"/>
                <a:gd name="T22" fmla="*/ 46 w 56"/>
                <a:gd name="T23" fmla="*/ 14 h 60"/>
                <a:gd name="T24" fmla="*/ 25 w 56"/>
                <a:gd name="T2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60">
                  <a:moveTo>
                    <a:pt x="25" y="19"/>
                  </a:moveTo>
                  <a:cubicBezTo>
                    <a:pt x="28" y="19"/>
                    <a:pt x="33" y="34"/>
                    <a:pt x="31" y="37"/>
                  </a:cubicBezTo>
                  <a:cubicBezTo>
                    <a:pt x="29" y="39"/>
                    <a:pt x="28" y="40"/>
                    <a:pt x="27" y="40"/>
                  </a:cubicBezTo>
                  <a:cubicBezTo>
                    <a:pt x="25" y="40"/>
                    <a:pt x="24" y="39"/>
                    <a:pt x="24" y="38"/>
                  </a:cubicBezTo>
                  <a:cubicBezTo>
                    <a:pt x="23" y="34"/>
                    <a:pt x="21" y="24"/>
                    <a:pt x="24" y="20"/>
                  </a:cubicBezTo>
                  <a:cubicBezTo>
                    <a:pt x="24" y="19"/>
                    <a:pt x="24" y="19"/>
                    <a:pt x="25" y="19"/>
                  </a:cubicBezTo>
                  <a:moveTo>
                    <a:pt x="25" y="0"/>
                  </a:moveTo>
                  <a:cubicBezTo>
                    <a:pt x="19" y="0"/>
                    <a:pt x="13" y="3"/>
                    <a:pt x="9" y="8"/>
                  </a:cubicBezTo>
                  <a:cubicBezTo>
                    <a:pt x="0" y="18"/>
                    <a:pt x="2" y="33"/>
                    <a:pt x="5" y="43"/>
                  </a:cubicBezTo>
                  <a:cubicBezTo>
                    <a:pt x="8" y="53"/>
                    <a:pt x="17" y="60"/>
                    <a:pt x="27" y="60"/>
                  </a:cubicBezTo>
                  <a:cubicBezTo>
                    <a:pt x="34" y="60"/>
                    <a:pt x="42" y="56"/>
                    <a:pt x="47" y="48"/>
                  </a:cubicBezTo>
                  <a:cubicBezTo>
                    <a:pt x="56" y="36"/>
                    <a:pt x="47" y="17"/>
                    <a:pt x="46" y="14"/>
                  </a:cubicBezTo>
                  <a:cubicBezTo>
                    <a:pt x="39" y="2"/>
                    <a:pt x="30" y="0"/>
                    <a:pt x="25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25" name="Freeform 96"/>
            <p:cNvSpPr/>
            <p:nvPr userDrawn="1"/>
          </p:nvSpPr>
          <p:spPr bwMode="auto">
            <a:xfrm>
              <a:off x="8555038" y="2081214"/>
              <a:ext cx="58738" cy="68263"/>
            </a:xfrm>
            <a:custGeom>
              <a:avLst/>
              <a:gdLst>
                <a:gd name="T0" fmla="*/ 15 w 37"/>
                <a:gd name="T1" fmla="*/ 43 h 43"/>
                <a:gd name="T2" fmla="*/ 7 w 37"/>
                <a:gd name="T3" fmla="*/ 40 h 43"/>
                <a:gd name="T4" fmla="*/ 3 w 37"/>
                <a:gd name="T5" fmla="*/ 10 h 43"/>
                <a:gd name="T6" fmla="*/ 16 w 37"/>
                <a:gd name="T7" fmla="*/ 0 h 43"/>
                <a:gd name="T8" fmla="*/ 17 w 37"/>
                <a:gd name="T9" fmla="*/ 0 h 43"/>
                <a:gd name="T10" fmla="*/ 18 w 37"/>
                <a:gd name="T11" fmla="*/ 0 h 43"/>
                <a:gd name="T12" fmla="*/ 34 w 37"/>
                <a:gd name="T13" fmla="*/ 11 h 43"/>
                <a:gd name="T14" fmla="*/ 35 w 37"/>
                <a:gd name="T15" fmla="*/ 25 h 43"/>
                <a:gd name="T16" fmla="*/ 15 w 37"/>
                <a:gd name="T1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3">
                  <a:moveTo>
                    <a:pt x="15" y="43"/>
                  </a:moveTo>
                  <a:cubicBezTo>
                    <a:pt x="12" y="43"/>
                    <a:pt x="9" y="42"/>
                    <a:pt x="7" y="40"/>
                  </a:cubicBezTo>
                  <a:cubicBezTo>
                    <a:pt x="0" y="34"/>
                    <a:pt x="0" y="17"/>
                    <a:pt x="3" y="10"/>
                  </a:cubicBezTo>
                  <a:cubicBezTo>
                    <a:pt x="5" y="4"/>
                    <a:pt x="10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6" y="2"/>
                    <a:pt x="31" y="6"/>
                    <a:pt x="34" y="11"/>
                  </a:cubicBezTo>
                  <a:cubicBezTo>
                    <a:pt x="37" y="16"/>
                    <a:pt x="37" y="20"/>
                    <a:pt x="35" y="25"/>
                  </a:cubicBezTo>
                  <a:cubicBezTo>
                    <a:pt x="35" y="25"/>
                    <a:pt x="27" y="43"/>
                    <a:pt x="15" y="43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26" name="Freeform 97"/>
            <p:cNvSpPr>
              <a:spLocks noEditPoints="1"/>
            </p:cNvSpPr>
            <p:nvPr userDrawn="1"/>
          </p:nvSpPr>
          <p:spPr bwMode="auto">
            <a:xfrm>
              <a:off x="8537575" y="2065339"/>
              <a:ext cx="92075" cy="100013"/>
            </a:xfrm>
            <a:custGeom>
              <a:avLst/>
              <a:gdLst>
                <a:gd name="T0" fmla="*/ 27 w 58"/>
                <a:gd name="T1" fmla="*/ 20 h 63"/>
                <a:gd name="T2" fmla="*/ 27 w 58"/>
                <a:gd name="T3" fmla="*/ 20 h 63"/>
                <a:gd name="T4" fmla="*/ 37 w 58"/>
                <a:gd name="T5" fmla="*/ 31 h 63"/>
                <a:gd name="T6" fmla="*/ 26 w 58"/>
                <a:gd name="T7" fmla="*/ 43 h 63"/>
                <a:gd name="T8" fmla="*/ 24 w 58"/>
                <a:gd name="T9" fmla="*/ 43 h 63"/>
                <a:gd name="T10" fmla="*/ 27 w 58"/>
                <a:gd name="T11" fmla="*/ 20 h 63"/>
                <a:gd name="T12" fmla="*/ 27 w 58"/>
                <a:gd name="T13" fmla="*/ 0 h 63"/>
                <a:gd name="T14" fmla="*/ 5 w 58"/>
                <a:gd name="T15" fmla="*/ 16 h 63"/>
                <a:gd name="T16" fmla="*/ 12 w 58"/>
                <a:gd name="T17" fmla="*/ 58 h 63"/>
                <a:gd name="T18" fmla="*/ 26 w 58"/>
                <a:gd name="T19" fmla="*/ 63 h 63"/>
                <a:gd name="T20" fmla="*/ 55 w 58"/>
                <a:gd name="T21" fmla="*/ 39 h 63"/>
                <a:gd name="T22" fmla="*/ 54 w 58"/>
                <a:gd name="T23" fmla="*/ 17 h 63"/>
                <a:gd name="T24" fmla="*/ 31 w 58"/>
                <a:gd name="T25" fmla="*/ 1 h 63"/>
                <a:gd name="T26" fmla="*/ 27 w 58"/>
                <a:gd name="T2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8" h="63">
                  <a:moveTo>
                    <a:pt x="27" y="20"/>
                  </a:moveTo>
                  <a:cubicBezTo>
                    <a:pt x="27" y="20"/>
                    <a:pt x="27" y="20"/>
                    <a:pt x="27" y="20"/>
                  </a:cubicBezTo>
                  <a:cubicBezTo>
                    <a:pt x="35" y="21"/>
                    <a:pt x="39" y="26"/>
                    <a:pt x="37" y="31"/>
                  </a:cubicBezTo>
                  <a:cubicBezTo>
                    <a:pt x="35" y="35"/>
                    <a:pt x="29" y="43"/>
                    <a:pt x="26" y="43"/>
                  </a:cubicBezTo>
                  <a:cubicBezTo>
                    <a:pt x="25" y="43"/>
                    <a:pt x="25" y="43"/>
                    <a:pt x="24" y="43"/>
                  </a:cubicBezTo>
                  <a:cubicBezTo>
                    <a:pt x="21" y="40"/>
                    <a:pt x="20" y="20"/>
                    <a:pt x="27" y="20"/>
                  </a:cubicBezTo>
                  <a:moveTo>
                    <a:pt x="27" y="0"/>
                  </a:moveTo>
                  <a:cubicBezTo>
                    <a:pt x="17" y="0"/>
                    <a:pt x="8" y="6"/>
                    <a:pt x="5" y="16"/>
                  </a:cubicBezTo>
                  <a:cubicBezTo>
                    <a:pt x="1" y="26"/>
                    <a:pt x="0" y="48"/>
                    <a:pt x="12" y="58"/>
                  </a:cubicBezTo>
                  <a:cubicBezTo>
                    <a:pt x="15" y="61"/>
                    <a:pt x="20" y="63"/>
                    <a:pt x="26" y="63"/>
                  </a:cubicBezTo>
                  <a:cubicBezTo>
                    <a:pt x="44" y="63"/>
                    <a:pt x="54" y="40"/>
                    <a:pt x="55" y="39"/>
                  </a:cubicBezTo>
                  <a:cubicBezTo>
                    <a:pt x="58" y="32"/>
                    <a:pt x="58" y="24"/>
                    <a:pt x="54" y="17"/>
                  </a:cubicBezTo>
                  <a:cubicBezTo>
                    <a:pt x="50" y="9"/>
                    <a:pt x="41" y="3"/>
                    <a:pt x="31" y="1"/>
                  </a:cubicBezTo>
                  <a:cubicBezTo>
                    <a:pt x="30" y="0"/>
                    <a:pt x="28" y="0"/>
                    <a:pt x="27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27" name="Freeform 98"/>
            <p:cNvSpPr/>
            <p:nvPr userDrawn="1"/>
          </p:nvSpPr>
          <p:spPr bwMode="auto">
            <a:xfrm>
              <a:off x="8640763" y="2295526"/>
              <a:ext cx="77788" cy="53975"/>
            </a:xfrm>
            <a:custGeom>
              <a:avLst/>
              <a:gdLst>
                <a:gd name="T0" fmla="*/ 21 w 49"/>
                <a:gd name="T1" fmla="*/ 34 h 34"/>
                <a:gd name="T2" fmla="*/ 4 w 49"/>
                <a:gd name="T3" fmla="*/ 29 h 34"/>
                <a:gd name="T4" fmla="*/ 0 w 49"/>
                <a:gd name="T5" fmla="*/ 27 h 34"/>
                <a:gd name="T6" fmla="*/ 0 w 49"/>
                <a:gd name="T7" fmla="*/ 22 h 34"/>
                <a:gd name="T8" fmla="*/ 5 w 49"/>
                <a:gd name="T9" fmla="*/ 7 h 34"/>
                <a:gd name="T10" fmla="*/ 26 w 49"/>
                <a:gd name="T11" fmla="*/ 0 h 34"/>
                <a:gd name="T12" fmla="*/ 44 w 49"/>
                <a:gd name="T13" fmla="*/ 5 h 34"/>
                <a:gd name="T14" fmla="*/ 49 w 49"/>
                <a:gd name="T15" fmla="*/ 8 h 34"/>
                <a:gd name="T16" fmla="*/ 48 w 49"/>
                <a:gd name="T17" fmla="*/ 13 h 34"/>
                <a:gd name="T18" fmla="*/ 21 w 49"/>
                <a:gd name="T1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34">
                  <a:moveTo>
                    <a:pt x="21" y="34"/>
                  </a:moveTo>
                  <a:cubicBezTo>
                    <a:pt x="15" y="34"/>
                    <a:pt x="9" y="32"/>
                    <a:pt x="4" y="2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6"/>
                    <a:pt x="2" y="11"/>
                    <a:pt x="5" y="7"/>
                  </a:cubicBezTo>
                  <a:cubicBezTo>
                    <a:pt x="10" y="3"/>
                    <a:pt x="17" y="0"/>
                    <a:pt x="26" y="0"/>
                  </a:cubicBezTo>
                  <a:cubicBezTo>
                    <a:pt x="32" y="0"/>
                    <a:pt x="39" y="2"/>
                    <a:pt x="44" y="5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25"/>
                    <a:pt x="36" y="34"/>
                    <a:pt x="21" y="34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28" name="Freeform 99"/>
            <p:cNvSpPr>
              <a:spLocks noEditPoints="1"/>
            </p:cNvSpPr>
            <p:nvPr userDrawn="1"/>
          </p:nvSpPr>
          <p:spPr bwMode="auto">
            <a:xfrm>
              <a:off x="8624888" y="2279651"/>
              <a:ext cx="109538" cy="85725"/>
            </a:xfrm>
            <a:custGeom>
              <a:avLst/>
              <a:gdLst>
                <a:gd name="T0" fmla="*/ 36 w 69"/>
                <a:gd name="T1" fmla="*/ 20 h 54"/>
                <a:gd name="T2" fmla="*/ 49 w 69"/>
                <a:gd name="T3" fmla="*/ 23 h 54"/>
                <a:gd name="T4" fmla="*/ 31 w 69"/>
                <a:gd name="T5" fmla="*/ 34 h 54"/>
                <a:gd name="T6" fmla="*/ 20 w 69"/>
                <a:gd name="T7" fmla="*/ 31 h 54"/>
                <a:gd name="T8" fmla="*/ 36 w 69"/>
                <a:gd name="T9" fmla="*/ 20 h 54"/>
                <a:gd name="T10" fmla="*/ 36 w 69"/>
                <a:gd name="T11" fmla="*/ 0 h 54"/>
                <a:gd name="T12" fmla="*/ 8 w 69"/>
                <a:gd name="T13" fmla="*/ 11 h 54"/>
                <a:gd name="T14" fmla="*/ 0 w 69"/>
                <a:gd name="T15" fmla="*/ 33 h 54"/>
                <a:gd name="T16" fmla="*/ 1 w 69"/>
                <a:gd name="T17" fmla="*/ 42 h 54"/>
                <a:gd name="T18" fmla="*/ 9 w 69"/>
                <a:gd name="T19" fmla="*/ 47 h 54"/>
                <a:gd name="T20" fmla="*/ 31 w 69"/>
                <a:gd name="T21" fmla="*/ 54 h 54"/>
                <a:gd name="T22" fmla="*/ 68 w 69"/>
                <a:gd name="T23" fmla="*/ 24 h 54"/>
                <a:gd name="T24" fmla="*/ 69 w 69"/>
                <a:gd name="T25" fmla="*/ 13 h 54"/>
                <a:gd name="T26" fmla="*/ 59 w 69"/>
                <a:gd name="T27" fmla="*/ 7 h 54"/>
                <a:gd name="T28" fmla="*/ 36 w 69"/>
                <a:gd name="T2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" h="54">
                  <a:moveTo>
                    <a:pt x="36" y="20"/>
                  </a:moveTo>
                  <a:cubicBezTo>
                    <a:pt x="40" y="20"/>
                    <a:pt x="45" y="21"/>
                    <a:pt x="49" y="23"/>
                  </a:cubicBezTo>
                  <a:cubicBezTo>
                    <a:pt x="48" y="31"/>
                    <a:pt x="40" y="34"/>
                    <a:pt x="31" y="34"/>
                  </a:cubicBezTo>
                  <a:cubicBezTo>
                    <a:pt x="27" y="34"/>
                    <a:pt x="23" y="33"/>
                    <a:pt x="20" y="31"/>
                  </a:cubicBezTo>
                  <a:cubicBezTo>
                    <a:pt x="19" y="23"/>
                    <a:pt x="27" y="20"/>
                    <a:pt x="36" y="20"/>
                  </a:cubicBezTo>
                  <a:moveTo>
                    <a:pt x="36" y="0"/>
                  </a:moveTo>
                  <a:cubicBezTo>
                    <a:pt x="24" y="0"/>
                    <a:pt x="15" y="4"/>
                    <a:pt x="8" y="11"/>
                  </a:cubicBezTo>
                  <a:cubicBezTo>
                    <a:pt x="3" y="17"/>
                    <a:pt x="0" y="24"/>
                    <a:pt x="0" y="33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5" y="52"/>
                    <a:pt x="23" y="54"/>
                    <a:pt x="31" y="54"/>
                  </a:cubicBezTo>
                  <a:cubicBezTo>
                    <a:pt x="52" y="54"/>
                    <a:pt x="67" y="41"/>
                    <a:pt x="68" y="24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53" y="2"/>
                    <a:pt x="44" y="0"/>
                    <a:pt x="36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29" name="Freeform 100"/>
            <p:cNvSpPr/>
            <p:nvPr userDrawn="1"/>
          </p:nvSpPr>
          <p:spPr bwMode="auto">
            <a:xfrm>
              <a:off x="8618538" y="1838326"/>
              <a:ext cx="109538" cy="120650"/>
            </a:xfrm>
            <a:custGeom>
              <a:avLst/>
              <a:gdLst>
                <a:gd name="T0" fmla="*/ 11 w 69"/>
                <a:gd name="T1" fmla="*/ 76 h 76"/>
                <a:gd name="T2" fmla="*/ 8 w 69"/>
                <a:gd name="T3" fmla="*/ 74 h 76"/>
                <a:gd name="T4" fmla="*/ 2 w 69"/>
                <a:gd name="T5" fmla="*/ 52 h 76"/>
                <a:gd name="T6" fmla="*/ 5 w 69"/>
                <a:gd name="T7" fmla="*/ 47 h 76"/>
                <a:gd name="T8" fmla="*/ 14 w 69"/>
                <a:gd name="T9" fmla="*/ 33 h 76"/>
                <a:gd name="T10" fmla="*/ 19 w 69"/>
                <a:gd name="T11" fmla="*/ 30 h 76"/>
                <a:gd name="T12" fmla="*/ 37 w 69"/>
                <a:gd name="T13" fmla="*/ 17 h 76"/>
                <a:gd name="T14" fmla="*/ 45 w 69"/>
                <a:gd name="T15" fmla="*/ 11 h 76"/>
                <a:gd name="T16" fmla="*/ 60 w 69"/>
                <a:gd name="T17" fmla="*/ 0 h 76"/>
                <a:gd name="T18" fmla="*/ 63 w 69"/>
                <a:gd name="T19" fmla="*/ 15 h 76"/>
                <a:gd name="T20" fmla="*/ 69 w 69"/>
                <a:gd name="T21" fmla="*/ 40 h 76"/>
                <a:gd name="T22" fmla="*/ 69 w 69"/>
                <a:gd name="T23" fmla="*/ 43 h 76"/>
                <a:gd name="T24" fmla="*/ 68 w 69"/>
                <a:gd name="T25" fmla="*/ 46 h 76"/>
                <a:gd name="T26" fmla="*/ 59 w 69"/>
                <a:gd name="T27" fmla="*/ 55 h 76"/>
                <a:gd name="T28" fmla="*/ 41 w 69"/>
                <a:gd name="T29" fmla="*/ 61 h 76"/>
                <a:gd name="T30" fmla="*/ 38 w 69"/>
                <a:gd name="T31" fmla="*/ 61 h 76"/>
                <a:gd name="T32" fmla="*/ 37 w 69"/>
                <a:gd name="T33" fmla="*/ 61 h 76"/>
                <a:gd name="T34" fmla="*/ 33 w 69"/>
                <a:gd name="T35" fmla="*/ 63 h 76"/>
                <a:gd name="T36" fmla="*/ 29 w 69"/>
                <a:gd name="T37" fmla="*/ 66 h 76"/>
                <a:gd name="T38" fmla="*/ 14 w 69"/>
                <a:gd name="T39" fmla="*/ 76 h 76"/>
                <a:gd name="T40" fmla="*/ 11 w 69"/>
                <a:gd name="T41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9" h="76">
                  <a:moveTo>
                    <a:pt x="11" y="76"/>
                  </a:moveTo>
                  <a:cubicBezTo>
                    <a:pt x="8" y="74"/>
                    <a:pt x="8" y="74"/>
                    <a:pt x="8" y="74"/>
                  </a:cubicBezTo>
                  <a:cubicBezTo>
                    <a:pt x="0" y="69"/>
                    <a:pt x="1" y="57"/>
                    <a:pt x="2" y="52"/>
                  </a:cubicBezTo>
                  <a:cubicBezTo>
                    <a:pt x="3" y="50"/>
                    <a:pt x="4" y="48"/>
                    <a:pt x="5" y="47"/>
                  </a:cubicBezTo>
                  <a:cubicBezTo>
                    <a:pt x="6" y="41"/>
                    <a:pt x="9" y="36"/>
                    <a:pt x="14" y="3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4" y="26"/>
                    <a:pt x="35" y="19"/>
                    <a:pt x="37" y="17"/>
                  </a:cubicBezTo>
                  <a:cubicBezTo>
                    <a:pt x="39" y="15"/>
                    <a:pt x="42" y="13"/>
                    <a:pt x="45" y="1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5" y="23"/>
                    <a:pt x="67" y="31"/>
                    <a:pt x="69" y="40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4" y="53"/>
                    <a:pt x="61" y="55"/>
                    <a:pt x="59" y="55"/>
                  </a:cubicBezTo>
                  <a:cubicBezTo>
                    <a:pt x="54" y="58"/>
                    <a:pt x="46" y="61"/>
                    <a:pt x="41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6" y="61"/>
                    <a:pt x="34" y="62"/>
                    <a:pt x="33" y="63"/>
                  </a:cubicBezTo>
                  <a:cubicBezTo>
                    <a:pt x="32" y="63"/>
                    <a:pt x="31" y="65"/>
                    <a:pt x="29" y="66"/>
                  </a:cubicBezTo>
                  <a:cubicBezTo>
                    <a:pt x="25" y="71"/>
                    <a:pt x="20" y="76"/>
                    <a:pt x="14" y="76"/>
                  </a:cubicBezTo>
                  <a:lnTo>
                    <a:pt x="11" y="76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30" name="Freeform 101"/>
            <p:cNvSpPr>
              <a:spLocks noEditPoints="1"/>
            </p:cNvSpPr>
            <p:nvPr userDrawn="1"/>
          </p:nvSpPr>
          <p:spPr bwMode="auto">
            <a:xfrm>
              <a:off x="8602663" y="1812926"/>
              <a:ext cx="142875" cy="161925"/>
            </a:xfrm>
            <a:custGeom>
              <a:avLst/>
              <a:gdLst>
                <a:gd name="T0" fmla="*/ 64 w 90"/>
                <a:gd name="T1" fmla="*/ 33 h 102"/>
                <a:gd name="T2" fmla="*/ 69 w 90"/>
                <a:gd name="T3" fmla="*/ 58 h 102"/>
                <a:gd name="T4" fmla="*/ 65 w 90"/>
                <a:gd name="T5" fmla="*/ 63 h 102"/>
                <a:gd name="T6" fmla="*/ 51 w 90"/>
                <a:gd name="T7" fmla="*/ 67 h 102"/>
                <a:gd name="T8" fmla="*/ 50 w 90"/>
                <a:gd name="T9" fmla="*/ 67 h 102"/>
                <a:gd name="T10" fmla="*/ 49 w 90"/>
                <a:gd name="T11" fmla="*/ 67 h 102"/>
                <a:gd name="T12" fmla="*/ 37 w 90"/>
                <a:gd name="T13" fmla="*/ 71 h 102"/>
                <a:gd name="T14" fmla="*/ 24 w 90"/>
                <a:gd name="T15" fmla="*/ 82 h 102"/>
                <a:gd name="T16" fmla="*/ 23 w 90"/>
                <a:gd name="T17" fmla="*/ 82 h 102"/>
                <a:gd name="T18" fmla="*/ 23 w 90"/>
                <a:gd name="T19" fmla="*/ 69 h 102"/>
                <a:gd name="T20" fmla="*/ 25 w 90"/>
                <a:gd name="T21" fmla="*/ 69 h 102"/>
                <a:gd name="T22" fmla="*/ 29 w 90"/>
                <a:gd name="T23" fmla="*/ 57 h 102"/>
                <a:gd name="T24" fmla="*/ 54 w 90"/>
                <a:gd name="T25" fmla="*/ 40 h 102"/>
                <a:gd name="T26" fmla="*/ 64 w 90"/>
                <a:gd name="T27" fmla="*/ 33 h 102"/>
                <a:gd name="T28" fmla="*/ 76 w 90"/>
                <a:gd name="T29" fmla="*/ 0 h 102"/>
                <a:gd name="T30" fmla="*/ 52 w 90"/>
                <a:gd name="T31" fmla="*/ 17 h 102"/>
                <a:gd name="T32" fmla="*/ 50 w 90"/>
                <a:gd name="T33" fmla="*/ 19 h 102"/>
                <a:gd name="T34" fmla="*/ 41 w 90"/>
                <a:gd name="T35" fmla="*/ 26 h 102"/>
                <a:gd name="T36" fmla="*/ 23 w 90"/>
                <a:gd name="T37" fmla="*/ 38 h 102"/>
                <a:gd name="T38" fmla="*/ 18 w 90"/>
                <a:gd name="T39" fmla="*/ 41 h 102"/>
                <a:gd name="T40" fmla="*/ 6 w 90"/>
                <a:gd name="T41" fmla="*/ 58 h 102"/>
                <a:gd name="T42" fmla="*/ 3 w 90"/>
                <a:gd name="T43" fmla="*/ 65 h 102"/>
                <a:gd name="T44" fmla="*/ 12 w 90"/>
                <a:gd name="T45" fmla="*/ 99 h 102"/>
                <a:gd name="T46" fmla="*/ 24 w 90"/>
                <a:gd name="T47" fmla="*/ 102 h 102"/>
                <a:gd name="T48" fmla="*/ 47 w 90"/>
                <a:gd name="T49" fmla="*/ 89 h 102"/>
                <a:gd name="T50" fmla="*/ 48 w 90"/>
                <a:gd name="T51" fmla="*/ 87 h 102"/>
                <a:gd name="T52" fmla="*/ 49 w 90"/>
                <a:gd name="T53" fmla="*/ 87 h 102"/>
                <a:gd name="T54" fmla="*/ 51 w 90"/>
                <a:gd name="T55" fmla="*/ 87 h 102"/>
                <a:gd name="T56" fmla="*/ 73 w 90"/>
                <a:gd name="T57" fmla="*/ 81 h 102"/>
                <a:gd name="T58" fmla="*/ 74 w 90"/>
                <a:gd name="T59" fmla="*/ 80 h 102"/>
                <a:gd name="T60" fmla="*/ 74 w 90"/>
                <a:gd name="T61" fmla="*/ 80 h 102"/>
                <a:gd name="T62" fmla="*/ 86 w 90"/>
                <a:gd name="T63" fmla="*/ 67 h 102"/>
                <a:gd name="T64" fmla="*/ 90 w 90"/>
                <a:gd name="T65" fmla="*/ 61 h 102"/>
                <a:gd name="T66" fmla="*/ 88 w 90"/>
                <a:gd name="T67" fmla="*/ 54 h 102"/>
                <a:gd name="T68" fmla="*/ 82 w 90"/>
                <a:gd name="T69" fmla="*/ 28 h 102"/>
                <a:gd name="T70" fmla="*/ 76 w 90"/>
                <a:gd name="T71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" h="102">
                  <a:moveTo>
                    <a:pt x="64" y="33"/>
                  </a:moveTo>
                  <a:cubicBezTo>
                    <a:pt x="66" y="41"/>
                    <a:pt x="68" y="49"/>
                    <a:pt x="69" y="58"/>
                  </a:cubicBezTo>
                  <a:cubicBezTo>
                    <a:pt x="68" y="60"/>
                    <a:pt x="66" y="62"/>
                    <a:pt x="65" y="63"/>
                  </a:cubicBezTo>
                  <a:cubicBezTo>
                    <a:pt x="59" y="66"/>
                    <a:pt x="53" y="67"/>
                    <a:pt x="51" y="67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50" y="67"/>
                    <a:pt x="49" y="67"/>
                    <a:pt x="49" y="67"/>
                  </a:cubicBezTo>
                  <a:cubicBezTo>
                    <a:pt x="46" y="67"/>
                    <a:pt x="40" y="69"/>
                    <a:pt x="37" y="71"/>
                  </a:cubicBezTo>
                  <a:cubicBezTo>
                    <a:pt x="34" y="73"/>
                    <a:pt x="27" y="82"/>
                    <a:pt x="24" y="82"/>
                  </a:cubicBezTo>
                  <a:cubicBezTo>
                    <a:pt x="24" y="82"/>
                    <a:pt x="23" y="82"/>
                    <a:pt x="23" y="82"/>
                  </a:cubicBezTo>
                  <a:cubicBezTo>
                    <a:pt x="20" y="80"/>
                    <a:pt x="20" y="69"/>
                    <a:pt x="23" y="69"/>
                  </a:cubicBezTo>
                  <a:cubicBezTo>
                    <a:pt x="24" y="69"/>
                    <a:pt x="24" y="69"/>
                    <a:pt x="25" y="69"/>
                  </a:cubicBezTo>
                  <a:cubicBezTo>
                    <a:pt x="24" y="66"/>
                    <a:pt x="26" y="60"/>
                    <a:pt x="29" y="57"/>
                  </a:cubicBezTo>
                  <a:cubicBezTo>
                    <a:pt x="34" y="54"/>
                    <a:pt x="50" y="44"/>
                    <a:pt x="54" y="40"/>
                  </a:cubicBezTo>
                  <a:cubicBezTo>
                    <a:pt x="56" y="38"/>
                    <a:pt x="60" y="35"/>
                    <a:pt x="64" y="33"/>
                  </a:cubicBezTo>
                  <a:moveTo>
                    <a:pt x="76" y="0"/>
                  </a:moveTo>
                  <a:cubicBezTo>
                    <a:pt x="52" y="17"/>
                    <a:pt x="52" y="17"/>
                    <a:pt x="52" y="17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6" y="21"/>
                    <a:pt x="43" y="23"/>
                    <a:pt x="41" y="26"/>
                  </a:cubicBezTo>
                  <a:cubicBezTo>
                    <a:pt x="38" y="28"/>
                    <a:pt x="27" y="35"/>
                    <a:pt x="23" y="38"/>
                  </a:cubicBezTo>
                  <a:cubicBezTo>
                    <a:pt x="21" y="39"/>
                    <a:pt x="19" y="40"/>
                    <a:pt x="18" y="41"/>
                  </a:cubicBezTo>
                  <a:cubicBezTo>
                    <a:pt x="12" y="45"/>
                    <a:pt x="8" y="51"/>
                    <a:pt x="6" y="58"/>
                  </a:cubicBezTo>
                  <a:cubicBezTo>
                    <a:pt x="5" y="60"/>
                    <a:pt x="4" y="63"/>
                    <a:pt x="3" y="65"/>
                  </a:cubicBezTo>
                  <a:cubicBezTo>
                    <a:pt x="0" y="74"/>
                    <a:pt x="0" y="91"/>
                    <a:pt x="12" y="99"/>
                  </a:cubicBezTo>
                  <a:cubicBezTo>
                    <a:pt x="16" y="101"/>
                    <a:pt x="20" y="102"/>
                    <a:pt x="24" y="102"/>
                  </a:cubicBezTo>
                  <a:cubicBezTo>
                    <a:pt x="35" y="102"/>
                    <a:pt x="41" y="95"/>
                    <a:pt x="47" y="89"/>
                  </a:cubicBezTo>
                  <a:cubicBezTo>
                    <a:pt x="47" y="88"/>
                    <a:pt x="48" y="87"/>
                    <a:pt x="48" y="87"/>
                  </a:cubicBezTo>
                  <a:cubicBezTo>
                    <a:pt x="48" y="87"/>
                    <a:pt x="48" y="87"/>
                    <a:pt x="49" y="87"/>
                  </a:cubicBezTo>
                  <a:cubicBezTo>
                    <a:pt x="49" y="87"/>
                    <a:pt x="50" y="87"/>
                    <a:pt x="51" y="87"/>
                  </a:cubicBezTo>
                  <a:cubicBezTo>
                    <a:pt x="53" y="87"/>
                    <a:pt x="59" y="87"/>
                    <a:pt x="73" y="81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79" y="78"/>
                    <a:pt x="83" y="73"/>
                    <a:pt x="86" y="67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87" y="45"/>
                    <a:pt x="84" y="36"/>
                    <a:pt x="82" y="28"/>
                  </a:cubicBezTo>
                  <a:cubicBezTo>
                    <a:pt x="76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31" name="Freeform 102"/>
            <p:cNvSpPr/>
            <p:nvPr userDrawn="1"/>
          </p:nvSpPr>
          <p:spPr bwMode="auto">
            <a:xfrm>
              <a:off x="8315325" y="2252664"/>
              <a:ext cx="68263" cy="33338"/>
            </a:xfrm>
            <a:custGeom>
              <a:avLst/>
              <a:gdLst>
                <a:gd name="T0" fmla="*/ 10 w 43"/>
                <a:gd name="T1" fmla="*/ 21 h 21"/>
                <a:gd name="T2" fmla="*/ 7 w 43"/>
                <a:gd name="T3" fmla="*/ 20 h 21"/>
                <a:gd name="T4" fmla="*/ 0 w 43"/>
                <a:gd name="T5" fmla="*/ 15 h 21"/>
                <a:gd name="T6" fmla="*/ 1 w 43"/>
                <a:gd name="T7" fmla="*/ 7 h 21"/>
                <a:gd name="T8" fmla="*/ 3 w 43"/>
                <a:gd name="T9" fmla="*/ 0 h 21"/>
                <a:gd name="T10" fmla="*/ 13 w 43"/>
                <a:gd name="T11" fmla="*/ 0 h 21"/>
                <a:gd name="T12" fmla="*/ 43 w 43"/>
                <a:gd name="T13" fmla="*/ 21 h 21"/>
                <a:gd name="T14" fmla="*/ 10 w 43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1">
                  <a:moveTo>
                    <a:pt x="10" y="21"/>
                  </a:moveTo>
                  <a:lnTo>
                    <a:pt x="7" y="20"/>
                  </a:lnTo>
                  <a:lnTo>
                    <a:pt x="0" y="15"/>
                  </a:lnTo>
                  <a:lnTo>
                    <a:pt x="1" y="7"/>
                  </a:lnTo>
                  <a:lnTo>
                    <a:pt x="3" y="0"/>
                  </a:lnTo>
                  <a:lnTo>
                    <a:pt x="13" y="0"/>
                  </a:lnTo>
                  <a:lnTo>
                    <a:pt x="43" y="21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32" name="Freeform 103"/>
            <p:cNvSpPr>
              <a:spLocks noEditPoints="1"/>
            </p:cNvSpPr>
            <p:nvPr userDrawn="1"/>
          </p:nvSpPr>
          <p:spPr bwMode="auto">
            <a:xfrm>
              <a:off x="8299450" y="2238376"/>
              <a:ext cx="134938" cy="61913"/>
            </a:xfrm>
            <a:custGeom>
              <a:avLst/>
              <a:gdLst>
                <a:gd name="T0" fmla="*/ 20 w 85"/>
                <a:gd name="T1" fmla="*/ 19 h 39"/>
                <a:gd name="T2" fmla="*/ 22 w 85"/>
                <a:gd name="T3" fmla="*/ 20 h 39"/>
                <a:gd name="T4" fmla="*/ 22 w 85"/>
                <a:gd name="T5" fmla="*/ 20 h 39"/>
                <a:gd name="T6" fmla="*/ 20 w 85"/>
                <a:gd name="T7" fmla="*/ 19 h 39"/>
                <a:gd name="T8" fmla="*/ 20 w 85"/>
                <a:gd name="T9" fmla="*/ 0 h 39"/>
                <a:gd name="T10" fmla="*/ 6 w 85"/>
                <a:gd name="T11" fmla="*/ 0 h 39"/>
                <a:gd name="T12" fmla="*/ 2 w 85"/>
                <a:gd name="T13" fmla="*/ 13 h 39"/>
                <a:gd name="T14" fmla="*/ 9 w 85"/>
                <a:gd name="T15" fmla="*/ 35 h 39"/>
                <a:gd name="T16" fmla="*/ 10 w 85"/>
                <a:gd name="T17" fmla="*/ 36 h 39"/>
                <a:gd name="T18" fmla="*/ 13 w 85"/>
                <a:gd name="T19" fmla="*/ 38 h 39"/>
                <a:gd name="T20" fmla="*/ 17 w 85"/>
                <a:gd name="T21" fmla="*/ 39 h 39"/>
                <a:gd name="T22" fmla="*/ 19 w 85"/>
                <a:gd name="T23" fmla="*/ 39 h 39"/>
                <a:gd name="T24" fmla="*/ 22 w 85"/>
                <a:gd name="T25" fmla="*/ 39 h 39"/>
                <a:gd name="T26" fmla="*/ 85 w 85"/>
                <a:gd name="T27" fmla="*/ 39 h 39"/>
                <a:gd name="T28" fmla="*/ 33 w 85"/>
                <a:gd name="T29" fmla="*/ 4 h 39"/>
                <a:gd name="T30" fmla="*/ 32 w 85"/>
                <a:gd name="T31" fmla="*/ 3 h 39"/>
                <a:gd name="T32" fmla="*/ 27 w 85"/>
                <a:gd name="T33" fmla="*/ 0 h 39"/>
                <a:gd name="T34" fmla="*/ 20 w 85"/>
                <a:gd name="T3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" h="39">
                  <a:moveTo>
                    <a:pt x="20" y="19"/>
                  </a:moveTo>
                  <a:cubicBezTo>
                    <a:pt x="20" y="19"/>
                    <a:pt x="21" y="19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1" y="19"/>
                    <a:pt x="20" y="19"/>
                    <a:pt x="20" y="19"/>
                  </a:cubicBezTo>
                  <a:moveTo>
                    <a:pt x="2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9"/>
                    <a:pt x="1" y="29"/>
                    <a:pt x="9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85" y="39"/>
                    <a:pt x="85" y="39"/>
                    <a:pt x="85" y="39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33" name="Freeform 104"/>
            <p:cNvSpPr/>
            <p:nvPr userDrawn="1"/>
          </p:nvSpPr>
          <p:spPr bwMode="auto">
            <a:xfrm>
              <a:off x="8324850" y="2247901"/>
              <a:ext cx="114300" cy="146050"/>
            </a:xfrm>
            <a:custGeom>
              <a:avLst/>
              <a:gdLst>
                <a:gd name="T0" fmla="*/ 53 w 72"/>
                <a:gd name="T1" fmla="*/ 92 h 92"/>
                <a:gd name="T2" fmla="*/ 45 w 72"/>
                <a:gd name="T3" fmla="*/ 89 h 92"/>
                <a:gd name="T4" fmla="*/ 32 w 72"/>
                <a:gd name="T5" fmla="*/ 66 h 92"/>
                <a:gd name="T6" fmla="*/ 12 w 72"/>
                <a:gd name="T7" fmla="*/ 30 h 92"/>
                <a:gd name="T8" fmla="*/ 1 w 72"/>
                <a:gd name="T9" fmla="*/ 23 h 92"/>
                <a:gd name="T10" fmla="*/ 0 w 72"/>
                <a:gd name="T11" fmla="*/ 22 h 92"/>
                <a:gd name="T12" fmla="*/ 11 w 72"/>
                <a:gd name="T13" fmla="*/ 6 h 92"/>
                <a:gd name="T14" fmla="*/ 7 w 72"/>
                <a:gd name="T15" fmla="*/ 5 h 92"/>
                <a:gd name="T16" fmla="*/ 3 w 72"/>
                <a:gd name="T17" fmla="*/ 6 h 92"/>
                <a:gd name="T18" fmla="*/ 4 w 72"/>
                <a:gd name="T19" fmla="*/ 5 h 92"/>
                <a:gd name="T20" fmla="*/ 13 w 72"/>
                <a:gd name="T21" fmla="*/ 0 h 92"/>
                <a:gd name="T22" fmla="*/ 20 w 72"/>
                <a:gd name="T23" fmla="*/ 0 h 92"/>
                <a:gd name="T24" fmla="*/ 22 w 72"/>
                <a:gd name="T25" fmla="*/ 5 h 92"/>
                <a:gd name="T26" fmla="*/ 24 w 72"/>
                <a:gd name="T27" fmla="*/ 6 h 92"/>
                <a:gd name="T28" fmla="*/ 38 w 72"/>
                <a:gd name="T29" fmla="*/ 21 h 92"/>
                <a:gd name="T30" fmla="*/ 41 w 72"/>
                <a:gd name="T31" fmla="*/ 27 h 92"/>
                <a:gd name="T32" fmla="*/ 44 w 72"/>
                <a:gd name="T33" fmla="*/ 31 h 92"/>
                <a:gd name="T34" fmla="*/ 69 w 72"/>
                <a:gd name="T35" fmla="*/ 60 h 92"/>
                <a:gd name="T36" fmla="*/ 65 w 72"/>
                <a:gd name="T37" fmla="*/ 84 h 92"/>
                <a:gd name="T38" fmla="*/ 53 w 72"/>
                <a:gd name="T3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92">
                  <a:moveTo>
                    <a:pt x="53" y="92"/>
                  </a:moveTo>
                  <a:cubicBezTo>
                    <a:pt x="50" y="92"/>
                    <a:pt x="47" y="91"/>
                    <a:pt x="45" y="89"/>
                  </a:cubicBezTo>
                  <a:cubicBezTo>
                    <a:pt x="42" y="87"/>
                    <a:pt x="40" y="83"/>
                    <a:pt x="32" y="66"/>
                  </a:cubicBezTo>
                  <a:cubicBezTo>
                    <a:pt x="27" y="56"/>
                    <a:pt x="16" y="33"/>
                    <a:pt x="12" y="30"/>
                  </a:cubicBezTo>
                  <a:cubicBezTo>
                    <a:pt x="7" y="27"/>
                    <a:pt x="3" y="24"/>
                    <a:pt x="1" y="2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5"/>
                    <a:pt x="9" y="5"/>
                    <a:pt x="7" y="5"/>
                  </a:cubicBezTo>
                  <a:cubicBezTo>
                    <a:pt x="5" y="5"/>
                    <a:pt x="4" y="5"/>
                    <a:pt x="3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6" y="3"/>
                    <a:pt x="8" y="0"/>
                    <a:pt x="1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3" y="5"/>
                    <a:pt x="24" y="6"/>
                  </a:cubicBezTo>
                  <a:cubicBezTo>
                    <a:pt x="28" y="9"/>
                    <a:pt x="34" y="14"/>
                    <a:pt x="38" y="21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53" y="39"/>
                    <a:pt x="65" y="51"/>
                    <a:pt x="69" y="60"/>
                  </a:cubicBezTo>
                  <a:cubicBezTo>
                    <a:pt x="72" y="68"/>
                    <a:pt x="69" y="78"/>
                    <a:pt x="65" y="84"/>
                  </a:cubicBezTo>
                  <a:cubicBezTo>
                    <a:pt x="61" y="91"/>
                    <a:pt x="56" y="92"/>
                    <a:pt x="53" y="92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34" name="Freeform 105"/>
            <p:cNvSpPr>
              <a:spLocks noEditPoints="1"/>
            </p:cNvSpPr>
            <p:nvPr userDrawn="1"/>
          </p:nvSpPr>
          <p:spPr bwMode="auto">
            <a:xfrm>
              <a:off x="8315325" y="2232026"/>
              <a:ext cx="141288" cy="177800"/>
            </a:xfrm>
            <a:custGeom>
              <a:avLst/>
              <a:gdLst>
                <a:gd name="T0" fmla="*/ 19 w 89"/>
                <a:gd name="T1" fmla="*/ 20 h 112"/>
                <a:gd name="T2" fmla="*/ 20 w 89"/>
                <a:gd name="T3" fmla="*/ 20 h 112"/>
                <a:gd name="T4" fmla="*/ 35 w 89"/>
                <a:gd name="T5" fmla="*/ 35 h 112"/>
                <a:gd name="T6" fmla="*/ 39 w 89"/>
                <a:gd name="T7" fmla="*/ 42 h 112"/>
                <a:gd name="T8" fmla="*/ 43 w 89"/>
                <a:gd name="T9" fmla="*/ 48 h 112"/>
                <a:gd name="T10" fmla="*/ 66 w 89"/>
                <a:gd name="T11" fmla="*/ 74 h 112"/>
                <a:gd name="T12" fmla="*/ 59 w 89"/>
                <a:gd name="T13" fmla="*/ 92 h 112"/>
                <a:gd name="T14" fmla="*/ 57 w 89"/>
                <a:gd name="T15" fmla="*/ 92 h 112"/>
                <a:gd name="T16" fmla="*/ 23 w 89"/>
                <a:gd name="T17" fmla="*/ 32 h 112"/>
                <a:gd name="T18" fmla="*/ 12 w 89"/>
                <a:gd name="T19" fmla="*/ 24 h 112"/>
                <a:gd name="T20" fmla="*/ 13 w 89"/>
                <a:gd name="T21" fmla="*/ 24 h 112"/>
                <a:gd name="T22" fmla="*/ 19 w 89"/>
                <a:gd name="T23" fmla="*/ 20 h 112"/>
                <a:gd name="T24" fmla="*/ 19 w 89"/>
                <a:gd name="T25" fmla="*/ 0 h 112"/>
                <a:gd name="T26" fmla="*/ 3 w 89"/>
                <a:gd name="T27" fmla="*/ 8 h 112"/>
                <a:gd name="T28" fmla="*/ 2 w 89"/>
                <a:gd name="T29" fmla="*/ 9 h 112"/>
                <a:gd name="T30" fmla="*/ 13 w 89"/>
                <a:gd name="T31" fmla="*/ 5 h 112"/>
                <a:gd name="T32" fmla="*/ 22 w 89"/>
                <a:gd name="T33" fmla="*/ 8 h 112"/>
                <a:gd name="T34" fmla="*/ 0 w 89"/>
                <a:gd name="T35" fmla="*/ 40 h 112"/>
                <a:gd name="T36" fmla="*/ 1 w 89"/>
                <a:gd name="T37" fmla="*/ 41 h 112"/>
                <a:gd name="T38" fmla="*/ 11 w 89"/>
                <a:gd name="T39" fmla="*/ 48 h 112"/>
                <a:gd name="T40" fmla="*/ 29 w 89"/>
                <a:gd name="T41" fmla="*/ 80 h 112"/>
                <a:gd name="T42" fmla="*/ 45 w 89"/>
                <a:gd name="T43" fmla="*/ 107 h 112"/>
                <a:gd name="T44" fmla="*/ 59 w 89"/>
                <a:gd name="T45" fmla="*/ 112 h 112"/>
                <a:gd name="T46" fmla="*/ 80 w 89"/>
                <a:gd name="T47" fmla="*/ 99 h 112"/>
                <a:gd name="T48" fmla="*/ 84 w 89"/>
                <a:gd name="T49" fmla="*/ 66 h 112"/>
                <a:gd name="T50" fmla="*/ 57 w 89"/>
                <a:gd name="T51" fmla="*/ 35 h 112"/>
                <a:gd name="T52" fmla="*/ 56 w 89"/>
                <a:gd name="T53" fmla="*/ 31 h 112"/>
                <a:gd name="T54" fmla="*/ 52 w 89"/>
                <a:gd name="T55" fmla="*/ 26 h 112"/>
                <a:gd name="T56" fmla="*/ 35 w 89"/>
                <a:gd name="T57" fmla="*/ 8 h 112"/>
                <a:gd name="T58" fmla="*/ 34 w 89"/>
                <a:gd name="T59" fmla="*/ 7 h 112"/>
                <a:gd name="T60" fmla="*/ 19 w 89"/>
                <a:gd name="T61" fmla="*/ 0 h 112"/>
                <a:gd name="T62" fmla="*/ 19 w 89"/>
                <a:gd name="T63" fmla="*/ 0 h 112"/>
                <a:gd name="T64" fmla="*/ 19 w 89"/>
                <a:gd name="T6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" h="112">
                  <a:moveTo>
                    <a:pt x="19" y="20"/>
                  </a:moveTo>
                  <a:cubicBezTo>
                    <a:pt x="19" y="20"/>
                    <a:pt x="20" y="20"/>
                    <a:pt x="20" y="20"/>
                  </a:cubicBezTo>
                  <a:cubicBezTo>
                    <a:pt x="21" y="22"/>
                    <a:pt x="31" y="28"/>
                    <a:pt x="35" y="35"/>
                  </a:cubicBezTo>
                  <a:cubicBezTo>
                    <a:pt x="35" y="35"/>
                    <a:pt x="35" y="35"/>
                    <a:pt x="39" y="42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52" y="55"/>
                    <a:pt x="63" y="67"/>
                    <a:pt x="66" y="74"/>
                  </a:cubicBezTo>
                  <a:cubicBezTo>
                    <a:pt x="69" y="81"/>
                    <a:pt x="63" y="92"/>
                    <a:pt x="59" y="92"/>
                  </a:cubicBezTo>
                  <a:cubicBezTo>
                    <a:pt x="58" y="92"/>
                    <a:pt x="58" y="92"/>
                    <a:pt x="57" y="92"/>
                  </a:cubicBezTo>
                  <a:cubicBezTo>
                    <a:pt x="53" y="88"/>
                    <a:pt x="33" y="39"/>
                    <a:pt x="23" y="32"/>
                  </a:cubicBezTo>
                  <a:cubicBezTo>
                    <a:pt x="18" y="28"/>
                    <a:pt x="14" y="25"/>
                    <a:pt x="12" y="24"/>
                  </a:cubicBezTo>
                  <a:cubicBezTo>
                    <a:pt x="12" y="24"/>
                    <a:pt x="13" y="24"/>
                    <a:pt x="13" y="24"/>
                  </a:cubicBezTo>
                  <a:cubicBezTo>
                    <a:pt x="16" y="24"/>
                    <a:pt x="18" y="20"/>
                    <a:pt x="19" y="20"/>
                  </a:cubicBezTo>
                  <a:moveTo>
                    <a:pt x="19" y="0"/>
                  </a:moveTo>
                  <a:cubicBezTo>
                    <a:pt x="10" y="0"/>
                    <a:pt x="5" y="6"/>
                    <a:pt x="3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8"/>
                    <a:pt x="8" y="5"/>
                    <a:pt x="13" y="5"/>
                  </a:cubicBezTo>
                  <a:cubicBezTo>
                    <a:pt x="16" y="5"/>
                    <a:pt x="20" y="6"/>
                    <a:pt x="22" y="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4" y="42"/>
                    <a:pt x="7" y="44"/>
                    <a:pt x="11" y="48"/>
                  </a:cubicBezTo>
                  <a:cubicBezTo>
                    <a:pt x="15" y="52"/>
                    <a:pt x="25" y="71"/>
                    <a:pt x="29" y="80"/>
                  </a:cubicBezTo>
                  <a:cubicBezTo>
                    <a:pt x="37" y="98"/>
                    <a:pt x="40" y="103"/>
                    <a:pt x="45" y="107"/>
                  </a:cubicBezTo>
                  <a:cubicBezTo>
                    <a:pt x="49" y="110"/>
                    <a:pt x="54" y="112"/>
                    <a:pt x="59" y="112"/>
                  </a:cubicBezTo>
                  <a:cubicBezTo>
                    <a:pt x="64" y="112"/>
                    <a:pt x="73" y="110"/>
                    <a:pt x="80" y="99"/>
                  </a:cubicBezTo>
                  <a:cubicBezTo>
                    <a:pt x="85" y="92"/>
                    <a:pt x="89" y="78"/>
                    <a:pt x="84" y="66"/>
                  </a:cubicBezTo>
                  <a:cubicBezTo>
                    <a:pt x="79" y="56"/>
                    <a:pt x="67" y="43"/>
                    <a:pt x="57" y="35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48" y="17"/>
                    <a:pt x="40" y="12"/>
                    <a:pt x="35" y="8"/>
                  </a:cubicBezTo>
                  <a:cubicBezTo>
                    <a:pt x="35" y="8"/>
                    <a:pt x="35" y="8"/>
                    <a:pt x="34" y="7"/>
                  </a:cubicBezTo>
                  <a:cubicBezTo>
                    <a:pt x="31" y="3"/>
                    <a:pt x="25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35" name="Freeform 106"/>
            <p:cNvSpPr/>
            <p:nvPr userDrawn="1"/>
          </p:nvSpPr>
          <p:spPr bwMode="auto">
            <a:xfrm>
              <a:off x="8154988" y="2200276"/>
              <a:ext cx="63500" cy="63500"/>
            </a:xfrm>
            <a:custGeom>
              <a:avLst/>
              <a:gdLst>
                <a:gd name="T0" fmla="*/ 26 w 40"/>
                <a:gd name="T1" fmla="*/ 40 h 40"/>
                <a:gd name="T2" fmla="*/ 4 w 40"/>
                <a:gd name="T3" fmla="*/ 25 h 40"/>
                <a:gd name="T4" fmla="*/ 3 w 40"/>
                <a:gd name="T5" fmla="*/ 11 h 40"/>
                <a:gd name="T6" fmla="*/ 19 w 40"/>
                <a:gd name="T7" fmla="*/ 0 h 40"/>
                <a:gd name="T8" fmla="*/ 29 w 40"/>
                <a:gd name="T9" fmla="*/ 4 h 40"/>
                <a:gd name="T10" fmla="*/ 36 w 40"/>
                <a:gd name="T11" fmla="*/ 34 h 40"/>
                <a:gd name="T12" fmla="*/ 33 w 40"/>
                <a:gd name="T13" fmla="*/ 40 h 40"/>
                <a:gd name="T14" fmla="*/ 26 w 40"/>
                <a:gd name="T1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0">
                  <a:moveTo>
                    <a:pt x="26" y="40"/>
                  </a:moveTo>
                  <a:cubicBezTo>
                    <a:pt x="19" y="40"/>
                    <a:pt x="8" y="31"/>
                    <a:pt x="4" y="25"/>
                  </a:cubicBezTo>
                  <a:cubicBezTo>
                    <a:pt x="0" y="19"/>
                    <a:pt x="2" y="13"/>
                    <a:pt x="3" y="11"/>
                  </a:cubicBezTo>
                  <a:cubicBezTo>
                    <a:pt x="6" y="4"/>
                    <a:pt x="12" y="0"/>
                    <a:pt x="19" y="0"/>
                  </a:cubicBezTo>
                  <a:cubicBezTo>
                    <a:pt x="23" y="0"/>
                    <a:pt x="26" y="1"/>
                    <a:pt x="29" y="4"/>
                  </a:cubicBezTo>
                  <a:cubicBezTo>
                    <a:pt x="34" y="8"/>
                    <a:pt x="40" y="26"/>
                    <a:pt x="36" y="34"/>
                  </a:cubicBezTo>
                  <a:cubicBezTo>
                    <a:pt x="33" y="40"/>
                    <a:pt x="33" y="40"/>
                    <a:pt x="33" y="40"/>
                  </a:cubicBezTo>
                  <a:lnTo>
                    <a:pt x="26" y="40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36" name="Freeform 107"/>
            <p:cNvSpPr>
              <a:spLocks noEditPoints="1"/>
            </p:cNvSpPr>
            <p:nvPr userDrawn="1"/>
          </p:nvSpPr>
          <p:spPr bwMode="auto">
            <a:xfrm>
              <a:off x="8139113" y="2184401"/>
              <a:ext cx="96838" cy="95250"/>
            </a:xfrm>
            <a:custGeom>
              <a:avLst/>
              <a:gdLst>
                <a:gd name="T0" fmla="*/ 29 w 61"/>
                <a:gd name="T1" fmla="*/ 19 h 60"/>
                <a:gd name="T2" fmla="*/ 32 w 61"/>
                <a:gd name="T3" fmla="*/ 21 h 60"/>
                <a:gd name="T4" fmla="*/ 37 w 61"/>
                <a:gd name="T5" fmla="*/ 40 h 60"/>
                <a:gd name="T6" fmla="*/ 36 w 61"/>
                <a:gd name="T7" fmla="*/ 40 h 60"/>
                <a:gd name="T8" fmla="*/ 22 w 61"/>
                <a:gd name="T9" fmla="*/ 25 h 60"/>
                <a:gd name="T10" fmla="*/ 29 w 61"/>
                <a:gd name="T11" fmla="*/ 19 h 60"/>
                <a:gd name="T12" fmla="*/ 29 w 61"/>
                <a:gd name="T13" fmla="*/ 0 h 60"/>
                <a:gd name="T14" fmla="*/ 4 w 61"/>
                <a:gd name="T15" fmla="*/ 17 h 60"/>
                <a:gd name="T16" fmla="*/ 6 w 61"/>
                <a:gd name="T17" fmla="*/ 40 h 60"/>
                <a:gd name="T18" fmla="*/ 36 w 61"/>
                <a:gd name="T19" fmla="*/ 60 h 60"/>
                <a:gd name="T20" fmla="*/ 55 w 61"/>
                <a:gd name="T21" fmla="*/ 49 h 60"/>
                <a:gd name="T22" fmla="*/ 46 w 61"/>
                <a:gd name="T23" fmla="*/ 7 h 60"/>
                <a:gd name="T24" fmla="*/ 29 w 61"/>
                <a:gd name="T2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60">
                  <a:moveTo>
                    <a:pt x="29" y="19"/>
                  </a:moveTo>
                  <a:cubicBezTo>
                    <a:pt x="30" y="19"/>
                    <a:pt x="31" y="20"/>
                    <a:pt x="32" y="21"/>
                  </a:cubicBezTo>
                  <a:cubicBezTo>
                    <a:pt x="35" y="24"/>
                    <a:pt x="39" y="37"/>
                    <a:pt x="37" y="40"/>
                  </a:cubicBezTo>
                  <a:cubicBezTo>
                    <a:pt x="37" y="40"/>
                    <a:pt x="37" y="40"/>
                    <a:pt x="36" y="40"/>
                  </a:cubicBezTo>
                  <a:cubicBezTo>
                    <a:pt x="33" y="40"/>
                    <a:pt x="19" y="30"/>
                    <a:pt x="22" y="25"/>
                  </a:cubicBezTo>
                  <a:cubicBezTo>
                    <a:pt x="23" y="21"/>
                    <a:pt x="26" y="19"/>
                    <a:pt x="29" y="19"/>
                  </a:cubicBezTo>
                  <a:moveTo>
                    <a:pt x="29" y="0"/>
                  </a:moveTo>
                  <a:cubicBezTo>
                    <a:pt x="19" y="0"/>
                    <a:pt x="9" y="6"/>
                    <a:pt x="4" y="17"/>
                  </a:cubicBezTo>
                  <a:cubicBezTo>
                    <a:pt x="0" y="24"/>
                    <a:pt x="1" y="32"/>
                    <a:pt x="6" y="40"/>
                  </a:cubicBezTo>
                  <a:cubicBezTo>
                    <a:pt x="11" y="48"/>
                    <a:pt x="24" y="60"/>
                    <a:pt x="36" y="60"/>
                  </a:cubicBezTo>
                  <a:cubicBezTo>
                    <a:pt x="44" y="60"/>
                    <a:pt x="51" y="56"/>
                    <a:pt x="55" y="49"/>
                  </a:cubicBezTo>
                  <a:cubicBezTo>
                    <a:pt x="61" y="36"/>
                    <a:pt x="53" y="13"/>
                    <a:pt x="46" y="7"/>
                  </a:cubicBezTo>
                  <a:cubicBezTo>
                    <a:pt x="41" y="2"/>
                    <a:pt x="35" y="0"/>
                    <a:pt x="29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37" name="Freeform 108"/>
            <p:cNvSpPr/>
            <p:nvPr userDrawn="1"/>
          </p:nvSpPr>
          <p:spPr bwMode="auto">
            <a:xfrm>
              <a:off x="7789863" y="2465389"/>
              <a:ext cx="104775" cy="204788"/>
            </a:xfrm>
            <a:custGeom>
              <a:avLst/>
              <a:gdLst>
                <a:gd name="T0" fmla="*/ 29 w 66"/>
                <a:gd name="T1" fmla="*/ 129 h 129"/>
                <a:gd name="T2" fmla="*/ 5 w 66"/>
                <a:gd name="T3" fmla="*/ 111 h 129"/>
                <a:gd name="T4" fmla="*/ 3 w 66"/>
                <a:gd name="T5" fmla="*/ 102 h 129"/>
                <a:gd name="T6" fmla="*/ 2 w 66"/>
                <a:gd name="T7" fmla="*/ 76 h 129"/>
                <a:gd name="T8" fmla="*/ 4 w 66"/>
                <a:gd name="T9" fmla="*/ 67 h 129"/>
                <a:gd name="T10" fmla="*/ 11 w 66"/>
                <a:gd name="T11" fmla="*/ 36 h 129"/>
                <a:gd name="T12" fmla="*/ 21 w 66"/>
                <a:gd name="T13" fmla="*/ 26 h 129"/>
                <a:gd name="T14" fmla="*/ 31 w 66"/>
                <a:gd name="T15" fmla="*/ 16 h 129"/>
                <a:gd name="T16" fmla="*/ 47 w 66"/>
                <a:gd name="T17" fmla="*/ 0 h 129"/>
                <a:gd name="T18" fmla="*/ 57 w 66"/>
                <a:gd name="T19" fmla="*/ 11 h 129"/>
                <a:gd name="T20" fmla="*/ 60 w 66"/>
                <a:gd name="T21" fmla="*/ 24 h 129"/>
                <a:gd name="T22" fmla="*/ 65 w 66"/>
                <a:gd name="T23" fmla="*/ 56 h 129"/>
                <a:gd name="T24" fmla="*/ 58 w 66"/>
                <a:gd name="T25" fmla="*/ 74 h 129"/>
                <a:gd name="T26" fmla="*/ 57 w 66"/>
                <a:gd name="T27" fmla="*/ 77 h 129"/>
                <a:gd name="T28" fmla="*/ 54 w 66"/>
                <a:gd name="T29" fmla="*/ 98 h 129"/>
                <a:gd name="T30" fmla="*/ 33 w 66"/>
                <a:gd name="T31" fmla="*/ 129 h 129"/>
                <a:gd name="T32" fmla="*/ 29 w 66"/>
                <a:gd name="T3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129">
                  <a:moveTo>
                    <a:pt x="29" y="129"/>
                  </a:moveTo>
                  <a:cubicBezTo>
                    <a:pt x="22" y="129"/>
                    <a:pt x="6" y="123"/>
                    <a:pt x="5" y="111"/>
                  </a:cubicBezTo>
                  <a:cubicBezTo>
                    <a:pt x="5" y="109"/>
                    <a:pt x="4" y="106"/>
                    <a:pt x="3" y="102"/>
                  </a:cubicBezTo>
                  <a:cubicBezTo>
                    <a:pt x="0" y="86"/>
                    <a:pt x="0" y="81"/>
                    <a:pt x="2" y="76"/>
                  </a:cubicBezTo>
                  <a:cubicBezTo>
                    <a:pt x="3" y="75"/>
                    <a:pt x="4" y="69"/>
                    <a:pt x="4" y="67"/>
                  </a:cubicBezTo>
                  <a:cubicBezTo>
                    <a:pt x="2" y="58"/>
                    <a:pt x="8" y="40"/>
                    <a:pt x="11" y="36"/>
                  </a:cubicBezTo>
                  <a:cubicBezTo>
                    <a:pt x="13" y="33"/>
                    <a:pt x="16" y="30"/>
                    <a:pt x="21" y="26"/>
                  </a:cubicBezTo>
                  <a:cubicBezTo>
                    <a:pt x="24" y="24"/>
                    <a:pt x="29" y="18"/>
                    <a:pt x="31" y="16"/>
                  </a:cubicBezTo>
                  <a:cubicBezTo>
                    <a:pt x="31" y="16"/>
                    <a:pt x="36" y="0"/>
                    <a:pt x="47" y="0"/>
                  </a:cubicBezTo>
                  <a:cubicBezTo>
                    <a:pt x="52" y="0"/>
                    <a:pt x="57" y="4"/>
                    <a:pt x="57" y="11"/>
                  </a:cubicBezTo>
                  <a:cubicBezTo>
                    <a:pt x="57" y="13"/>
                    <a:pt x="59" y="19"/>
                    <a:pt x="60" y="24"/>
                  </a:cubicBezTo>
                  <a:cubicBezTo>
                    <a:pt x="64" y="43"/>
                    <a:pt x="66" y="51"/>
                    <a:pt x="65" y="56"/>
                  </a:cubicBezTo>
                  <a:cubicBezTo>
                    <a:pt x="62" y="67"/>
                    <a:pt x="60" y="72"/>
                    <a:pt x="58" y="74"/>
                  </a:cubicBezTo>
                  <a:cubicBezTo>
                    <a:pt x="57" y="75"/>
                    <a:pt x="57" y="76"/>
                    <a:pt x="57" y="77"/>
                  </a:cubicBezTo>
                  <a:cubicBezTo>
                    <a:pt x="57" y="80"/>
                    <a:pt x="56" y="92"/>
                    <a:pt x="54" y="98"/>
                  </a:cubicBezTo>
                  <a:cubicBezTo>
                    <a:pt x="54" y="98"/>
                    <a:pt x="44" y="125"/>
                    <a:pt x="33" y="129"/>
                  </a:cubicBezTo>
                  <a:cubicBezTo>
                    <a:pt x="32" y="129"/>
                    <a:pt x="31" y="129"/>
                    <a:pt x="29" y="129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38" name="Freeform 109"/>
            <p:cNvSpPr>
              <a:spLocks noEditPoints="1"/>
            </p:cNvSpPr>
            <p:nvPr userDrawn="1"/>
          </p:nvSpPr>
          <p:spPr bwMode="auto">
            <a:xfrm>
              <a:off x="7772400" y="2449514"/>
              <a:ext cx="136525" cy="236538"/>
            </a:xfrm>
            <a:custGeom>
              <a:avLst/>
              <a:gdLst>
                <a:gd name="T0" fmla="*/ 58 w 86"/>
                <a:gd name="T1" fmla="*/ 20 h 149"/>
                <a:gd name="T2" fmla="*/ 59 w 86"/>
                <a:gd name="T3" fmla="*/ 22 h 149"/>
                <a:gd name="T4" fmla="*/ 66 w 86"/>
                <a:gd name="T5" fmla="*/ 65 h 149"/>
                <a:gd name="T6" fmla="*/ 61 w 86"/>
                <a:gd name="T7" fmla="*/ 78 h 149"/>
                <a:gd name="T8" fmla="*/ 58 w 86"/>
                <a:gd name="T9" fmla="*/ 87 h 149"/>
                <a:gd name="T10" fmla="*/ 56 w 86"/>
                <a:gd name="T11" fmla="*/ 106 h 149"/>
                <a:gd name="T12" fmla="*/ 41 w 86"/>
                <a:gd name="T13" fmla="*/ 129 h 149"/>
                <a:gd name="T14" fmla="*/ 40 w 86"/>
                <a:gd name="T15" fmla="*/ 129 h 149"/>
                <a:gd name="T16" fmla="*/ 26 w 86"/>
                <a:gd name="T17" fmla="*/ 120 h 149"/>
                <a:gd name="T18" fmla="*/ 22 w 86"/>
                <a:gd name="T19" fmla="*/ 91 h 149"/>
                <a:gd name="T20" fmla="*/ 24 w 86"/>
                <a:gd name="T21" fmla="*/ 74 h 149"/>
                <a:gd name="T22" fmla="*/ 30 w 86"/>
                <a:gd name="T23" fmla="*/ 51 h 149"/>
                <a:gd name="T24" fmla="*/ 51 w 86"/>
                <a:gd name="T25" fmla="*/ 30 h 149"/>
                <a:gd name="T26" fmla="*/ 58 w 86"/>
                <a:gd name="T27" fmla="*/ 20 h 149"/>
                <a:gd name="T28" fmla="*/ 58 w 86"/>
                <a:gd name="T29" fmla="*/ 0 h 149"/>
                <a:gd name="T30" fmla="*/ 33 w 86"/>
                <a:gd name="T31" fmla="*/ 22 h 149"/>
                <a:gd name="T32" fmla="*/ 25 w 86"/>
                <a:gd name="T33" fmla="*/ 29 h 149"/>
                <a:gd name="T34" fmla="*/ 15 w 86"/>
                <a:gd name="T35" fmla="*/ 40 h 149"/>
                <a:gd name="T36" fmla="*/ 5 w 86"/>
                <a:gd name="T37" fmla="*/ 78 h 149"/>
                <a:gd name="T38" fmla="*/ 4 w 86"/>
                <a:gd name="T39" fmla="*/ 83 h 149"/>
                <a:gd name="T40" fmla="*/ 5 w 86"/>
                <a:gd name="T41" fmla="*/ 114 h 149"/>
                <a:gd name="T42" fmla="*/ 6 w 86"/>
                <a:gd name="T43" fmla="*/ 122 h 149"/>
                <a:gd name="T44" fmla="*/ 40 w 86"/>
                <a:gd name="T45" fmla="*/ 149 h 149"/>
                <a:gd name="T46" fmla="*/ 47 w 86"/>
                <a:gd name="T47" fmla="*/ 148 h 149"/>
                <a:gd name="T48" fmla="*/ 75 w 86"/>
                <a:gd name="T49" fmla="*/ 110 h 149"/>
                <a:gd name="T50" fmla="*/ 78 w 86"/>
                <a:gd name="T51" fmla="*/ 89 h 149"/>
                <a:gd name="T52" fmla="*/ 85 w 86"/>
                <a:gd name="T53" fmla="*/ 68 h 149"/>
                <a:gd name="T54" fmla="*/ 80 w 86"/>
                <a:gd name="T55" fmla="*/ 32 h 149"/>
                <a:gd name="T56" fmla="*/ 78 w 86"/>
                <a:gd name="T57" fmla="*/ 20 h 149"/>
                <a:gd name="T58" fmla="*/ 58 w 86"/>
                <a:gd name="T5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149">
                  <a:moveTo>
                    <a:pt x="58" y="20"/>
                  </a:moveTo>
                  <a:cubicBezTo>
                    <a:pt x="58" y="20"/>
                    <a:pt x="59" y="20"/>
                    <a:pt x="59" y="22"/>
                  </a:cubicBezTo>
                  <a:cubicBezTo>
                    <a:pt x="59" y="27"/>
                    <a:pt x="67" y="58"/>
                    <a:pt x="66" y="65"/>
                  </a:cubicBezTo>
                  <a:cubicBezTo>
                    <a:pt x="65" y="71"/>
                    <a:pt x="62" y="77"/>
                    <a:pt x="61" y="78"/>
                  </a:cubicBezTo>
                  <a:cubicBezTo>
                    <a:pt x="60" y="79"/>
                    <a:pt x="58" y="84"/>
                    <a:pt x="58" y="87"/>
                  </a:cubicBezTo>
                  <a:cubicBezTo>
                    <a:pt x="58" y="90"/>
                    <a:pt x="57" y="100"/>
                    <a:pt x="56" y="106"/>
                  </a:cubicBezTo>
                  <a:cubicBezTo>
                    <a:pt x="54" y="111"/>
                    <a:pt x="45" y="128"/>
                    <a:pt x="41" y="129"/>
                  </a:cubicBezTo>
                  <a:cubicBezTo>
                    <a:pt x="41" y="129"/>
                    <a:pt x="41" y="129"/>
                    <a:pt x="40" y="129"/>
                  </a:cubicBezTo>
                  <a:cubicBezTo>
                    <a:pt x="36" y="129"/>
                    <a:pt x="26" y="125"/>
                    <a:pt x="26" y="120"/>
                  </a:cubicBezTo>
                  <a:cubicBezTo>
                    <a:pt x="25" y="114"/>
                    <a:pt x="20" y="94"/>
                    <a:pt x="22" y="91"/>
                  </a:cubicBezTo>
                  <a:cubicBezTo>
                    <a:pt x="23" y="88"/>
                    <a:pt x="26" y="77"/>
                    <a:pt x="24" y="74"/>
                  </a:cubicBezTo>
                  <a:cubicBezTo>
                    <a:pt x="23" y="72"/>
                    <a:pt x="27" y="56"/>
                    <a:pt x="30" y="51"/>
                  </a:cubicBezTo>
                  <a:cubicBezTo>
                    <a:pt x="34" y="47"/>
                    <a:pt x="49" y="35"/>
                    <a:pt x="51" y="30"/>
                  </a:cubicBezTo>
                  <a:cubicBezTo>
                    <a:pt x="52" y="26"/>
                    <a:pt x="56" y="20"/>
                    <a:pt x="58" y="20"/>
                  </a:cubicBezTo>
                  <a:moveTo>
                    <a:pt x="58" y="0"/>
                  </a:moveTo>
                  <a:cubicBezTo>
                    <a:pt x="43" y="0"/>
                    <a:pt x="35" y="15"/>
                    <a:pt x="33" y="22"/>
                  </a:cubicBezTo>
                  <a:cubicBezTo>
                    <a:pt x="31" y="24"/>
                    <a:pt x="27" y="27"/>
                    <a:pt x="25" y="29"/>
                  </a:cubicBezTo>
                  <a:cubicBezTo>
                    <a:pt x="21" y="33"/>
                    <a:pt x="17" y="36"/>
                    <a:pt x="15" y="40"/>
                  </a:cubicBezTo>
                  <a:cubicBezTo>
                    <a:pt x="11" y="45"/>
                    <a:pt x="3" y="64"/>
                    <a:pt x="5" y="78"/>
                  </a:cubicBezTo>
                  <a:cubicBezTo>
                    <a:pt x="5" y="79"/>
                    <a:pt x="4" y="82"/>
                    <a:pt x="4" y="83"/>
                  </a:cubicBezTo>
                  <a:cubicBezTo>
                    <a:pt x="0" y="90"/>
                    <a:pt x="2" y="98"/>
                    <a:pt x="5" y="114"/>
                  </a:cubicBezTo>
                  <a:cubicBezTo>
                    <a:pt x="5" y="117"/>
                    <a:pt x="6" y="120"/>
                    <a:pt x="6" y="122"/>
                  </a:cubicBezTo>
                  <a:cubicBezTo>
                    <a:pt x="8" y="141"/>
                    <a:pt x="30" y="149"/>
                    <a:pt x="40" y="149"/>
                  </a:cubicBezTo>
                  <a:cubicBezTo>
                    <a:pt x="43" y="149"/>
                    <a:pt x="45" y="148"/>
                    <a:pt x="47" y="148"/>
                  </a:cubicBezTo>
                  <a:cubicBezTo>
                    <a:pt x="64" y="143"/>
                    <a:pt x="75" y="111"/>
                    <a:pt x="75" y="110"/>
                  </a:cubicBezTo>
                  <a:cubicBezTo>
                    <a:pt x="76" y="104"/>
                    <a:pt x="77" y="93"/>
                    <a:pt x="78" y="89"/>
                  </a:cubicBezTo>
                  <a:cubicBezTo>
                    <a:pt x="80" y="85"/>
                    <a:pt x="83" y="79"/>
                    <a:pt x="85" y="68"/>
                  </a:cubicBezTo>
                  <a:cubicBezTo>
                    <a:pt x="86" y="61"/>
                    <a:pt x="85" y="52"/>
                    <a:pt x="80" y="32"/>
                  </a:cubicBezTo>
                  <a:cubicBezTo>
                    <a:pt x="80" y="28"/>
                    <a:pt x="78" y="22"/>
                    <a:pt x="78" y="20"/>
                  </a:cubicBezTo>
                  <a:cubicBezTo>
                    <a:pt x="77" y="9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39" name="Freeform 110"/>
            <p:cNvSpPr/>
            <p:nvPr userDrawn="1"/>
          </p:nvSpPr>
          <p:spPr bwMode="auto">
            <a:xfrm>
              <a:off x="6918325" y="2949576"/>
              <a:ext cx="49213" cy="42863"/>
            </a:xfrm>
            <a:custGeom>
              <a:avLst/>
              <a:gdLst>
                <a:gd name="T0" fmla="*/ 0 w 31"/>
                <a:gd name="T1" fmla="*/ 27 h 27"/>
                <a:gd name="T2" fmla="*/ 0 w 31"/>
                <a:gd name="T3" fmla="*/ 18 h 27"/>
                <a:gd name="T4" fmla="*/ 4 w 31"/>
                <a:gd name="T5" fmla="*/ 5 h 27"/>
                <a:gd name="T6" fmla="*/ 16 w 31"/>
                <a:gd name="T7" fmla="*/ 0 h 27"/>
                <a:gd name="T8" fmla="*/ 26 w 31"/>
                <a:gd name="T9" fmla="*/ 5 h 27"/>
                <a:gd name="T10" fmla="*/ 30 w 31"/>
                <a:gd name="T11" fmla="*/ 19 h 27"/>
                <a:gd name="T12" fmla="*/ 28 w 31"/>
                <a:gd name="T13" fmla="*/ 27 h 27"/>
                <a:gd name="T14" fmla="*/ 0 w 31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7">
                  <a:moveTo>
                    <a:pt x="0" y="27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3"/>
                    <a:pt x="1" y="8"/>
                    <a:pt x="4" y="5"/>
                  </a:cubicBezTo>
                  <a:cubicBezTo>
                    <a:pt x="7" y="2"/>
                    <a:pt x="12" y="0"/>
                    <a:pt x="16" y="0"/>
                  </a:cubicBezTo>
                  <a:cubicBezTo>
                    <a:pt x="20" y="0"/>
                    <a:pt x="24" y="2"/>
                    <a:pt x="26" y="5"/>
                  </a:cubicBezTo>
                  <a:cubicBezTo>
                    <a:pt x="28" y="7"/>
                    <a:pt x="31" y="12"/>
                    <a:pt x="30" y="19"/>
                  </a:cubicBezTo>
                  <a:cubicBezTo>
                    <a:pt x="28" y="27"/>
                    <a:pt x="28" y="27"/>
                    <a:pt x="28" y="27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40" name="Freeform 111"/>
            <p:cNvSpPr>
              <a:spLocks noEditPoints="1"/>
            </p:cNvSpPr>
            <p:nvPr userDrawn="1"/>
          </p:nvSpPr>
          <p:spPr bwMode="auto">
            <a:xfrm>
              <a:off x="6902450" y="2933701"/>
              <a:ext cx="80963" cy="74613"/>
            </a:xfrm>
            <a:custGeom>
              <a:avLst/>
              <a:gdLst>
                <a:gd name="T0" fmla="*/ 26 w 51"/>
                <a:gd name="T1" fmla="*/ 20 h 47"/>
                <a:gd name="T2" fmla="*/ 30 w 51"/>
                <a:gd name="T3" fmla="*/ 27 h 47"/>
                <a:gd name="T4" fmla="*/ 20 w 51"/>
                <a:gd name="T5" fmla="*/ 27 h 47"/>
                <a:gd name="T6" fmla="*/ 26 w 51"/>
                <a:gd name="T7" fmla="*/ 20 h 47"/>
                <a:gd name="T8" fmla="*/ 26 w 51"/>
                <a:gd name="T9" fmla="*/ 0 h 47"/>
                <a:gd name="T10" fmla="*/ 7 w 51"/>
                <a:gd name="T11" fmla="*/ 8 h 47"/>
                <a:gd name="T12" fmla="*/ 0 w 51"/>
                <a:gd name="T13" fmla="*/ 28 h 47"/>
                <a:gd name="T14" fmla="*/ 1 w 51"/>
                <a:gd name="T15" fmla="*/ 47 h 47"/>
                <a:gd name="T16" fmla="*/ 20 w 51"/>
                <a:gd name="T17" fmla="*/ 47 h 47"/>
                <a:gd name="T18" fmla="*/ 30 w 51"/>
                <a:gd name="T19" fmla="*/ 47 h 47"/>
                <a:gd name="T20" fmla="*/ 47 w 51"/>
                <a:gd name="T21" fmla="*/ 47 h 47"/>
                <a:gd name="T22" fmla="*/ 49 w 51"/>
                <a:gd name="T23" fmla="*/ 30 h 47"/>
                <a:gd name="T24" fmla="*/ 44 w 51"/>
                <a:gd name="T25" fmla="*/ 8 h 47"/>
                <a:gd name="T26" fmla="*/ 26 w 51"/>
                <a:gd name="T2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47">
                  <a:moveTo>
                    <a:pt x="26" y="20"/>
                  </a:moveTo>
                  <a:cubicBezTo>
                    <a:pt x="28" y="20"/>
                    <a:pt x="31" y="22"/>
                    <a:pt x="30" y="27"/>
                  </a:cubicBezTo>
                  <a:cubicBezTo>
                    <a:pt x="26" y="27"/>
                    <a:pt x="23" y="27"/>
                    <a:pt x="20" y="27"/>
                  </a:cubicBezTo>
                  <a:cubicBezTo>
                    <a:pt x="19" y="22"/>
                    <a:pt x="23" y="20"/>
                    <a:pt x="26" y="20"/>
                  </a:cubicBezTo>
                  <a:moveTo>
                    <a:pt x="26" y="0"/>
                  </a:moveTo>
                  <a:cubicBezTo>
                    <a:pt x="19" y="0"/>
                    <a:pt x="12" y="3"/>
                    <a:pt x="7" y="8"/>
                  </a:cubicBezTo>
                  <a:cubicBezTo>
                    <a:pt x="2" y="13"/>
                    <a:pt x="0" y="21"/>
                    <a:pt x="0" y="28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51" y="22"/>
                    <a:pt x="49" y="14"/>
                    <a:pt x="44" y="8"/>
                  </a:cubicBezTo>
                  <a:cubicBezTo>
                    <a:pt x="39" y="3"/>
                    <a:pt x="33" y="0"/>
                    <a:pt x="26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41" name="Freeform 112"/>
            <p:cNvSpPr/>
            <p:nvPr userDrawn="1"/>
          </p:nvSpPr>
          <p:spPr bwMode="auto">
            <a:xfrm>
              <a:off x="6859588" y="1063626"/>
              <a:ext cx="531813" cy="487363"/>
            </a:xfrm>
            <a:custGeom>
              <a:avLst/>
              <a:gdLst>
                <a:gd name="T0" fmla="*/ 125 w 335"/>
                <a:gd name="T1" fmla="*/ 303 h 307"/>
                <a:gd name="T2" fmla="*/ 101 w 335"/>
                <a:gd name="T3" fmla="*/ 288 h 307"/>
                <a:gd name="T4" fmla="*/ 87 w 335"/>
                <a:gd name="T5" fmla="*/ 241 h 307"/>
                <a:gd name="T6" fmla="*/ 85 w 335"/>
                <a:gd name="T7" fmla="*/ 212 h 307"/>
                <a:gd name="T8" fmla="*/ 83 w 335"/>
                <a:gd name="T9" fmla="*/ 180 h 307"/>
                <a:gd name="T10" fmla="*/ 78 w 335"/>
                <a:gd name="T11" fmla="*/ 175 h 307"/>
                <a:gd name="T12" fmla="*/ 74 w 335"/>
                <a:gd name="T13" fmla="*/ 151 h 307"/>
                <a:gd name="T14" fmla="*/ 66 w 335"/>
                <a:gd name="T15" fmla="*/ 135 h 307"/>
                <a:gd name="T16" fmla="*/ 50 w 335"/>
                <a:gd name="T17" fmla="*/ 132 h 307"/>
                <a:gd name="T18" fmla="*/ 24 w 335"/>
                <a:gd name="T19" fmla="*/ 131 h 307"/>
                <a:gd name="T20" fmla="*/ 13 w 335"/>
                <a:gd name="T21" fmla="*/ 108 h 307"/>
                <a:gd name="T22" fmla="*/ 7 w 335"/>
                <a:gd name="T23" fmla="*/ 104 h 307"/>
                <a:gd name="T24" fmla="*/ 4 w 335"/>
                <a:gd name="T25" fmla="*/ 83 h 307"/>
                <a:gd name="T26" fmla="*/ 30 w 335"/>
                <a:gd name="T27" fmla="*/ 75 h 307"/>
                <a:gd name="T28" fmla="*/ 56 w 335"/>
                <a:gd name="T29" fmla="*/ 43 h 307"/>
                <a:gd name="T30" fmla="*/ 123 w 335"/>
                <a:gd name="T31" fmla="*/ 27 h 307"/>
                <a:gd name="T32" fmla="*/ 159 w 335"/>
                <a:gd name="T33" fmla="*/ 8 h 307"/>
                <a:gd name="T34" fmla="*/ 202 w 335"/>
                <a:gd name="T35" fmla="*/ 6 h 307"/>
                <a:gd name="T36" fmla="*/ 224 w 335"/>
                <a:gd name="T37" fmla="*/ 2 h 307"/>
                <a:gd name="T38" fmla="*/ 236 w 335"/>
                <a:gd name="T39" fmla="*/ 0 h 307"/>
                <a:gd name="T40" fmla="*/ 243 w 335"/>
                <a:gd name="T41" fmla="*/ 2 h 307"/>
                <a:gd name="T42" fmla="*/ 254 w 335"/>
                <a:gd name="T43" fmla="*/ 3 h 307"/>
                <a:gd name="T44" fmla="*/ 280 w 335"/>
                <a:gd name="T45" fmla="*/ 5 h 307"/>
                <a:gd name="T46" fmla="*/ 297 w 335"/>
                <a:gd name="T47" fmla="*/ 29 h 307"/>
                <a:gd name="T48" fmla="*/ 321 w 335"/>
                <a:gd name="T49" fmla="*/ 35 h 307"/>
                <a:gd name="T50" fmla="*/ 334 w 335"/>
                <a:gd name="T51" fmla="*/ 46 h 307"/>
                <a:gd name="T52" fmla="*/ 311 w 335"/>
                <a:gd name="T53" fmla="*/ 71 h 307"/>
                <a:gd name="T54" fmla="*/ 299 w 335"/>
                <a:gd name="T55" fmla="*/ 91 h 307"/>
                <a:gd name="T56" fmla="*/ 293 w 335"/>
                <a:gd name="T57" fmla="*/ 117 h 307"/>
                <a:gd name="T58" fmla="*/ 279 w 335"/>
                <a:gd name="T59" fmla="*/ 160 h 307"/>
                <a:gd name="T60" fmla="*/ 277 w 335"/>
                <a:gd name="T61" fmla="*/ 173 h 307"/>
                <a:gd name="T62" fmla="*/ 276 w 335"/>
                <a:gd name="T63" fmla="*/ 177 h 307"/>
                <a:gd name="T64" fmla="*/ 252 w 335"/>
                <a:gd name="T65" fmla="*/ 189 h 307"/>
                <a:gd name="T66" fmla="*/ 242 w 335"/>
                <a:gd name="T67" fmla="*/ 205 h 307"/>
                <a:gd name="T68" fmla="*/ 212 w 335"/>
                <a:gd name="T69" fmla="*/ 230 h 307"/>
                <a:gd name="T70" fmla="*/ 187 w 335"/>
                <a:gd name="T71" fmla="*/ 246 h 307"/>
                <a:gd name="T72" fmla="*/ 173 w 335"/>
                <a:gd name="T73" fmla="*/ 248 h 307"/>
                <a:gd name="T74" fmla="*/ 161 w 335"/>
                <a:gd name="T75" fmla="*/ 282 h 307"/>
                <a:gd name="T76" fmla="*/ 134 w 335"/>
                <a:gd name="T77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35" h="307">
                  <a:moveTo>
                    <a:pt x="134" y="307"/>
                  </a:moveTo>
                  <a:cubicBezTo>
                    <a:pt x="131" y="307"/>
                    <a:pt x="128" y="306"/>
                    <a:pt x="125" y="303"/>
                  </a:cubicBezTo>
                  <a:cubicBezTo>
                    <a:pt x="123" y="302"/>
                    <a:pt x="118" y="301"/>
                    <a:pt x="116" y="301"/>
                  </a:cubicBezTo>
                  <a:cubicBezTo>
                    <a:pt x="109" y="301"/>
                    <a:pt x="104" y="294"/>
                    <a:pt x="101" y="288"/>
                  </a:cubicBezTo>
                  <a:cubicBezTo>
                    <a:pt x="97" y="281"/>
                    <a:pt x="95" y="273"/>
                    <a:pt x="95" y="265"/>
                  </a:cubicBezTo>
                  <a:cubicBezTo>
                    <a:pt x="95" y="260"/>
                    <a:pt x="91" y="249"/>
                    <a:pt x="87" y="241"/>
                  </a:cubicBezTo>
                  <a:cubicBezTo>
                    <a:pt x="82" y="228"/>
                    <a:pt x="79" y="220"/>
                    <a:pt x="85" y="214"/>
                  </a:cubicBezTo>
                  <a:cubicBezTo>
                    <a:pt x="85" y="214"/>
                    <a:pt x="85" y="213"/>
                    <a:pt x="85" y="212"/>
                  </a:cubicBezTo>
                  <a:cubicBezTo>
                    <a:pt x="86" y="209"/>
                    <a:pt x="86" y="204"/>
                    <a:pt x="90" y="200"/>
                  </a:cubicBezTo>
                  <a:cubicBezTo>
                    <a:pt x="84" y="195"/>
                    <a:pt x="82" y="186"/>
                    <a:pt x="83" y="180"/>
                  </a:cubicBezTo>
                  <a:cubicBezTo>
                    <a:pt x="83" y="179"/>
                    <a:pt x="83" y="179"/>
                    <a:pt x="83" y="179"/>
                  </a:cubicBezTo>
                  <a:cubicBezTo>
                    <a:pt x="81" y="178"/>
                    <a:pt x="79" y="176"/>
                    <a:pt x="78" y="175"/>
                  </a:cubicBezTo>
                  <a:cubicBezTo>
                    <a:pt x="75" y="171"/>
                    <a:pt x="74" y="167"/>
                    <a:pt x="75" y="164"/>
                  </a:cubicBezTo>
                  <a:cubicBezTo>
                    <a:pt x="75" y="162"/>
                    <a:pt x="74" y="153"/>
                    <a:pt x="74" y="151"/>
                  </a:cubicBezTo>
                  <a:cubicBezTo>
                    <a:pt x="73" y="150"/>
                    <a:pt x="72" y="148"/>
                    <a:pt x="71" y="146"/>
                  </a:cubicBezTo>
                  <a:cubicBezTo>
                    <a:pt x="70" y="144"/>
                    <a:pt x="68" y="138"/>
                    <a:pt x="66" y="135"/>
                  </a:cubicBezTo>
                  <a:cubicBezTo>
                    <a:pt x="64" y="135"/>
                    <a:pt x="61" y="134"/>
                    <a:pt x="58" y="134"/>
                  </a:cubicBezTo>
                  <a:cubicBezTo>
                    <a:pt x="56" y="133"/>
                    <a:pt x="52" y="132"/>
                    <a:pt x="50" y="132"/>
                  </a:cubicBezTo>
                  <a:cubicBezTo>
                    <a:pt x="47" y="134"/>
                    <a:pt x="44" y="134"/>
                    <a:pt x="42" y="134"/>
                  </a:cubicBezTo>
                  <a:cubicBezTo>
                    <a:pt x="37" y="134"/>
                    <a:pt x="28" y="132"/>
                    <a:pt x="24" y="131"/>
                  </a:cubicBezTo>
                  <a:cubicBezTo>
                    <a:pt x="15" y="128"/>
                    <a:pt x="12" y="118"/>
                    <a:pt x="13" y="110"/>
                  </a:cubicBezTo>
                  <a:cubicBezTo>
                    <a:pt x="13" y="109"/>
                    <a:pt x="13" y="109"/>
                    <a:pt x="13" y="108"/>
                  </a:cubicBezTo>
                  <a:cubicBezTo>
                    <a:pt x="11" y="107"/>
                    <a:pt x="9" y="106"/>
                    <a:pt x="8" y="104"/>
                  </a:cubicBezTo>
                  <a:cubicBezTo>
                    <a:pt x="7" y="104"/>
                    <a:pt x="7" y="104"/>
                    <a:pt x="7" y="104"/>
                  </a:cubicBezTo>
                  <a:cubicBezTo>
                    <a:pt x="5" y="102"/>
                    <a:pt x="0" y="99"/>
                    <a:pt x="0" y="93"/>
                  </a:cubicBezTo>
                  <a:cubicBezTo>
                    <a:pt x="0" y="89"/>
                    <a:pt x="1" y="86"/>
                    <a:pt x="4" y="83"/>
                  </a:cubicBezTo>
                  <a:cubicBezTo>
                    <a:pt x="8" y="79"/>
                    <a:pt x="15" y="78"/>
                    <a:pt x="23" y="77"/>
                  </a:cubicBezTo>
                  <a:cubicBezTo>
                    <a:pt x="26" y="76"/>
                    <a:pt x="29" y="75"/>
                    <a:pt x="30" y="75"/>
                  </a:cubicBezTo>
                  <a:cubicBezTo>
                    <a:pt x="31" y="75"/>
                    <a:pt x="33" y="73"/>
                    <a:pt x="35" y="72"/>
                  </a:cubicBezTo>
                  <a:cubicBezTo>
                    <a:pt x="35" y="63"/>
                    <a:pt x="46" y="49"/>
                    <a:pt x="56" y="43"/>
                  </a:cubicBezTo>
                  <a:cubicBezTo>
                    <a:pt x="69" y="36"/>
                    <a:pt x="112" y="27"/>
                    <a:pt x="121" y="27"/>
                  </a:cubicBezTo>
                  <a:cubicBezTo>
                    <a:pt x="123" y="27"/>
                    <a:pt x="123" y="27"/>
                    <a:pt x="123" y="27"/>
                  </a:cubicBezTo>
                  <a:cubicBezTo>
                    <a:pt x="133" y="27"/>
                    <a:pt x="139" y="27"/>
                    <a:pt x="144" y="26"/>
                  </a:cubicBezTo>
                  <a:cubicBezTo>
                    <a:pt x="146" y="19"/>
                    <a:pt x="151" y="10"/>
                    <a:pt x="159" y="8"/>
                  </a:cubicBezTo>
                  <a:cubicBezTo>
                    <a:pt x="166" y="6"/>
                    <a:pt x="191" y="6"/>
                    <a:pt x="196" y="6"/>
                  </a:cubicBezTo>
                  <a:cubicBezTo>
                    <a:pt x="198" y="6"/>
                    <a:pt x="200" y="6"/>
                    <a:pt x="202" y="6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8" y="6"/>
                    <a:pt x="217" y="4"/>
                    <a:pt x="224" y="2"/>
                  </a:cubicBezTo>
                  <a:cubicBezTo>
                    <a:pt x="230" y="1"/>
                    <a:pt x="233" y="0"/>
                    <a:pt x="235" y="0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38" y="0"/>
                    <a:pt x="241" y="1"/>
                    <a:pt x="243" y="2"/>
                  </a:cubicBezTo>
                  <a:cubicBezTo>
                    <a:pt x="245" y="2"/>
                    <a:pt x="248" y="3"/>
                    <a:pt x="249" y="3"/>
                  </a:cubicBezTo>
                  <a:cubicBezTo>
                    <a:pt x="250" y="3"/>
                    <a:pt x="252" y="3"/>
                    <a:pt x="254" y="3"/>
                  </a:cubicBezTo>
                  <a:cubicBezTo>
                    <a:pt x="257" y="3"/>
                    <a:pt x="263" y="4"/>
                    <a:pt x="268" y="4"/>
                  </a:cubicBezTo>
                  <a:cubicBezTo>
                    <a:pt x="273" y="4"/>
                    <a:pt x="277" y="5"/>
                    <a:pt x="280" y="5"/>
                  </a:cubicBezTo>
                  <a:cubicBezTo>
                    <a:pt x="289" y="5"/>
                    <a:pt x="298" y="13"/>
                    <a:pt x="299" y="21"/>
                  </a:cubicBezTo>
                  <a:cubicBezTo>
                    <a:pt x="299" y="24"/>
                    <a:pt x="299" y="27"/>
                    <a:pt x="297" y="29"/>
                  </a:cubicBezTo>
                  <a:cubicBezTo>
                    <a:pt x="302" y="30"/>
                    <a:pt x="307" y="31"/>
                    <a:pt x="311" y="33"/>
                  </a:cubicBezTo>
                  <a:cubicBezTo>
                    <a:pt x="312" y="34"/>
                    <a:pt x="318" y="35"/>
                    <a:pt x="321" y="35"/>
                  </a:cubicBezTo>
                  <a:cubicBezTo>
                    <a:pt x="322" y="35"/>
                    <a:pt x="322" y="35"/>
                    <a:pt x="322" y="35"/>
                  </a:cubicBezTo>
                  <a:cubicBezTo>
                    <a:pt x="328" y="35"/>
                    <a:pt x="333" y="39"/>
                    <a:pt x="334" y="46"/>
                  </a:cubicBezTo>
                  <a:cubicBezTo>
                    <a:pt x="335" y="52"/>
                    <a:pt x="331" y="63"/>
                    <a:pt x="323" y="65"/>
                  </a:cubicBezTo>
                  <a:cubicBezTo>
                    <a:pt x="320" y="66"/>
                    <a:pt x="313" y="69"/>
                    <a:pt x="311" y="71"/>
                  </a:cubicBezTo>
                  <a:cubicBezTo>
                    <a:pt x="309" y="73"/>
                    <a:pt x="306" y="75"/>
                    <a:pt x="303" y="77"/>
                  </a:cubicBezTo>
                  <a:cubicBezTo>
                    <a:pt x="302" y="81"/>
                    <a:pt x="301" y="87"/>
                    <a:pt x="299" y="91"/>
                  </a:cubicBezTo>
                  <a:cubicBezTo>
                    <a:pt x="302" y="95"/>
                    <a:pt x="303" y="100"/>
                    <a:pt x="302" y="105"/>
                  </a:cubicBezTo>
                  <a:cubicBezTo>
                    <a:pt x="302" y="112"/>
                    <a:pt x="297" y="116"/>
                    <a:pt x="293" y="117"/>
                  </a:cubicBezTo>
                  <a:cubicBezTo>
                    <a:pt x="291" y="119"/>
                    <a:pt x="288" y="124"/>
                    <a:pt x="290" y="130"/>
                  </a:cubicBezTo>
                  <a:cubicBezTo>
                    <a:pt x="293" y="143"/>
                    <a:pt x="284" y="154"/>
                    <a:pt x="279" y="160"/>
                  </a:cubicBezTo>
                  <a:cubicBezTo>
                    <a:pt x="279" y="160"/>
                    <a:pt x="279" y="160"/>
                    <a:pt x="279" y="160"/>
                  </a:cubicBezTo>
                  <a:cubicBezTo>
                    <a:pt x="279" y="166"/>
                    <a:pt x="277" y="172"/>
                    <a:pt x="277" y="173"/>
                  </a:cubicBezTo>
                  <a:cubicBezTo>
                    <a:pt x="277" y="173"/>
                    <a:pt x="277" y="173"/>
                    <a:pt x="277" y="173"/>
                  </a:cubicBezTo>
                  <a:cubicBezTo>
                    <a:pt x="277" y="174"/>
                    <a:pt x="277" y="176"/>
                    <a:pt x="276" y="177"/>
                  </a:cubicBezTo>
                  <a:cubicBezTo>
                    <a:pt x="274" y="185"/>
                    <a:pt x="264" y="190"/>
                    <a:pt x="257" y="190"/>
                  </a:cubicBezTo>
                  <a:cubicBezTo>
                    <a:pt x="255" y="190"/>
                    <a:pt x="254" y="190"/>
                    <a:pt x="252" y="189"/>
                  </a:cubicBezTo>
                  <a:cubicBezTo>
                    <a:pt x="252" y="192"/>
                    <a:pt x="251" y="195"/>
                    <a:pt x="248" y="197"/>
                  </a:cubicBezTo>
                  <a:cubicBezTo>
                    <a:pt x="247" y="198"/>
                    <a:pt x="244" y="203"/>
                    <a:pt x="242" y="205"/>
                  </a:cubicBezTo>
                  <a:cubicBezTo>
                    <a:pt x="237" y="213"/>
                    <a:pt x="233" y="218"/>
                    <a:pt x="229" y="221"/>
                  </a:cubicBezTo>
                  <a:cubicBezTo>
                    <a:pt x="226" y="223"/>
                    <a:pt x="220" y="226"/>
                    <a:pt x="212" y="230"/>
                  </a:cubicBezTo>
                  <a:cubicBezTo>
                    <a:pt x="209" y="232"/>
                    <a:pt x="204" y="234"/>
                    <a:pt x="203" y="235"/>
                  </a:cubicBezTo>
                  <a:cubicBezTo>
                    <a:pt x="203" y="235"/>
                    <a:pt x="192" y="244"/>
                    <a:pt x="187" y="246"/>
                  </a:cubicBezTo>
                  <a:cubicBezTo>
                    <a:pt x="184" y="248"/>
                    <a:pt x="180" y="248"/>
                    <a:pt x="175" y="248"/>
                  </a:cubicBezTo>
                  <a:cubicBezTo>
                    <a:pt x="175" y="248"/>
                    <a:pt x="174" y="248"/>
                    <a:pt x="173" y="248"/>
                  </a:cubicBezTo>
                  <a:cubicBezTo>
                    <a:pt x="173" y="248"/>
                    <a:pt x="173" y="248"/>
                    <a:pt x="173" y="249"/>
                  </a:cubicBezTo>
                  <a:cubicBezTo>
                    <a:pt x="168" y="266"/>
                    <a:pt x="164" y="278"/>
                    <a:pt x="161" y="282"/>
                  </a:cubicBezTo>
                  <a:cubicBezTo>
                    <a:pt x="158" y="288"/>
                    <a:pt x="152" y="296"/>
                    <a:pt x="149" y="299"/>
                  </a:cubicBezTo>
                  <a:cubicBezTo>
                    <a:pt x="144" y="305"/>
                    <a:pt x="139" y="307"/>
                    <a:pt x="134" y="307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42" name="Freeform 113"/>
            <p:cNvSpPr>
              <a:spLocks noEditPoints="1"/>
            </p:cNvSpPr>
            <p:nvPr userDrawn="1"/>
          </p:nvSpPr>
          <p:spPr bwMode="auto">
            <a:xfrm>
              <a:off x="6843713" y="1047751"/>
              <a:ext cx="563563" cy="519113"/>
            </a:xfrm>
            <a:custGeom>
              <a:avLst/>
              <a:gdLst>
                <a:gd name="T0" fmla="*/ 259 w 355"/>
                <a:gd name="T1" fmla="*/ 23 h 327"/>
                <a:gd name="T2" fmla="*/ 290 w 355"/>
                <a:gd name="T3" fmla="*/ 25 h 327"/>
                <a:gd name="T4" fmla="*/ 291 w 355"/>
                <a:gd name="T5" fmla="*/ 49 h 327"/>
                <a:gd name="T6" fmla="*/ 331 w 355"/>
                <a:gd name="T7" fmla="*/ 55 h 327"/>
                <a:gd name="T8" fmla="*/ 330 w 355"/>
                <a:gd name="T9" fmla="*/ 66 h 327"/>
                <a:gd name="T10" fmla="*/ 299 w 355"/>
                <a:gd name="T11" fmla="*/ 99 h 327"/>
                <a:gd name="T12" fmla="*/ 290 w 355"/>
                <a:gd name="T13" fmla="*/ 142 h 327"/>
                <a:gd name="T14" fmla="*/ 276 w 355"/>
                <a:gd name="T15" fmla="*/ 180 h 327"/>
                <a:gd name="T16" fmla="*/ 267 w 355"/>
                <a:gd name="T17" fmla="*/ 190 h 327"/>
                <a:gd name="T18" fmla="*/ 243 w 355"/>
                <a:gd name="T19" fmla="*/ 185 h 327"/>
                <a:gd name="T20" fmla="*/ 233 w 355"/>
                <a:gd name="T21" fmla="*/ 223 h 327"/>
                <a:gd name="T22" fmla="*/ 175 w 355"/>
                <a:gd name="T23" fmla="*/ 250 h 327"/>
                <a:gd name="T24" fmla="*/ 144 w 355"/>
                <a:gd name="T25" fmla="*/ 308 h 327"/>
                <a:gd name="T26" fmla="*/ 114 w 355"/>
                <a:gd name="T27" fmla="*/ 275 h 327"/>
                <a:gd name="T28" fmla="*/ 109 w 355"/>
                <a:gd name="T29" fmla="*/ 204 h 327"/>
                <a:gd name="T30" fmla="*/ 105 w 355"/>
                <a:gd name="T31" fmla="*/ 189 h 327"/>
                <a:gd name="T32" fmla="*/ 106 w 355"/>
                <a:gd name="T33" fmla="*/ 184 h 327"/>
                <a:gd name="T34" fmla="*/ 79 w 355"/>
                <a:gd name="T35" fmla="*/ 136 h 327"/>
                <a:gd name="T36" fmla="*/ 52 w 355"/>
                <a:gd name="T37" fmla="*/ 134 h 327"/>
                <a:gd name="T38" fmla="*/ 53 w 355"/>
                <a:gd name="T39" fmla="*/ 112 h 327"/>
                <a:gd name="T40" fmla="*/ 27 w 355"/>
                <a:gd name="T41" fmla="*/ 109 h 327"/>
                <a:gd name="T42" fmla="*/ 43 w 355"/>
                <a:gd name="T43" fmla="*/ 94 h 327"/>
                <a:gd name="T44" fmla="*/ 131 w 355"/>
                <a:gd name="T45" fmla="*/ 47 h 327"/>
                <a:gd name="T46" fmla="*/ 206 w 355"/>
                <a:gd name="T47" fmla="*/ 25 h 327"/>
                <a:gd name="T48" fmla="*/ 245 w 355"/>
                <a:gd name="T49" fmla="*/ 20 h 327"/>
                <a:gd name="T50" fmla="*/ 245 w 355"/>
                <a:gd name="T51" fmla="*/ 0 h 327"/>
                <a:gd name="T52" fmla="*/ 212 w 355"/>
                <a:gd name="T53" fmla="*/ 6 h 327"/>
                <a:gd name="T54" fmla="*/ 166 w 355"/>
                <a:gd name="T55" fmla="*/ 9 h 327"/>
                <a:gd name="T56" fmla="*/ 131 w 355"/>
                <a:gd name="T57" fmla="*/ 27 h 327"/>
                <a:gd name="T58" fmla="*/ 31 w 355"/>
                <a:gd name="T59" fmla="*/ 77 h 327"/>
                <a:gd name="T60" fmla="*/ 11 w 355"/>
                <a:gd name="T61" fmla="*/ 121 h 327"/>
                <a:gd name="T62" fmla="*/ 52 w 355"/>
                <a:gd name="T63" fmla="*/ 153 h 327"/>
                <a:gd name="T64" fmla="*/ 70 w 355"/>
                <a:gd name="T65" fmla="*/ 154 h 327"/>
                <a:gd name="T66" fmla="*/ 75 w 355"/>
                <a:gd name="T67" fmla="*/ 174 h 327"/>
                <a:gd name="T68" fmla="*/ 88 w 355"/>
                <a:gd name="T69" fmla="*/ 211 h 327"/>
                <a:gd name="T70" fmla="*/ 95 w 355"/>
                <a:gd name="T71" fmla="*/ 275 h 327"/>
                <a:gd name="T72" fmla="*/ 130 w 355"/>
                <a:gd name="T73" fmla="*/ 321 h 327"/>
                <a:gd name="T74" fmla="*/ 180 w 355"/>
                <a:gd name="T75" fmla="*/ 297 h 327"/>
                <a:gd name="T76" fmla="*/ 218 w 355"/>
                <a:gd name="T77" fmla="*/ 253 h 327"/>
                <a:gd name="T78" fmla="*/ 260 w 355"/>
                <a:gd name="T79" fmla="*/ 221 h 327"/>
                <a:gd name="T80" fmla="*/ 295 w 355"/>
                <a:gd name="T81" fmla="*/ 190 h 327"/>
                <a:gd name="T82" fmla="*/ 309 w 355"/>
                <a:gd name="T83" fmla="*/ 138 h 327"/>
                <a:gd name="T84" fmla="*/ 320 w 355"/>
                <a:gd name="T85" fmla="*/ 100 h 327"/>
                <a:gd name="T86" fmla="*/ 335 w 355"/>
                <a:gd name="T87" fmla="*/ 85 h 327"/>
                <a:gd name="T88" fmla="*/ 332 w 355"/>
                <a:gd name="T89" fmla="*/ 35 h 327"/>
                <a:gd name="T90" fmla="*/ 325 w 355"/>
                <a:gd name="T91" fmla="*/ 34 h 327"/>
                <a:gd name="T92" fmla="*/ 290 w 355"/>
                <a:gd name="T93" fmla="*/ 5 h 327"/>
                <a:gd name="T94" fmla="*/ 260 w 355"/>
                <a:gd name="T95" fmla="*/ 3 h 327"/>
                <a:gd name="T96" fmla="*/ 247 w 355"/>
                <a:gd name="T97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55" h="327">
                  <a:moveTo>
                    <a:pt x="245" y="20"/>
                  </a:moveTo>
                  <a:cubicBezTo>
                    <a:pt x="245" y="20"/>
                    <a:pt x="246" y="20"/>
                    <a:pt x="246" y="20"/>
                  </a:cubicBezTo>
                  <a:cubicBezTo>
                    <a:pt x="248" y="20"/>
                    <a:pt x="255" y="23"/>
                    <a:pt x="259" y="23"/>
                  </a:cubicBezTo>
                  <a:cubicBezTo>
                    <a:pt x="260" y="23"/>
                    <a:pt x="261" y="23"/>
                    <a:pt x="261" y="23"/>
                  </a:cubicBezTo>
                  <a:cubicBezTo>
                    <a:pt x="262" y="23"/>
                    <a:pt x="262" y="23"/>
                    <a:pt x="264" y="23"/>
                  </a:cubicBezTo>
                  <a:cubicBezTo>
                    <a:pt x="270" y="23"/>
                    <a:pt x="284" y="25"/>
                    <a:pt x="290" y="25"/>
                  </a:cubicBezTo>
                  <a:cubicBezTo>
                    <a:pt x="297" y="25"/>
                    <a:pt x="303" y="34"/>
                    <a:pt x="296" y="36"/>
                  </a:cubicBezTo>
                  <a:cubicBezTo>
                    <a:pt x="290" y="37"/>
                    <a:pt x="287" y="49"/>
                    <a:pt x="290" y="49"/>
                  </a:cubicBezTo>
                  <a:cubicBezTo>
                    <a:pt x="290" y="49"/>
                    <a:pt x="291" y="49"/>
                    <a:pt x="291" y="49"/>
                  </a:cubicBezTo>
                  <a:cubicBezTo>
                    <a:pt x="292" y="48"/>
                    <a:pt x="295" y="48"/>
                    <a:pt x="298" y="48"/>
                  </a:cubicBezTo>
                  <a:cubicBezTo>
                    <a:pt x="305" y="48"/>
                    <a:pt x="313" y="49"/>
                    <a:pt x="315" y="51"/>
                  </a:cubicBezTo>
                  <a:cubicBezTo>
                    <a:pt x="316" y="53"/>
                    <a:pt x="326" y="55"/>
                    <a:pt x="331" y="55"/>
                  </a:cubicBezTo>
                  <a:cubicBezTo>
                    <a:pt x="331" y="55"/>
                    <a:pt x="332" y="55"/>
                    <a:pt x="332" y="55"/>
                  </a:cubicBezTo>
                  <a:cubicBezTo>
                    <a:pt x="332" y="55"/>
                    <a:pt x="332" y="55"/>
                    <a:pt x="332" y="55"/>
                  </a:cubicBezTo>
                  <a:cubicBezTo>
                    <a:pt x="336" y="55"/>
                    <a:pt x="334" y="65"/>
                    <a:pt x="330" y="66"/>
                  </a:cubicBezTo>
                  <a:cubicBezTo>
                    <a:pt x="326" y="67"/>
                    <a:pt x="315" y="72"/>
                    <a:pt x="313" y="75"/>
                  </a:cubicBezTo>
                  <a:cubicBezTo>
                    <a:pt x="311" y="77"/>
                    <a:pt x="302" y="80"/>
                    <a:pt x="303" y="82"/>
                  </a:cubicBezTo>
                  <a:cubicBezTo>
                    <a:pt x="304" y="85"/>
                    <a:pt x="301" y="97"/>
                    <a:pt x="299" y="99"/>
                  </a:cubicBezTo>
                  <a:cubicBezTo>
                    <a:pt x="297" y="101"/>
                    <a:pt x="292" y="102"/>
                    <a:pt x="298" y="103"/>
                  </a:cubicBezTo>
                  <a:cubicBezTo>
                    <a:pt x="303" y="104"/>
                    <a:pt x="305" y="118"/>
                    <a:pt x="300" y="118"/>
                  </a:cubicBezTo>
                  <a:cubicBezTo>
                    <a:pt x="295" y="118"/>
                    <a:pt x="287" y="130"/>
                    <a:pt x="290" y="142"/>
                  </a:cubicBezTo>
                  <a:cubicBezTo>
                    <a:pt x="294" y="154"/>
                    <a:pt x="276" y="167"/>
                    <a:pt x="278" y="169"/>
                  </a:cubicBezTo>
                  <a:cubicBezTo>
                    <a:pt x="280" y="171"/>
                    <a:pt x="278" y="180"/>
                    <a:pt x="277" y="180"/>
                  </a:cubicBezTo>
                  <a:cubicBezTo>
                    <a:pt x="276" y="180"/>
                    <a:pt x="276" y="180"/>
                    <a:pt x="276" y="180"/>
                  </a:cubicBezTo>
                  <a:cubicBezTo>
                    <a:pt x="275" y="180"/>
                    <a:pt x="275" y="180"/>
                    <a:pt x="274" y="180"/>
                  </a:cubicBezTo>
                  <a:cubicBezTo>
                    <a:pt x="274" y="180"/>
                    <a:pt x="274" y="180"/>
                    <a:pt x="276" y="182"/>
                  </a:cubicBezTo>
                  <a:cubicBezTo>
                    <a:pt x="280" y="184"/>
                    <a:pt x="272" y="190"/>
                    <a:pt x="267" y="190"/>
                  </a:cubicBezTo>
                  <a:cubicBezTo>
                    <a:pt x="266" y="190"/>
                    <a:pt x="265" y="190"/>
                    <a:pt x="265" y="190"/>
                  </a:cubicBezTo>
                  <a:cubicBezTo>
                    <a:pt x="260" y="188"/>
                    <a:pt x="249" y="185"/>
                    <a:pt x="244" y="185"/>
                  </a:cubicBezTo>
                  <a:cubicBezTo>
                    <a:pt x="244" y="185"/>
                    <a:pt x="243" y="185"/>
                    <a:pt x="243" y="185"/>
                  </a:cubicBezTo>
                  <a:cubicBezTo>
                    <a:pt x="241" y="187"/>
                    <a:pt x="239" y="191"/>
                    <a:pt x="244" y="194"/>
                  </a:cubicBezTo>
                  <a:cubicBezTo>
                    <a:pt x="249" y="198"/>
                    <a:pt x="255" y="196"/>
                    <a:pt x="251" y="200"/>
                  </a:cubicBezTo>
                  <a:cubicBezTo>
                    <a:pt x="247" y="203"/>
                    <a:pt x="239" y="219"/>
                    <a:pt x="233" y="223"/>
                  </a:cubicBezTo>
                  <a:cubicBezTo>
                    <a:pt x="228" y="227"/>
                    <a:pt x="209" y="235"/>
                    <a:pt x="207" y="237"/>
                  </a:cubicBezTo>
                  <a:cubicBezTo>
                    <a:pt x="204" y="239"/>
                    <a:pt x="196" y="246"/>
                    <a:pt x="193" y="247"/>
                  </a:cubicBezTo>
                  <a:cubicBezTo>
                    <a:pt x="190" y="249"/>
                    <a:pt x="176" y="247"/>
                    <a:pt x="175" y="250"/>
                  </a:cubicBezTo>
                  <a:cubicBezTo>
                    <a:pt x="174" y="253"/>
                    <a:pt x="166" y="281"/>
                    <a:pt x="163" y="287"/>
                  </a:cubicBezTo>
                  <a:cubicBezTo>
                    <a:pt x="159" y="293"/>
                    <a:pt x="154" y="300"/>
                    <a:pt x="152" y="302"/>
                  </a:cubicBezTo>
                  <a:cubicBezTo>
                    <a:pt x="151" y="304"/>
                    <a:pt x="147" y="308"/>
                    <a:pt x="144" y="308"/>
                  </a:cubicBezTo>
                  <a:cubicBezTo>
                    <a:pt x="144" y="308"/>
                    <a:pt x="143" y="307"/>
                    <a:pt x="143" y="307"/>
                  </a:cubicBezTo>
                  <a:cubicBezTo>
                    <a:pt x="142" y="304"/>
                    <a:pt x="130" y="301"/>
                    <a:pt x="127" y="301"/>
                  </a:cubicBezTo>
                  <a:cubicBezTo>
                    <a:pt x="123" y="301"/>
                    <a:pt x="114" y="289"/>
                    <a:pt x="114" y="275"/>
                  </a:cubicBezTo>
                  <a:cubicBezTo>
                    <a:pt x="115" y="261"/>
                    <a:pt x="99" y="234"/>
                    <a:pt x="102" y="231"/>
                  </a:cubicBezTo>
                  <a:cubicBezTo>
                    <a:pt x="106" y="228"/>
                    <a:pt x="104" y="220"/>
                    <a:pt x="107" y="217"/>
                  </a:cubicBezTo>
                  <a:cubicBezTo>
                    <a:pt x="111" y="215"/>
                    <a:pt x="115" y="206"/>
                    <a:pt x="109" y="204"/>
                  </a:cubicBezTo>
                  <a:cubicBezTo>
                    <a:pt x="103" y="202"/>
                    <a:pt x="100" y="189"/>
                    <a:pt x="104" y="189"/>
                  </a:cubicBezTo>
                  <a:cubicBezTo>
                    <a:pt x="104" y="189"/>
                    <a:pt x="105" y="189"/>
                    <a:pt x="105" y="189"/>
                  </a:cubicBezTo>
                  <a:cubicBezTo>
                    <a:pt x="105" y="189"/>
                    <a:pt x="105" y="189"/>
                    <a:pt x="105" y="189"/>
                  </a:cubicBezTo>
                  <a:cubicBezTo>
                    <a:pt x="109" y="189"/>
                    <a:pt x="110" y="183"/>
                    <a:pt x="108" y="183"/>
                  </a:cubicBezTo>
                  <a:cubicBezTo>
                    <a:pt x="108" y="183"/>
                    <a:pt x="108" y="183"/>
                    <a:pt x="108" y="184"/>
                  </a:cubicBezTo>
                  <a:cubicBezTo>
                    <a:pt x="108" y="184"/>
                    <a:pt x="107" y="184"/>
                    <a:pt x="106" y="184"/>
                  </a:cubicBezTo>
                  <a:cubicBezTo>
                    <a:pt x="102" y="184"/>
                    <a:pt x="94" y="179"/>
                    <a:pt x="94" y="176"/>
                  </a:cubicBezTo>
                  <a:cubicBezTo>
                    <a:pt x="95" y="172"/>
                    <a:pt x="94" y="160"/>
                    <a:pt x="92" y="156"/>
                  </a:cubicBezTo>
                  <a:cubicBezTo>
                    <a:pt x="90" y="153"/>
                    <a:pt x="85" y="137"/>
                    <a:pt x="79" y="136"/>
                  </a:cubicBezTo>
                  <a:cubicBezTo>
                    <a:pt x="74" y="135"/>
                    <a:pt x="63" y="132"/>
                    <a:pt x="59" y="132"/>
                  </a:cubicBezTo>
                  <a:cubicBezTo>
                    <a:pt x="58" y="132"/>
                    <a:pt x="57" y="132"/>
                    <a:pt x="57" y="133"/>
                  </a:cubicBezTo>
                  <a:cubicBezTo>
                    <a:pt x="56" y="133"/>
                    <a:pt x="54" y="134"/>
                    <a:pt x="52" y="134"/>
                  </a:cubicBezTo>
                  <a:cubicBezTo>
                    <a:pt x="47" y="134"/>
                    <a:pt x="40" y="133"/>
                    <a:pt x="37" y="131"/>
                  </a:cubicBezTo>
                  <a:cubicBezTo>
                    <a:pt x="32" y="130"/>
                    <a:pt x="30" y="117"/>
                    <a:pt x="37" y="117"/>
                  </a:cubicBezTo>
                  <a:cubicBezTo>
                    <a:pt x="43" y="116"/>
                    <a:pt x="56" y="114"/>
                    <a:pt x="53" y="112"/>
                  </a:cubicBezTo>
                  <a:cubicBezTo>
                    <a:pt x="50" y="111"/>
                    <a:pt x="38" y="110"/>
                    <a:pt x="34" y="108"/>
                  </a:cubicBezTo>
                  <a:cubicBezTo>
                    <a:pt x="33" y="108"/>
                    <a:pt x="33" y="108"/>
                    <a:pt x="32" y="108"/>
                  </a:cubicBezTo>
                  <a:cubicBezTo>
                    <a:pt x="30" y="108"/>
                    <a:pt x="28" y="109"/>
                    <a:pt x="27" y="109"/>
                  </a:cubicBezTo>
                  <a:cubicBezTo>
                    <a:pt x="26" y="109"/>
                    <a:pt x="26" y="109"/>
                    <a:pt x="25" y="108"/>
                  </a:cubicBezTo>
                  <a:cubicBezTo>
                    <a:pt x="24" y="106"/>
                    <a:pt x="17" y="104"/>
                    <a:pt x="21" y="100"/>
                  </a:cubicBezTo>
                  <a:cubicBezTo>
                    <a:pt x="24" y="97"/>
                    <a:pt x="38" y="96"/>
                    <a:pt x="43" y="94"/>
                  </a:cubicBezTo>
                  <a:cubicBezTo>
                    <a:pt x="49" y="92"/>
                    <a:pt x="59" y="83"/>
                    <a:pt x="55" y="83"/>
                  </a:cubicBezTo>
                  <a:cubicBezTo>
                    <a:pt x="52" y="83"/>
                    <a:pt x="60" y="68"/>
                    <a:pt x="71" y="62"/>
                  </a:cubicBezTo>
                  <a:cubicBezTo>
                    <a:pt x="82" y="56"/>
                    <a:pt x="123" y="47"/>
                    <a:pt x="131" y="47"/>
                  </a:cubicBezTo>
                  <a:cubicBezTo>
                    <a:pt x="139" y="47"/>
                    <a:pt x="163" y="47"/>
                    <a:pt x="163" y="43"/>
                  </a:cubicBezTo>
                  <a:cubicBezTo>
                    <a:pt x="162" y="39"/>
                    <a:pt x="166" y="29"/>
                    <a:pt x="171" y="28"/>
                  </a:cubicBezTo>
                  <a:cubicBezTo>
                    <a:pt x="176" y="26"/>
                    <a:pt x="195" y="25"/>
                    <a:pt x="206" y="25"/>
                  </a:cubicBezTo>
                  <a:cubicBezTo>
                    <a:pt x="208" y="25"/>
                    <a:pt x="210" y="25"/>
                    <a:pt x="211" y="25"/>
                  </a:cubicBezTo>
                  <a:cubicBezTo>
                    <a:pt x="212" y="26"/>
                    <a:pt x="212" y="26"/>
                    <a:pt x="213" y="26"/>
                  </a:cubicBezTo>
                  <a:cubicBezTo>
                    <a:pt x="223" y="26"/>
                    <a:pt x="242" y="20"/>
                    <a:pt x="245" y="20"/>
                  </a:cubicBezTo>
                  <a:moveTo>
                    <a:pt x="245" y="0"/>
                  </a:move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2" y="0"/>
                    <a:pt x="238" y="1"/>
                    <a:pt x="231" y="3"/>
                  </a:cubicBezTo>
                  <a:cubicBezTo>
                    <a:pt x="226" y="4"/>
                    <a:pt x="217" y="6"/>
                    <a:pt x="213" y="6"/>
                  </a:cubicBezTo>
                  <a:cubicBezTo>
                    <a:pt x="212" y="6"/>
                    <a:pt x="212" y="6"/>
                    <a:pt x="212" y="6"/>
                  </a:cubicBezTo>
                  <a:cubicBezTo>
                    <a:pt x="212" y="6"/>
                    <a:pt x="212" y="6"/>
                    <a:pt x="212" y="6"/>
                  </a:cubicBezTo>
                  <a:cubicBezTo>
                    <a:pt x="210" y="6"/>
                    <a:pt x="209" y="6"/>
                    <a:pt x="206" y="6"/>
                  </a:cubicBezTo>
                  <a:cubicBezTo>
                    <a:pt x="206" y="6"/>
                    <a:pt x="177" y="6"/>
                    <a:pt x="166" y="9"/>
                  </a:cubicBezTo>
                  <a:cubicBezTo>
                    <a:pt x="157" y="11"/>
                    <a:pt x="150" y="19"/>
                    <a:pt x="147" y="27"/>
                  </a:cubicBezTo>
                  <a:cubicBezTo>
                    <a:pt x="143" y="27"/>
                    <a:pt x="139" y="27"/>
                    <a:pt x="133" y="27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21" y="28"/>
                    <a:pt x="76" y="37"/>
                    <a:pt x="62" y="45"/>
                  </a:cubicBezTo>
                  <a:cubicBezTo>
                    <a:pt x="51" y="50"/>
                    <a:pt x="39" y="63"/>
                    <a:pt x="36" y="76"/>
                  </a:cubicBezTo>
                  <a:cubicBezTo>
                    <a:pt x="35" y="76"/>
                    <a:pt x="33" y="77"/>
                    <a:pt x="31" y="77"/>
                  </a:cubicBezTo>
                  <a:cubicBezTo>
                    <a:pt x="22" y="79"/>
                    <a:pt x="13" y="80"/>
                    <a:pt x="7" y="87"/>
                  </a:cubicBezTo>
                  <a:cubicBezTo>
                    <a:pt x="2" y="91"/>
                    <a:pt x="0" y="97"/>
                    <a:pt x="0" y="104"/>
                  </a:cubicBezTo>
                  <a:cubicBezTo>
                    <a:pt x="1" y="113"/>
                    <a:pt x="8" y="119"/>
                    <a:pt x="11" y="121"/>
                  </a:cubicBezTo>
                  <a:cubicBezTo>
                    <a:pt x="12" y="122"/>
                    <a:pt x="12" y="123"/>
                    <a:pt x="13" y="123"/>
                  </a:cubicBezTo>
                  <a:cubicBezTo>
                    <a:pt x="13" y="134"/>
                    <a:pt x="19" y="146"/>
                    <a:pt x="30" y="150"/>
                  </a:cubicBezTo>
                  <a:cubicBezTo>
                    <a:pt x="36" y="152"/>
                    <a:pt x="46" y="153"/>
                    <a:pt x="52" y="153"/>
                  </a:cubicBezTo>
                  <a:cubicBezTo>
                    <a:pt x="55" y="153"/>
                    <a:pt x="58" y="153"/>
                    <a:pt x="61" y="152"/>
                  </a:cubicBezTo>
                  <a:cubicBezTo>
                    <a:pt x="62" y="152"/>
                    <a:pt x="64" y="153"/>
                    <a:pt x="66" y="153"/>
                  </a:cubicBezTo>
                  <a:cubicBezTo>
                    <a:pt x="67" y="154"/>
                    <a:pt x="69" y="154"/>
                    <a:pt x="70" y="154"/>
                  </a:cubicBezTo>
                  <a:cubicBezTo>
                    <a:pt x="71" y="156"/>
                    <a:pt x="72" y="159"/>
                    <a:pt x="72" y="160"/>
                  </a:cubicBezTo>
                  <a:cubicBezTo>
                    <a:pt x="73" y="162"/>
                    <a:pt x="74" y="163"/>
                    <a:pt x="74" y="164"/>
                  </a:cubicBezTo>
                  <a:cubicBezTo>
                    <a:pt x="75" y="167"/>
                    <a:pt x="75" y="172"/>
                    <a:pt x="75" y="174"/>
                  </a:cubicBezTo>
                  <a:cubicBezTo>
                    <a:pt x="74" y="177"/>
                    <a:pt x="75" y="184"/>
                    <a:pt x="81" y="191"/>
                  </a:cubicBezTo>
                  <a:cubicBezTo>
                    <a:pt x="81" y="192"/>
                    <a:pt x="82" y="193"/>
                    <a:pt x="83" y="193"/>
                  </a:cubicBezTo>
                  <a:cubicBezTo>
                    <a:pt x="83" y="199"/>
                    <a:pt x="85" y="206"/>
                    <a:pt x="88" y="211"/>
                  </a:cubicBezTo>
                  <a:cubicBezTo>
                    <a:pt x="87" y="215"/>
                    <a:pt x="86" y="218"/>
                    <a:pt x="86" y="220"/>
                  </a:cubicBezTo>
                  <a:cubicBezTo>
                    <a:pt x="79" y="230"/>
                    <a:pt x="84" y="243"/>
                    <a:pt x="88" y="255"/>
                  </a:cubicBezTo>
                  <a:cubicBezTo>
                    <a:pt x="90" y="260"/>
                    <a:pt x="95" y="271"/>
                    <a:pt x="95" y="275"/>
                  </a:cubicBezTo>
                  <a:cubicBezTo>
                    <a:pt x="95" y="285"/>
                    <a:pt x="98" y="295"/>
                    <a:pt x="102" y="303"/>
                  </a:cubicBezTo>
                  <a:cubicBezTo>
                    <a:pt x="109" y="314"/>
                    <a:pt x="117" y="320"/>
                    <a:pt x="126" y="320"/>
                  </a:cubicBezTo>
                  <a:cubicBezTo>
                    <a:pt x="127" y="320"/>
                    <a:pt x="129" y="321"/>
                    <a:pt x="130" y="321"/>
                  </a:cubicBezTo>
                  <a:cubicBezTo>
                    <a:pt x="134" y="325"/>
                    <a:pt x="139" y="327"/>
                    <a:pt x="144" y="327"/>
                  </a:cubicBezTo>
                  <a:cubicBezTo>
                    <a:pt x="152" y="327"/>
                    <a:pt x="159" y="323"/>
                    <a:pt x="167" y="316"/>
                  </a:cubicBezTo>
                  <a:cubicBezTo>
                    <a:pt x="170" y="311"/>
                    <a:pt x="177" y="302"/>
                    <a:pt x="180" y="297"/>
                  </a:cubicBezTo>
                  <a:cubicBezTo>
                    <a:pt x="182" y="292"/>
                    <a:pt x="186" y="283"/>
                    <a:pt x="190" y="267"/>
                  </a:cubicBezTo>
                  <a:cubicBezTo>
                    <a:pt x="194" y="267"/>
                    <a:pt x="198" y="267"/>
                    <a:pt x="202" y="265"/>
                  </a:cubicBezTo>
                  <a:cubicBezTo>
                    <a:pt x="207" y="262"/>
                    <a:pt x="215" y="255"/>
                    <a:pt x="218" y="253"/>
                  </a:cubicBezTo>
                  <a:cubicBezTo>
                    <a:pt x="220" y="252"/>
                    <a:pt x="223" y="250"/>
                    <a:pt x="226" y="249"/>
                  </a:cubicBezTo>
                  <a:cubicBezTo>
                    <a:pt x="235" y="245"/>
                    <a:pt x="241" y="242"/>
                    <a:pt x="245" y="239"/>
                  </a:cubicBezTo>
                  <a:cubicBezTo>
                    <a:pt x="250" y="235"/>
                    <a:pt x="254" y="229"/>
                    <a:pt x="260" y="221"/>
                  </a:cubicBezTo>
                  <a:cubicBezTo>
                    <a:pt x="261" y="219"/>
                    <a:pt x="264" y="215"/>
                    <a:pt x="265" y="214"/>
                  </a:cubicBezTo>
                  <a:cubicBezTo>
                    <a:pt x="266" y="213"/>
                    <a:pt x="267" y="211"/>
                    <a:pt x="268" y="210"/>
                  </a:cubicBezTo>
                  <a:cubicBezTo>
                    <a:pt x="279" y="209"/>
                    <a:pt x="292" y="202"/>
                    <a:pt x="295" y="190"/>
                  </a:cubicBezTo>
                  <a:cubicBezTo>
                    <a:pt x="296" y="188"/>
                    <a:pt x="296" y="186"/>
                    <a:pt x="297" y="184"/>
                  </a:cubicBezTo>
                  <a:cubicBezTo>
                    <a:pt x="297" y="182"/>
                    <a:pt x="298" y="178"/>
                    <a:pt x="298" y="174"/>
                  </a:cubicBezTo>
                  <a:cubicBezTo>
                    <a:pt x="304" y="166"/>
                    <a:pt x="313" y="153"/>
                    <a:pt x="309" y="138"/>
                  </a:cubicBezTo>
                  <a:cubicBezTo>
                    <a:pt x="309" y="137"/>
                    <a:pt x="309" y="136"/>
                    <a:pt x="309" y="135"/>
                  </a:cubicBezTo>
                  <a:cubicBezTo>
                    <a:pt x="316" y="132"/>
                    <a:pt x="321" y="124"/>
                    <a:pt x="322" y="115"/>
                  </a:cubicBezTo>
                  <a:cubicBezTo>
                    <a:pt x="323" y="110"/>
                    <a:pt x="322" y="105"/>
                    <a:pt x="320" y="100"/>
                  </a:cubicBezTo>
                  <a:cubicBezTo>
                    <a:pt x="321" y="98"/>
                    <a:pt x="321" y="95"/>
                    <a:pt x="322" y="93"/>
                  </a:cubicBezTo>
                  <a:cubicBezTo>
                    <a:pt x="324" y="91"/>
                    <a:pt x="326" y="90"/>
                    <a:pt x="327" y="88"/>
                  </a:cubicBezTo>
                  <a:cubicBezTo>
                    <a:pt x="329" y="87"/>
                    <a:pt x="333" y="85"/>
                    <a:pt x="335" y="85"/>
                  </a:cubicBezTo>
                  <a:cubicBezTo>
                    <a:pt x="335" y="85"/>
                    <a:pt x="335" y="85"/>
                    <a:pt x="335" y="85"/>
                  </a:cubicBezTo>
                  <a:cubicBezTo>
                    <a:pt x="348" y="81"/>
                    <a:pt x="355" y="66"/>
                    <a:pt x="354" y="55"/>
                  </a:cubicBezTo>
                  <a:cubicBezTo>
                    <a:pt x="352" y="43"/>
                    <a:pt x="343" y="35"/>
                    <a:pt x="332" y="35"/>
                  </a:cubicBezTo>
                  <a:cubicBezTo>
                    <a:pt x="331" y="35"/>
                    <a:pt x="331" y="35"/>
                    <a:pt x="331" y="35"/>
                  </a:cubicBezTo>
                  <a:cubicBezTo>
                    <a:pt x="330" y="35"/>
                    <a:pt x="330" y="35"/>
                    <a:pt x="330" y="35"/>
                  </a:cubicBezTo>
                  <a:cubicBezTo>
                    <a:pt x="329" y="35"/>
                    <a:pt x="327" y="35"/>
                    <a:pt x="325" y="34"/>
                  </a:cubicBezTo>
                  <a:cubicBezTo>
                    <a:pt x="324" y="33"/>
                    <a:pt x="321" y="32"/>
                    <a:pt x="319" y="31"/>
                  </a:cubicBezTo>
                  <a:cubicBezTo>
                    <a:pt x="319" y="31"/>
                    <a:pt x="319" y="31"/>
                    <a:pt x="319" y="30"/>
                  </a:cubicBezTo>
                  <a:cubicBezTo>
                    <a:pt x="317" y="16"/>
                    <a:pt x="304" y="5"/>
                    <a:pt x="290" y="5"/>
                  </a:cubicBezTo>
                  <a:cubicBezTo>
                    <a:pt x="288" y="5"/>
                    <a:pt x="283" y="5"/>
                    <a:pt x="279" y="4"/>
                  </a:cubicBezTo>
                  <a:cubicBezTo>
                    <a:pt x="273" y="4"/>
                    <a:pt x="268" y="3"/>
                    <a:pt x="264" y="3"/>
                  </a:cubicBezTo>
                  <a:cubicBezTo>
                    <a:pt x="262" y="3"/>
                    <a:pt x="261" y="3"/>
                    <a:pt x="260" y="3"/>
                  </a:cubicBezTo>
                  <a:cubicBezTo>
                    <a:pt x="259" y="3"/>
                    <a:pt x="257" y="3"/>
                    <a:pt x="256" y="2"/>
                  </a:cubicBezTo>
                  <a:cubicBezTo>
                    <a:pt x="254" y="2"/>
                    <a:pt x="251" y="1"/>
                    <a:pt x="249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43" name="Freeform 114"/>
            <p:cNvSpPr/>
            <p:nvPr userDrawn="1"/>
          </p:nvSpPr>
          <p:spPr bwMode="auto">
            <a:xfrm>
              <a:off x="7450138" y="1133476"/>
              <a:ext cx="160338" cy="142875"/>
            </a:xfrm>
            <a:custGeom>
              <a:avLst/>
              <a:gdLst>
                <a:gd name="T0" fmla="*/ 52 w 101"/>
                <a:gd name="T1" fmla="*/ 90 h 90"/>
                <a:gd name="T2" fmla="*/ 38 w 101"/>
                <a:gd name="T3" fmla="*/ 83 h 90"/>
                <a:gd name="T4" fmla="*/ 36 w 101"/>
                <a:gd name="T5" fmla="*/ 80 h 90"/>
                <a:gd name="T6" fmla="*/ 24 w 101"/>
                <a:gd name="T7" fmla="*/ 68 h 90"/>
                <a:gd name="T8" fmla="*/ 23 w 101"/>
                <a:gd name="T9" fmla="*/ 59 h 90"/>
                <a:gd name="T10" fmla="*/ 20 w 101"/>
                <a:gd name="T11" fmla="*/ 59 h 90"/>
                <a:gd name="T12" fmla="*/ 7 w 101"/>
                <a:gd name="T13" fmla="*/ 49 h 90"/>
                <a:gd name="T14" fmla="*/ 5 w 101"/>
                <a:gd name="T15" fmla="*/ 43 h 90"/>
                <a:gd name="T16" fmla="*/ 0 w 101"/>
                <a:gd name="T17" fmla="*/ 31 h 90"/>
                <a:gd name="T18" fmla="*/ 13 w 101"/>
                <a:gd name="T19" fmla="*/ 9 h 90"/>
                <a:gd name="T20" fmla="*/ 22 w 101"/>
                <a:gd name="T21" fmla="*/ 7 h 90"/>
                <a:gd name="T22" fmla="*/ 28 w 101"/>
                <a:gd name="T23" fmla="*/ 7 h 90"/>
                <a:gd name="T24" fmla="*/ 46 w 101"/>
                <a:gd name="T25" fmla="*/ 0 h 90"/>
                <a:gd name="T26" fmla="*/ 51 w 101"/>
                <a:gd name="T27" fmla="*/ 1 h 90"/>
                <a:gd name="T28" fmla="*/ 64 w 101"/>
                <a:gd name="T29" fmla="*/ 16 h 90"/>
                <a:gd name="T30" fmla="*/ 64 w 101"/>
                <a:gd name="T31" fmla="*/ 18 h 90"/>
                <a:gd name="T32" fmla="*/ 75 w 101"/>
                <a:gd name="T33" fmla="*/ 24 h 90"/>
                <a:gd name="T34" fmla="*/ 77 w 101"/>
                <a:gd name="T35" fmla="*/ 24 h 90"/>
                <a:gd name="T36" fmla="*/ 91 w 101"/>
                <a:gd name="T37" fmla="*/ 27 h 90"/>
                <a:gd name="T38" fmla="*/ 99 w 101"/>
                <a:gd name="T39" fmla="*/ 57 h 90"/>
                <a:gd name="T40" fmla="*/ 86 w 101"/>
                <a:gd name="T41" fmla="*/ 70 h 90"/>
                <a:gd name="T42" fmla="*/ 84 w 101"/>
                <a:gd name="T43" fmla="*/ 70 h 90"/>
                <a:gd name="T44" fmla="*/ 82 w 101"/>
                <a:gd name="T45" fmla="*/ 70 h 90"/>
                <a:gd name="T46" fmla="*/ 81 w 101"/>
                <a:gd name="T47" fmla="*/ 69 h 90"/>
                <a:gd name="T48" fmla="*/ 72 w 101"/>
                <a:gd name="T49" fmla="*/ 67 h 90"/>
                <a:gd name="T50" fmla="*/ 52 w 101"/>
                <a:gd name="T51" fmla="*/ 90 h 90"/>
                <a:gd name="T52" fmla="*/ 52 w 101"/>
                <a:gd name="T53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1" h="90">
                  <a:moveTo>
                    <a:pt x="52" y="90"/>
                  </a:moveTo>
                  <a:cubicBezTo>
                    <a:pt x="46" y="90"/>
                    <a:pt x="42" y="86"/>
                    <a:pt x="38" y="83"/>
                  </a:cubicBezTo>
                  <a:cubicBezTo>
                    <a:pt x="37" y="82"/>
                    <a:pt x="37" y="81"/>
                    <a:pt x="36" y="80"/>
                  </a:cubicBezTo>
                  <a:cubicBezTo>
                    <a:pt x="30" y="79"/>
                    <a:pt x="26" y="73"/>
                    <a:pt x="24" y="68"/>
                  </a:cubicBezTo>
                  <a:cubicBezTo>
                    <a:pt x="23" y="65"/>
                    <a:pt x="23" y="62"/>
                    <a:pt x="23" y="59"/>
                  </a:cubicBezTo>
                  <a:cubicBezTo>
                    <a:pt x="22" y="59"/>
                    <a:pt x="21" y="59"/>
                    <a:pt x="20" y="59"/>
                  </a:cubicBezTo>
                  <a:cubicBezTo>
                    <a:pt x="9" y="59"/>
                    <a:pt x="7" y="51"/>
                    <a:pt x="7" y="49"/>
                  </a:cubicBezTo>
                  <a:cubicBezTo>
                    <a:pt x="7" y="48"/>
                    <a:pt x="6" y="45"/>
                    <a:pt x="5" y="43"/>
                  </a:cubicBezTo>
                  <a:cubicBezTo>
                    <a:pt x="3" y="41"/>
                    <a:pt x="0" y="38"/>
                    <a:pt x="0" y="31"/>
                  </a:cubicBezTo>
                  <a:cubicBezTo>
                    <a:pt x="0" y="24"/>
                    <a:pt x="4" y="13"/>
                    <a:pt x="13" y="9"/>
                  </a:cubicBezTo>
                  <a:cubicBezTo>
                    <a:pt x="15" y="7"/>
                    <a:pt x="18" y="7"/>
                    <a:pt x="22" y="7"/>
                  </a:cubicBezTo>
                  <a:cubicBezTo>
                    <a:pt x="24" y="7"/>
                    <a:pt x="26" y="7"/>
                    <a:pt x="28" y="7"/>
                  </a:cubicBezTo>
                  <a:cubicBezTo>
                    <a:pt x="33" y="3"/>
                    <a:pt x="40" y="0"/>
                    <a:pt x="46" y="0"/>
                  </a:cubicBezTo>
                  <a:cubicBezTo>
                    <a:pt x="48" y="0"/>
                    <a:pt x="49" y="1"/>
                    <a:pt x="51" y="1"/>
                  </a:cubicBezTo>
                  <a:cubicBezTo>
                    <a:pt x="58" y="4"/>
                    <a:pt x="61" y="11"/>
                    <a:pt x="64" y="16"/>
                  </a:cubicBezTo>
                  <a:cubicBezTo>
                    <a:pt x="64" y="17"/>
                    <a:pt x="64" y="17"/>
                    <a:pt x="64" y="18"/>
                  </a:cubicBezTo>
                  <a:cubicBezTo>
                    <a:pt x="68" y="19"/>
                    <a:pt x="72" y="21"/>
                    <a:pt x="75" y="24"/>
                  </a:cubicBezTo>
                  <a:cubicBezTo>
                    <a:pt x="76" y="24"/>
                    <a:pt x="76" y="24"/>
                    <a:pt x="77" y="24"/>
                  </a:cubicBezTo>
                  <a:cubicBezTo>
                    <a:pt x="81" y="24"/>
                    <a:pt x="86" y="25"/>
                    <a:pt x="91" y="27"/>
                  </a:cubicBezTo>
                  <a:cubicBezTo>
                    <a:pt x="101" y="33"/>
                    <a:pt x="101" y="48"/>
                    <a:pt x="99" y="57"/>
                  </a:cubicBezTo>
                  <a:cubicBezTo>
                    <a:pt x="96" y="69"/>
                    <a:pt x="89" y="70"/>
                    <a:pt x="86" y="70"/>
                  </a:cubicBezTo>
                  <a:cubicBezTo>
                    <a:pt x="84" y="70"/>
                    <a:pt x="84" y="70"/>
                    <a:pt x="84" y="70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79" y="69"/>
                    <a:pt x="75" y="67"/>
                    <a:pt x="72" y="67"/>
                  </a:cubicBezTo>
                  <a:cubicBezTo>
                    <a:pt x="69" y="75"/>
                    <a:pt x="63" y="90"/>
                    <a:pt x="52" y="90"/>
                  </a:cubicBezTo>
                  <a:cubicBezTo>
                    <a:pt x="52" y="90"/>
                    <a:pt x="52" y="90"/>
                    <a:pt x="52" y="90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44" name="Freeform 115"/>
            <p:cNvSpPr>
              <a:spLocks noEditPoints="1"/>
            </p:cNvSpPr>
            <p:nvPr userDrawn="1"/>
          </p:nvSpPr>
          <p:spPr bwMode="auto">
            <a:xfrm>
              <a:off x="7434263" y="1119189"/>
              <a:ext cx="193675" cy="173038"/>
            </a:xfrm>
            <a:custGeom>
              <a:avLst/>
              <a:gdLst>
                <a:gd name="T0" fmla="*/ 56 w 122"/>
                <a:gd name="T1" fmla="*/ 19 h 109"/>
                <a:gd name="T2" fmla="*/ 58 w 122"/>
                <a:gd name="T3" fmla="*/ 20 h 109"/>
                <a:gd name="T4" fmla="*/ 69 w 122"/>
                <a:gd name="T5" fmla="*/ 35 h 109"/>
                <a:gd name="T6" fmla="*/ 79 w 122"/>
                <a:gd name="T7" fmla="*/ 41 h 109"/>
                <a:gd name="T8" fmla="*/ 97 w 122"/>
                <a:gd name="T9" fmla="*/ 45 h 109"/>
                <a:gd name="T10" fmla="*/ 96 w 122"/>
                <a:gd name="T11" fmla="*/ 69 h 109"/>
                <a:gd name="T12" fmla="*/ 95 w 122"/>
                <a:gd name="T13" fmla="*/ 69 h 109"/>
                <a:gd name="T14" fmla="*/ 80 w 122"/>
                <a:gd name="T15" fmla="*/ 66 h 109"/>
                <a:gd name="T16" fmla="*/ 74 w 122"/>
                <a:gd name="T17" fmla="*/ 69 h 109"/>
                <a:gd name="T18" fmla="*/ 62 w 122"/>
                <a:gd name="T19" fmla="*/ 90 h 109"/>
                <a:gd name="T20" fmla="*/ 49 w 122"/>
                <a:gd name="T21" fmla="*/ 80 h 109"/>
                <a:gd name="T22" fmla="*/ 44 w 122"/>
                <a:gd name="T23" fmla="*/ 69 h 109"/>
                <a:gd name="T24" fmla="*/ 45 w 122"/>
                <a:gd name="T25" fmla="*/ 55 h 109"/>
                <a:gd name="T26" fmla="*/ 44 w 122"/>
                <a:gd name="T27" fmla="*/ 55 h 109"/>
                <a:gd name="T28" fmla="*/ 30 w 122"/>
                <a:gd name="T29" fmla="*/ 59 h 109"/>
                <a:gd name="T30" fmla="*/ 27 w 122"/>
                <a:gd name="T31" fmla="*/ 58 h 109"/>
                <a:gd name="T32" fmla="*/ 21 w 122"/>
                <a:gd name="T33" fmla="*/ 44 h 109"/>
                <a:gd name="T34" fmla="*/ 27 w 122"/>
                <a:gd name="T35" fmla="*/ 26 h 109"/>
                <a:gd name="T36" fmla="*/ 32 w 122"/>
                <a:gd name="T37" fmla="*/ 25 h 109"/>
                <a:gd name="T38" fmla="*/ 43 w 122"/>
                <a:gd name="T39" fmla="*/ 28 h 109"/>
                <a:gd name="T40" fmla="*/ 43 w 122"/>
                <a:gd name="T41" fmla="*/ 27 h 109"/>
                <a:gd name="T42" fmla="*/ 56 w 122"/>
                <a:gd name="T43" fmla="*/ 19 h 109"/>
                <a:gd name="T44" fmla="*/ 56 w 122"/>
                <a:gd name="T45" fmla="*/ 0 h 109"/>
                <a:gd name="T46" fmla="*/ 36 w 122"/>
                <a:gd name="T47" fmla="*/ 6 h 109"/>
                <a:gd name="T48" fmla="*/ 32 w 122"/>
                <a:gd name="T49" fmla="*/ 6 h 109"/>
                <a:gd name="T50" fmla="*/ 18 w 122"/>
                <a:gd name="T51" fmla="*/ 9 h 109"/>
                <a:gd name="T52" fmla="*/ 0 w 122"/>
                <a:gd name="T53" fmla="*/ 40 h 109"/>
                <a:gd name="T54" fmla="*/ 7 w 122"/>
                <a:gd name="T55" fmla="*/ 58 h 109"/>
                <a:gd name="T56" fmla="*/ 8 w 122"/>
                <a:gd name="T57" fmla="*/ 60 h 109"/>
                <a:gd name="T58" fmla="*/ 24 w 122"/>
                <a:gd name="T59" fmla="*/ 77 h 109"/>
                <a:gd name="T60" fmla="*/ 25 w 122"/>
                <a:gd name="T61" fmla="*/ 80 h 109"/>
                <a:gd name="T62" fmla="*/ 41 w 122"/>
                <a:gd name="T63" fmla="*/ 98 h 109"/>
                <a:gd name="T64" fmla="*/ 41 w 122"/>
                <a:gd name="T65" fmla="*/ 98 h 109"/>
                <a:gd name="T66" fmla="*/ 62 w 122"/>
                <a:gd name="T67" fmla="*/ 109 h 109"/>
                <a:gd name="T68" fmla="*/ 62 w 122"/>
                <a:gd name="T69" fmla="*/ 109 h 109"/>
                <a:gd name="T70" fmla="*/ 63 w 122"/>
                <a:gd name="T71" fmla="*/ 109 h 109"/>
                <a:gd name="T72" fmla="*/ 88 w 122"/>
                <a:gd name="T73" fmla="*/ 88 h 109"/>
                <a:gd name="T74" fmla="*/ 88 w 122"/>
                <a:gd name="T75" fmla="*/ 88 h 109"/>
                <a:gd name="T76" fmla="*/ 89 w 122"/>
                <a:gd name="T77" fmla="*/ 88 h 109"/>
                <a:gd name="T78" fmla="*/ 96 w 122"/>
                <a:gd name="T79" fmla="*/ 89 h 109"/>
                <a:gd name="T80" fmla="*/ 119 w 122"/>
                <a:gd name="T81" fmla="*/ 68 h 109"/>
                <a:gd name="T82" fmla="*/ 106 w 122"/>
                <a:gd name="T83" fmla="*/ 28 h 109"/>
                <a:gd name="T84" fmla="*/ 89 w 122"/>
                <a:gd name="T85" fmla="*/ 23 h 109"/>
                <a:gd name="T86" fmla="*/ 82 w 122"/>
                <a:gd name="T87" fmla="*/ 19 h 109"/>
                <a:gd name="T88" fmla="*/ 64 w 122"/>
                <a:gd name="T89" fmla="*/ 1 h 109"/>
                <a:gd name="T90" fmla="*/ 56 w 122"/>
                <a:gd name="T91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2" h="109">
                  <a:moveTo>
                    <a:pt x="56" y="19"/>
                  </a:moveTo>
                  <a:cubicBezTo>
                    <a:pt x="56" y="19"/>
                    <a:pt x="57" y="19"/>
                    <a:pt x="58" y="20"/>
                  </a:cubicBezTo>
                  <a:cubicBezTo>
                    <a:pt x="63" y="21"/>
                    <a:pt x="66" y="35"/>
                    <a:pt x="69" y="35"/>
                  </a:cubicBezTo>
                  <a:cubicBezTo>
                    <a:pt x="72" y="36"/>
                    <a:pt x="77" y="38"/>
                    <a:pt x="79" y="41"/>
                  </a:cubicBezTo>
                  <a:cubicBezTo>
                    <a:pt x="82" y="43"/>
                    <a:pt x="90" y="42"/>
                    <a:pt x="97" y="45"/>
                  </a:cubicBezTo>
                  <a:cubicBezTo>
                    <a:pt x="103" y="48"/>
                    <a:pt x="101" y="69"/>
                    <a:pt x="96" y="69"/>
                  </a:cubicBezTo>
                  <a:cubicBezTo>
                    <a:pt x="95" y="69"/>
                    <a:pt x="95" y="69"/>
                    <a:pt x="95" y="69"/>
                  </a:cubicBezTo>
                  <a:cubicBezTo>
                    <a:pt x="91" y="68"/>
                    <a:pt x="84" y="66"/>
                    <a:pt x="80" y="66"/>
                  </a:cubicBezTo>
                  <a:cubicBezTo>
                    <a:pt x="77" y="66"/>
                    <a:pt x="75" y="67"/>
                    <a:pt x="74" y="69"/>
                  </a:cubicBezTo>
                  <a:cubicBezTo>
                    <a:pt x="73" y="74"/>
                    <a:pt x="66" y="90"/>
                    <a:pt x="62" y="90"/>
                  </a:cubicBezTo>
                  <a:cubicBezTo>
                    <a:pt x="58" y="90"/>
                    <a:pt x="53" y="81"/>
                    <a:pt x="49" y="80"/>
                  </a:cubicBezTo>
                  <a:cubicBezTo>
                    <a:pt x="45" y="80"/>
                    <a:pt x="40" y="73"/>
                    <a:pt x="44" y="69"/>
                  </a:cubicBezTo>
                  <a:cubicBezTo>
                    <a:pt x="47" y="66"/>
                    <a:pt x="48" y="55"/>
                    <a:pt x="45" y="55"/>
                  </a:cubicBezTo>
                  <a:cubicBezTo>
                    <a:pt x="45" y="55"/>
                    <a:pt x="45" y="55"/>
                    <a:pt x="44" y="55"/>
                  </a:cubicBezTo>
                  <a:cubicBezTo>
                    <a:pt x="42" y="57"/>
                    <a:pt x="35" y="59"/>
                    <a:pt x="30" y="59"/>
                  </a:cubicBezTo>
                  <a:cubicBezTo>
                    <a:pt x="28" y="59"/>
                    <a:pt x="27" y="58"/>
                    <a:pt x="27" y="58"/>
                  </a:cubicBezTo>
                  <a:cubicBezTo>
                    <a:pt x="27" y="56"/>
                    <a:pt x="25" y="46"/>
                    <a:pt x="21" y="44"/>
                  </a:cubicBezTo>
                  <a:cubicBezTo>
                    <a:pt x="18" y="43"/>
                    <a:pt x="20" y="30"/>
                    <a:pt x="27" y="26"/>
                  </a:cubicBezTo>
                  <a:cubicBezTo>
                    <a:pt x="29" y="26"/>
                    <a:pt x="30" y="25"/>
                    <a:pt x="32" y="25"/>
                  </a:cubicBezTo>
                  <a:cubicBezTo>
                    <a:pt x="36" y="25"/>
                    <a:pt x="41" y="28"/>
                    <a:pt x="43" y="28"/>
                  </a:cubicBezTo>
                  <a:cubicBezTo>
                    <a:pt x="43" y="28"/>
                    <a:pt x="43" y="28"/>
                    <a:pt x="43" y="27"/>
                  </a:cubicBezTo>
                  <a:cubicBezTo>
                    <a:pt x="42" y="24"/>
                    <a:pt x="50" y="19"/>
                    <a:pt x="56" y="19"/>
                  </a:cubicBezTo>
                  <a:moveTo>
                    <a:pt x="56" y="0"/>
                  </a:moveTo>
                  <a:cubicBezTo>
                    <a:pt x="49" y="0"/>
                    <a:pt x="41" y="2"/>
                    <a:pt x="36" y="6"/>
                  </a:cubicBezTo>
                  <a:cubicBezTo>
                    <a:pt x="34" y="6"/>
                    <a:pt x="33" y="6"/>
                    <a:pt x="32" y="6"/>
                  </a:cubicBezTo>
                  <a:cubicBezTo>
                    <a:pt x="27" y="6"/>
                    <a:pt x="22" y="7"/>
                    <a:pt x="18" y="9"/>
                  </a:cubicBezTo>
                  <a:cubicBezTo>
                    <a:pt x="6" y="16"/>
                    <a:pt x="0" y="29"/>
                    <a:pt x="0" y="40"/>
                  </a:cubicBezTo>
                  <a:cubicBezTo>
                    <a:pt x="0" y="47"/>
                    <a:pt x="3" y="53"/>
                    <a:pt x="7" y="58"/>
                  </a:cubicBezTo>
                  <a:cubicBezTo>
                    <a:pt x="7" y="59"/>
                    <a:pt x="7" y="59"/>
                    <a:pt x="8" y="60"/>
                  </a:cubicBezTo>
                  <a:cubicBezTo>
                    <a:pt x="8" y="66"/>
                    <a:pt x="12" y="75"/>
                    <a:pt x="24" y="77"/>
                  </a:cubicBezTo>
                  <a:cubicBezTo>
                    <a:pt x="24" y="78"/>
                    <a:pt x="24" y="79"/>
                    <a:pt x="25" y="80"/>
                  </a:cubicBezTo>
                  <a:cubicBezTo>
                    <a:pt x="27" y="87"/>
                    <a:pt x="33" y="95"/>
                    <a:pt x="41" y="98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5" y="102"/>
                    <a:pt x="52" y="109"/>
                    <a:pt x="62" y="109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75" y="109"/>
                    <a:pt x="83" y="97"/>
                    <a:pt x="88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92" y="89"/>
                    <a:pt x="94" y="89"/>
                    <a:pt x="96" y="89"/>
                  </a:cubicBezTo>
                  <a:cubicBezTo>
                    <a:pt x="104" y="89"/>
                    <a:pt x="115" y="84"/>
                    <a:pt x="119" y="68"/>
                  </a:cubicBezTo>
                  <a:cubicBezTo>
                    <a:pt x="121" y="58"/>
                    <a:pt x="122" y="36"/>
                    <a:pt x="106" y="28"/>
                  </a:cubicBezTo>
                  <a:cubicBezTo>
                    <a:pt x="99" y="24"/>
                    <a:pt x="93" y="24"/>
                    <a:pt x="89" y="23"/>
                  </a:cubicBezTo>
                  <a:cubicBezTo>
                    <a:pt x="87" y="22"/>
                    <a:pt x="84" y="20"/>
                    <a:pt x="82" y="19"/>
                  </a:cubicBezTo>
                  <a:cubicBezTo>
                    <a:pt x="79" y="13"/>
                    <a:pt x="74" y="4"/>
                    <a:pt x="64" y="1"/>
                  </a:cubicBezTo>
                  <a:cubicBezTo>
                    <a:pt x="61" y="0"/>
                    <a:pt x="59" y="0"/>
                    <a:pt x="56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45" name="Freeform 116"/>
            <p:cNvSpPr/>
            <p:nvPr userDrawn="1"/>
          </p:nvSpPr>
          <p:spPr bwMode="auto">
            <a:xfrm>
              <a:off x="7532688" y="1122364"/>
              <a:ext cx="134938" cy="60325"/>
            </a:xfrm>
            <a:custGeom>
              <a:avLst/>
              <a:gdLst>
                <a:gd name="T0" fmla="*/ 51 w 85"/>
                <a:gd name="T1" fmla="*/ 38 h 38"/>
                <a:gd name="T2" fmla="*/ 47 w 85"/>
                <a:gd name="T3" fmla="*/ 38 h 38"/>
                <a:gd name="T4" fmla="*/ 0 w 85"/>
                <a:gd name="T5" fmla="*/ 14 h 38"/>
                <a:gd name="T6" fmla="*/ 0 w 85"/>
                <a:gd name="T7" fmla="*/ 9 h 38"/>
                <a:gd name="T8" fmla="*/ 3 w 85"/>
                <a:gd name="T9" fmla="*/ 6 h 38"/>
                <a:gd name="T10" fmla="*/ 28 w 85"/>
                <a:gd name="T11" fmla="*/ 0 h 38"/>
                <a:gd name="T12" fmla="*/ 32 w 85"/>
                <a:gd name="T13" fmla="*/ 0 h 38"/>
                <a:gd name="T14" fmla="*/ 83 w 85"/>
                <a:gd name="T15" fmla="*/ 15 h 38"/>
                <a:gd name="T16" fmla="*/ 85 w 85"/>
                <a:gd name="T17" fmla="*/ 21 h 38"/>
                <a:gd name="T18" fmla="*/ 80 w 85"/>
                <a:gd name="T19" fmla="*/ 26 h 38"/>
                <a:gd name="T20" fmla="*/ 51 w 85"/>
                <a:gd name="T2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38">
                  <a:moveTo>
                    <a:pt x="51" y="38"/>
                  </a:moveTo>
                  <a:cubicBezTo>
                    <a:pt x="50" y="38"/>
                    <a:pt x="48" y="38"/>
                    <a:pt x="47" y="38"/>
                  </a:cubicBezTo>
                  <a:cubicBezTo>
                    <a:pt x="47" y="38"/>
                    <a:pt x="1" y="28"/>
                    <a:pt x="0" y="1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4"/>
                    <a:pt x="9" y="0"/>
                    <a:pt x="28" y="0"/>
                  </a:cubicBezTo>
                  <a:cubicBezTo>
                    <a:pt x="29" y="0"/>
                    <a:pt x="31" y="0"/>
                    <a:pt x="32" y="0"/>
                  </a:cubicBezTo>
                  <a:cubicBezTo>
                    <a:pt x="33" y="0"/>
                    <a:pt x="78" y="3"/>
                    <a:pt x="83" y="15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76" y="29"/>
                    <a:pt x="64" y="38"/>
                    <a:pt x="51" y="38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46" name="Freeform 117"/>
            <p:cNvSpPr>
              <a:spLocks noEditPoints="1"/>
            </p:cNvSpPr>
            <p:nvPr userDrawn="1"/>
          </p:nvSpPr>
          <p:spPr bwMode="auto">
            <a:xfrm>
              <a:off x="7516813" y="1106489"/>
              <a:ext cx="168275" cy="92075"/>
            </a:xfrm>
            <a:custGeom>
              <a:avLst/>
              <a:gdLst>
                <a:gd name="T0" fmla="*/ 38 w 106"/>
                <a:gd name="T1" fmla="*/ 19 h 58"/>
                <a:gd name="T2" fmla="*/ 42 w 106"/>
                <a:gd name="T3" fmla="*/ 19 h 58"/>
                <a:gd name="T4" fmla="*/ 83 w 106"/>
                <a:gd name="T5" fmla="*/ 29 h 58"/>
                <a:gd name="T6" fmla="*/ 61 w 106"/>
                <a:gd name="T7" fmla="*/ 39 h 58"/>
                <a:gd name="T8" fmla="*/ 58 w 106"/>
                <a:gd name="T9" fmla="*/ 38 h 58"/>
                <a:gd name="T10" fmla="*/ 20 w 106"/>
                <a:gd name="T11" fmla="*/ 23 h 58"/>
                <a:gd name="T12" fmla="*/ 38 w 106"/>
                <a:gd name="T13" fmla="*/ 19 h 58"/>
                <a:gd name="T14" fmla="*/ 38 w 106"/>
                <a:gd name="T15" fmla="*/ 0 h 58"/>
                <a:gd name="T16" fmla="*/ 6 w 106"/>
                <a:gd name="T17" fmla="*/ 9 h 58"/>
                <a:gd name="T18" fmla="*/ 1 w 106"/>
                <a:gd name="T19" fmla="*/ 24 h 58"/>
                <a:gd name="T20" fmla="*/ 28 w 106"/>
                <a:gd name="T21" fmla="*/ 49 h 58"/>
                <a:gd name="T22" fmla="*/ 56 w 106"/>
                <a:gd name="T23" fmla="*/ 58 h 58"/>
                <a:gd name="T24" fmla="*/ 61 w 106"/>
                <a:gd name="T25" fmla="*/ 58 h 58"/>
                <a:gd name="T26" fmla="*/ 97 w 106"/>
                <a:gd name="T27" fmla="*/ 43 h 58"/>
                <a:gd name="T28" fmla="*/ 106 w 106"/>
                <a:gd name="T29" fmla="*/ 34 h 58"/>
                <a:gd name="T30" fmla="*/ 102 w 106"/>
                <a:gd name="T31" fmla="*/ 21 h 58"/>
                <a:gd name="T32" fmla="*/ 71 w 106"/>
                <a:gd name="T33" fmla="*/ 4 h 58"/>
                <a:gd name="T34" fmla="*/ 43 w 106"/>
                <a:gd name="T35" fmla="*/ 0 h 58"/>
                <a:gd name="T36" fmla="*/ 38 w 106"/>
                <a:gd name="T3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6" h="58">
                  <a:moveTo>
                    <a:pt x="38" y="19"/>
                  </a:moveTo>
                  <a:cubicBezTo>
                    <a:pt x="39" y="19"/>
                    <a:pt x="41" y="19"/>
                    <a:pt x="42" y="19"/>
                  </a:cubicBezTo>
                  <a:cubicBezTo>
                    <a:pt x="54" y="20"/>
                    <a:pt x="86" y="26"/>
                    <a:pt x="83" y="29"/>
                  </a:cubicBezTo>
                  <a:cubicBezTo>
                    <a:pt x="81" y="31"/>
                    <a:pt x="71" y="39"/>
                    <a:pt x="61" y="39"/>
                  </a:cubicBezTo>
                  <a:cubicBezTo>
                    <a:pt x="60" y="39"/>
                    <a:pt x="59" y="39"/>
                    <a:pt x="58" y="38"/>
                  </a:cubicBezTo>
                  <a:cubicBezTo>
                    <a:pt x="48" y="37"/>
                    <a:pt x="20" y="25"/>
                    <a:pt x="20" y="23"/>
                  </a:cubicBezTo>
                  <a:cubicBezTo>
                    <a:pt x="20" y="21"/>
                    <a:pt x="28" y="19"/>
                    <a:pt x="38" y="19"/>
                  </a:cubicBezTo>
                  <a:moveTo>
                    <a:pt x="38" y="0"/>
                  </a:moveTo>
                  <a:cubicBezTo>
                    <a:pt x="17" y="0"/>
                    <a:pt x="10" y="5"/>
                    <a:pt x="6" y="9"/>
                  </a:cubicBezTo>
                  <a:cubicBezTo>
                    <a:pt x="2" y="13"/>
                    <a:pt x="0" y="19"/>
                    <a:pt x="1" y="24"/>
                  </a:cubicBezTo>
                  <a:cubicBezTo>
                    <a:pt x="2" y="38"/>
                    <a:pt x="14" y="44"/>
                    <a:pt x="28" y="49"/>
                  </a:cubicBezTo>
                  <a:cubicBezTo>
                    <a:pt x="33" y="51"/>
                    <a:pt x="46" y="56"/>
                    <a:pt x="56" y="58"/>
                  </a:cubicBezTo>
                  <a:cubicBezTo>
                    <a:pt x="57" y="58"/>
                    <a:pt x="59" y="58"/>
                    <a:pt x="61" y="58"/>
                  </a:cubicBezTo>
                  <a:cubicBezTo>
                    <a:pt x="81" y="58"/>
                    <a:pt x="97" y="43"/>
                    <a:pt x="97" y="43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8" y="10"/>
                    <a:pt x="87" y="7"/>
                    <a:pt x="71" y="4"/>
                  </a:cubicBezTo>
                  <a:cubicBezTo>
                    <a:pt x="62" y="2"/>
                    <a:pt x="50" y="0"/>
                    <a:pt x="43" y="0"/>
                  </a:cubicBezTo>
                  <a:cubicBezTo>
                    <a:pt x="41" y="0"/>
                    <a:pt x="39" y="0"/>
                    <a:pt x="38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47" name="Freeform 118"/>
            <p:cNvSpPr/>
            <p:nvPr userDrawn="1"/>
          </p:nvSpPr>
          <p:spPr bwMode="auto">
            <a:xfrm>
              <a:off x="7280275" y="1590676"/>
              <a:ext cx="66675" cy="74613"/>
            </a:xfrm>
            <a:custGeom>
              <a:avLst/>
              <a:gdLst>
                <a:gd name="T0" fmla="*/ 19 w 42"/>
                <a:gd name="T1" fmla="*/ 47 h 47"/>
                <a:gd name="T2" fmla="*/ 1 w 42"/>
                <a:gd name="T3" fmla="*/ 35 h 47"/>
                <a:gd name="T4" fmla="*/ 5 w 42"/>
                <a:gd name="T5" fmla="*/ 14 h 47"/>
                <a:gd name="T6" fmla="*/ 10 w 42"/>
                <a:gd name="T7" fmla="*/ 11 h 47"/>
                <a:gd name="T8" fmla="*/ 11 w 42"/>
                <a:gd name="T9" fmla="*/ 9 h 47"/>
                <a:gd name="T10" fmla="*/ 24 w 42"/>
                <a:gd name="T11" fmla="*/ 0 h 47"/>
                <a:gd name="T12" fmla="*/ 42 w 42"/>
                <a:gd name="T13" fmla="*/ 28 h 47"/>
                <a:gd name="T14" fmla="*/ 26 w 42"/>
                <a:gd name="T15" fmla="*/ 46 h 47"/>
                <a:gd name="T16" fmla="*/ 19 w 42"/>
                <a:gd name="T1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47">
                  <a:moveTo>
                    <a:pt x="19" y="47"/>
                  </a:moveTo>
                  <a:cubicBezTo>
                    <a:pt x="4" y="47"/>
                    <a:pt x="1" y="38"/>
                    <a:pt x="1" y="35"/>
                  </a:cubicBezTo>
                  <a:cubicBezTo>
                    <a:pt x="0" y="31"/>
                    <a:pt x="0" y="20"/>
                    <a:pt x="5" y="14"/>
                  </a:cubicBezTo>
                  <a:cubicBezTo>
                    <a:pt x="6" y="13"/>
                    <a:pt x="8" y="11"/>
                    <a:pt x="10" y="11"/>
                  </a:cubicBezTo>
                  <a:cubicBezTo>
                    <a:pt x="11" y="10"/>
                    <a:pt x="11" y="10"/>
                    <a:pt x="11" y="9"/>
                  </a:cubicBezTo>
                  <a:cubicBezTo>
                    <a:pt x="14" y="5"/>
                    <a:pt x="17" y="0"/>
                    <a:pt x="24" y="0"/>
                  </a:cubicBezTo>
                  <a:cubicBezTo>
                    <a:pt x="37" y="0"/>
                    <a:pt x="42" y="28"/>
                    <a:pt x="42" y="28"/>
                  </a:cubicBezTo>
                  <a:cubicBezTo>
                    <a:pt x="42" y="37"/>
                    <a:pt x="35" y="45"/>
                    <a:pt x="26" y="46"/>
                  </a:cubicBezTo>
                  <a:cubicBezTo>
                    <a:pt x="24" y="46"/>
                    <a:pt x="22" y="47"/>
                    <a:pt x="19" y="47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48" name="Freeform 119"/>
            <p:cNvSpPr>
              <a:spLocks noEditPoints="1"/>
            </p:cNvSpPr>
            <p:nvPr userDrawn="1"/>
          </p:nvSpPr>
          <p:spPr bwMode="auto">
            <a:xfrm>
              <a:off x="7264400" y="1574801"/>
              <a:ext cx="98425" cy="104775"/>
            </a:xfrm>
            <a:custGeom>
              <a:avLst/>
              <a:gdLst>
                <a:gd name="T0" fmla="*/ 34 w 62"/>
                <a:gd name="T1" fmla="*/ 20 h 66"/>
                <a:gd name="T2" fmla="*/ 42 w 62"/>
                <a:gd name="T3" fmla="*/ 39 h 66"/>
                <a:gd name="T4" fmla="*/ 35 w 62"/>
                <a:gd name="T5" fmla="*/ 46 h 66"/>
                <a:gd name="T6" fmla="*/ 29 w 62"/>
                <a:gd name="T7" fmla="*/ 47 h 66"/>
                <a:gd name="T8" fmla="*/ 20 w 62"/>
                <a:gd name="T9" fmla="*/ 43 h 66"/>
                <a:gd name="T10" fmla="*/ 23 w 62"/>
                <a:gd name="T11" fmla="*/ 30 h 66"/>
                <a:gd name="T12" fmla="*/ 24 w 62"/>
                <a:gd name="T13" fmla="*/ 30 h 66"/>
                <a:gd name="T14" fmla="*/ 24 w 62"/>
                <a:gd name="T15" fmla="*/ 30 h 66"/>
                <a:gd name="T16" fmla="*/ 34 w 62"/>
                <a:gd name="T17" fmla="*/ 20 h 66"/>
                <a:gd name="T18" fmla="*/ 34 w 62"/>
                <a:gd name="T19" fmla="*/ 0 h 66"/>
                <a:gd name="T20" fmla="*/ 14 w 62"/>
                <a:gd name="T21" fmla="*/ 13 h 66"/>
                <a:gd name="T22" fmla="*/ 8 w 62"/>
                <a:gd name="T23" fmla="*/ 18 h 66"/>
                <a:gd name="T24" fmla="*/ 1 w 62"/>
                <a:gd name="T25" fmla="*/ 47 h 66"/>
                <a:gd name="T26" fmla="*/ 29 w 62"/>
                <a:gd name="T27" fmla="*/ 66 h 66"/>
                <a:gd name="T28" fmla="*/ 38 w 62"/>
                <a:gd name="T29" fmla="*/ 66 h 66"/>
                <a:gd name="T30" fmla="*/ 62 w 62"/>
                <a:gd name="T31" fmla="*/ 38 h 66"/>
                <a:gd name="T32" fmla="*/ 57 w 62"/>
                <a:gd name="T33" fmla="*/ 21 h 66"/>
                <a:gd name="T34" fmla="*/ 34 w 62"/>
                <a:gd name="T3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2" h="66">
                  <a:moveTo>
                    <a:pt x="34" y="20"/>
                  </a:moveTo>
                  <a:cubicBezTo>
                    <a:pt x="36" y="20"/>
                    <a:pt x="42" y="35"/>
                    <a:pt x="42" y="39"/>
                  </a:cubicBezTo>
                  <a:cubicBezTo>
                    <a:pt x="42" y="42"/>
                    <a:pt x="39" y="46"/>
                    <a:pt x="35" y="46"/>
                  </a:cubicBezTo>
                  <a:cubicBezTo>
                    <a:pt x="33" y="47"/>
                    <a:pt x="31" y="47"/>
                    <a:pt x="29" y="47"/>
                  </a:cubicBezTo>
                  <a:cubicBezTo>
                    <a:pt x="25" y="47"/>
                    <a:pt x="21" y="46"/>
                    <a:pt x="20" y="43"/>
                  </a:cubicBezTo>
                  <a:cubicBezTo>
                    <a:pt x="20" y="40"/>
                    <a:pt x="21" y="30"/>
                    <a:pt x="23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7" y="30"/>
                    <a:pt x="31" y="20"/>
                    <a:pt x="34" y="20"/>
                  </a:cubicBezTo>
                  <a:moveTo>
                    <a:pt x="34" y="0"/>
                  </a:moveTo>
                  <a:cubicBezTo>
                    <a:pt x="23" y="0"/>
                    <a:pt x="17" y="8"/>
                    <a:pt x="14" y="13"/>
                  </a:cubicBezTo>
                  <a:cubicBezTo>
                    <a:pt x="11" y="14"/>
                    <a:pt x="9" y="16"/>
                    <a:pt x="8" y="18"/>
                  </a:cubicBezTo>
                  <a:cubicBezTo>
                    <a:pt x="0" y="27"/>
                    <a:pt x="0" y="42"/>
                    <a:pt x="1" y="47"/>
                  </a:cubicBezTo>
                  <a:cubicBezTo>
                    <a:pt x="2" y="50"/>
                    <a:pt x="5" y="66"/>
                    <a:pt x="29" y="66"/>
                  </a:cubicBezTo>
                  <a:cubicBezTo>
                    <a:pt x="32" y="66"/>
                    <a:pt x="35" y="66"/>
                    <a:pt x="38" y="66"/>
                  </a:cubicBezTo>
                  <a:cubicBezTo>
                    <a:pt x="52" y="63"/>
                    <a:pt x="62" y="51"/>
                    <a:pt x="62" y="38"/>
                  </a:cubicBezTo>
                  <a:cubicBezTo>
                    <a:pt x="61" y="33"/>
                    <a:pt x="59" y="26"/>
                    <a:pt x="57" y="21"/>
                  </a:cubicBezTo>
                  <a:cubicBezTo>
                    <a:pt x="54" y="15"/>
                    <a:pt x="48" y="0"/>
                    <a:pt x="34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49" name="Freeform 120"/>
            <p:cNvSpPr/>
            <p:nvPr userDrawn="1"/>
          </p:nvSpPr>
          <p:spPr bwMode="auto">
            <a:xfrm>
              <a:off x="7254875" y="1395414"/>
              <a:ext cx="117475" cy="93663"/>
            </a:xfrm>
            <a:custGeom>
              <a:avLst/>
              <a:gdLst>
                <a:gd name="T0" fmla="*/ 36 w 74"/>
                <a:gd name="T1" fmla="*/ 59 h 59"/>
                <a:gd name="T2" fmla="*/ 17 w 74"/>
                <a:gd name="T3" fmla="*/ 49 h 59"/>
                <a:gd name="T4" fmla="*/ 15 w 74"/>
                <a:gd name="T5" fmla="*/ 47 h 59"/>
                <a:gd name="T6" fmla="*/ 4 w 74"/>
                <a:gd name="T7" fmla="*/ 38 h 59"/>
                <a:gd name="T8" fmla="*/ 3 w 74"/>
                <a:gd name="T9" fmla="*/ 34 h 59"/>
                <a:gd name="T10" fmla="*/ 4 w 74"/>
                <a:gd name="T11" fmla="*/ 31 h 59"/>
                <a:gd name="T12" fmla="*/ 1 w 74"/>
                <a:gd name="T13" fmla="*/ 26 h 59"/>
                <a:gd name="T14" fmla="*/ 6 w 74"/>
                <a:gd name="T15" fmla="*/ 15 h 59"/>
                <a:gd name="T16" fmla="*/ 7 w 74"/>
                <a:gd name="T17" fmla="*/ 11 h 59"/>
                <a:gd name="T18" fmla="*/ 19 w 74"/>
                <a:gd name="T19" fmla="*/ 0 h 59"/>
                <a:gd name="T20" fmla="*/ 23 w 74"/>
                <a:gd name="T21" fmla="*/ 0 h 59"/>
                <a:gd name="T22" fmla="*/ 26 w 74"/>
                <a:gd name="T23" fmla="*/ 3 h 59"/>
                <a:gd name="T24" fmla="*/ 39 w 74"/>
                <a:gd name="T25" fmla="*/ 8 h 59"/>
                <a:gd name="T26" fmla="*/ 42 w 74"/>
                <a:gd name="T27" fmla="*/ 8 h 59"/>
                <a:gd name="T28" fmla="*/ 70 w 74"/>
                <a:gd name="T29" fmla="*/ 16 h 59"/>
                <a:gd name="T30" fmla="*/ 67 w 74"/>
                <a:gd name="T31" fmla="*/ 45 h 59"/>
                <a:gd name="T32" fmla="*/ 57 w 74"/>
                <a:gd name="T33" fmla="*/ 53 h 59"/>
                <a:gd name="T34" fmla="*/ 51 w 74"/>
                <a:gd name="T35" fmla="*/ 55 h 59"/>
                <a:gd name="T36" fmla="*/ 39 w 74"/>
                <a:gd name="T37" fmla="*/ 59 h 59"/>
                <a:gd name="T38" fmla="*/ 36 w 74"/>
                <a:gd name="T3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59">
                  <a:moveTo>
                    <a:pt x="36" y="59"/>
                  </a:moveTo>
                  <a:cubicBezTo>
                    <a:pt x="28" y="59"/>
                    <a:pt x="21" y="55"/>
                    <a:pt x="17" y="49"/>
                  </a:cubicBezTo>
                  <a:cubicBezTo>
                    <a:pt x="17" y="48"/>
                    <a:pt x="15" y="48"/>
                    <a:pt x="15" y="47"/>
                  </a:cubicBezTo>
                  <a:cubicBezTo>
                    <a:pt x="10" y="46"/>
                    <a:pt x="6" y="44"/>
                    <a:pt x="4" y="38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0" y="22"/>
                    <a:pt x="1" y="17"/>
                    <a:pt x="6" y="15"/>
                  </a:cubicBezTo>
                  <a:cubicBezTo>
                    <a:pt x="6" y="14"/>
                    <a:pt x="7" y="12"/>
                    <a:pt x="7" y="11"/>
                  </a:cubicBezTo>
                  <a:cubicBezTo>
                    <a:pt x="9" y="7"/>
                    <a:pt x="11" y="0"/>
                    <a:pt x="1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9" y="5"/>
                    <a:pt x="37" y="8"/>
                    <a:pt x="39" y="8"/>
                  </a:cubicBezTo>
                  <a:cubicBezTo>
                    <a:pt x="40" y="8"/>
                    <a:pt x="41" y="8"/>
                    <a:pt x="42" y="8"/>
                  </a:cubicBezTo>
                  <a:cubicBezTo>
                    <a:pt x="56" y="8"/>
                    <a:pt x="66" y="9"/>
                    <a:pt x="70" y="16"/>
                  </a:cubicBezTo>
                  <a:cubicBezTo>
                    <a:pt x="74" y="24"/>
                    <a:pt x="70" y="40"/>
                    <a:pt x="67" y="45"/>
                  </a:cubicBezTo>
                  <a:cubicBezTo>
                    <a:pt x="64" y="51"/>
                    <a:pt x="60" y="52"/>
                    <a:pt x="57" y="53"/>
                  </a:cubicBezTo>
                  <a:cubicBezTo>
                    <a:pt x="56" y="53"/>
                    <a:pt x="53" y="54"/>
                    <a:pt x="51" y="55"/>
                  </a:cubicBezTo>
                  <a:cubicBezTo>
                    <a:pt x="47" y="57"/>
                    <a:pt x="43" y="58"/>
                    <a:pt x="39" y="59"/>
                  </a:cubicBezTo>
                  <a:cubicBezTo>
                    <a:pt x="38" y="59"/>
                    <a:pt x="37" y="59"/>
                    <a:pt x="36" y="59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50" name="Freeform 121"/>
            <p:cNvSpPr>
              <a:spLocks noEditPoints="1"/>
            </p:cNvSpPr>
            <p:nvPr userDrawn="1"/>
          </p:nvSpPr>
          <p:spPr bwMode="auto">
            <a:xfrm>
              <a:off x="7239000" y="1381126"/>
              <a:ext cx="152400" cy="123825"/>
            </a:xfrm>
            <a:custGeom>
              <a:avLst/>
              <a:gdLst>
                <a:gd name="T0" fmla="*/ 29 w 96"/>
                <a:gd name="T1" fmla="*/ 19 h 78"/>
                <a:gd name="T2" fmla="*/ 30 w 96"/>
                <a:gd name="T3" fmla="*/ 20 h 78"/>
                <a:gd name="T4" fmla="*/ 48 w 96"/>
                <a:gd name="T5" fmla="*/ 27 h 78"/>
                <a:gd name="T6" fmla="*/ 71 w 96"/>
                <a:gd name="T7" fmla="*/ 30 h 78"/>
                <a:gd name="T8" fmla="*/ 66 w 96"/>
                <a:gd name="T9" fmla="*/ 52 h 78"/>
                <a:gd name="T10" fmla="*/ 47 w 96"/>
                <a:gd name="T11" fmla="*/ 58 h 78"/>
                <a:gd name="T12" fmla="*/ 46 w 96"/>
                <a:gd name="T13" fmla="*/ 59 h 78"/>
                <a:gd name="T14" fmla="*/ 36 w 96"/>
                <a:gd name="T15" fmla="*/ 52 h 78"/>
                <a:gd name="T16" fmla="*/ 23 w 96"/>
                <a:gd name="T17" fmla="*/ 44 h 78"/>
                <a:gd name="T18" fmla="*/ 25 w 96"/>
                <a:gd name="T19" fmla="*/ 34 h 78"/>
                <a:gd name="T20" fmla="*/ 25 w 96"/>
                <a:gd name="T21" fmla="*/ 34 h 78"/>
                <a:gd name="T22" fmla="*/ 24 w 96"/>
                <a:gd name="T23" fmla="*/ 35 h 78"/>
                <a:gd name="T24" fmla="*/ 22 w 96"/>
                <a:gd name="T25" fmla="*/ 31 h 78"/>
                <a:gd name="T26" fmla="*/ 29 w 96"/>
                <a:gd name="T27" fmla="*/ 19 h 78"/>
                <a:gd name="T28" fmla="*/ 29 w 96"/>
                <a:gd name="T29" fmla="*/ 0 h 78"/>
                <a:gd name="T30" fmla="*/ 8 w 96"/>
                <a:gd name="T31" fmla="*/ 17 h 78"/>
                <a:gd name="T32" fmla="*/ 8 w 96"/>
                <a:gd name="T33" fmla="*/ 17 h 78"/>
                <a:gd name="T34" fmla="*/ 1 w 96"/>
                <a:gd name="T35" fmla="*/ 37 h 78"/>
                <a:gd name="T36" fmla="*/ 4 w 96"/>
                <a:gd name="T37" fmla="*/ 43 h 78"/>
                <a:gd name="T38" fmla="*/ 5 w 96"/>
                <a:gd name="T39" fmla="*/ 50 h 78"/>
                <a:gd name="T40" fmla="*/ 21 w 96"/>
                <a:gd name="T41" fmla="*/ 65 h 78"/>
                <a:gd name="T42" fmla="*/ 21 w 96"/>
                <a:gd name="T43" fmla="*/ 65 h 78"/>
                <a:gd name="T44" fmla="*/ 46 w 96"/>
                <a:gd name="T45" fmla="*/ 78 h 78"/>
                <a:gd name="T46" fmla="*/ 51 w 96"/>
                <a:gd name="T47" fmla="*/ 78 h 78"/>
                <a:gd name="T48" fmla="*/ 65 w 96"/>
                <a:gd name="T49" fmla="*/ 73 h 78"/>
                <a:gd name="T50" fmla="*/ 70 w 96"/>
                <a:gd name="T51" fmla="*/ 71 h 78"/>
                <a:gd name="T52" fmla="*/ 86 w 96"/>
                <a:gd name="T53" fmla="*/ 58 h 78"/>
                <a:gd name="T54" fmla="*/ 88 w 96"/>
                <a:gd name="T55" fmla="*/ 21 h 78"/>
                <a:gd name="T56" fmla="*/ 52 w 96"/>
                <a:gd name="T57" fmla="*/ 7 h 78"/>
                <a:gd name="T58" fmla="*/ 50 w 96"/>
                <a:gd name="T59" fmla="*/ 7 h 78"/>
                <a:gd name="T60" fmla="*/ 42 w 96"/>
                <a:gd name="T61" fmla="*/ 4 h 78"/>
                <a:gd name="T62" fmla="*/ 29 w 96"/>
                <a:gd name="T6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" h="78">
                  <a:moveTo>
                    <a:pt x="29" y="19"/>
                  </a:moveTo>
                  <a:cubicBezTo>
                    <a:pt x="29" y="19"/>
                    <a:pt x="29" y="19"/>
                    <a:pt x="30" y="20"/>
                  </a:cubicBezTo>
                  <a:cubicBezTo>
                    <a:pt x="32" y="22"/>
                    <a:pt x="44" y="26"/>
                    <a:pt x="48" y="27"/>
                  </a:cubicBezTo>
                  <a:cubicBezTo>
                    <a:pt x="53" y="27"/>
                    <a:pt x="69" y="26"/>
                    <a:pt x="71" y="30"/>
                  </a:cubicBezTo>
                  <a:cubicBezTo>
                    <a:pt x="73" y="34"/>
                    <a:pt x="70" y="52"/>
                    <a:pt x="66" y="52"/>
                  </a:cubicBezTo>
                  <a:cubicBezTo>
                    <a:pt x="63" y="52"/>
                    <a:pt x="53" y="58"/>
                    <a:pt x="47" y="58"/>
                  </a:cubicBezTo>
                  <a:cubicBezTo>
                    <a:pt x="47" y="59"/>
                    <a:pt x="46" y="59"/>
                    <a:pt x="46" y="59"/>
                  </a:cubicBezTo>
                  <a:cubicBezTo>
                    <a:pt x="41" y="59"/>
                    <a:pt x="37" y="56"/>
                    <a:pt x="36" y="52"/>
                  </a:cubicBezTo>
                  <a:cubicBezTo>
                    <a:pt x="34" y="48"/>
                    <a:pt x="22" y="46"/>
                    <a:pt x="23" y="44"/>
                  </a:cubicBezTo>
                  <a:cubicBezTo>
                    <a:pt x="25" y="41"/>
                    <a:pt x="26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4" y="35"/>
                    <a:pt x="24" y="35"/>
                  </a:cubicBezTo>
                  <a:cubicBezTo>
                    <a:pt x="22" y="35"/>
                    <a:pt x="19" y="33"/>
                    <a:pt x="22" y="31"/>
                  </a:cubicBezTo>
                  <a:cubicBezTo>
                    <a:pt x="25" y="30"/>
                    <a:pt x="27" y="19"/>
                    <a:pt x="29" y="19"/>
                  </a:cubicBezTo>
                  <a:moveTo>
                    <a:pt x="29" y="0"/>
                  </a:moveTo>
                  <a:cubicBezTo>
                    <a:pt x="15" y="0"/>
                    <a:pt x="10" y="13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2" y="22"/>
                    <a:pt x="0" y="29"/>
                    <a:pt x="1" y="37"/>
                  </a:cubicBezTo>
                  <a:cubicBezTo>
                    <a:pt x="2" y="39"/>
                    <a:pt x="3" y="41"/>
                    <a:pt x="4" y="43"/>
                  </a:cubicBezTo>
                  <a:cubicBezTo>
                    <a:pt x="4" y="45"/>
                    <a:pt x="4" y="48"/>
                    <a:pt x="5" y="50"/>
                  </a:cubicBezTo>
                  <a:cubicBezTo>
                    <a:pt x="8" y="60"/>
                    <a:pt x="16" y="63"/>
                    <a:pt x="21" y="65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6" y="73"/>
                    <a:pt x="35" y="78"/>
                    <a:pt x="46" y="78"/>
                  </a:cubicBezTo>
                  <a:cubicBezTo>
                    <a:pt x="47" y="78"/>
                    <a:pt x="49" y="78"/>
                    <a:pt x="51" y="78"/>
                  </a:cubicBezTo>
                  <a:cubicBezTo>
                    <a:pt x="55" y="77"/>
                    <a:pt x="60" y="75"/>
                    <a:pt x="65" y="73"/>
                  </a:cubicBezTo>
                  <a:cubicBezTo>
                    <a:pt x="67" y="72"/>
                    <a:pt x="69" y="72"/>
                    <a:pt x="70" y="71"/>
                  </a:cubicBezTo>
                  <a:cubicBezTo>
                    <a:pt x="74" y="70"/>
                    <a:pt x="81" y="68"/>
                    <a:pt x="86" y="58"/>
                  </a:cubicBezTo>
                  <a:cubicBezTo>
                    <a:pt x="88" y="54"/>
                    <a:pt x="96" y="34"/>
                    <a:pt x="88" y="21"/>
                  </a:cubicBezTo>
                  <a:cubicBezTo>
                    <a:pt x="81" y="8"/>
                    <a:pt x="65" y="7"/>
                    <a:pt x="52" y="7"/>
                  </a:cubicBezTo>
                  <a:cubicBezTo>
                    <a:pt x="51" y="7"/>
                    <a:pt x="50" y="7"/>
                    <a:pt x="50" y="7"/>
                  </a:cubicBezTo>
                  <a:cubicBezTo>
                    <a:pt x="48" y="7"/>
                    <a:pt x="44" y="5"/>
                    <a:pt x="42" y="4"/>
                  </a:cubicBezTo>
                  <a:cubicBezTo>
                    <a:pt x="38" y="1"/>
                    <a:pt x="34" y="0"/>
                    <a:pt x="29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51" name="Freeform 122"/>
            <p:cNvSpPr/>
            <p:nvPr userDrawn="1"/>
          </p:nvSpPr>
          <p:spPr bwMode="auto">
            <a:xfrm>
              <a:off x="7816850" y="1214439"/>
              <a:ext cx="158750" cy="158750"/>
            </a:xfrm>
            <a:custGeom>
              <a:avLst/>
              <a:gdLst>
                <a:gd name="T0" fmla="*/ 31 w 100"/>
                <a:gd name="T1" fmla="*/ 100 h 100"/>
                <a:gd name="T2" fmla="*/ 19 w 100"/>
                <a:gd name="T3" fmla="*/ 97 h 100"/>
                <a:gd name="T4" fmla="*/ 0 w 100"/>
                <a:gd name="T5" fmla="*/ 76 h 100"/>
                <a:gd name="T6" fmla="*/ 2 w 100"/>
                <a:gd name="T7" fmla="*/ 67 h 100"/>
                <a:gd name="T8" fmla="*/ 5 w 100"/>
                <a:gd name="T9" fmla="*/ 57 h 100"/>
                <a:gd name="T10" fmla="*/ 14 w 100"/>
                <a:gd name="T11" fmla="*/ 32 h 100"/>
                <a:gd name="T12" fmla="*/ 39 w 100"/>
                <a:gd name="T13" fmla="*/ 16 h 100"/>
                <a:gd name="T14" fmla="*/ 65 w 100"/>
                <a:gd name="T15" fmla="*/ 8 h 100"/>
                <a:gd name="T16" fmla="*/ 73 w 100"/>
                <a:gd name="T17" fmla="*/ 5 h 100"/>
                <a:gd name="T18" fmla="*/ 84 w 100"/>
                <a:gd name="T19" fmla="*/ 0 h 100"/>
                <a:gd name="T20" fmla="*/ 96 w 100"/>
                <a:gd name="T21" fmla="*/ 7 h 100"/>
                <a:gd name="T22" fmla="*/ 97 w 100"/>
                <a:gd name="T23" fmla="*/ 25 h 100"/>
                <a:gd name="T24" fmla="*/ 76 w 100"/>
                <a:gd name="T25" fmla="*/ 40 h 100"/>
                <a:gd name="T26" fmla="*/ 63 w 100"/>
                <a:gd name="T27" fmla="*/ 47 h 100"/>
                <a:gd name="T28" fmla="*/ 54 w 100"/>
                <a:gd name="T29" fmla="*/ 54 h 100"/>
                <a:gd name="T30" fmla="*/ 42 w 100"/>
                <a:gd name="T31" fmla="*/ 64 h 100"/>
                <a:gd name="T32" fmla="*/ 46 w 100"/>
                <a:gd name="T33" fmla="*/ 94 h 100"/>
                <a:gd name="T34" fmla="*/ 45 w 100"/>
                <a:gd name="T35" fmla="*/ 98 h 100"/>
                <a:gd name="T36" fmla="*/ 40 w 100"/>
                <a:gd name="T37" fmla="*/ 99 h 100"/>
                <a:gd name="T38" fmla="*/ 31 w 100"/>
                <a:gd name="T3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0" h="100">
                  <a:moveTo>
                    <a:pt x="31" y="100"/>
                  </a:moveTo>
                  <a:cubicBezTo>
                    <a:pt x="27" y="100"/>
                    <a:pt x="22" y="99"/>
                    <a:pt x="19" y="97"/>
                  </a:cubicBezTo>
                  <a:cubicBezTo>
                    <a:pt x="15" y="95"/>
                    <a:pt x="2" y="85"/>
                    <a:pt x="0" y="76"/>
                  </a:cubicBezTo>
                  <a:cubicBezTo>
                    <a:pt x="0" y="72"/>
                    <a:pt x="0" y="69"/>
                    <a:pt x="2" y="67"/>
                  </a:cubicBezTo>
                  <a:cubicBezTo>
                    <a:pt x="2" y="66"/>
                    <a:pt x="3" y="61"/>
                    <a:pt x="5" y="57"/>
                  </a:cubicBezTo>
                  <a:cubicBezTo>
                    <a:pt x="9" y="42"/>
                    <a:pt x="11" y="35"/>
                    <a:pt x="14" y="32"/>
                  </a:cubicBezTo>
                  <a:cubicBezTo>
                    <a:pt x="19" y="27"/>
                    <a:pt x="31" y="20"/>
                    <a:pt x="39" y="16"/>
                  </a:cubicBezTo>
                  <a:cubicBezTo>
                    <a:pt x="44" y="14"/>
                    <a:pt x="54" y="11"/>
                    <a:pt x="65" y="8"/>
                  </a:cubicBezTo>
                  <a:cubicBezTo>
                    <a:pt x="68" y="7"/>
                    <a:pt x="71" y="6"/>
                    <a:pt x="73" y="5"/>
                  </a:cubicBezTo>
                  <a:cubicBezTo>
                    <a:pt x="75" y="3"/>
                    <a:pt x="80" y="0"/>
                    <a:pt x="84" y="0"/>
                  </a:cubicBezTo>
                  <a:cubicBezTo>
                    <a:pt x="89" y="0"/>
                    <a:pt x="93" y="3"/>
                    <a:pt x="96" y="7"/>
                  </a:cubicBezTo>
                  <a:cubicBezTo>
                    <a:pt x="99" y="12"/>
                    <a:pt x="100" y="19"/>
                    <a:pt x="97" y="25"/>
                  </a:cubicBezTo>
                  <a:cubicBezTo>
                    <a:pt x="95" y="31"/>
                    <a:pt x="87" y="35"/>
                    <a:pt x="76" y="40"/>
                  </a:cubicBezTo>
                  <a:cubicBezTo>
                    <a:pt x="72" y="42"/>
                    <a:pt x="65" y="45"/>
                    <a:pt x="63" y="47"/>
                  </a:cubicBezTo>
                  <a:cubicBezTo>
                    <a:pt x="61" y="49"/>
                    <a:pt x="58" y="52"/>
                    <a:pt x="54" y="54"/>
                  </a:cubicBezTo>
                  <a:cubicBezTo>
                    <a:pt x="51" y="57"/>
                    <a:pt x="45" y="61"/>
                    <a:pt x="42" y="64"/>
                  </a:cubicBezTo>
                  <a:cubicBezTo>
                    <a:pt x="45" y="71"/>
                    <a:pt x="50" y="87"/>
                    <a:pt x="46" y="94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0" y="99"/>
                    <a:pt x="40" y="99"/>
                    <a:pt x="40" y="99"/>
                  </a:cubicBezTo>
                  <a:cubicBezTo>
                    <a:pt x="39" y="99"/>
                    <a:pt x="36" y="100"/>
                    <a:pt x="31" y="100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52" name="Freeform 123"/>
            <p:cNvSpPr>
              <a:spLocks noEditPoints="1"/>
            </p:cNvSpPr>
            <p:nvPr userDrawn="1"/>
          </p:nvSpPr>
          <p:spPr bwMode="auto">
            <a:xfrm>
              <a:off x="7800975" y="1198564"/>
              <a:ext cx="190500" cy="190500"/>
            </a:xfrm>
            <a:custGeom>
              <a:avLst/>
              <a:gdLst>
                <a:gd name="T0" fmla="*/ 94 w 120"/>
                <a:gd name="T1" fmla="*/ 20 h 120"/>
                <a:gd name="T2" fmla="*/ 98 w 120"/>
                <a:gd name="T3" fmla="*/ 31 h 120"/>
                <a:gd name="T4" fmla="*/ 67 w 120"/>
                <a:gd name="T5" fmla="*/ 50 h 120"/>
                <a:gd name="T6" fmla="*/ 42 w 120"/>
                <a:gd name="T7" fmla="*/ 74 h 120"/>
                <a:gd name="T8" fmla="*/ 47 w 120"/>
                <a:gd name="T9" fmla="*/ 100 h 120"/>
                <a:gd name="T10" fmla="*/ 41 w 120"/>
                <a:gd name="T11" fmla="*/ 101 h 120"/>
                <a:gd name="T12" fmla="*/ 34 w 120"/>
                <a:gd name="T13" fmla="*/ 99 h 120"/>
                <a:gd name="T14" fmla="*/ 20 w 120"/>
                <a:gd name="T15" fmla="*/ 82 h 120"/>
                <a:gd name="T16" fmla="*/ 31 w 120"/>
                <a:gd name="T17" fmla="*/ 49 h 120"/>
                <a:gd name="T18" fmla="*/ 53 w 120"/>
                <a:gd name="T19" fmla="*/ 35 h 120"/>
                <a:gd name="T20" fmla="*/ 89 w 120"/>
                <a:gd name="T21" fmla="*/ 24 h 120"/>
                <a:gd name="T22" fmla="*/ 94 w 120"/>
                <a:gd name="T23" fmla="*/ 20 h 120"/>
                <a:gd name="T24" fmla="*/ 94 w 120"/>
                <a:gd name="T25" fmla="*/ 0 h 120"/>
                <a:gd name="T26" fmla="*/ 78 w 120"/>
                <a:gd name="T27" fmla="*/ 7 h 120"/>
                <a:gd name="T28" fmla="*/ 73 w 120"/>
                <a:gd name="T29" fmla="*/ 8 h 120"/>
                <a:gd name="T30" fmla="*/ 44 w 120"/>
                <a:gd name="T31" fmla="*/ 17 h 120"/>
                <a:gd name="T32" fmla="*/ 17 w 120"/>
                <a:gd name="T33" fmla="*/ 35 h 120"/>
                <a:gd name="T34" fmla="*/ 5 w 120"/>
                <a:gd name="T35" fmla="*/ 65 h 120"/>
                <a:gd name="T36" fmla="*/ 3 w 120"/>
                <a:gd name="T37" fmla="*/ 73 h 120"/>
                <a:gd name="T38" fmla="*/ 1 w 120"/>
                <a:gd name="T39" fmla="*/ 88 h 120"/>
                <a:gd name="T40" fmla="*/ 24 w 120"/>
                <a:gd name="T41" fmla="*/ 115 h 120"/>
                <a:gd name="T42" fmla="*/ 41 w 120"/>
                <a:gd name="T43" fmla="*/ 120 h 120"/>
                <a:gd name="T44" fmla="*/ 53 w 120"/>
                <a:gd name="T45" fmla="*/ 118 h 120"/>
                <a:gd name="T46" fmla="*/ 61 w 120"/>
                <a:gd name="T47" fmla="*/ 116 h 120"/>
                <a:gd name="T48" fmla="*/ 65 w 120"/>
                <a:gd name="T49" fmla="*/ 108 h 120"/>
                <a:gd name="T50" fmla="*/ 64 w 120"/>
                <a:gd name="T51" fmla="*/ 77 h 120"/>
                <a:gd name="T52" fmla="*/ 70 w 120"/>
                <a:gd name="T53" fmla="*/ 72 h 120"/>
                <a:gd name="T54" fmla="*/ 80 w 120"/>
                <a:gd name="T55" fmla="*/ 64 h 120"/>
                <a:gd name="T56" fmla="*/ 90 w 120"/>
                <a:gd name="T57" fmla="*/ 59 h 120"/>
                <a:gd name="T58" fmla="*/ 116 w 120"/>
                <a:gd name="T59" fmla="*/ 39 h 120"/>
                <a:gd name="T60" fmla="*/ 114 w 120"/>
                <a:gd name="T61" fmla="*/ 12 h 120"/>
                <a:gd name="T62" fmla="*/ 94 w 120"/>
                <a:gd name="T6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0" h="120">
                  <a:moveTo>
                    <a:pt x="94" y="20"/>
                  </a:moveTo>
                  <a:cubicBezTo>
                    <a:pt x="97" y="20"/>
                    <a:pt x="101" y="25"/>
                    <a:pt x="98" y="31"/>
                  </a:cubicBezTo>
                  <a:cubicBezTo>
                    <a:pt x="96" y="36"/>
                    <a:pt x="72" y="44"/>
                    <a:pt x="67" y="50"/>
                  </a:cubicBezTo>
                  <a:cubicBezTo>
                    <a:pt x="61" y="56"/>
                    <a:pt x="40" y="67"/>
                    <a:pt x="42" y="74"/>
                  </a:cubicBezTo>
                  <a:cubicBezTo>
                    <a:pt x="45" y="81"/>
                    <a:pt x="49" y="99"/>
                    <a:pt x="47" y="100"/>
                  </a:cubicBezTo>
                  <a:cubicBezTo>
                    <a:pt x="46" y="100"/>
                    <a:pt x="44" y="101"/>
                    <a:pt x="41" y="101"/>
                  </a:cubicBezTo>
                  <a:cubicBezTo>
                    <a:pt x="39" y="101"/>
                    <a:pt x="36" y="100"/>
                    <a:pt x="34" y="99"/>
                  </a:cubicBezTo>
                  <a:cubicBezTo>
                    <a:pt x="29" y="96"/>
                    <a:pt x="18" y="85"/>
                    <a:pt x="20" y="82"/>
                  </a:cubicBezTo>
                  <a:cubicBezTo>
                    <a:pt x="22" y="79"/>
                    <a:pt x="28" y="52"/>
                    <a:pt x="31" y="49"/>
                  </a:cubicBezTo>
                  <a:cubicBezTo>
                    <a:pt x="35" y="45"/>
                    <a:pt x="44" y="39"/>
                    <a:pt x="53" y="35"/>
                  </a:cubicBezTo>
                  <a:cubicBezTo>
                    <a:pt x="61" y="31"/>
                    <a:pt x="88" y="25"/>
                    <a:pt x="89" y="24"/>
                  </a:cubicBezTo>
                  <a:cubicBezTo>
                    <a:pt x="89" y="23"/>
                    <a:pt x="92" y="20"/>
                    <a:pt x="94" y="20"/>
                  </a:cubicBezTo>
                  <a:moveTo>
                    <a:pt x="94" y="0"/>
                  </a:moveTo>
                  <a:cubicBezTo>
                    <a:pt x="88" y="0"/>
                    <a:pt x="82" y="3"/>
                    <a:pt x="78" y="7"/>
                  </a:cubicBezTo>
                  <a:cubicBezTo>
                    <a:pt x="76" y="7"/>
                    <a:pt x="74" y="8"/>
                    <a:pt x="73" y="8"/>
                  </a:cubicBezTo>
                  <a:cubicBezTo>
                    <a:pt x="60" y="12"/>
                    <a:pt x="50" y="15"/>
                    <a:pt x="44" y="17"/>
                  </a:cubicBezTo>
                  <a:cubicBezTo>
                    <a:pt x="36" y="22"/>
                    <a:pt x="24" y="29"/>
                    <a:pt x="17" y="35"/>
                  </a:cubicBezTo>
                  <a:cubicBezTo>
                    <a:pt x="12" y="40"/>
                    <a:pt x="10" y="47"/>
                    <a:pt x="5" y="65"/>
                  </a:cubicBezTo>
                  <a:cubicBezTo>
                    <a:pt x="4" y="68"/>
                    <a:pt x="3" y="72"/>
                    <a:pt x="3" y="73"/>
                  </a:cubicBezTo>
                  <a:cubicBezTo>
                    <a:pt x="0" y="78"/>
                    <a:pt x="0" y="83"/>
                    <a:pt x="1" y="88"/>
                  </a:cubicBezTo>
                  <a:cubicBezTo>
                    <a:pt x="4" y="103"/>
                    <a:pt x="24" y="115"/>
                    <a:pt x="24" y="115"/>
                  </a:cubicBezTo>
                  <a:cubicBezTo>
                    <a:pt x="29" y="119"/>
                    <a:pt x="35" y="120"/>
                    <a:pt x="41" y="120"/>
                  </a:cubicBezTo>
                  <a:cubicBezTo>
                    <a:pt x="47" y="120"/>
                    <a:pt x="52" y="119"/>
                    <a:pt x="53" y="118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69" y="100"/>
                    <a:pt x="66" y="86"/>
                    <a:pt x="64" y="77"/>
                  </a:cubicBezTo>
                  <a:cubicBezTo>
                    <a:pt x="66" y="75"/>
                    <a:pt x="68" y="73"/>
                    <a:pt x="70" y="72"/>
                  </a:cubicBezTo>
                  <a:cubicBezTo>
                    <a:pt x="74" y="69"/>
                    <a:pt x="77" y="67"/>
                    <a:pt x="80" y="64"/>
                  </a:cubicBezTo>
                  <a:cubicBezTo>
                    <a:pt x="82" y="63"/>
                    <a:pt x="87" y="61"/>
                    <a:pt x="90" y="59"/>
                  </a:cubicBezTo>
                  <a:cubicBezTo>
                    <a:pt x="102" y="53"/>
                    <a:pt x="112" y="48"/>
                    <a:pt x="116" y="39"/>
                  </a:cubicBezTo>
                  <a:cubicBezTo>
                    <a:pt x="120" y="30"/>
                    <a:pt x="119" y="20"/>
                    <a:pt x="114" y="12"/>
                  </a:cubicBezTo>
                  <a:cubicBezTo>
                    <a:pt x="110" y="5"/>
                    <a:pt x="102" y="0"/>
                    <a:pt x="94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53" name="Freeform 124"/>
            <p:cNvSpPr/>
            <p:nvPr userDrawn="1"/>
          </p:nvSpPr>
          <p:spPr bwMode="auto">
            <a:xfrm>
              <a:off x="7845425" y="1130301"/>
              <a:ext cx="68263" cy="57150"/>
            </a:xfrm>
            <a:custGeom>
              <a:avLst/>
              <a:gdLst>
                <a:gd name="T0" fmla="*/ 16 w 43"/>
                <a:gd name="T1" fmla="*/ 36 h 36"/>
                <a:gd name="T2" fmla="*/ 3 w 43"/>
                <a:gd name="T3" fmla="*/ 30 h 36"/>
                <a:gd name="T4" fmla="*/ 0 w 43"/>
                <a:gd name="T5" fmla="*/ 28 h 36"/>
                <a:gd name="T6" fmla="*/ 0 w 43"/>
                <a:gd name="T7" fmla="*/ 24 h 36"/>
                <a:gd name="T8" fmla="*/ 6 w 43"/>
                <a:gd name="T9" fmla="*/ 7 h 36"/>
                <a:gd name="T10" fmla="*/ 23 w 43"/>
                <a:gd name="T11" fmla="*/ 0 h 36"/>
                <a:gd name="T12" fmla="*/ 43 w 43"/>
                <a:gd name="T13" fmla="*/ 21 h 36"/>
                <a:gd name="T14" fmla="*/ 43 w 43"/>
                <a:gd name="T15" fmla="*/ 32 h 36"/>
                <a:gd name="T16" fmla="*/ 32 w 43"/>
                <a:gd name="T17" fmla="*/ 30 h 36"/>
                <a:gd name="T18" fmla="*/ 28 w 43"/>
                <a:gd name="T19" fmla="*/ 32 h 36"/>
                <a:gd name="T20" fmla="*/ 16 w 43"/>
                <a:gd name="T2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36">
                  <a:moveTo>
                    <a:pt x="16" y="36"/>
                  </a:moveTo>
                  <a:cubicBezTo>
                    <a:pt x="11" y="36"/>
                    <a:pt x="7" y="34"/>
                    <a:pt x="3" y="3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8"/>
                    <a:pt x="2" y="12"/>
                    <a:pt x="6" y="7"/>
                  </a:cubicBezTo>
                  <a:cubicBezTo>
                    <a:pt x="10" y="3"/>
                    <a:pt x="17" y="0"/>
                    <a:pt x="23" y="0"/>
                  </a:cubicBezTo>
                  <a:cubicBezTo>
                    <a:pt x="35" y="0"/>
                    <a:pt x="43" y="8"/>
                    <a:pt x="43" y="21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1" y="30"/>
                    <a:pt x="29" y="31"/>
                    <a:pt x="28" y="32"/>
                  </a:cubicBezTo>
                  <a:cubicBezTo>
                    <a:pt x="25" y="34"/>
                    <a:pt x="21" y="36"/>
                    <a:pt x="16" y="36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54" name="Freeform 125"/>
            <p:cNvSpPr>
              <a:spLocks noEditPoints="1"/>
            </p:cNvSpPr>
            <p:nvPr userDrawn="1"/>
          </p:nvSpPr>
          <p:spPr bwMode="auto">
            <a:xfrm>
              <a:off x="7829550" y="1114426"/>
              <a:ext cx="100013" cy="88900"/>
            </a:xfrm>
            <a:custGeom>
              <a:avLst/>
              <a:gdLst>
                <a:gd name="T0" fmla="*/ 33 w 63"/>
                <a:gd name="T1" fmla="*/ 20 h 56"/>
                <a:gd name="T2" fmla="*/ 43 w 63"/>
                <a:gd name="T3" fmla="*/ 31 h 56"/>
                <a:gd name="T4" fmla="*/ 42 w 63"/>
                <a:gd name="T5" fmla="*/ 31 h 56"/>
                <a:gd name="T6" fmla="*/ 26 w 63"/>
                <a:gd name="T7" fmla="*/ 36 h 56"/>
                <a:gd name="T8" fmla="*/ 20 w 63"/>
                <a:gd name="T9" fmla="*/ 33 h 56"/>
                <a:gd name="T10" fmla="*/ 33 w 63"/>
                <a:gd name="T11" fmla="*/ 20 h 56"/>
                <a:gd name="T12" fmla="*/ 33 w 63"/>
                <a:gd name="T13" fmla="*/ 0 h 56"/>
                <a:gd name="T14" fmla="*/ 9 w 63"/>
                <a:gd name="T15" fmla="*/ 11 h 56"/>
                <a:gd name="T16" fmla="*/ 0 w 63"/>
                <a:gd name="T17" fmla="*/ 34 h 56"/>
                <a:gd name="T18" fmla="*/ 1 w 63"/>
                <a:gd name="T19" fmla="*/ 42 h 56"/>
                <a:gd name="T20" fmla="*/ 6 w 63"/>
                <a:gd name="T21" fmla="*/ 47 h 56"/>
                <a:gd name="T22" fmla="*/ 26 w 63"/>
                <a:gd name="T23" fmla="*/ 56 h 56"/>
                <a:gd name="T24" fmla="*/ 43 w 63"/>
                <a:gd name="T25" fmla="*/ 51 h 56"/>
                <a:gd name="T26" fmla="*/ 43 w 63"/>
                <a:gd name="T27" fmla="*/ 50 h 56"/>
                <a:gd name="T28" fmla="*/ 63 w 63"/>
                <a:gd name="T29" fmla="*/ 53 h 56"/>
                <a:gd name="T30" fmla="*/ 63 w 63"/>
                <a:gd name="T31" fmla="*/ 30 h 56"/>
                <a:gd name="T32" fmla="*/ 33 w 63"/>
                <a:gd name="T3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56">
                  <a:moveTo>
                    <a:pt x="33" y="20"/>
                  </a:moveTo>
                  <a:cubicBezTo>
                    <a:pt x="39" y="20"/>
                    <a:pt x="43" y="23"/>
                    <a:pt x="43" y="31"/>
                  </a:cubicBezTo>
                  <a:cubicBezTo>
                    <a:pt x="43" y="31"/>
                    <a:pt x="42" y="31"/>
                    <a:pt x="42" y="31"/>
                  </a:cubicBezTo>
                  <a:cubicBezTo>
                    <a:pt x="35" y="31"/>
                    <a:pt x="31" y="36"/>
                    <a:pt x="26" y="36"/>
                  </a:cubicBezTo>
                  <a:cubicBezTo>
                    <a:pt x="24" y="36"/>
                    <a:pt x="22" y="36"/>
                    <a:pt x="20" y="33"/>
                  </a:cubicBezTo>
                  <a:cubicBezTo>
                    <a:pt x="19" y="25"/>
                    <a:pt x="27" y="20"/>
                    <a:pt x="33" y="20"/>
                  </a:cubicBezTo>
                  <a:moveTo>
                    <a:pt x="33" y="0"/>
                  </a:moveTo>
                  <a:cubicBezTo>
                    <a:pt x="24" y="0"/>
                    <a:pt x="15" y="4"/>
                    <a:pt x="9" y="11"/>
                  </a:cubicBezTo>
                  <a:cubicBezTo>
                    <a:pt x="3" y="17"/>
                    <a:pt x="0" y="26"/>
                    <a:pt x="0" y="3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13" y="54"/>
                    <a:pt x="21" y="56"/>
                    <a:pt x="26" y="56"/>
                  </a:cubicBezTo>
                  <a:cubicBezTo>
                    <a:pt x="34" y="56"/>
                    <a:pt x="39" y="53"/>
                    <a:pt x="43" y="51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13"/>
                    <a:pt x="50" y="0"/>
                    <a:pt x="33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55" name="Freeform 126"/>
            <p:cNvSpPr/>
            <p:nvPr userDrawn="1"/>
          </p:nvSpPr>
          <p:spPr bwMode="auto">
            <a:xfrm>
              <a:off x="8118475" y="1146176"/>
              <a:ext cx="87313" cy="49213"/>
            </a:xfrm>
            <a:custGeom>
              <a:avLst/>
              <a:gdLst>
                <a:gd name="T0" fmla="*/ 37 w 55"/>
                <a:gd name="T1" fmla="*/ 31 h 31"/>
                <a:gd name="T2" fmla="*/ 3 w 55"/>
                <a:gd name="T3" fmla="*/ 24 h 31"/>
                <a:gd name="T4" fmla="*/ 0 w 55"/>
                <a:gd name="T5" fmla="*/ 21 h 31"/>
                <a:gd name="T6" fmla="*/ 0 w 55"/>
                <a:gd name="T7" fmla="*/ 16 h 31"/>
                <a:gd name="T8" fmla="*/ 29 w 55"/>
                <a:gd name="T9" fmla="*/ 0 h 31"/>
                <a:gd name="T10" fmla="*/ 31 w 55"/>
                <a:gd name="T11" fmla="*/ 0 h 31"/>
                <a:gd name="T12" fmla="*/ 54 w 55"/>
                <a:gd name="T13" fmla="*/ 18 h 31"/>
                <a:gd name="T14" fmla="*/ 44 w 55"/>
                <a:gd name="T15" fmla="*/ 31 h 31"/>
                <a:gd name="T16" fmla="*/ 37 w 55"/>
                <a:gd name="T1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31">
                  <a:moveTo>
                    <a:pt x="37" y="31"/>
                  </a:moveTo>
                  <a:cubicBezTo>
                    <a:pt x="34" y="31"/>
                    <a:pt x="10" y="31"/>
                    <a:pt x="3" y="2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3"/>
                    <a:pt x="21" y="0"/>
                    <a:pt x="2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2" y="0"/>
                    <a:pt x="54" y="8"/>
                    <a:pt x="54" y="18"/>
                  </a:cubicBezTo>
                  <a:cubicBezTo>
                    <a:pt x="55" y="24"/>
                    <a:pt x="51" y="30"/>
                    <a:pt x="44" y="31"/>
                  </a:cubicBezTo>
                  <a:cubicBezTo>
                    <a:pt x="42" y="31"/>
                    <a:pt x="40" y="31"/>
                    <a:pt x="37" y="31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56" name="Freeform 127"/>
            <p:cNvSpPr>
              <a:spLocks noEditPoints="1"/>
            </p:cNvSpPr>
            <p:nvPr userDrawn="1"/>
          </p:nvSpPr>
          <p:spPr bwMode="auto">
            <a:xfrm>
              <a:off x="8102600" y="1130301"/>
              <a:ext cx="119063" cy="80963"/>
            </a:xfrm>
            <a:custGeom>
              <a:avLst/>
              <a:gdLst>
                <a:gd name="T0" fmla="*/ 41 w 75"/>
                <a:gd name="T1" fmla="*/ 19 h 51"/>
                <a:gd name="T2" fmla="*/ 52 w 75"/>
                <a:gd name="T3" fmla="*/ 31 h 51"/>
                <a:gd name="T4" fmla="*/ 47 w 75"/>
                <a:gd name="T5" fmla="*/ 32 h 51"/>
                <a:gd name="T6" fmla="*/ 20 w 75"/>
                <a:gd name="T7" fmla="*/ 27 h 51"/>
                <a:gd name="T8" fmla="*/ 40 w 75"/>
                <a:gd name="T9" fmla="*/ 19 h 51"/>
                <a:gd name="T10" fmla="*/ 41 w 75"/>
                <a:gd name="T11" fmla="*/ 19 h 51"/>
                <a:gd name="T12" fmla="*/ 41 w 75"/>
                <a:gd name="T13" fmla="*/ 0 h 51"/>
                <a:gd name="T14" fmla="*/ 39 w 75"/>
                <a:gd name="T15" fmla="*/ 0 h 51"/>
                <a:gd name="T16" fmla="*/ 1 w 75"/>
                <a:gd name="T17" fmla="*/ 24 h 51"/>
                <a:gd name="T18" fmla="*/ 1 w 75"/>
                <a:gd name="T19" fmla="*/ 25 h 51"/>
                <a:gd name="T20" fmla="*/ 1 w 75"/>
                <a:gd name="T21" fmla="*/ 25 h 51"/>
                <a:gd name="T22" fmla="*/ 6 w 75"/>
                <a:gd name="T23" fmla="*/ 41 h 51"/>
                <a:gd name="T24" fmla="*/ 47 w 75"/>
                <a:gd name="T25" fmla="*/ 51 h 51"/>
                <a:gd name="T26" fmla="*/ 55 w 75"/>
                <a:gd name="T27" fmla="*/ 50 h 51"/>
                <a:gd name="T28" fmla="*/ 74 w 75"/>
                <a:gd name="T29" fmla="*/ 27 h 51"/>
                <a:gd name="T30" fmla="*/ 41 w 75"/>
                <a:gd name="T3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51">
                  <a:moveTo>
                    <a:pt x="41" y="19"/>
                  </a:moveTo>
                  <a:cubicBezTo>
                    <a:pt x="51" y="19"/>
                    <a:pt x="59" y="30"/>
                    <a:pt x="52" y="31"/>
                  </a:cubicBezTo>
                  <a:cubicBezTo>
                    <a:pt x="51" y="31"/>
                    <a:pt x="49" y="32"/>
                    <a:pt x="47" y="32"/>
                  </a:cubicBezTo>
                  <a:cubicBezTo>
                    <a:pt x="37" y="32"/>
                    <a:pt x="20" y="29"/>
                    <a:pt x="20" y="27"/>
                  </a:cubicBezTo>
                  <a:cubicBezTo>
                    <a:pt x="21" y="23"/>
                    <a:pt x="29" y="20"/>
                    <a:pt x="40" y="19"/>
                  </a:cubicBezTo>
                  <a:cubicBezTo>
                    <a:pt x="40" y="19"/>
                    <a:pt x="41" y="19"/>
                    <a:pt x="41" y="19"/>
                  </a:cubicBezTo>
                  <a:moveTo>
                    <a:pt x="41" y="0"/>
                  </a:moveTo>
                  <a:cubicBezTo>
                    <a:pt x="40" y="0"/>
                    <a:pt x="39" y="0"/>
                    <a:pt x="39" y="0"/>
                  </a:cubicBezTo>
                  <a:cubicBezTo>
                    <a:pt x="16" y="1"/>
                    <a:pt x="2" y="10"/>
                    <a:pt x="1" y="24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31"/>
                    <a:pt x="2" y="36"/>
                    <a:pt x="6" y="41"/>
                  </a:cubicBezTo>
                  <a:cubicBezTo>
                    <a:pt x="15" y="50"/>
                    <a:pt x="35" y="51"/>
                    <a:pt x="47" y="51"/>
                  </a:cubicBezTo>
                  <a:cubicBezTo>
                    <a:pt x="50" y="51"/>
                    <a:pt x="53" y="51"/>
                    <a:pt x="55" y="50"/>
                  </a:cubicBezTo>
                  <a:cubicBezTo>
                    <a:pt x="67" y="48"/>
                    <a:pt x="75" y="38"/>
                    <a:pt x="74" y="27"/>
                  </a:cubicBezTo>
                  <a:cubicBezTo>
                    <a:pt x="73" y="12"/>
                    <a:pt x="58" y="0"/>
                    <a:pt x="41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57" name="Freeform 128"/>
            <p:cNvSpPr/>
            <p:nvPr userDrawn="1"/>
          </p:nvSpPr>
          <p:spPr bwMode="auto">
            <a:xfrm>
              <a:off x="6688138" y="1436689"/>
              <a:ext cx="88900" cy="66675"/>
            </a:xfrm>
            <a:custGeom>
              <a:avLst/>
              <a:gdLst>
                <a:gd name="T0" fmla="*/ 16 w 56"/>
                <a:gd name="T1" fmla="*/ 42 h 42"/>
                <a:gd name="T2" fmla="*/ 3 w 56"/>
                <a:gd name="T3" fmla="*/ 31 h 42"/>
                <a:gd name="T4" fmla="*/ 6 w 56"/>
                <a:gd name="T5" fmla="*/ 11 h 42"/>
                <a:gd name="T6" fmla="*/ 24 w 56"/>
                <a:gd name="T7" fmla="*/ 0 h 42"/>
                <a:gd name="T8" fmla="*/ 27 w 56"/>
                <a:gd name="T9" fmla="*/ 0 h 42"/>
                <a:gd name="T10" fmla="*/ 30 w 56"/>
                <a:gd name="T11" fmla="*/ 2 h 42"/>
                <a:gd name="T12" fmla="*/ 35 w 56"/>
                <a:gd name="T13" fmla="*/ 5 h 42"/>
                <a:gd name="T14" fmla="*/ 54 w 56"/>
                <a:gd name="T15" fmla="*/ 17 h 42"/>
                <a:gd name="T16" fmla="*/ 56 w 56"/>
                <a:gd name="T17" fmla="*/ 22 h 42"/>
                <a:gd name="T18" fmla="*/ 54 w 56"/>
                <a:gd name="T19" fmla="*/ 27 h 42"/>
                <a:gd name="T20" fmla="*/ 45 w 56"/>
                <a:gd name="T21" fmla="*/ 32 h 42"/>
                <a:gd name="T22" fmla="*/ 35 w 56"/>
                <a:gd name="T23" fmla="*/ 29 h 42"/>
                <a:gd name="T24" fmla="*/ 32 w 56"/>
                <a:gd name="T25" fmla="*/ 32 h 42"/>
                <a:gd name="T26" fmla="*/ 17 w 56"/>
                <a:gd name="T27" fmla="*/ 42 h 42"/>
                <a:gd name="T28" fmla="*/ 16 w 56"/>
                <a:gd name="T2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42">
                  <a:moveTo>
                    <a:pt x="16" y="42"/>
                  </a:moveTo>
                  <a:cubicBezTo>
                    <a:pt x="10" y="42"/>
                    <a:pt x="6" y="38"/>
                    <a:pt x="3" y="31"/>
                  </a:cubicBezTo>
                  <a:cubicBezTo>
                    <a:pt x="1" y="25"/>
                    <a:pt x="0" y="16"/>
                    <a:pt x="6" y="11"/>
                  </a:cubicBezTo>
                  <a:cubicBezTo>
                    <a:pt x="17" y="0"/>
                    <a:pt x="22" y="0"/>
                    <a:pt x="24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3"/>
                    <a:pt x="33" y="4"/>
                    <a:pt x="35" y="5"/>
                  </a:cubicBezTo>
                  <a:cubicBezTo>
                    <a:pt x="48" y="11"/>
                    <a:pt x="52" y="13"/>
                    <a:pt x="54" y="17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2" y="30"/>
                    <a:pt x="48" y="32"/>
                    <a:pt x="45" y="32"/>
                  </a:cubicBezTo>
                  <a:cubicBezTo>
                    <a:pt x="43" y="32"/>
                    <a:pt x="41" y="32"/>
                    <a:pt x="35" y="29"/>
                  </a:cubicBezTo>
                  <a:cubicBezTo>
                    <a:pt x="34" y="30"/>
                    <a:pt x="33" y="31"/>
                    <a:pt x="32" y="32"/>
                  </a:cubicBezTo>
                  <a:cubicBezTo>
                    <a:pt x="28" y="37"/>
                    <a:pt x="24" y="42"/>
                    <a:pt x="17" y="42"/>
                  </a:cubicBezTo>
                  <a:lnTo>
                    <a:pt x="16" y="42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58" name="Freeform 129"/>
            <p:cNvSpPr>
              <a:spLocks noEditPoints="1"/>
            </p:cNvSpPr>
            <p:nvPr userDrawn="1"/>
          </p:nvSpPr>
          <p:spPr bwMode="auto">
            <a:xfrm>
              <a:off x="6672263" y="1422401"/>
              <a:ext cx="120650" cy="96838"/>
            </a:xfrm>
            <a:custGeom>
              <a:avLst/>
              <a:gdLst>
                <a:gd name="T0" fmla="*/ 34 w 76"/>
                <a:gd name="T1" fmla="*/ 19 h 61"/>
                <a:gd name="T2" fmla="*/ 35 w 76"/>
                <a:gd name="T3" fmla="*/ 19 h 61"/>
                <a:gd name="T4" fmla="*/ 55 w 76"/>
                <a:gd name="T5" fmla="*/ 30 h 61"/>
                <a:gd name="T6" fmla="*/ 55 w 76"/>
                <a:gd name="T7" fmla="*/ 31 h 61"/>
                <a:gd name="T8" fmla="*/ 46 w 76"/>
                <a:gd name="T9" fmla="*/ 27 h 61"/>
                <a:gd name="T10" fmla="*/ 44 w 76"/>
                <a:gd name="T11" fmla="*/ 27 h 61"/>
                <a:gd name="T12" fmla="*/ 27 w 76"/>
                <a:gd name="T13" fmla="*/ 42 h 61"/>
                <a:gd name="T14" fmla="*/ 27 w 76"/>
                <a:gd name="T15" fmla="*/ 42 h 61"/>
                <a:gd name="T16" fmla="*/ 22 w 76"/>
                <a:gd name="T17" fmla="*/ 27 h 61"/>
                <a:gd name="T18" fmla="*/ 34 w 76"/>
                <a:gd name="T19" fmla="*/ 19 h 61"/>
                <a:gd name="T20" fmla="*/ 34 w 76"/>
                <a:gd name="T21" fmla="*/ 0 h 61"/>
                <a:gd name="T22" fmla="*/ 9 w 76"/>
                <a:gd name="T23" fmla="*/ 12 h 61"/>
                <a:gd name="T24" fmla="*/ 4 w 76"/>
                <a:gd name="T25" fmla="*/ 43 h 61"/>
                <a:gd name="T26" fmla="*/ 26 w 76"/>
                <a:gd name="T27" fmla="*/ 61 h 61"/>
                <a:gd name="T28" fmla="*/ 26 w 76"/>
                <a:gd name="T29" fmla="*/ 61 h 61"/>
                <a:gd name="T30" fmla="*/ 27 w 76"/>
                <a:gd name="T31" fmla="*/ 61 h 61"/>
                <a:gd name="T32" fmla="*/ 48 w 76"/>
                <a:gd name="T33" fmla="*/ 50 h 61"/>
                <a:gd name="T34" fmla="*/ 55 w 76"/>
                <a:gd name="T35" fmla="*/ 51 h 61"/>
                <a:gd name="T36" fmla="*/ 72 w 76"/>
                <a:gd name="T37" fmla="*/ 41 h 61"/>
                <a:gd name="T38" fmla="*/ 73 w 76"/>
                <a:gd name="T39" fmla="*/ 21 h 61"/>
                <a:gd name="T40" fmla="*/ 49 w 76"/>
                <a:gd name="T41" fmla="*/ 5 h 61"/>
                <a:gd name="T42" fmla="*/ 45 w 76"/>
                <a:gd name="T43" fmla="*/ 3 h 61"/>
                <a:gd name="T44" fmla="*/ 34 w 76"/>
                <a:gd name="T4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6" h="61">
                  <a:moveTo>
                    <a:pt x="34" y="19"/>
                  </a:moveTo>
                  <a:cubicBezTo>
                    <a:pt x="34" y="19"/>
                    <a:pt x="34" y="19"/>
                    <a:pt x="35" y="19"/>
                  </a:cubicBezTo>
                  <a:cubicBezTo>
                    <a:pt x="37" y="21"/>
                    <a:pt x="54" y="28"/>
                    <a:pt x="55" y="30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3" y="31"/>
                    <a:pt x="50" y="30"/>
                    <a:pt x="46" y="27"/>
                  </a:cubicBezTo>
                  <a:cubicBezTo>
                    <a:pt x="45" y="27"/>
                    <a:pt x="45" y="27"/>
                    <a:pt x="44" y="27"/>
                  </a:cubicBezTo>
                  <a:cubicBezTo>
                    <a:pt x="39" y="27"/>
                    <a:pt x="32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2" y="41"/>
                    <a:pt x="20" y="29"/>
                    <a:pt x="22" y="27"/>
                  </a:cubicBezTo>
                  <a:cubicBezTo>
                    <a:pt x="25" y="25"/>
                    <a:pt x="31" y="19"/>
                    <a:pt x="34" y="19"/>
                  </a:cubicBezTo>
                  <a:moveTo>
                    <a:pt x="34" y="0"/>
                  </a:moveTo>
                  <a:cubicBezTo>
                    <a:pt x="29" y="0"/>
                    <a:pt x="22" y="1"/>
                    <a:pt x="9" y="12"/>
                  </a:cubicBezTo>
                  <a:cubicBezTo>
                    <a:pt x="0" y="21"/>
                    <a:pt x="1" y="34"/>
                    <a:pt x="4" y="43"/>
                  </a:cubicBezTo>
                  <a:cubicBezTo>
                    <a:pt x="8" y="54"/>
                    <a:pt x="16" y="60"/>
                    <a:pt x="26" y="61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37" y="61"/>
                    <a:pt x="43" y="55"/>
                    <a:pt x="48" y="50"/>
                  </a:cubicBezTo>
                  <a:cubicBezTo>
                    <a:pt x="51" y="50"/>
                    <a:pt x="53" y="51"/>
                    <a:pt x="55" y="51"/>
                  </a:cubicBezTo>
                  <a:cubicBezTo>
                    <a:pt x="62" y="51"/>
                    <a:pt x="68" y="47"/>
                    <a:pt x="72" y="41"/>
                  </a:cubicBezTo>
                  <a:cubicBezTo>
                    <a:pt x="75" y="35"/>
                    <a:pt x="76" y="28"/>
                    <a:pt x="73" y="21"/>
                  </a:cubicBezTo>
                  <a:cubicBezTo>
                    <a:pt x="69" y="14"/>
                    <a:pt x="63" y="11"/>
                    <a:pt x="49" y="5"/>
                  </a:cubicBezTo>
                  <a:cubicBezTo>
                    <a:pt x="47" y="4"/>
                    <a:pt x="46" y="3"/>
                    <a:pt x="45" y="3"/>
                  </a:cubicBezTo>
                  <a:cubicBezTo>
                    <a:pt x="42" y="1"/>
                    <a:pt x="38" y="0"/>
                    <a:pt x="34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59" name="Freeform 130"/>
            <p:cNvSpPr/>
            <p:nvPr userDrawn="1"/>
          </p:nvSpPr>
          <p:spPr bwMode="auto">
            <a:xfrm>
              <a:off x="6792913" y="2090739"/>
              <a:ext cx="53975" cy="44450"/>
            </a:xfrm>
            <a:custGeom>
              <a:avLst/>
              <a:gdLst>
                <a:gd name="T0" fmla="*/ 14 w 34"/>
                <a:gd name="T1" fmla="*/ 28 h 28"/>
                <a:gd name="T2" fmla="*/ 0 w 34"/>
                <a:gd name="T3" fmla="*/ 17 h 28"/>
                <a:gd name="T4" fmla="*/ 20 w 34"/>
                <a:gd name="T5" fmla="*/ 0 h 28"/>
                <a:gd name="T6" fmla="*/ 31 w 34"/>
                <a:gd name="T7" fmla="*/ 6 h 28"/>
                <a:gd name="T8" fmla="*/ 31 w 34"/>
                <a:gd name="T9" fmla="*/ 20 h 28"/>
                <a:gd name="T10" fmla="*/ 14 w 34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28">
                  <a:moveTo>
                    <a:pt x="14" y="28"/>
                  </a:moveTo>
                  <a:cubicBezTo>
                    <a:pt x="0" y="28"/>
                    <a:pt x="0" y="18"/>
                    <a:pt x="0" y="17"/>
                  </a:cubicBezTo>
                  <a:cubicBezTo>
                    <a:pt x="0" y="8"/>
                    <a:pt x="14" y="0"/>
                    <a:pt x="20" y="0"/>
                  </a:cubicBezTo>
                  <a:cubicBezTo>
                    <a:pt x="25" y="0"/>
                    <a:pt x="29" y="2"/>
                    <a:pt x="31" y="6"/>
                  </a:cubicBezTo>
                  <a:cubicBezTo>
                    <a:pt x="34" y="10"/>
                    <a:pt x="34" y="15"/>
                    <a:pt x="31" y="20"/>
                  </a:cubicBezTo>
                  <a:cubicBezTo>
                    <a:pt x="27" y="27"/>
                    <a:pt x="18" y="28"/>
                    <a:pt x="14" y="28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60" name="Freeform 131"/>
            <p:cNvSpPr>
              <a:spLocks noEditPoints="1"/>
            </p:cNvSpPr>
            <p:nvPr userDrawn="1"/>
          </p:nvSpPr>
          <p:spPr bwMode="auto">
            <a:xfrm>
              <a:off x="6777038" y="2074864"/>
              <a:ext cx="85725" cy="76200"/>
            </a:xfrm>
            <a:custGeom>
              <a:avLst/>
              <a:gdLst>
                <a:gd name="T0" fmla="*/ 30 w 54"/>
                <a:gd name="T1" fmla="*/ 19 h 48"/>
                <a:gd name="T2" fmla="*/ 32 w 54"/>
                <a:gd name="T3" fmla="*/ 25 h 48"/>
                <a:gd name="T4" fmla="*/ 24 w 54"/>
                <a:gd name="T5" fmla="*/ 28 h 48"/>
                <a:gd name="T6" fmla="*/ 20 w 54"/>
                <a:gd name="T7" fmla="*/ 27 h 48"/>
                <a:gd name="T8" fmla="*/ 30 w 54"/>
                <a:gd name="T9" fmla="*/ 19 h 48"/>
                <a:gd name="T10" fmla="*/ 30 w 54"/>
                <a:gd name="T11" fmla="*/ 0 h 48"/>
                <a:gd name="T12" fmla="*/ 0 w 54"/>
                <a:gd name="T13" fmla="*/ 27 h 48"/>
                <a:gd name="T14" fmla="*/ 24 w 54"/>
                <a:gd name="T15" fmla="*/ 48 h 48"/>
                <a:gd name="T16" fmla="*/ 50 w 54"/>
                <a:gd name="T17" fmla="*/ 35 h 48"/>
                <a:gd name="T18" fmla="*/ 50 w 54"/>
                <a:gd name="T19" fmla="*/ 11 h 48"/>
                <a:gd name="T20" fmla="*/ 30 w 54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48">
                  <a:moveTo>
                    <a:pt x="30" y="19"/>
                  </a:moveTo>
                  <a:cubicBezTo>
                    <a:pt x="33" y="19"/>
                    <a:pt x="34" y="22"/>
                    <a:pt x="32" y="25"/>
                  </a:cubicBezTo>
                  <a:cubicBezTo>
                    <a:pt x="31" y="27"/>
                    <a:pt x="27" y="28"/>
                    <a:pt x="24" y="28"/>
                  </a:cubicBezTo>
                  <a:cubicBezTo>
                    <a:pt x="22" y="28"/>
                    <a:pt x="20" y="28"/>
                    <a:pt x="20" y="27"/>
                  </a:cubicBezTo>
                  <a:cubicBezTo>
                    <a:pt x="20" y="25"/>
                    <a:pt x="27" y="19"/>
                    <a:pt x="30" y="19"/>
                  </a:cubicBezTo>
                  <a:moveTo>
                    <a:pt x="30" y="0"/>
                  </a:moveTo>
                  <a:cubicBezTo>
                    <a:pt x="20" y="0"/>
                    <a:pt x="0" y="11"/>
                    <a:pt x="0" y="27"/>
                  </a:cubicBezTo>
                  <a:cubicBezTo>
                    <a:pt x="0" y="35"/>
                    <a:pt x="7" y="48"/>
                    <a:pt x="24" y="48"/>
                  </a:cubicBezTo>
                  <a:cubicBezTo>
                    <a:pt x="30" y="48"/>
                    <a:pt x="43" y="46"/>
                    <a:pt x="50" y="35"/>
                  </a:cubicBezTo>
                  <a:cubicBezTo>
                    <a:pt x="54" y="27"/>
                    <a:pt x="54" y="18"/>
                    <a:pt x="50" y="11"/>
                  </a:cubicBezTo>
                  <a:cubicBezTo>
                    <a:pt x="45" y="4"/>
                    <a:pt x="38" y="0"/>
                    <a:pt x="30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61" name="Freeform 132"/>
            <p:cNvSpPr/>
            <p:nvPr userDrawn="1"/>
          </p:nvSpPr>
          <p:spPr bwMode="auto">
            <a:xfrm>
              <a:off x="6627813" y="2036764"/>
              <a:ext cx="176213" cy="96838"/>
            </a:xfrm>
            <a:custGeom>
              <a:avLst/>
              <a:gdLst>
                <a:gd name="T0" fmla="*/ 87 w 111"/>
                <a:gd name="T1" fmla="*/ 61 h 61"/>
                <a:gd name="T2" fmla="*/ 80 w 111"/>
                <a:gd name="T3" fmla="*/ 59 h 61"/>
                <a:gd name="T4" fmla="*/ 76 w 111"/>
                <a:gd name="T5" fmla="*/ 58 h 61"/>
                <a:gd name="T6" fmla="*/ 61 w 111"/>
                <a:gd name="T7" fmla="*/ 47 h 61"/>
                <a:gd name="T8" fmla="*/ 60 w 111"/>
                <a:gd name="T9" fmla="*/ 43 h 61"/>
                <a:gd name="T10" fmla="*/ 42 w 111"/>
                <a:gd name="T11" fmla="*/ 34 h 61"/>
                <a:gd name="T12" fmla="*/ 29 w 111"/>
                <a:gd name="T13" fmla="*/ 31 h 61"/>
                <a:gd name="T14" fmla="*/ 21 w 111"/>
                <a:gd name="T15" fmla="*/ 32 h 61"/>
                <a:gd name="T16" fmla="*/ 3 w 111"/>
                <a:gd name="T17" fmla="*/ 25 h 61"/>
                <a:gd name="T18" fmla="*/ 0 w 111"/>
                <a:gd name="T19" fmla="*/ 21 h 61"/>
                <a:gd name="T20" fmla="*/ 2 w 111"/>
                <a:gd name="T21" fmla="*/ 15 h 61"/>
                <a:gd name="T22" fmla="*/ 27 w 111"/>
                <a:gd name="T23" fmla="*/ 0 h 61"/>
                <a:gd name="T24" fmla="*/ 64 w 111"/>
                <a:gd name="T25" fmla="*/ 6 h 61"/>
                <a:gd name="T26" fmla="*/ 77 w 111"/>
                <a:gd name="T27" fmla="*/ 14 h 61"/>
                <a:gd name="T28" fmla="*/ 81 w 111"/>
                <a:gd name="T29" fmla="*/ 17 h 61"/>
                <a:gd name="T30" fmla="*/ 89 w 111"/>
                <a:gd name="T31" fmla="*/ 21 h 61"/>
                <a:gd name="T32" fmla="*/ 90 w 111"/>
                <a:gd name="T33" fmla="*/ 21 h 61"/>
                <a:gd name="T34" fmla="*/ 111 w 111"/>
                <a:gd name="T35" fmla="*/ 46 h 61"/>
                <a:gd name="T36" fmla="*/ 109 w 111"/>
                <a:gd name="T37" fmla="*/ 52 h 61"/>
                <a:gd name="T38" fmla="*/ 100 w 111"/>
                <a:gd name="T39" fmla="*/ 58 h 61"/>
                <a:gd name="T40" fmla="*/ 99 w 111"/>
                <a:gd name="T41" fmla="*/ 58 h 61"/>
                <a:gd name="T42" fmla="*/ 98 w 111"/>
                <a:gd name="T43" fmla="*/ 57 h 61"/>
                <a:gd name="T44" fmla="*/ 96 w 111"/>
                <a:gd name="T45" fmla="*/ 59 h 61"/>
                <a:gd name="T46" fmla="*/ 87 w 111"/>
                <a:gd name="T4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1" h="61">
                  <a:moveTo>
                    <a:pt x="87" y="61"/>
                  </a:moveTo>
                  <a:cubicBezTo>
                    <a:pt x="84" y="61"/>
                    <a:pt x="82" y="60"/>
                    <a:pt x="80" y="59"/>
                  </a:cubicBezTo>
                  <a:cubicBezTo>
                    <a:pt x="79" y="59"/>
                    <a:pt x="78" y="58"/>
                    <a:pt x="76" y="58"/>
                  </a:cubicBezTo>
                  <a:cubicBezTo>
                    <a:pt x="69" y="55"/>
                    <a:pt x="63" y="53"/>
                    <a:pt x="61" y="47"/>
                  </a:cubicBezTo>
                  <a:cubicBezTo>
                    <a:pt x="60" y="46"/>
                    <a:pt x="60" y="44"/>
                    <a:pt x="60" y="43"/>
                  </a:cubicBezTo>
                  <a:cubicBezTo>
                    <a:pt x="53" y="42"/>
                    <a:pt x="46" y="39"/>
                    <a:pt x="42" y="34"/>
                  </a:cubicBezTo>
                  <a:cubicBezTo>
                    <a:pt x="41" y="33"/>
                    <a:pt x="33" y="31"/>
                    <a:pt x="29" y="31"/>
                  </a:cubicBezTo>
                  <a:cubicBezTo>
                    <a:pt x="27" y="32"/>
                    <a:pt x="24" y="32"/>
                    <a:pt x="21" y="32"/>
                  </a:cubicBezTo>
                  <a:cubicBezTo>
                    <a:pt x="15" y="32"/>
                    <a:pt x="6" y="31"/>
                    <a:pt x="3" y="25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4" y="10"/>
                    <a:pt x="16" y="0"/>
                    <a:pt x="27" y="0"/>
                  </a:cubicBezTo>
                  <a:cubicBezTo>
                    <a:pt x="27" y="0"/>
                    <a:pt x="57" y="0"/>
                    <a:pt x="64" y="6"/>
                  </a:cubicBezTo>
                  <a:cubicBezTo>
                    <a:pt x="66" y="8"/>
                    <a:pt x="75" y="13"/>
                    <a:pt x="77" y="14"/>
                  </a:cubicBezTo>
                  <a:cubicBezTo>
                    <a:pt x="79" y="15"/>
                    <a:pt x="80" y="16"/>
                    <a:pt x="81" y="17"/>
                  </a:cubicBezTo>
                  <a:cubicBezTo>
                    <a:pt x="83" y="18"/>
                    <a:pt x="86" y="21"/>
                    <a:pt x="89" y="21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103" y="21"/>
                    <a:pt x="111" y="37"/>
                    <a:pt x="111" y="46"/>
                  </a:cubicBezTo>
                  <a:cubicBezTo>
                    <a:pt x="111" y="48"/>
                    <a:pt x="110" y="50"/>
                    <a:pt x="109" y="52"/>
                  </a:cubicBezTo>
                  <a:cubicBezTo>
                    <a:pt x="107" y="56"/>
                    <a:pt x="104" y="58"/>
                    <a:pt x="100" y="58"/>
                  </a:cubicBezTo>
                  <a:cubicBezTo>
                    <a:pt x="99" y="58"/>
                    <a:pt x="99" y="58"/>
                    <a:pt x="99" y="58"/>
                  </a:cubicBezTo>
                  <a:cubicBezTo>
                    <a:pt x="98" y="57"/>
                    <a:pt x="98" y="57"/>
                    <a:pt x="98" y="57"/>
                  </a:cubicBezTo>
                  <a:cubicBezTo>
                    <a:pt x="99" y="58"/>
                    <a:pt x="97" y="58"/>
                    <a:pt x="96" y="59"/>
                  </a:cubicBezTo>
                  <a:cubicBezTo>
                    <a:pt x="93" y="60"/>
                    <a:pt x="90" y="61"/>
                    <a:pt x="87" y="61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62" name="Freeform 133"/>
            <p:cNvSpPr>
              <a:spLocks noEditPoints="1"/>
            </p:cNvSpPr>
            <p:nvPr userDrawn="1"/>
          </p:nvSpPr>
          <p:spPr bwMode="auto">
            <a:xfrm>
              <a:off x="6611938" y="2020889"/>
              <a:ext cx="207963" cy="128588"/>
            </a:xfrm>
            <a:custGeom>
              <a:avLst/>
              <a:gdLst>
                <a:gd name="T0" fmla="*/ 37 w 131"/>
                <a:gd name="T1" fmla="*/ 20 h 81"/>
                <a:gd name="T2" fmla="*/ 68 w 131"/>
                <a:gd name="T3" fmla="*/ 24 h 81"/>
                <a:gd name="T4" fmla="*/ 83 w 131"/>
                <a:gd name="T5" fmla="*/ 33 h 81"/>
                <a:gd name="T6" fmla="*/ 99 w 131"/>
                <a:gd name="T7" fmla="*/ 41 h 81"/>
                <a:gd name="T8" fmla="*/ 100 w 131"/>
                <a:gd name="T9" fmla="*/ 41 h 81"/>
                <a:gd name="T10" fmla="*/ 100 w 131"/>
                <a:gd name="T11" fmla="*/ 41 h 81"/>
                <a:gd name="T12" fmla="*/ 110 w 131"/>
                <a:gd name="T13" fmla="*/ 58 h 81"/>
                <a:gd name="T14" fmla="*/ 110 w 131"/>
                <a:gd name="T15" fmla="*/ 58 h 81"/>
                <a:gd name="T16" fmla="*/ 109 w 131"/>
                <a:gd name="T17" fmla="*/ 58 h 81"/>
                <a:gd name="T18" fmla="*/ 97 w 131"/>
                <a:gd name="T19" fmla="*/ 61 h 81"/>
                <a:gd name="T20" fmla="*/ 96 w 131"/>
                <a:gd name="T21" fmla="*/ 61 h 81"/>
                <a:gd name="T22" fmla="*/ 80 w 131"/>
                <a:gd name="T23" fmla="*/ 54 h 81"/>
                <a:gd name="T24" fmla="*/ 76 w 131"/>
                <a:gd name="T25" fmla="*/ 43 h 81"/>
                <a:gd name="T26" fmla="*/ 76 w 131"/>
                <a:gd name="T27" fmla="*/ 43 h 81"/>
                <a:gd name="T28" fmla="*/ 73 w 131"/>
                <a:gd name="T29" fmla="*/ 43 h 81"/>
                <a:gd name="T30" fmla="*/ 60 w 131"/>
                <a:gd name="T31" fmla="*/ 38 h 81"/>
                <a:gd name="T32" fmla="*/ 39 w 131"/>
                <a:gd name="T33" fmla="*/ 31 h 81"/>
                <a:gd name="T34" fmla="*/ 36 w 131"/>
                <a:gd name="T35" fmla="*/ 32 h 81"/>
                <a:gd name="T36" fmla="*/ 31 w 131"/>
                <a:gd name="T37" fmla="*/ 32 h 81"/>
                <a:gd name="T38" fmla="*/ 21 w 131"/>
                <a:gd name="T39" fmla="*/ 29 h 81"/>
                <a:gd name="T40" fmla="*/ 37 w 131"/>
                <a:gd name="T41" fmla="*/ 20 h 81"/>
                <a:gd name="T42" fmla="*/ 37 w 131"/>
                <a:gd name="T43" fmla="*/ 0 h 81"/>
                <a:gd name="T44" fmla="*/ 3 w 131"/>
                <a:gd name="T45" fmla="*/ 21 h 81"/>
                <a:gd name="T46" fmla="*/ 5 w 131"/>
                <a:gd name="T47" fmla="*/ 40 h 81"/>
                <a:gd name="T48" fmla="*/ 31 w 131"/>
                <a:gd name="T49" fmla="*/ 52 h 81"/>
                <a:gd name="T50" fmla="*/ 40 w 131"/>
                <a:gd name="T51" fmla="*/ 51 h 81"/>
                <a:gd name="T52" fmla="*/ 47 w 131"/>
                <a:gd name="T53" fmla="*/ 52 h 81"/>
                <a:gd name="T54" fmla="*/ 62 w 131"/>
                <a:gd name="T55" fmla="*/ 61 h 81"/>
                <a:gd name="T56" fmla="*/ 62 w 131"/>
                <a:gd name="T57" fmla="*/ 61 h 81"/>
                <a:gd name="T58" fmla="*/ 83 w 131"/>
                <a:gd name="T59" fmla="*/ 77 h 81"/>
                <a:gd name="T60" fmla="*/ 86 w 131"/>
                <a:gd name="T61" fmla="*/ 78 h 81"/>
                <a:gd name="T62" fmla="*/ 97 w 131"/>
                <a:gd name="T63" fmla="*/ 81 h 81"/>
                <a:gd name="T64" fmla="*/ 110 w 131"/>
                <a:gd name="T65" fmla="*/ 78 h 81"/>
                <a:gd name="T66" fmla="*/ 111 w 131"/>
                <a:gd name="T67" fmla="*/ 77 h 81"/>
                <a:gd name="T68" fmla="*/ 131 w 131"/>
                <a:gd name="T69" fmla="*/ 56 h 81"/>
                <a:gd name="T70" fmla="*/ 100 w 131"/>
                <a:gd name="T71" fmla="*/ 22 h 81"/>
                <a:gd name="T72" fmla="*/ 98 w 131"/>
                <a:gd name="T73" fmla="*/ 20 h 81"/>
                <a:gd name="T74" fmla="*/ 92 w 131"/>
                <a:gd name="T75" fmla="*/ 15 h 81"/>
                <a:gd name="T76" fmla="*/ 91 w 131"/>
                <a:gd name="T77" fmla="*/ 15 h 81"/>
                <a:gd name="T78" fmla="*/ 91 w 131"/>
                <a:gd name="T79" fmla="*/ 15 h 81"/>
                <a:gd name="T80" fmla="*/ 80 w 131"/>
                <a:gd name="T81" fmla="*/ 8 h 81"/>
                <a:gd name="T82" fmla="*/ 37 w 131"/>
                <a:gd name="T8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" h="81">
                  <a:moveTo>
                    <a:pt x="37" y="20"/>
                  </a:moveTo>
                  <a:cubicBezTo>
                    <a:pt x="44" y="20"/>
                    <a:pt x="66" y="21"/>
                    <a:pt x="68" y="24"/>
                  </a:cubicBezTo>
                  <a:cubicBezTo>
                    <a:pt x="71" y="26"/>
                    <a:pt x="81" y="32"/>
                    <a:pt x="83" y="33"/>
                  </a:cubicBezTo>
                  <a:cubicBezTo>
                    <a:pt x="85" y="34"/>
                    <a:pt x="91" y="41"/>
                    <a:pt x="99" y="41"/>
                  </a:cubicBezTo>
                  <a:cubicBezTo>
                    <a:pt x="99" y="41"/>
                    <a:pt x="99" y="41"/>
                    <a:pt x="100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8" y="41"/>
                    <a:pt x="114" y="58"/>
                    <a:pt x="110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09" y="58"/>
                    <a:pt x="109" y="58"/>
                    <a:pt x="109" y="58"/>
                  </a:cubicBezTo>
                  <a:cubicBezTo>
                    <a:pt x="105" y="58"/>
                    <a:pt x="100" y="61"/>
                    <a:pt x="97" y="61"/>
                  </a:cubicBezTo>
                  <a:cubicBezTo>
                    <a:pt x="97" y="61"/>
                    <a:pt x="96" y="61"/>
                    <a:pt x="96" y="61"/>
                  </a:cubicBezTo>
                  <a:cubicBezTo>
                    <a:pt x="93" y="59"/>
                    <a:pt x="81" y="57"/>
                    <a:pt x="80" y="54"/>
                  </a:cubicBezTo>
                  <a:cubicBezTo>
                    <a:pt x="78" y="51"/>
                    <a:pt x="81" y="43"/>
                    <a:pt x="76" y="43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75" y="43"/>
                    <a:pt x="74" y="43"/>
                    <a:pt x="73" y="43"/>
                  </a:cubicBezTo>
                  <a:cubicBezTo>
                    <a:pt x="68" y="43"/>
                    <a:pt x="63" y="41"/>
                    <a:pt x="60" y="38"/>
                  </a:cubicBezTo>
                  <a:cubicBezTo>
                    <a:pt x="57" y="34"/>
                    <a:pt x="45" y="31"/>
                    <a:pt x="39" y="31"/>
                  </a:cubicBezTo>
                  <a:cubicBezTo>
                    <a:pt x="38" y="31"/>
                    <a:pt x="37" y="31"/>
                    <a:pt x="36" y="32"/>
                  </a:cubicBezTo>
                  <a:cubicBezTo>
                    <a:pt x="35" y="32"/>
                    <a:pt x="33" y="32"/>
                    <a:pt x="31" y="32"/>
                  </a:cubicBezTo>
                  <a:cubicBezTo>
                    <a:pt x="26" y="32"/>
                    <a:pt x="20" y="31"/>
                    <a:pt x="21" y="29"/>
                  </a:cubicBezTo>
                  <a:cubicBezTo>
                    <a:pt x="22" y="27"/>
                    <a:pt x="30" y="20"/>
                    <a:pt x="37" y="20"/>
                  </a:cubicBezTo>
                  <a:moveTo>
                    <a:pt x="37" y="0"/>
                  </a:moveTo>
                  <a:cubicBezTo>
                    <a:pt x="21" y="0"/>
                    <a:pt x="7" y="13"/>
                    <a:pt x="3" y="21"/>
                  </a:cubicBezTo>
                  <a:cubicBezTo>
                    <a:pt x="0" y="27"/>
                    <a:pt x="1" y="35"/>
                    <a:pt x="5" y="40"/>
                  </a:cubicBezTo>
                  <a:cubicBezTo>
                    <a:pt x="11" y="50"/>
                    <a:pt x="22" y="52"/>
                    <a:pt x="31" y="52"/>
                  </a:cubicBezTo>
                  <a:cubicBezTo>
                    <a:pt x="34" y="52"/>
                    <a:pt x="38" y="51"/>
                    <a:pt x="40" y="51"/>
                  </a:cubicBezTo>
                  <a:cubicBezTo>
                    <a:pt x="42" y="51"/>
                    <a:pt x="45" y="52"/>
                    <a:pt x="47" y="52"/>
                  </a:cubicBezTo>
                  <a:cubicBezTo>
                    <a:pt x="51" y="56"/>
                    <a:pt x="56" y="59"/>
                    <a:pt x="62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6" y="71"/>
                    <a:pt x="75" y="74"/>
                    <a:pt x="83" y="77"/>
                  </a:cubicBezTo>
                  <a:cubicBezTo>
                    <a:pt x="84" y="77"/>
                    <a:pt x="85" y="77"/>
                    <a:pt x="86" y="78"/>
                  </a:cubicBezTo>
                  <a:cubicBezTo>
                    <a:pt x="89" y="80"/>
                    <a:pt x="93" y="81"/>
                    <a:pt x="97" y="81"/>
                  </a:cubicBezTo>
                  <a:cubicBezTo>
                    <a:pt x="103" y="81"/>
                    <a:pt x="107" y="79"/>
                    <a:pt x="110" y="78"/>
                  </a:cubicBezTo>
                  <a:cubicBezTo>
                    <a:pt x="110" y="78"/>
                    <a:pt x="110" y="77"/>
                    <a:pt x="111" y="77"/>
                  </a:cubicBezTo>
                  <a:cubicBezTo>
                    <a:pt x="122" y="77"/>
                    <a:pt x="131" y="67"/>
                    <a:pt x="131" y="56"/>
                  </a:cubicBezTo>
                  <a:cubicBezTo>
                    <a:pt x="131" y="42"/>
                    <a:pt x="119" y="22"/>
                    <a:pt x="100" y="22"/>
                  </a:cubicBezTo>
                  <a:cubicBezTo>
                    <a:pt x="99" y="21"/>
                    <a:pt x="98" y="20"/>
                    <a:pt x="98" y="20"/>
                  </a:cubicBezTo>
                  <a:cubicBezTo>
                    <a:pt x="96" y="18"/>
                    <a:pt x="94" y="17"/>
                    <a:pt x="92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9" y="14"/>
                    <a:pt x="82" y="10"/>
                    <a:pt x="80" y="8"/>
                  </a:cubicBezTo>
                  <a:cubicBezTo>
                    <a:pt x="71" y="0"/>
                    <a:pt x="41" y="0"/>
                    <a:pt x="37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63" name="Freeform 134"/>
            <p:cNvSpPr/>
            <p:nvPr userDrawn="1"/>
          </p:nvSpPr>
          <p:spPr bwMode="auto">
            <a:xfrm>
              <a:off x="6680200" y="2095501"/>
              <a:ext cx="58738" cy="39688"/>
            </a:xfrm>
            <a:custGeom>
              <a:avLst/>
              <a:gdLst>
                <a:gd name="T0" fmla="*/ 15 w 37"/>
                <a:gd name="T1" fmla="*/ 25 h 25"/>
                <a:gd name="T2" fmla="*/ 0 w 37"/>
                <a:gd name="T3" fmla="*/ 14 h 25"/>
                <a:gd name="T4" fmla="*/ 20 w 37"/>
                <a:gd name="T5" fmla="*/ 0 h 25"/>
                <a:gd name="T6" fmla="*/ 29 w 37"/>
                <a:gd name="T7" fmla="*/ 3 h 25"/>
                <a:gd name="T8" fmla="*/ 35 w 37"/>
                <a:gd name="T9" fmla="*/ 17 h 25"/>
                <a:gd name="T10" fmla="*/ 24 w 37"/>
                <a:gd name="T11" fmla="*/ 25 h 25"/>
                <a:gd name="T12" fmla="*/ 23 w 37"/>
                <a:gd name="T13" fmla="*/ 25 h 25"/>
                <a:gd name="T14" fmla="*/ 21 w 37"/>
                <a:gd name="T15" fmla="*/ 25 h 25"/>
                <a:gd name="T16" fmla="*/ 15 w 37"/>
                <a:gd name="T1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5">
                  <a:moveTo>
                    <a:pt x="15" y="25"/>
                  </a:moveTo>
                  <a:cubicBezTo>
                    <a:pt x="2" y="25"/>
                    <a:pt x="0" y="17"/>
                    <a:pt x="0" y="14"/>
                  </a:cubicBezTo>
                  <a:cubicBezTo>
                    <a:pt x="0" y="3"/>
                    <a:pt x="16" y="0"/>
                    <a:pt x="20" y="0"/>
                  </a:cubicBezTo>
                  <a:cubicBezTo>
                    <a:pt x="24" y="0"/>
                    <a:pt x="27" y="1"/>
                    <a:pt x="29" y="3"/>
                  </a:cubicBezTo>
                  <a:cubicBezTo>
                    <a:pt x="37" y="9"/>
                    <a:pt x="35" y="15"/>
                    <a:pt x="35" y="17"/>
                  </a:cubicBezTo>
                  <a:cubicBezTo>
                    <a:pt x="33" y="21"/>
                    <a:pt x="30" y="25"/>
                    <a:pt x="24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2" y="25"/>
                    <a:pt x="21" y="25"/>
                    <a:pt x="21" y="25"/>
                  </a:cubicBezTo>
                  <a:cubicBezTo>
                    <a:pt x="19" y="25"/>
                    <a:pt x="17" y="25"/>
                    <a:pt x="15" y="25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64" name="Freeform 135"/>
            <p:cNvSpPr>
              <a:spLocks noEditPoints="1"/>
            </p:cNvSpPr>
            <p:nvPr userDrawn="1"/>
          </p:nvSpPr>
          <p:spPr bwMode="auto">
            <a:xfrm>
              <a:off x="6664325" y="2081214"/>
              <a:ext cx="92075" cy="69850"/>
            </a:xfrm>
            <a:custGeom>
              <a:avLst/>
              <a:gdLst>
                <a:gd name="T0" fmla="*/ 30 w 58"/>
                <a:gd name="T1" fmla="*/ 19 h 44"/>
                <a:gd name="T2" fmla="*/ 33 w 58"/>
                <a:gd name="T3" fmla="*/ 20 h 44"/>
                <a:gd name="T4" fmla="*/ 34 w 58"/>
                <a:gd name="T5" fmla="*/ 24 h 44"/>
                <a:gd name="T6" fmla="*/ 33 w 58"/>
                <a:gd name="T7" fmla="*/ 24 h 44"/>
                <a:gd name="T8" fmla="*/ 25 w 58"/>
                <a:gd name="T9" fmla="*/ 24 h 44"/>
                <a:gd name="T10" fmla="*/ 20 w 58"/>
                <a:gd name="T11" fmla="*/ 23 h 44"/>
                <a:gd name="T12" fmla="*/ 30 w 58"/>
                <a:gd name="T13" fmla="*/ 19 h 44"/>
                <a:gd name="T14" fmla="*/ 30 w 58"/>
                <a:gd name="T15" fmla="*/ 0 h 44"/>
                <a:gd name="T16" fmla="*/ 0 w 58"/>
                <a:gd name="T17" fmla="*/ 23 h 44"/>
                <a:gd name="T18" fmla="*/ 25 w 58"/>
                <a:gd name="T19" fmla="*/ 44 h 44"/>
                <a:gd name="T20" fmla="*/ 31 w 58"/>
                <a:gd name="T21" fmla="*/ 43 h 44"/>
                <a:gd name="T22" fmla="*/ 33 w 58"/>
                <a:gd name="T23" fmla="*/ 43 h 44"/>
                <a:gd name="T24" fmla="*/ 33 w 58"/>
                <a:gd name="T25" fmla="*/ 43 h 44"/>
                <a:gd name="T26" fmla="*/ 34 w 58"/>
                <a:gd name="T27" fmla="*/ 43 h 44"/>
                <a:gd name="T28" fmla="*/ 54 w 58"/>
                <a:gd name="T29" fmla="*/ 30 h 44"/>
                <a:gd name="T30" fmla="*/ 46 w 58"/>
                <a:gd name="T31" fmla="*/ 5 h 44"/>
                <a:gd name="T32" fmla="*/ 30 w 58"/>
                <a:gd name="T3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44">
                  <a:moveTo>
                    <a:pt x="30" y="19"/>
                  </a:moveTo>
                  <a:cubicBezTo>
                    <a:pt x="32" y="19"/>
                    <a:pt x="33" y="19"/>
                    <a:pt x="33" y="20"/>
                  </a:cubicBezTo>
                  <a:cubicBezTo>
                    <a:pt x="36" y="22"/>
                    <a:pt x="36" y="24"/>
                    <a:pt x="34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1" y="24"/>
                    <a:pt x="28" y="24"/>
                    <a:pt x="25" y="24"/>
                  </a:cubicBezTo>
                  <a:cubicBezTo>
                    <a:pt x="22" y="24"/>
                    <a:pt x="20" y="24"/>
                    <a:pt x="20" y="23"/>
                  </a:cubicBezTo>
                  <a:cubicBezTo>
                    <a:pt x="20" y="21"/>
                    <a:pt x="26" y="19"/>
                    <a:pt x="30" y="19"/>
                  </a:cubicBezTo>
                  <a:moveTo>
                    <a:pt x="30" y="0"/>
                  </a:moveTo>
                  <a:cubicBezTo>
                    <a:pt x="19" y="0"/>
                    <a:pt x="0" y="6"/>
                    <a:pt x="0" y="23"/>
                  </a:cubicBezTo>
                  <a:cubicBezTo>
                    <a:pt x="0" y="24"/>
                    <a:pt x="1" y="44"/>
                    <a:pt x="25" y="44"/>
                  </a:cubicBezTo>
                  <a:cubicBezTo>
                    <a:pt x="27" y="44"/>
                    <a:pt x="29" y="43"/>
                    <a:pt x="31" y="43"/>
                  </a:cubicBezTo>
                  <a:cubicBezTo>
                    <a:pt x="32" y="43"/>
                    <a:pt x="32" y="43"/>
                    <a:pt x="33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43" y="43"/>
                    <a:pt x="51" y="38"/>
                    <a:pt x="54" y="30"/>
                  </a:cubicBezTo>
                  <a:cubicBezTo>
                    <a:pt x="55" y="26"/>
                    <a:pt x="58" y="15"/>
                    <a:pt x="46" y="5"/>
                  </a:cubicBezTo>
                  <a:cubicBezTo>
                    <a:pt x="43" y="2"/>
                    <a:pt x="38" y="0"/>
                    <a:pt x="30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65" name="Freeform 136"/>
            <p:cNvSpPr/>
            <p:nvPr userDrawn="1"/>
          </p:nvSpPr>
          <p:spPr bwMode="auto">
            <a:xfrm>
              <a:off x="6684963" y="2012951"/>
              <a:ext cx="42863" cy="46038"/>
            </a:xfrm>
            <a:custGeom>
              <a:avLst/>
              <a:gdLst>
                <a:gd name="T0" fmla="*/ 13 w 27"/>
                <a:gd name="T1" fmla="*/ 29 h 29"/>
                <a:gd name="T2" fmla="*/ 0 w 27"/>
                <a:gd name="T3" fmla="*/ 15 h 29"/>
                <a:gd name="T4" fmla="*/ 14 w 27"/>
                <a:gd name="T5" fmla="*/ 0 h 29"/>
                <a:gd name="T6" fmla="*/ 16 w 27"/>
                <a:gd name="T7" fmla="*/ 0 h 29"/>
                <a:gd name="T8" fmla="*/ 18 w 27"/>
                <a:gd name="T9" fmla="*/ 1 h 29"/>
                <a:gd name="T10" fmla="*/ 25 w 27"/>
                <a:gd name="T11" fmla="*/ 16 h 29"/>
                <a:gd name="T12" fmla="*/ 13 w 27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9">
                  <a:moveTo>
                    <a:pt x="13" y="29"/>
                  </a:moveTo>
                  <a:cubicBezTo>
                    <a:pt x="6" y="29"/>
                    <a:pt x="0" y="23"/>
                    <a:pt x="0" y="15"/>
                  </a:cubicBezTo>
                  <a:cubicBezTo>
                    <a:pt x="0" y="9"/>
                    <a:pt x="5" y="0"/>
                    <a:pt x="1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22" y="2"/>
                    <a:pt x="27" y="7"/>
                    <a:pt x="25" y="16"/>
                  </a:cubicBezTo>
                  <a:cubicBezTo>
                    <a:pt x="24" y="24"/>
                    <a:pt x="19" y="29"/>
                    <a:pt x="13" y="29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66" name="Freeform 137"/>
            <p:cNvSpPr>
              <a:spLocks noEditPoints="1"/>
            </p:cNvSpPr>
            <p:nvPr userDrawn="1"/>
          </p:nvSpPr>
          <p:spPr bwMode="auto">
            <a:xfrm>
              <a:off x="6669088" y="1997076"/>
              <a:ext cx="74613" cy="76200"/>
            </a:xfrm>
            <a:custGeom>
              <a:avLst/>
              <a:gdLst>
                <a:gd name="T0" fmla="*/ 24 w 47"/>
                <a:gd name="T1" fmla="*/ 20 h 48"/>
                <a:gd name="T2" fmla="*/ 25 w 47"/>
                <a:gd name="T3" fmla="*/ 20 h 48"/>
                <a:gd name="T4" fmla="*/ 23 w 47"/>
                <a:gd name="T5" fmla="*/ 29 h 48"/>
                <a:gd name="T6" fmla="*/ 20 w 47"/>
                <a:gd name="T7" fmla="*/ 25 h 48"/>
                <a:gd name="T8" fmla="*/ 24 w 47"/>
                <a:gd name="T9" fmla="*/ 20 h 48"/>
                <a:gd name="T10" fmla="*/ 24 w 47"/>
                <a:gd name="T11" fmla="*/ 0 h 48"/>
                <a:gd name="T12" fmla="*/ 0 w 47"/>
                <a:gd name="T13" fmla="*/ 25 h 48"/>
                <a:gd name="T14" fmla="*/ 23 w 47"/>
                <a:gd name="T15" fmla="*/ 48 h 48"/>
                <a:gd name="T16" fmla="*/ 45 w 47"/>
                <a:gd name="T17" fmla="*/ 28 h 48"/>
                <a:gd name="T18" fmla="*/ 32 w 47"/>
                <a:gd name="T19" fmla="*/ 1 h 48"/>
                <a:gd name="T20" fmla="*/ 24 w 47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48">
                  <a:moveTo>
                    <a:pt x="24" y="20"/>
                  </a:moveTo>
                  <a:cubicBezTo>
                    <a:pt x="24" y="20"/>
                    <a:pt x="24" y="20"/>
                    <a:pt x="25" y="20"/>
                  </a:cubicBezTo>
                  <a:cubicBezTo>
                    <a:pt x="28" y="21"/>
                    <a:pt x="25" y="29"/>
                    <a:pt x="23" y="29"/>
                  </a:cubicBezTo>
                  <a:cubicBezTo>
                    <a:pt x="21" y="29"/>
                    <a:pt x="20" y="27"/>
                    <a:pt x="20" y="25"/>
                  </a:cubicBezTo>
                  <a:cubicBezTo>
                    <a:pt x="20" y="23"/>
                    <a:pt x="21" y="20"/>
                    <a:pt x="24" y="20"/>
                  </a:cubicBezTo>
                  <a:moveTo>
                    <a:pt x="24" y="0"/>
                  </a:moveTo>
                  <a:cubicBezTo>
                    <a:pt x="10" y="0"/>
                    <a:pt x="0" y="13"/>
                    <a:pt x="0" y="25"/>
                  </a:cubicBezTo>
                  <a:cubicBezTo>
                    <a:pt x="0" y="38"/>
                    <a:pt x="10" y="48"/>
                    <a:pt x="23" y="48"/>
                  </a:cubicBezTo>
                  <a:cubicBezTo>
                    <a:pt x="34" y="48"/>
                    <a:pt x="43" y="40"/>
                    <a:pt x="45" y="28"/>
                  </a:cubicBezTo>
                  <a:cubicBezTo>
                    <a:pt x="47" y="14"/>
                    <a:pt x="40" y="5"/>
                    <a:pt x="32" y="1"/>
                  </a:cubicBezTo>
                  <a:cubicBezTo>
                    <a:pt x="29" y="1"/>
                    <a:pt x="27" y="0"/>
                    <a:pt x="24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67" name="Freeform 138"/>
            <p:cNvSpPr/>
            <p:nvPr userDrawn="1"/>
          </p:nvSpPr>
          <p:spPr bwMode="auto">
            <a:xfrm>
              <a:off x="6713538" y="2009776"/>
              <a:ext cx="47625" cy="46038"/>
            </a:xfrm>
            <a:custGeom>
              <a:avLst/>
              <a:gdLst>
                <a:gd name="T0" fmla="*/ 12 w 30"/>
                <a:gd name="T1" fmla="*/ 29 h 29"/>
                <a:gd name="T2" fmla="*/ 1 w 30"/>
                <a:gd name="T3" fmla="*/ 18 h 29"/>
                <a:gd name="T4" fmla="*/ 5 w 30"/>
                <a:gd name="T5" fmla="*/ 3 h 29"/>
                <a:gd name="T6" fmla="*/ 8 w 30"/>
                <a:gd name="T7" fmla="*/ 0 h 29"/>
                <a:gd name="T8" fmla="*/ 13 w 30"/>
                <a:gd name="T9" fmla="*/ 0 h 29"/>
                <a:gd name="T10" fmla="*/ 28 w 30"/>
                <a:gd name="T11" fmla="*/ 9 h 29"/>
                <a:gd name="T12" fmla="*/ 28 w 30"/>
                <a:gd name="T13" fmla="*/ 20 h 29"/>
                <a:gd name="T14" fmla="*/ 12 w 30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9">
                  <a:moveTo>
                    <a:pt x="12" y="29"/>
                  </a:moveTo>
                  <a:cubicBezTo>
                    <a:pt x="6" y="29"/>
                    <a:pt x="1" y="24"/>
                    <a:pt x="1" y="18"/>
                  </a:cubicBezTo>
                  <a:cubicBezTo>
                    <a:pt x="0" y="14"/>
                    <a:pt x="1" y="7"/>
                    <a:pt x="5" y="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" y="0"/>
                    <a:pt x="25" y="3"/>
                    <a:pt x="28" y="9"/>
                  </a:cubicBezTo>
                  <a:cubicBezTo>
                    <a:pt x="30" y="13"/>
                    <a:pt x="30" y="17"/>
                    <a:pt x="28" y="20"/>
                  </a:cubicBezTo>
                  <a:cubicBezTo>
                    <a:pt x="25" y="24"/>
                    <a:pt x="18" y="29"/>
                    <a:pt x="12" y="29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68" name="Freeform 139"/>
            <p:cNvSpPr>
              <a:spLocks noEditPoints="1"/>
            </p:cNvSpPr>
            <p:nvPr userDrawn="1"/>
          </p:nvSpPr>
          <p:spPr bwMode="auto">
            <a:xfrm>
              <a:off x="6699250" y="1993901"/>
              <a:ext cx="77788" cy="77788"/>
            </a:xfrm>
            <a:custGeom>
              <a:avLst/>
              <a:gdLst>
                <a:gd name="T0" fmla="*/ 22 w 49"/>
                <a:gd name="T1" fmla="*/ 20 h 49"/>
                <a:gd name="T2" fmla="*/ 29 w 49"/>
                <a:gd name="T3" fmla="*/ 24 h 49"/>
                <a:gd name="T4" fmla="*/ 21 w 49"/>
                <a:gd name="T5" fmla="*/ 29 h 49"/>
                <a:gd name="T6" fmla="*/ 19 w 49"/>
                <a:gd name="T7" fmla="*/ 28 h 49"/>
                <a:gd name="T8" fmla="*/ 22 w 49"/>
                <a:gd name="T9" fmla="*/ 20 h 49"/>
                <a:gd name="T10" fmla="*/ 22 w 49"/>
                <a:gd name="T11" fmla="*/ 0 h 49"/>
                <a:gd name="T12" fmla="*/ 7 w 49"/>
                <a:gd name="T13" fmla="*/ 7 h 49"/>
                <a:gd name="T14" fmla="*/ 0 w 49"/>
                <a:gd name="T15" fmla="*/ 29 h 49"/>
                <a:gd name="T16" fmla="*/ 21 w 49"/>
                <a:gd name="T17" fmla="*/ 49 h 49"/>
                <a:gd name="T18" fmla="*/ 45 w 49"/>
                <a:gd name="T19" fmla="*/ 35 h 49"/>
                <a:gd name="T20" fmla="*/ 46 w 49"/>
                <a:gd name="T21" fmla="*/ 15 h 49"/>
                <a:gd name="T22" fmla="*/ 22 w 49"/>
                <a:gd name="T2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49">
                  <a:moveTo>
                    <a:pt x="22" y="20"/>
                  </a:moveTo>
                  <a:cubicBezTo>
                    <a:pt x="23" y="20"/>
                    <a:pt x="28" y="21"/>
                    <a:pt x="29" y="24"/>
                  </a:cubicBezTo>
                  <a:cubicBezTo>
                    <a:pt x="29" y="25"/>
                    <a:pt x="24" y="29"/>
                    <a:pt x="21" y="29"/>
                  </a:cubicBezTo>
                  <a:cubicBezTo>
                    <a:pt x="20" y="29"/>
                    <a:pt x="19" y="29"/>
                    <a:pt x="19" y="28"/>
                  </a:cubicBezTo>
                  <a:cubicBezTo>
                    <a:pt x="19" y="23"/>
                    <a:pt x="20" y="20"/>
                    <a:pt x="22" y="20"/>
                  </a:cubicBezTo>
                  <a:moveTo>
                    <a:pt x="22" y="0"/>
                  </a:moveTo>
                  <a:cubicBezTo>
                    <a:pt x="16" y="0"/>
                    <a:pt x="11" y="2"/>
                    <a:pt x="7" y="7"/>
                  </a:cubicBezTo>
                  <a:cubicBezTo>
                    <a:pt x="0" y="13"/>
                    <a:pt x="0" y="22"/>
                    <a:pt x="0" y="29"/>
                  </a:cubicBezTo>
                  <a:cubicBezTo>
                    <a:pt x="1" y="40"/>
                    <a:pt x="10" y="49"/>
                    <a:pt x="21" y="49"/>
                  </a:cubicBezTo>
                  <a:cubicBezTo>
                    <a:pt x="31" y="49"/>
                    <a:pt x="41" y="42"/>
                    <a:pt x="45" y="35"/>
                  </a:cubicBezTo>
                  <a:cubicBezTo>
                    <a:pt x="49" y="29"/>
                    <a:pt x="49" y="22"/>
                    <a:pt x="46" y="15"/>
                  </a:cubicBezTo>
                  <a:cubicBezTo>
                    <a:pt x="42" y="5"/>
                    <a:pt x="29" y="0"/>
                    <a:pt x="22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69" name="Freeform 140"/>
            <p:cNvSpPr/>
            <p:nvPr userDrawn="1"/>
          </p:nvSpPr>
          <p:spPr bwMode="auto">
            <a:xfrm>
              <a:off x="6734175" y="2030414"/>
              <a:ext cx="60325" cy="57150"/>
            </a:xfrm>
            <a:custGeom>
              <a:avLst/>
              <a:gdLst>
                <a:gd name="T0" fmla="*/ 22 w 38"/>
                <a:gd name="T1" fmla="*/ 36 h 36"/>
                <a:gd name="T2" fmla="*/ 10 w 38"/>
                <a:gd name="T3" fmla="*/ 31 h 36"/>
                <a:gd name="T4" fmla="*/ 0 w 38"/>
                <a:gd name="T5" fmla="*/ 17 h 36"/>
                <a:gd name="T6" fmla="*/ 14 w 38"/>
                <a:gd name="T7" fmla="*/ 0 h 36"/>
                <a:gd name="T8" fmla="*/ 16 w 38"/>
                <a:gd name="T9" fmla="*/ 0 h 36"/>
                <a:gd name="T10" fmla="*/ 19 w 38"/>
                <a:gd name="T11" fmla="*/ 1 h 36"/>
                <a:gd name="T12" fmla="*/ 27 w 38"/>
                <a:gd name="T13" fmla="*/ 8 h 36"/>
                <a:gd name="T14" fmla="*/ 29 w 38"/>
                <a:gd name="T15" fmla="*/ 9 h 36"/>
                <a:gd name="T16" fmla="*/ 36 w 38"/>
                <a:gd name="T17" fmla="*/ 18 h 36"/>
                <a:gd name="T18" fmla="*/ 27 w 38"/>
                <a:gd name="T19" fmla="*/ 35 h 36"/>
                <a:gd name="T20" fmla="*/ 22 w 38"/>
                <a:gd name="T2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36">
                  <a:moveTo>
                    <a:pt x="22" y="36"/>
                  </a:moveTo>
                  <a:cubicBezTo>
                    <a:pt x="16" y="36"/>
                    <a:pt x="12" y="33"/>
                    <a:pt x="10" y="31"/>
                  </a:cubicBezTo>
                  <a:cubicBezTo>
                    <a:pt x="4" y="29"/>
                    <a:pt x="0" y="24"/>
                    <a:pt x="0" y="17"/>
                  </a:cubicBezTo>
                  <a:cubicBezTo>
                    <a:pt x="0" y="10"/>
                    <a:pt x="5" y="0"/>
                    <a:pt x="1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2" y="2"/>
                    <a:pt x="25" y="5"/>
                    <a:pt x="27" y="8"/>
                  </a:cubicBezTo>
                  <a:cubicBezTo>
                    <a:pt x="27" y="8"/>
                    <a:pt x="28" y="9"/>
                    <a:pt x="29" y="9"/>
                  </a:cubicBezTo>
                  <a:cubicBezTo>
                    <a:pt x="32" y="10"/>
                    <a:pt x="36" y="14"/>
                    <a:pt x="36" y="18"/>
                  </a:cubicBezTo>
                  <a:cubicBezTo>
                    <a:pt x="38" y="24"/>
                    <a:pt x="34" y="31"/>
                    <a:pt x="27" y="35"/>
                  </a:cubicBezTo>
                  <a:cubicBezTo>
                    <a:pt x="25" y="36"/>
                    <a:pt x="23" y="36"/>
                    <a:pt x="22" y="36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70" name="Freeform 141"/>
            <p:cNvSpPr>
              <a:spLocks noEditPoints="1"/>
            </p:cNvSpPr>
            <p:nvPr userDrawn="1"/>
          </p:nvSpPr>
          <p:spPr bwMode="auto">
            <a:xfrm>
              <a:off x="6718300" y="2014539"/>
              <a:ext cx="92075" cy="88900"/>
            </a:xfrm>
            <a:custGeom>
              <a:avLst/>
              <a:gdLst>
                <a:gd name="T0" fmla="*/ 24 w 58"/>
                <a:gd name="T1" fmla="*/ 20 h 56"/>
                <a:gd name="T2" fmla="*/ 25 w 58"/>
                <a:gd name="T3" fmla="*/ 20 h 56"/>
                <a:gd name="T4" fmla="*/ 35 w 58"/>
                <a:gd name="T5" fmla="*/ 29 h 56"/>
                <a:gd name="T6" fmla="*/ 35 w 58"/>
                <a:gd name="T7" fmla="*/ 29 h 56"/>
                <a:gd name="T8" fmla="*/ 36 w 58"/>
                <a:gd name="T9" fmla="*/ 29 h 56"/>
                <a:gd name="T10" fmla="*/ 33 w 58"/>
                <a:gd name="T11" fmla="*/ 36 h 56"/>
                <a:gd name="T12" fmla="*/ 32 w 58"/>
                <a:gd name="T13" fmla="*/ 36 h 56"/>
                <a:gd name="T14" fmla="*/ 24 w 58"/>
                <a:gd name="T15" fmla="*/ 31 h 56"/>
                <a:gd name="T16" fmla="*/ 24 w 58"/>
                <a:gd name="T17" fmla="*/ 31 h 56"/>
                <a:gd name="T18" fmla="*/ 23 w 58"/>
                <a:gd name="T19" fmla="*/ 31 h 56"/>
                <a:gd name="T20" fmla="*/ 20 w 58"/>
                <a:gd name="T21" fmla="*/ 27 h 56"/>
                <a:gd name="T22" fmla="*/ 24 w 58"/>
                <a:gd name="T23" fmla="*/ 20 h 56"/>
                <a:gd name="T24" fmla="*/ 24 w 58"/>
                <a:gd name="T25" fmla="*/ 0 h 56"/>
                <a:gd name="T26" fmla="*/ 24 w 58"/>
                <a:gd name="T27" fmla="*/ 0 h 56"/>
                <a:gd name="T28" fmla="*/ 24 w 58"/>
                <a:gd name="T29" fmla="*/ 0 h 56"/>
                <a:gd name="T30" fmla="*/ 4 w 58"/>
                <a:gd name="T31" fmla="*/ 14 h 56"/>
                <a:gd name="T32" fmla="*/ 0 w 58"/>
                <a:gd name="T33" fmla="*/ 27 h 56"/>
                <a:gd name="T34" fmla="*/ 15 w 58"/>
                <a:gd name="T35" fmla="*/ 49 h 56"/>
                <a:gd name="T36" fmla="*/ 32 w 58"/>
                <a:gd name="T37" fmla="*/ 56 h 56"/>
                <a:gd name="T38" fmla="*/ 41 w 58"/>
                <a:gd name="T39" fmla="*/ 54 h 56"/>
                <a:gd name="T40" fmla="*/ 56 w 58"/>
                <a:gd name="T41" fmla="*/ 26 h 56"/>
                <a:gd name="T42" fmla="*/ 44 w 58"/>
                <a:gd name="T43" fmla="*/ 11 h 56"/>
                <a:gd name="T44" fmla="*/ 33 w 58"/>
                <a:gd name="T45" fmla="*/ 2 h 56"/>
                <a:gd name="T46" fmla="*/ 24 w 58"/>
                <a:gd name="T47" fmla="*/ 0 h 56"/>
                <a:gd name="T48" fmla="*/ 24 w 58"/>
                <a:gd name="T4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" h="56">
                  <a:moveTo>
                    <a:pt x="24" y="20"/>
                  </a:moveTo>
                  <a:cubicBezTo>
                    <a:pt x="25" y="20"/>
                    <a:pt x="25" y="20"/>
                    <a:pt x="25" y="20"/>
                  </a:cubicBezTo>
                  <a:cubicBezTo>
                    <a:pt x="28" y="21"/>
                    <a:pt x="33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8" y="29"/>
                    <a:pt x="37" y="34"/>
                    <a:pt x="33" y="36"/>
                  </a:cubicBezTo>
                  <a:cubicBezTo>
                    <a:pt x="33" y="36"/>
                    <a:pt x="32" y="36"/>
                    <a:pt x="32" y="36"/>
                  </a:cubicBezTo>
                  <a:cubicBezTo>
                    <a:pt x="28" y="36"/>
                    <a:pt x="25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1" y="31"/>
                    <a:pt x="20" y="30"/>
                    <a:pt x="20" y="27"/>
                  </a:cubicBezTo>
                  <a:cubicBezTo>
                    <a:pt x="20" y="25"/>
                    <a:pt x="22" y="20"/>
                    <a:pt x="24" y="20"/>
                  </a:cubicBezTo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6" y="0"/>
                    <a:pt x="8" y="5"/>
                    <a:pt x="4" y="14"/>
                  </a:cubicBezTo>
                  <a:cubicBezTo>
                    <a:pt x="2" y="18"/>
                    <a:pt x="0" y="23"/>
                    <a:pt x="0" y="27"/>
                  </a:cubicBezTo>
                  <a:cubicBezTo>
                    <a:pt x="0" y="38"/>
                    <a:pt x="7" y="46"/>
                    <a:pt x="15" y="49"/>
                  </a:cubicBezTo>
                  <a:cubicBezTo>
                    <a:pt x="19" y="52"/>
                    <a:pt x="24" y="56"/>
                    <a:pt x="32" y="56"/>
                  </a:cubicBezTo>
                  <a:cubicBezTo>
                    <a:pt x="35" y="56"/>
                    <a:pt x="38" y="55"/>
                    <a:pt x="41" y="54"/>
                  </a:cubicBezTo>
                  <a:cubicBezTo>
                    <a:pt x="52" y="48"/>
                    <a:pt x="58" y="37"/>
                    <a:pt x="56" y="26"/>
                  </a:cubicBezTo>
                  <a:cubicBezTo>
                    <a:pt x="54" y="19"/>
                    <a:pt x="50" y="14"/>
                    <a:pt x="44" y="11"/>
                  </a:cubicBezTo>
                  <a:cubicBezTo>
                    <a:pt x="41" y="8"/>
                    <a:pt x="38" y="4"/>
                    <a:pt x="33" y="2"/>
                  </a:cubicBezTo>
                  <a:cubicBezTo>
                    <a:pt x="30" y="1"/>
                    <a:pt x="27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71" name="Freeform 142"/>
            <p:cNvSpPr/>
            <p:nvPr userDrawn="1"/>
          </p:nvSpPr>
          <p:spPr bwMode="auto">
            <a:xfrm>
              <a:off x="8656638" y="2308226"/>
              <a:ext cx="84138" cy="93663"/>
            </a:xfrm>
            <a:custGeom>
              <a:avLst/>
              <a:gdLst>
                <a:gd name="T0" fmla="*/ 31 w 53"/>
                <a:gd name="T1" fmla="*/ 52 h 59"/>
                <a:gd name="T2" fmla="*/ 16 w 53"/>
                <a:gd name="T3" fmla="*/ 43 h 59"/>
                <a:gd name="T4" fmla="*/ 13 w 53"/>
                <a:gd name="T5" fmla="*/ 43 h 59"/>
                <a:gd name="T6" fmla="*/ 1 w 53"/>
                <a:gd name="T7" fmla="*/ 34 h 59"/>
                <a:gd name="T8" fmla="*/ 6 w 53"/>
                <a:gd name="T9" fmla="*/ 20 h 59"/>
                <a:gd name="T10" fmla="*/ 7 w 53"/>
                <a:gd name="T11" fmla="*/ 20 h 59"/>
                <a:gd name="T12" fmla="*/ 17 w 53"/>
                <a:gd name="T13" fmla="*/ 13 h 59"/>
                <a:gd name="T14" fmla="*/ 23 w 53"/>
                <a:gd name="T15" fmla="*/ 13 h 59"/>
                <a:gd name="T16" fmla="*/ 24 w 53"/>
                <a:gd name="T17" fmla="*/ 14 h 59"/>
                <a:gd name="T18" fmla="*/ 29 w 53"/>
                <a:gd name="T19" fmla="*/ 14 h 59"/>
                <a:gd name="T20" fmla="*/ 30 w 53"/>
                <a:gd name="T21" fmla="*/ 13 h 59"/>
                <a:gd name="T22" fmla="*/ 36 w 53"/>
                <a:gd name="T23" fmla="*/ 9 h 59"/>
                <a:gd name="T24" fmla="*/ 53 w 53"/>
                <a:gd name="T25" fmla="*/ 0 h 59"/>
                <a:gd name="T26" fmla="*/ 50 w 53"/>
                <a:gd name="T27" fmla="*/ 20 h 59"/>
                <a:gd name="T28" fmla="*/ 45 w 53"/>
                <a:gd name="T29" fmla="*/ 45 h 59"/>
                <a:gd name="T30" fmla="*/ 43 w 53"/>
                <a:gd name="T31" fmla="*/ 59 h 59"/>
                <a:gd name="T32" fmla="*/ 31 w 53"/>
                <a:gd name="T33" fmla="*/ 5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59">
                  <a:moveTo>
                    <a:pt x="31" y="52"/>
                  </a:moveTo>
                  <a:cubicBezTo>
                    <a:pt x="23" y="47"/>
                    <a:pt x="18" y="44"/>
                    <a:pt x="16" y="43"/>
                  </a:cubicBezTo>
                  <a:cubicBezTo>
                    <a:pt x="15" y="43"/>
                    <a:pt x="14" y="43"/>
                    <a:pt x="13" y="43"/>
                  </a:cubicBezTo>
                  <a:cubicBezTo>
                    <a:pt x="8" y="43"/>
                    <a:pt x="3" y="39"/>
                    <a:pt x="1" y="34"/>
                  </a:cubicBezTo>
                  <a:cubicBezTo>
                    <a:pt x="0" y="28"/>
                    <a:pt x="2" y="23"/>
                    <a:pt x="6" y="20"/>
                  </a:cubicBezTo>
                  <a:cubicBezTo>
                    <a:pt x="6" y="20"/>
                    <a:pt x="7" y="20"/>
                    <a:pt x="7" y="20"/>
                  </a:cubicBezTo>
                  <a:cubicBezTo>
                    <a:pt x="8" y="17"/>
                    <a:pt x="11" y="13"/>
                    <a:pt x="17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6" y="14"/>
                    <a:pt x="28" y="14"/>
                    <a:pt x="29" y="14"/>
                  </a:cubicBezTo>
                  <a:cubicBezTo>
                    <a:pt x="29" y="13"/>
                    <a:pt x="30" y="13"/>
                    <a:pt x="30" y="13"/>
                  </a:cubicBezTo>
                  <a:cubicBezTo>
                    <a:pt x="32" y="12"/>
                    <a:pt x="34" y="10"/>
                    <a:pt x="36" y="9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49" y="28"/>
                    <a:pt x="47" y="37"/>
                    <a:pt x="45" y="45"/>
                  </a:cubicBezTo>
                  <a:cubicBezTo>
                    <a:pt x="43" y="59"/>
                    <a:pt x="43" y="59"/>
                    <a:pt x="43" y="59"/>
                  </a:cubicBezTo>
                  <a:lnTo>
                    <a:pt x="31" y="52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72" name="Freeform 143"/>
            <p:cNvSpPr>
              <a:spLocks noEditPoints="1"/>
            </p:cNvSpPr>
            <p:nvPr userDrawn="1"/>
          </p:nvSpPr>
          <p:spPr bwMode="auto">
            <a:xfrm>
              <a:off x="8640763" y="2281239"/>
              <a:ext cx="120650" cy="146050"/>
            </a:xfrm>
            <a:custGeom>
              <a:avLst/>
              <a:gdLst>
                <a:gd name="T0" fmla="*/ 50 w 76"/>
                <a:gd name="T1" fmla="*/ 35 h 92"/>
                <a:gd name="T2" fmla="*/ 46 w 76"/>
                <a:gd name="T3" fmla="*/ 60 h 92"/>
                <a:gd name="T4" fmla="*/ 25 w 76"/>
                <a:gd name="T5" fmla="*/ 50 h 92"/>
                <a:gd name="T6" fmla="*/ 24 w 76"/>
                <a:gd name="T7" fmla="*/ 50 h 92"/>
                <a:gd name="T8" fmla="*/ 23 w 76"/>
                <a:gd name="T9" fmla="*/ 51 h 92"/>
                <a:gd name="T10" fmla="*/ 22 w 76"/>
                <a:gd name="T11" fmla="*/ 45 h 92"/>
                <a:gd name="T12" fmla="*/ 27 w 76"/>
                <a:gd name="T13" fmla="*/ 39 h 92"/>
                <a:gd name="T14" fmla="*/ 28 w 76"/>
                <a:gd name="T15" fmla="*/ 40 h 92"/>
                <a:gd name="T16" fmla="*/ 33 w 76"/>
                <a:gd name="T17" fmla="*/ 41 h 92"/>
                <a:gd name="T18" fmla="*/ 43 w 76"/>
                <a:gd name="T19" fmla="*/ 39 h 92"/>
                <a:gd name="T20" fmla="*/ 50 w 76"/>
                <a:gd name="T21" fmla="*/ 35 h 92"/>
                <a:gd name="T22" fmla="*/ 76 w 76"/>
                <a:gd name="T23" fmla="*/ 0 h 92"/>
                <a:gd name="T24" fmla="*/ 41 w 76"/>
                <a:gd name="T25" fmla="*/ 18 h 92"/>
                <a:gd name="T26" fmla="*/ 35 w 76"/>
                <a:gd name="T27" fmla="*/ 21 h 92"/>
                <a:gd name="T28" fmla="*/ 35 w 76"/>
                <a:gd name="T29" fmla="*/ 21 h 92"/>
                <a:gd name="T30" fmla="*/ 35 w 76"/>
                <a:gd name="T31" fmla="*/ 21 h 92"/>
                <a:gd name="T32" fmla="*/ 27 w 76"/>
                <a:gd name="T33" fmla="*/ 20 h 92"/>
                <a:gd name="T34" fmla="*/ 27 w 76"/>
                <a:gd name="T35" fmla="*/ 20 h 92"/>
                <a:gd name="T36" fmla="*/ 9 w 76"/>
                <a:gd name="T37" fmla="*/ 31 h 92"/>
                <a:gd name="T38" fmla="*/ 2 w 76"/>
                <a:gd name="T39" fmla="*/ 53 h 92"/>
                <a:gd name="T40" fmla="*/ 23 w 76"/>
                <a:gd name="T41" fmla="*/ 70 h 92"/>
                <a:gd name="T42" fmla="*/ 24 w 76"/>
                <a:gd name="T43" fmla="*/ 70 h 92"/>
                <a:gd name="T44" fmla="*/ 35 w 76"/>
                <a:gd name="T45" fmla="*/ 77 h 92"/>
                <a:gd name="T46" fmla="*/ 59 w 76"/>
                <a:gd name="T47" fmla="*/ 92 h 92"/>
                <a:gd name="T48" fmla="*/ 65 w 76"/>
                <a:gd name="T49" fmla="*/ 64 h 92"/>
                <a:gd name="T50" fmla="*/ 70 w 76"/>
                <a:gd name="T51" fmla="*/ 38 h 92"/>
                <a:gd name="T52" fmla="*/ 76 w 76"/>
                <a:gd name="T5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6" h="92">
                  <a:moveTo>
                    <a:pt x="50" y="35"/>
                  </a:moveTo>
                  <a:cubicBezTo>
                    <a:pt x="49" y="43"/>
                    <a:pt x="47" y="52"/>
                    <a:pt x="46" y="60"/>
                  </a:cubicBezTo>
                  <a:cubicBezTo>
                    <a:pt x="38" y="55"/>
                    <a:pt x="29" y="50"/>
                    <a:pt x="25" y="50"/>
                  </a:cubicBezTo>
                  <a:cubicBezTo>
                    <a:pt x="25" y="50"/>
                    <a:pt x="25" y="50"/>
                    <a:pt x="24" y="50"/>
                  </a:cubicBezTo>
                  <a:cubicBezTo>
                    <a:pt x="24" y="51"/>
                    <a:pt x="24" y="51"/>
                    <a:pt x="23" y="51"/>
                  </a:cubicBezTo>
                  <a:cubicBezTo>
                    <a:pt x="21" y="51"/>
                    <a:pt x="20" y="46"/>
                    <a:pt x="22" y="45"/>
                  </a:cubicBezTo>
                  <a:cubicBezTo>
                    <a:pt x="24" y="44"/>
                    <a:pt x="26" y="39"/>
                    <a:pt x="27" y="39"/>
                  </a:cubicBezTo>
                  <a:cubicBezTo>
                    <a:pt x="28" y="39"/>
                    <a:pt x="28" y="40"/>
                    <a:pt x="28" y="40"/>
                  </a:cubicBezTo>
                  <a:cubicBezTo>
                    <a:pt x="29" y="41"/>
                    <a:pt x="31" y="41"/>
                    <a:pt x="33" y="41"/>
                  </a:cubicBezTo>
                  <a:cubicBezTo>
                    <a:pt x="37" y="41"/>
                    <a:pt x="41" y="40"/>
                    <a:pt x="43" y="39"/>
                  </a:cubicBezTo>
                  <a:cubicBezTo>
                    <a:pt x="44" y="39"/>
                    <a:pt x="47" y="37"/>
                    <a:pt x="50" y="35"/>
                  </a:cubicBezTo>
                  <a:moveTo>
                    <a:pt x="76" y="0"/>
                  </a:moveTo>
                  <a:cubicBezTo>
                    <a:pt x="41" y="18"/>
                    <a:pt x="41" y="18"/>
                    <a:pt x="41" y="18"/>
                  </a:cubicBezTo>
                  <a:cubicBezTo>
                    <a:pt x="39" y="19"/>
                    <a:pt x="37" y="20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2" y="20"/>
                    <a:pt x="30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17" y="20"/>
                    <a:pt x="11" y="27"/>
                    <a:pt x="9" y="31"/>
                  </a:cubicBezTo>
                  <a:cubicBezTo>
                    <a:pt x="3" y="36"/>
                    <a:pt x="0" y="44"/>
                    <a:pt x="2" y="53"/>
                  </a:cubicBezTo>
                  <a:cubicBezTo>
                    <a:pt x="4" y="63"/>
                    <a:pt x="13" y="70"/>
                    <a:pt x="23" y="70"/>
                  </a:cubicBezTo>
                  <a:cubicBezTo>
                    <a:pt x="23" y="70"/>
                    <a:pt x="24" y="70"/>
                    <a:pt x="24" y="70"/>
                  </a:cubicBezTo>
                  <a:cubicBezTo>
                    <a:pt x="26" y="71"/>
                    <a:pt x="30" y="73"/>
                    <a:pt x="35" y="7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6" y="56"/>
                    <a:pt x="68" y="48"/>
                    <a:pt x="70" y="38"/>
                  </a:cubicBezTo>
                  <a:cubicBezTo>
                    <a:pt x="76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73" name="Freeform 144"/>
            <p:cNvSpPr/>
            <p:nvPr userDrawn="1"/>
          </p:nvSpPr>
          <p:spPr bwMode="auto">
            <a:xfrm>
              <a:off x="6807200" y="1244601"/>
              <a:ext cx="9525" cy="7938"/>
            </a:xfrm>
            <a:custGeom>
              <a:avLst/>
              <a:gdLst>
                <a:gd name="T0" fmla="*/ 4 w 6"/>
                <a:gd name="T1" fmla="*/ 1 h 5"/>
                <a:gd name="T2" fmla="*/ 2 w 6"/>
                <a:gd name="T3" fmla="*/ 4 h 5"/>
                <a:gd name="T4" fmla="*/ 4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4" y="1"/>
                  </a:moveTo>
                  <a:cubicBezTo>
                    <a:pt x="4" y="0"/>
                    <a:pt x="0" y="2"/>
                    <a:pt x="2" y="4"/>
                  </a:cubicBezTo>
                  <a:cubicBezTo>
                    <a:pt x="2" y="5"/>
                    <a:pt x="6" y="2"/>
                    <a:pt x="4" y="1"/>
                  </a:cubicBezTo>
                  <a:close/>
                </a:path>
              </a:pathLst>
            </a:custGeom>
            <a:solidFill>
              <a:srgbClr val="D1E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74" name="Freeform 145"/>
            <p:cNvSpPr/>
            <p:nvPr userDrawn="1"/>
          </p:nvSpPr>
          <p:spPr bwMode="auto">
            <a:xfrm>
              <a:off x="6808788" y="1246189"/>
              <a:ext cx="6350" cy="4763"/>
            </a:xfrm>
            <a:custGeom>
              <a:avLst/>
              <a:gdLst>
                <a:gd name="T0" fmla="*/ 3 w 4"/>
                <a:gd name="T1" fmla="*/ 0 h 3"/>
                <a:gd name="T2" fmla="*/ 1 w 4"/>
                <a:gd name="T3" fmla="*/ 3 h 3"/>
                <a:gd name="T4" fmla="*/ 1 w 4"/>
                <a:gd name="T5" fmla="*/ 3 h 3"/>
                <a:gd name="T6" fmla="*/ 3 w 4"/>
                <a:gd name="T7" fmla="*/ 0 h 3"/>
                <a:gd name="T8" fmla="*/ 3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cubicBezTo>
                    <a:pt x="2" y="0"/>
                    <a:pt x="0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4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75" name="Freeform 146"/>
            <p:cNvSpPr/>
            <p:nvPr userDrawn="1"/>
          </p:nvSpPr>
          <p:spPr bwMode="auto">
            <a:xfrm>
              <a:off x="6940550" y="1638301"/>
              <a:ext cx="7938" cy="7938"/>
            </a:xfrm>
            <a:custGeom>
              <a:avLst/>
              <a:gdLst>
                <a:gd name="T0" fmla="*/ 4 w 5"/>
                <a:gd name="T1" fmla="*/ 1 h 5"/>
                <a:gd name="T2" fmla="*/ 1 w 5"/>
                <a:gd name="T3" fmla="*/ 4 h 5"/>
                <a:gd name="T4" fmla="*/ 4 w 5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1"/>
                  </a:moveTo>
                  <a:cubicBezTo>
                    <a:pt x="3" y="0"/>
                    <a:pt x="0" y="2"/>
                    <a:pt x="1" y="4"/>
                  </a:cubicBezTo>
                  <a:cubicBezTo>
                    <a:pt x="2" y="5"/>
                    <a:pt x="5" y="2"/>
                    <a:pt x="4" y="1"/>
                  </a:cubicBezTo>
                  <a:close/>
                </a:path>
              </a:pathLst>
            </a:custGeom>
            <a:solidFill>
              <a:srgbClr val="D1E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76" name="Freeform 147"/>
            <p:cNvSpPr/>
            <p:nvPr userDrawn="1"/>
          </p:nvSpPr>
          <p:spPr bwMode="auto">
            <a:xfrm>
              <a:off x="6940550" y="1639889"/>
              <a:ext cx="7938" cy="4763"/>
            </a:xfrm>
            <a:custGeom>
              <a:avLst/>
              <a:gdLst>
                <a:gd name="T0" fmla="*/ 3 w 5"/>
                <a:gd name="T1" fmla="*/ 0 h 3"/>
                <a:gd name="T2" fmla="*/ 1 w 5"/>
                <a:gd name="T3" fmla="*/ 3 h 3"/>
                <a:gd name="T4" fmla="*/ 1 w 5"/>
                <a:gd name="T5" fmla="*/ 3 h 3"/>
                <a:gd name="T6" fmla="*/ 4 w 5"/>
                <a:gd name="T7" fmla="*/ 0 h 3"/>
                <a:gd name="T8" fmla="*/ 3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2" y="0"/>
                    <a:pt x="0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5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77" name="Freeform 148"/>
            <p:cNvSpPr/>
            <p:nvPr userDrawn="1"/>
          </p:nvSpPr>
          <p:spPr bwMode="auto">
            <a:xfrm>
              <a:off x="6359525" y="1285876"/>
              <a:ext cx="765175" cy="1760538"/>
            </a:xfrm>
            <a:custGeom>
              <a:avLst/>
              <a:gdLst>
                <a:gd name="T0" fmla="*/ 482 w 482"/>
                <a:gd name="T1" fmla="*/ 721 h 1111"/>
                <a:gd name="T2" fmla="*/ 468 w 482"/>
                <a:gd name="T3" fmla="*/ 688 h 1111"/>
                <a:gd name="T4" fmla="*/ 408 w 482"/>
                <a:gd name="T5" fmla="*/ 664 h 1111"/>
                <a:gd name="T6" fmla="*/ 339 w 482"/>
                <a:gd name="T7" fmla="*/ 604 h 1111"/>
                <a:gd name="T8" fmla="*/ 280 w 482"/>
                <a:gd name="T9" fmla="*/ 566 h 1111"/>
                <a:gd name="T10" fmla="*/ 241 w 482"/>
                <a:gd name="T11" fmla="*/ 564 h 1111"/>
                <a:gd name="T12" fmla="*/ 192 w 482"/>
                <a:gd name="T13" fmla="*/ 584 h 1111"/>
                <a:gd name="T14" fmla="*/ 159 w 482"/>
                <a:gd name="T15" fmla="*/ 507 h 1111"/>
                <a:gd name="T16" fmla="*/ 97 w 482"/>
                <a:gd name="T17" fmla="*/ 483 h 1111"/>
                <a:gd name="T18" fmla="*/ 161 w 482"/>
                <a:gd name="T19" fmla="*/ 438 h 1111"/>
                <a:gd name="T20" fmla="*/ 210 w 482"/>
                <a:gd name="T21" fmla="*/ 448 h 1111"/>
                <a:gd name="T22" fmla="*/ 239 w 482"/>
                <a:gd name="T23" fmla="*/ 381 h 1111"/>
                <a:gd name="T24" fmla="*/ 274 w 482"/>
                <a:gd name="T25" fmla="*/ 335 h 1111"/>
                <a:gd name="T26" fmla="*/ 313 w 482"/>
                <a:gd name="T27" fmla="*/ 307 h 1111"/>
                <a:gd name="T28" fmla="*/ 328 w 482"/>
                <a:gd name="T29" fmla="*/ 268 h 1111"/>
                <a:gd name="T30" fmla="*/ 355 w 482"/>
                <a:gd name="T31" fmla="*/ 271 h 1111"/>
                <a:gd name="T32" fmla="*/ 380 w 482"/>
                <a:gd name="T33" fmla="*/ 288 h 1111"/>
                <a:gd name="T34" fmla="*/ 372 w 482"/>
                <a:gd name="T35" fmla="*/ 228 h 1111"/>
                <a:gd name="T36" fmla="*/ 348 w 482"/>
                <a:gd name="T37" fmla="*/ 186 h 1111"/>
                <a:gd name="T38" fmla="*/ 313 w 482"/>
                <a:gd name="T39" fmla="*/ 166 h 1111"/>
                <a:gd name="T40" fmla="*/ 273 w 482"/>
                <a:gd name="T41" fmla="*/ 131 h 1111"/>
                <a:gd name="T42" fmla="*/ 244 w 482"/>
                <a:gd name="T43" fmla="*/ 194 h 1111"/>
                <a:gd name="T44" fmla="*/ 227 w 482"/>
                <a:gd name="T45" fmla="*/ 211 h 1111"/>
                <a:gd name="T46" fmla="*/ 186 w 482"/>
                <a:gd name="T47" fmla="*/ 185 h 1111"/>
                <a:gd name="T48" fmla="*/ 187 w 482"/>
                <a:gd name="T49" fmla="*/ 139 h 1111"/>
                <a:gd name="T50" fmla="*/ 243 w 482"/>
                <a:gd name="T51" fmla="*/ 90 h 1111"/>
                <a:gd name="T52" fmla="*/ 261 w 482"/>
                <a:gd name="T53" fmla="*/ 52 h 1111"/>
                <a:gd name="T54" fmla="*/ 299 w 482"/>
                <a:gd name="T55" fmla="*/ 75 h 1111"/>
                <a:gd name="T56" fmla="*/ 321 w 482"/>
                <a:gd name="T57" fmla="*/ 132 h 1111"/>
                <a:gd name="T58" fmla="*/ 345 w 482"/>
                <a:gd name="T59" fmla="*/ 100 h 1111"/>
                <a:gd name="T60" fmla="*/ 354 w 482"/>
                <a:gd name="T61" fmla="*/ 74 h 1111"/>
                <a:gd name="T62" fmla="*/ 331 w 482"/>
                <a:gd name="T63" fmla="*/ 36 h 1111"/>
                <a:gd name="T64" fmla="*/ 277 w 482"/>
                <a:gd name="T65" fmla="*/ 16 h 1111"/>
                <a:gd name="T66" fmla="*/ 222 w 482"/>
                <a:gd name="T67" fmla="*/ 30 h 1111"/>
                <a:gd name="T68" fmla="*/ 221 w 482"/>
                <a:gd name="T69" fmla="*/ 63 h 1111"/>
                <a:gd name="T70" fmla="*/ 184 w 482"/>
                <a:gd name="T71" fmla="*/ 44 h 1111"/>
                <a:gd name="T72" fmla="*/ 169 w 482"/>
                <a:gd name="T73" fmla="*/ 61 h 1111"/>
                <a:gd name="T74" fmla="*/ 24 w 482"/>
                <a:gd name="T75" fmla="*/ 478 h 1111"/>
                <a:gd name="T76" fmla="*/ 43 w 482"/>
                <a:gd name="T77" fmla="*/ 478 h 1111"/>
                <a:gd name="T78" fmla="*/ 127 w 482"/>
                <a:gd name="T79" fmla="*/ 556 h 1111"/>
                <a:gd name="T80" fmla="*/ 165 w 482"/>
                <a:gd name="T81" fmla="*/ 585 h 1111"/>
                <a:gd name="T82" fmla="*/ 209 w 482"/>
                <a:gd name="T83" fmla="*/ 614 h 1111"/>
                <a:gd name="T84" fmla="*/ 194 w 482"/>
                <a:gd name="T85" fmla="*/ 691 h 1111"/>
                <a:gd name="T86" fmla="*/ 212 w 482"/>
                <a:gd name="T87" fmla="*/ 747 h 1111"/>
                <a:gd name="T88" fmla="*/ 260 w 482"/>
                <a:gd name="T89" fmla="*/ 820 h 1111"/>
                <a:gd name="T90" fmla="*/ 261 w 482"/>
                <a:gd name="T91" fmla="*/ 887 h 1111"/>
                <a:gd name="T92" fmla="*/ 259 w 482"/>
                <a:gd name="T93" fmla="*/ 982 h 1111"/>
                <a:gd name="T94" fmla="*/ 258 w 482"/>
                <a:gd name="T95" fmla="*/ 1051 h 1111"/>
                <a:gd name="T96" fmla="*/ 278 w 482"/>
                <a:gd name="T97" fmla="*/ 1104 h 1111"/>
                <a:gd name="T98" fmla="*/ 311 w 482"/>
                <a:gd name="T99" fmla="*/ 1100 h 1111"/>
                <a:gd name="T100" fmla="*/ 315 w 482"/>
                <a:gd name="T101" fmla="*/ 1050 h 1111"/>
                <a:gd name="T102" fmla="*/ 328 w 482"/>
                <a:gd name="T103" fmla="*/ 981 h 1111"/>
                <a:gd name="T104" fmla="*/ 368 w 482"/>
                <a:gd name="T105" fmla="*/ 929 h 1111"/>
                <a:gd name="T106" fmla="*/ 398 w 482"/>
                <a:gd name="T107" fmla="*/ 890 h 1111"/>
                <a:gd name="T108" fmla="*/ 437 w 482"/>
                <a:gd name="T109" fmla="*/ 841 h 1111"/>
                <a:gd name="T110" fmla="*/ 459 w 482"/>
                <a:gd name="T111" fmla="*/ 770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2" h="1111">
                  <a:moveTo>
                    <a:pt x="467" y="754"/>
                  </a:moveTo>
                  <a:cubicBezTo>
                    <a:pt x="470" y="751"/>
                    <a:pt x="479" y="739"/>
                    <a:pt x="479" y="736"/>
                  </a:cubicBezTo>
                  <a:cubicBezTo>
                    <a:pt x="479" y="734"/>
                    <a:pt x="481" y="727"/>
                    <a:pt x="482" y="721"/>
                  </a:cubicBezTo>
                  <a:cubicBezTo>
                    <a:pt x="482" y="721"/>
                    <a:pt x="482" y="721"/>
                    <a:pt x="482" y="715"/>
                  </a:cubicBezTo>
                  <a:cubicBezTo>
                    <a:pt x="482" y="704"/>
                    <a:pt x="482" y="704"/>
                    <a:pt x="482" y="704"/>
                  </a:cubicBezTo>
                  <a:cubicBezTo>
                    <a:pt x="479" y="696"/>
                    <a:pt x="470" y="686"/>
                    <a:pt x="468" y="688"/>
                  </a:cubicBezTo>
                  <a:cubicBezTo>
                    <a:pt x="466" y="690"/>
                    <a:pt x="455" y="681"/>
                    <a:pt x="450" y="679"/>
                  </a:cubicBezTo>
                  <a:cubicBezTo>
                    <a:pt x="445" y="677"/>
                    <a:pt x="431" y="675"/>
                    <a:pt x="428" y="675"/>
                  </a:cubicBezTo>
                  <a:cubicBezTo>
                    <a:pt x="425" y="675"/>
                    <a:pt x="413" y="666"/>
                    <a:pt x="408" y="664"/>
                  </a:cubicBezTo>
                  <a:cubicBezTo>
                    <a:pt x="403" y="663"/>
                    <a:pt x="389" y="660"/>
                    <a:pt x="387" y="658"/>
                  </a:cubicBezTo>
                  <a:cubicBezTo>
                    <a:pt x="385" y="657"/>
                    <a:pt x="381" y="637"/>
                    <a:pt x="371" y="631"/>
                  </a:cubicBezTo>
                  <a:cubicBezTo>
                    <a:pt x="360" y="624"/>
                    <a:pt x="341" y="609"/>
                    <a:pt x="339" y="604"/>
                  </a:cubicBezTo>
                  <a:cubicBezTo>
                    <a:pt x="337" y="598"/>
                    <a:pt x="316" y="586"/>
                    <a:pt x="310" y="583"/>
                  </a:cubicBezTo>
                  <a:cubicBezTo>
                    <a:pt x="304" y="579"/>
                    <a:pt x="294" y="579"/>
                    <a:pt x="293" y="580"/>
                  </a:cubicBezTo>
                  <a:cubicBezTo>
                    <a:pt x="292" y="581"/>
                    <a:pt x="284" y="569"/>
                    <a:pt x="280" y="566"/>
                  </a:cubicBezTo>
                  <a:cubicBezTo>
                    <a:pt x="276" y="562"/>
                    <a:pt x="263" y="560"/>
                    <a:pt x="263" y="563"/>
                  </a:cubicBezTo>
                  <a:cubicBezTo>
                    <a:pt x="262" y="566"/>
                    <a:pt x="254" y="564"/>
                    <a:pt x="252" y="562"/>
                  </a:cubicBezTo>
                  <a:cubicBezTo>
                    <a:pt x="250" y="559"/>
                    <a:pt x="244" y="563"/>
                    <a:pt x="241" y="564"/>
                  </a:cubicBezTo>
                  <a:cubicBezTo>
                    <a:pt x="238" y="565"/>
                    <a:pt x="228" y="580"/>
                    <a:pt x="223" y="584"/>
                  </a:cubicBezTo>
                  <a:cubicBezTo>
                    <a:pt x="218" y="588"/>
                    <a:pt x="213" y="580"/>
                    <a:pt x="210" y="579"/>
                  </a:cubicBezTo>
                  <a:cubicBezTo>
                    <a:pt x="207" y="578"/>
                    <a:pt x="195" y="581"/>
                    <a:pt x="192" y="584"/>
                  </a:cubicBezTo>
                  <a:cubicBezTo>
                    <a:pt x="188" y="586"/>
                    <a:pt x="181" y="567"/>
                    <a:pt x="183" y="559"/>
                  </a:cubicBezTo>
                  <a:cubicBezTo>
                    <a:pt x="184" y="550"/>
                    <a:pt x="175" y="533"/>
                    <a:pt x="168" y="532"/>
                  </a:cubicBezTo>
                  <a:cubicBezTo>
                    <a:pt x="160" y="532"/>
                    <a:pt x="158" y="514"/>
                    <a:pt x="159" y="507"/>
                  </a:cubicBezTo>
                  <a:cubicBezTo>
                    <a:pt x="161" y="500"/>
                    <a:pt x="146" y="496"/>
                    <a:pt x="143" y="496"/>
                  </a:cubicBezTo>
                  <a:cubicBezTo>
                    <a:pt x="139" y="495"/>
                    <a:pt x="130" y="505"/>
                    <a:pt x="128" y="509"/>
                  </a:cubicBezTo>
                  <a:cubicBezTo>
                    <a:pt x="127" y="514"/>
                    <a:pt x="93" y="503"/>
                    <a:pt x="97" y="483"/>
                  </a:cubicBezTo>
                  <a:cubicBezTo>
                    <a:pt x="101" y="463"/>
                    <a:pt x="117" y="443"/>
                    <a:pt x="121" y="440"/>
                  </a:cubicBezTo>
                  <a:cubicBezTo>
                    <a:pt x="125" y="438"/>
                    <a:pt x="146" y="436"/>
                    <a:pt x="151" y="439"/>
                  </a:cubicBezTo>
                  <a:cubicBezTo>
                    <a:pt x="156" y="442"/>
                    <a:pt x="160" y="439"/>
                    <a:pt x="161" y="438"/>
                  </a:cubicBezTo>
                  <a:cubicBezTo>
                    <a:pt x="162" y="437"/>
                    <a:pt x="179" y="438"/>
                    <a:pt x="184" y="440"/>
                  </a:cubicBezTo>
                  <a:cubicBezTo>
                    <a:pt x="189" y="442"/>
                    <a:pt x="197" y="462"/>
                    <a:pt x="202" y="465"/>
                  </a:cubicBezTo>
                  <a:cubicBezTo>
                    <a:pt x="208" y="467"/>
                    <a:pt x="210" y="452"/>
                    <a:pt x="210" y="448"/>
                  </a:cubicBezTo>
                  <a:cubicBezTo>
                    <a:pt x="211" y="444"/>
                    <a:pt x="208" y="435"/>
                    <a:pt x="207" y="432"/>
                  </a:cubicBezTo>
                  <a:cubicBezTo>
                    <a:pt x="205" y="429"/>
                    <a:pt x="215" y="405"/>
                    <a:pt x="223" y="401"/>
                  </a:cubicBezTo>
                  <a:cubicBezTo>
                    <a:pt x="231" y="397"/>
                    <a:pt x="240" y="383"/>
                    <a:pt x="239" y="381"/>
                  </a:cubicBezTo>
                  <a:cubicBezTo>
                    <a:pt x="239" y="378"/>
                    <a:pt x="246" y="376"/>
                    <a:pt x="248" y="375"/>
                  </a:cubicBezTo>
                  <a:cubicBezTo>
                    <a:pt x="250" y="374"/>
                    <a:pt x="247" y="355"/>
                    <a:pt x="251" y="350"/>
                  </a:cubicBezTo>
                  <a:cubicBezTo>
                    <a:pt x="254" y="346"/>
                    <a:pt x="269" y="337"/>
                    <a:pt x="274" y="335"/>
                  </a:cubicBezTo>
                  <a:cubicBezTo>
                    <a:pt x="279" y="333"/>
                    <a:pt x="283" y="321"/>
                    <a:pt x="281" y="318"/>
                  </a:cubicBezTo>
                  <a:cubicBezTo>
                    <a:pt x="279" y="316"/>
                    <a:pt x="293" y="304"/>
                    <a:pt x="301" y="302"/>
                  </a:cubicBezTo>
                  <a:cubicBezTo>
                    <a:pt x="308" y="299"/>
                    <a:pt x="315" y="306"/>
                    <a:pt x="313" y="307"/>
                  </a:cubicBezTo>
                  <a:cubicBezTo>
                    <a:pt x="314" y="306"/>
                    <a:pt x="324" y="301"/>
                    <a:pt x="329" y="298"/>
                  </a:cubicBezTo>
                  <a:cubicBezTo>
                    <a:pt x="334" y="295"/>
                    <a:pt x="329" y="285"/>
                    <a:pt x="326" y="283"/>
                  </a:cubicBezTo>
                  <a:cubicBezTo>
                    <a:pt x="322" y="280"/>
                    <a:pt x="324" y="269"/>
                    <a:pt x="328" y="268"/>
                  </a:cubicBezTo>
                  <a:cubicBezTo>
                    <a:pt x="332" y="267"/>
                    <a:pt x="336" y="258"/>
                    <a:pt x="335" y="256"/>
                  </a:cubicBezTo>
                  <a:cubicBezTo>
                    <a:pt x="334" y="254"/>
                    <a:pt x="351" y="258"/>
                    <a:pt x="357" y="253"/>
                  </a:cubicBezTo>
                  <a:cubicBezTo>
                    <a:pt x="364" y="248"/>
                    <a:pt x="359" y="264"/>
                    <a:pt x="355" y="271"/>
                  </a:cubicBezTo>
                  <a:cubicBezTo>
                    <a:pt x="350" y="278"/>
                    <a:pt x="358" y="284"/>
                    <a:pt x="361" y="283"/>
                  </a:cubicBezTo>
                  <a:cubicBezTo>
                    <a:pt x="364" y="282"/>
                    <a:pt x="368" y="287"/>
                    <a:pt x="368" y="288"/>
                  </a:cubicBezTo>
                  <a:cubicBezTo>
                    <a:pt x="369" y="290"/>
                    <a:pt x="376" y="287"/>
                    <a:pt x="380" y="288"/>
                  </a:cubicBezTo>
                  <a:cubicBezTo>
                    <a:pt x="384" y="290"/>
                    <a:pt x="387" y="282"/>
                    <a:pt x="387" y="279"/>
                  </a:cubicBezTo>
                  <a:cubicBezTo>
                    <a:pt x="388" y="275"/>
                    <a:pt x="377" y="268"/>
                    <a:pt x="375" y="263"/>
                  </a:cubicBezTo>
                  <a:cubicBezTo>
                    <a:pt x="373" y="259"/>
                    <a:pt x="373" y="233"/>
                    <a:pt x="372" y="228"/>
                  </a:cubicBezTo>
                  <a:cubicBezTo>
                    <a:pt x="372" y="223"/>
                    <a:pt x="365" y="214"/>
                    <a:pt x="363" y="216"/>
                  </a:cubicBezTo>
                  <a:cubicBezTo>
                    <a:pt x="361" y="217"/>
                    <a:pt x="356" y="202"/>
                    <a:pt x="353" y="199"/>
                  </a:cubicBezTo>
                  <a:cubicBezTo>
                    <a:pt x="349" y="196"/>
                    <a:pt x="348" y="189"/>
                    <a:pt x="348" y="186"/>
                  </a:cubicBezTo>
                  <a:cubicBezTo>
                    <a:pt x="348" y="184"/>
                    <a:pt x="336" y="171"/>
                    <a:pt x="333" y="165"/>
                  </a:cubicBezTo>
                  <a:cubicBezTo>
                    <a:pt x="330" y="159"/>
                    <a:pt x="326" y="160"/>
                    <a:pt x="325" y="163"/>
                  </a:cubicBezTo>
                  <a:cubicBezTo>
                    <a:pt x="325" y="166"/>
                    <a:pt x="316" y="166"/>
                    <a:pt x="313" y="166"/>
                  </a:cubicBezTo>
                  <a:cubicBezTo>
                    <a:pt x="309" y="165"/>
                    <a:pt x="306" y="151"/>
                    <a:pt x="306" y="146"/>
                  </a:cubicBezTo>
                  <a:cubicBezTo>
                    <a:pt x="306" y="141"/>
                    <a:pt x="290" y="140"/>
                    <a:pt x="288" y="136"/>
                  </a:cubicBezTo>
                  <a:cubicBezTo>
                    <a:pt x="285" y="132"/>
                    <a:pt x="274" y="134"/>
                    <a:pt x="273" y="131"/>
                  </a:cubicBezTo>
                  <a:cubicBezTo>
                    <a:pt x="271" y="128"/>
                    <a:pt x="262" y="125"/>
                    <a:pt x="260" y="126"/>
                  </a:cubicBezTo>
                  <a:cubicBezTo>
                    <a:pt x="258" y="127"/>
                    <a:pt x="259" y="165"/>
                    <a:pt x="257" y="175"/>
                  </a:cubicBezTo>
                  <a:cubicBezTo>
                    <a:pt x="255" y="185"/>
                    <a:pt x="247" y="194"/>
                    <a:pt x="244" y="194"/>
                  </a:cubicBezTo>
                  <a:cubicBezTo>
                    <a:pt x="241" y="193"/>
                    <a:pt x="243" y="201"/>
                    <a:pt x="245" y="200"/>
                  </a:cubicBezTo>
                  <a:cubicBezTo>
                    <a:pt x="247" y="199"/>
                    <a:pt x="239" y="211"/>
                    <a:pt x="238" y="219"/>
                  </a:cubicBezTo>
                  <a:cubicBezTo>
                    <a:pt x="236" y="226"/>
                    <a:pt x="229" y="218"/>
                    <a:pt x="227" y="211"/>
                  </a:cubicBezTo>
                  <a:cubicBezTo>
                    <a:pt x="226" y="204"/>
                    <a:pt x="219" y="195"/>
                    <a:pt x="217" y="197"/>
                  </a:cubicBezTo>
                  <a:cubicBezTo>
                    <a:pt x="216" y="200"/>
                    <a:pt x="210" y="195"/>
                    <a:pt x="208" y="196"/>
                  </a:cubicBezTo>
                  <a:cubicBezTo>
                    <a:pt x="206" y="198"/>
                    <a:pt x="192" y="188"/>
                    <a:pt x="186" y="185"/>
                  </a:cubicBezTo>
                  <a:cubicBezTo>
                    <a:pt x="180" y="182"/>
                    <a:pt x="177" y="164"/>
                    <a:pt x="173" y="162"/>
                  </a:cubicBezTo>
                  <a:cubicBezTo>
                    <a:pt x="170" y="161"/>
                    <a:pt x="173" y="158"/>
                    <a:pt x="173" y="156"/>
                  </a:cubicBezTo>
                  <a:cubicBezTo>
                    <a:pt x="173" y="153"/>
                    <a:pt x="184" y="143"/>
                    <a:pt x="187" y="139"/>
                  </a:cubicBezTo>
                  <a:cubicBezTo>
                    <a:pt x="191" y="135"/>
                    <a:pt x="203" y="118"/>
                    <a:pt x="208" y="115"/>
                  </a:cubicBezTo>
                  <a:cubicBezTo>
                    <a:pt x="213" y="111"/>
                    <a:pt x="217" y="102"/>
                    <a:pt x="216" y="100"/>
                  </a:cubicBezTo>
                  <a:cubicBezTo>
                    <a:pt x="215" y="99"/>
                    <a:pt x="237" y="92"/>
                    <a:pt x="243" y="90"/>
                  </a:cubicBezTo>
                  <a:cubicBezTo>
                    <a:pt x="249" y="88"/>
                    <a:pt x="254" y="71"/>
                    <a:pt x="255" y="66"/>
                  </a:cubicBezTo>
                  <a:cubicBezTo>
                    <a:pt x="256" y="62"/>
                    <a:pt x="251" y="53"/>
                    <a:pt x="249" y="51"/>
                  </a:cubicBezTo>
                  <a:cubicBezTo>
                    <a:pt x="246" y="50"/>
                    <a:pt x="257" y="50"/>
                    <a:pt x="261" y="52"/>
                  </a:cubicBezTo>
                  <a:cubicBezTo>
                    <a:pt x="264" y="54"/>
                    <a:pt x="276" y="48"/>
                    <a:pt x="280" y="51"/>
                  </a:cubicBezTo>
                  <a:cubicBezTo>
                    <a:pt x="284" y="53"/>
                    <a:pt x="294" y="58"/>
                    <a:pt x="300" y="63"/>
                  </a:cubicBezTo>
                  <a:cubicBezTo>
                    <a:pt x="300" y="63"/>
                    <a:pt x="300" y="63"/>
                    <a:pt x="299" y="75"/>
                  </a:cubicBezTo>
                  <a:cubicBezTo>
                    <a:pt x="296" y="95"/>
                    <a:pt x="296" y="95"/>
                    <a:pt x="296" y="95"/>
                  </a:cubicBezTo>
                  <a:cubicBezTo>
                    <a:pt x="279" y="103"/>
                    <a:pt x="274" y="115"/>
                    <a:pt x="280" y="115"/>
                  </a:cubicBezTo>
                  <a:cubicBezTo>
                    <a:pt x="286" y="114"/>
                    <a:pt x="313" y="127"/>
                    <a:pt x="321" y="132"/>
                  </a:cubicBezTo>
                  <a:cubicBezTo>
                    <a:pt x="329" y="138"/>
                    <a:pt x="331" y="124"/>
                    <a:pt x="334" y="120"/>
                  </a:cubicBezTo>
                  <a:cubicBezTo>
                    <a:pt x="336" y="115"/>
                    <a:pt x="335" y="102"/>
                    <a:pt x="334" y="99"/>
                  </a:cubicBezTo>
                  <a:cubicBezTo>
                    <a:pt x="332" y="97"/>
                    <a:pt x="342" y="98"/>
                    <a:pt x="345" y="100"/>
                  </a:cubicBezTo>
                  <a:cubicBezTo>
                    <a:pt x="349" y="103"/>
                    <a:pt x="352" y="97"/>
                    <a:pt x="355" y="96"/>
                  </a:cubicBezTo>
                  <a:cubicBezTo>
                    <a:pt x="357" y="95"/>
                    <a:pt x="358" y="84"/>
                    <a:pt x="359" y="82"/>
                  </a:cubicBezTo>
                  <a:cubicBezTo>
                    <a:pt x="361" y="79"/>
                    <a:pt x="354" y="77"/>
                    <a:pt x="354" y="74"/>
                  </a:cubicBezTo>
                  <a:cubicBezTo>
                    <a:pt x="354" y="71"/>
                    <a:pt x="341" y="66"/>
                    <a:pt x="337" y="64"/>
                  </a:cubicBezTo>
                  <a:cubicBezTo>
                    <a:pt x="333" y="62"/>
                    <a:pt x="332" y="54"/>
                    <a:pt x="334" y="52"/>
                  </a:cubicBezTo>
                  <a:cubicBezTo>
                    <a:pt x="336" y="51"/>
                    <a:pt x="333" y="40"/>
                    <a:pt x="331" y="36"/>
                  </a:cubicBezTo>
                  <a:cubicBezTo>
                    <a:pt x="329" y="33"/>
                    <a:pt x="316" y="30"/>
                    <a:pt x="312" y="30"/>
                  </a:cubicBezTo>
                  <a:cubicBezTo>
                    <a:pt x="307" y="30"/>
                    <a:pt x="303" y="20"/>
                    <a:pt x="300" y="18"/>
                  </a:cubicBezTo>
                  <a:cubicBezTo>
                    <a:pt x="298" y="17"/>
                    <a:pt x="281" y="15"/>
                    <a:pt x="277" y="16"/>
                  </a:cubicBezTo>
                  <a:cubicBezTo>
                    <a:pt x="273" y="17"/>
                    <a:pt x="266" y="4"/>
                    <a:pt x="259" y="8"/>
                  </a:cubicBezTo>
                  <a:cubicBezTo>
                    <a:pt x="252" y="12"/>
                    <a:pt x="244" y="4"/>
                    <a:pt x="241" y="2"/>
                  </a:cubicBezTo>
                  <a:cubicBezTo>
                    <a:pt x="238" y="0"/>
                    <a:pt x="222" y="18"/>
                    <a:pt x="222" y="30"/>
                  </a:cubicBezTo>
                  <a:cubicBezTo>
                    <a:pt x="222" y="42"/>
                    <a:pt x="228" y="54"/>
                    <a:pt x="231" y="54"/>
                  </a:cubicBezTo>
                  <a:cubicBezTo>
                    <a:pt x="233" y="55"/>
                    <a:pt x="230" y="66"/>
                    <a:pt x="228" y="69"/>
                  </a:cubicBezTo>
                  <a:cubicBezTo>
                    <a:pt x="225" y="72"/>
                    <a:pt x="218" y="66"/>
                    <a:pt x="221" y="63"/>
                  </a:cubicBezTo>
                  <a:cubicBezTo>
                    <a:pt x="223" y="60"/>
                    <a:pt x="213" y="47"/>
                    <a:pt x="210" y="42"/>
                  </a:cubicBezTo>
                  <a:cubicBezTo>
                    <a:pt x="208" y="38"/>
                    <a:pt x="199" y="35"/>
                    <a:pt x="194" y="33"/>
                  </a:cubicBezTo>
                  <a:cubicBezTo>
                    <a:pt x="190" y="36"/>
                    <a:pt x="187" y="40"/>
                    <a:pt x="184" y="44"/>
                  </a:cubicBezTo>
                  <a:cubicBezTo>
                    <a:pt x="185" y="48"/>
                    <a:pt x="186" y="54"/>
                    <a:pt x="185" y="58"/>
                  </a:cubicBezTo>
                  <a:cubicBezTo>
                    <a:pt x="183" y="66"/>
                    <a:pt x="176" y="67"/>
                    <a:pt x="176" y="64"/>
                  </a:cubicBezTo>
                  <a:cubicBezTo>
                    <a:pt x="176" y="62"/>
                    <a:pt x="173" y="61"/>
                    <a:pt x="169" y="61"/>
                  </a:cubicBezTo>
                  <a:cubicBezTo>
                    <a:pt x="78" y="170"/>
                    <a:pt x="17" y="305"/>
                    <a:pt x="0" y="453"/>
                  </a:cubicBezTo>
                  <a:cubicBezTo>
                    <a:pt x="4" y="458"/>
                    <a:pt x="8" y="462"/>
                    <a:pt x="9" y="466"/>
                  </a:cubicBezTo>
                  <a:cubicBezTo>
                    <a:pt x="11" y="473"/>
                    <a:pt x="22" y="477"/>
                    <a:pt x="24" y="478"/>
                  </a:cubicBezTo>
                  <a:cubicBezTo>
                    <a:pt x="27" y="480"/>
                    <a:pt x="27" y="466"/>
                    <a:pt x="26" y="462"/>
                  </a:cubicBezTo>
                  <a:cubicBezTo>
                    <a:pt x="24" y="458"/>
                    <a:pt x="29" y="456"/>
                    <a:pt x="29" y="459"/>
                  </a:cubicBezTo>
                  <a:cubicBezTo>
                    <a:pt x="28" y="462"/>
                    <a:pt x="39" y="474"/>
                    <a:pt x="43" y="478"/>
                  </a:cubicBezTo>
                  <a:cubicBezTo>
                    <a:pt x="46" y="483"/>
                    <a:pt x="50" y="511"/>
                    <a:pt x="54" y="517"/>
                  </a:cubicBezTo>
                  <a:cubicBezTo>
                    <a:pt x="57" y="524"/>
                    <a:pt x="90" y="536"/>
                    <a:pt x="101" y="539"/>
                  </a:cubicBezTo>
                  <a:cubicBezTo>
                    <a:pt x="111" y="541"/>
                    <a:pt x="125" y="553"/>
                    <a:pt x="127" y="556"/>
                  </a:cubicBezTo>
                  <a:cubicBezTo>
                    <a:pt x="129" y="560"/>
                    <a:pt x="143" y="561"/>
                    <a:pt x="146" y="563"/>
                  </a:cubicBezTo>
                  <a:cubicBezTo>
                    <a:pt x="149" y="564"/>
                    <a:pt x="156" y="574"/>
                    <a:pt x="159" y="576"/>
                  </a:cubicBezTo>
                  <a:cubicBezTo>
                    <a:pt x="162" y="578"/>
                    <a:pt x="165" y="583"/>
                    <a:pt x="165" y="585"/>
                  </a:cubicBezTo>
                  <a:cubicBezTo>
                    <a:pt x="165" y="587"/>
                    <a:pt x="184" y="594"/>
                    <a:pt x="188" y="599"/>
                  </a:cubicBezTo>
                  <a:cubicBezTo>
                    <a:pt x="193" y="604"/>
                    <a:pt x="200" y="602"/>
                    <a:pt x="201" y="600"/>
                  </a:cubicBezTo>
                  <a:cubicBezTo>
                    <a:pt x="203" y="598"/>
                    <a:pt x="207" y="610"/>
                    <a:pt x="209" y="614"/>
                  </a:cubicBezTo>
                  <a:cubicBezTo>
                    <a:pt x="210" y="618"/>
                    <a:pt x="211" y="629"/>
                    <a:pt x="209" y="630"/>
                  </a:cubicBezTo>
                  <a:cubicBezTo>
                    <a:pt x="208" y="632"/>
                    <a:pt x="205" y="651"/>
                    <a:pt x="202" y="654"/>
                  </a:cubicBezTo>
                  <a:cubicBezTo>
                    <a:pt x="199" y="658"/>
                    <a:pt x="192" y="685"/>
                    <a:pt x="194" y="691"/>
                  </a:cubicBezTo>
                  <a:cubicBezTo>
                    <a:pt x="195" y="696"/>
                    <a:pt x="204" y="707"/>
                    <a:pt x="208" y="709"/>
                  </a:cubicBezTo>
                  <a:cubicBezTo>
                    <a:pt x="212" y="711"/>
                    <a:pt x="210" y="716"/>
                    <a:pt x="207" y="717"/>
                  </a:cubicBezTo>
                  <a:cubicBezTo>
                    <a:pt x="204" y="717"/>
                    <a:pt x="205" y="743"/>
                    <a:pt x="212" y="747"/>
                  </a:cubicBezTo>
                  <a:cubicBezTo>
                    <a:pt x="219" y="751"/>
                    <a:pt x="225" y="763"/>
                    <a:pt x="224" y="765"/>
                  </a:cubicBezTo>
                  <a:cubicBezTo>
                    <a:pt x="223" y="767"/>
                    <a:pt x="237" y="780"/>
                    <a:pt x="242" y="785"/>
                  </a:cubicBezTo>
                  <a:cubicBezTo>
                    <a:pt x="247" y="790"/>
                    <a:pt x="258" y="812"/>
                    <a:pt x="260" y="820"/>
                  </a:cubicBezTo>
                  <a:cubicBezTo>
                    <a:pt x="263" y="827"/>
                    <a:pt x="261" y="839"/>
                    <a:pt x="261" y="842"/>
                  </a:cubicBezTo>
                  <a:cubicBezTo>
                    <a:pt x="260" y="845"/>
                    <a:pt x="263" y="851"/>
                    <a:pt x="264" y="854"/>
                  </a:cubicBezTo>
                  <a:cubicBezTo>
                    <a:pt x="264" y="856"/>
                    <a:pt x="259" y="879"/>
                    <a:pt x="261" y="887"/>
                  </a:cubicBezTo>
                  <a:cubicBezTo>
                    <a:pt x="263" y="896"/>
                    <a:pt x="251" y="924"/>
                    <a:pt x="251" y="938"/>
                  </a:cubicBezTo>
                  <a:cubicBezTo>
                    <a:pt x="251" y="952"/>
                    <a:pt x="257" y="970"/>
                    <a:pt x="260" y="968"/>
                  </a:cubicBezTo>
                  <a:cubicBezTo>
                    <a:pt x="262" y="967"/>
                    <a:pt x="263" y="981"/>
                    <a:pt x="259" y="982"/>
                  </a:cubicBezTo>
                  <a:cubicBezTo>
                    <a:pt x="255" y="984"/>
                    <a:pt x="250" y="995"/>
                    <a:pt x="252" y="996"/>
                  </a:cubicBezTo>
                  <a:cubicBezTo>
                    <a:pt x="255" y="996"/>
                    <a:pt x="252" y="1007"/>
                    <a:pt x="253" y="1011"/>
                  </a:cubicBezTo>
                  <a:cubicBezTo>
                    <a:pt x="253" y="1016"/>
                    <a:pt x="257" y="1044"/>
                    <a:pt x="258" y="1051"/>
                  </a:cubicBezTo>
                  <a:cubicBezTo>
                    <a:pt x="259" y="1059"/>
                    <a:pt x="269" y="1076"/>
                    <a:pt x="271" y="1082"/>
                  </a:cubicBezTo>
                  <a:cubicBezTo>
                    <a:pt x="273" y="1088"/>
                    <a:pt x="275" y="1099"/>
                    <a:pt x="276" y="1101"/>
                  </a:cubicBezTo>
                  <a:cubicBezTo>
                    <a:pt x="277" y="1102"/>
                    <a:pt x="278" y="1104"/>
                    <a:pt x="278" y="1104"/>
                  </a:cubicBezTo>
                  <a:cubicBezTo>
                    <a:pt x="278" y="1104"/>
                    <a:pt x="286" y="1107"/>
                    <a:pt x="289" y="1109"/>
                  </a:cubicBezTo>
                  <a:cubicBezTo>
                    <a:pt x="291" y="1111"/>
                    <a:pt x="307" y="1110"/>
                    <a:pt x="313" y="1109"/>
                  </a:cubicBezTo>
                  <a:cubicBezTo>
                    <a:pt x="318" y="1108"/>
                    <a:pt x="313" y="1103"/>
                    <a:pt x="311" y="1100"/>
                  </a:cubicBezTo>
                  <a:cubicBezTo>
                    <a:pt x="308" y="1097"/>
                    <a:pt x="306" y="1085"/>
                    <a:pt x="303" y="1083"/>
                  </a:cubicBezTo>
                  <a:cubicBezTo>
                    <a:pt x="301" y="1082"/>
                    <a:pt x="300" y="1066"/>
                    <a:pt x="302" y="1062"/>
                  </a:cubicBezTo>
                  <a:cubicBezTo>
                    <a:pt x="304" y="1059"/>
                    <a:pt x="314" y="1053"/>
                    <a:pt x="315" y="1050"/>
                  </a:cubicBezTo>
                  <a:cubicBezTo>
                    <a:pt x="316" y="1047"/>
                    <a:pt x="316" y="1033"/>
                    <a:pt x="314" y="1031"/>
                  </a:cubicBezTo>
                  <a:cubicBezTo>
                    <a:pt x="311" y="1029"/>
                    <a:pt x="315" y="1012"/>
                    <a:pt x="313" y="1004"/>
                  </a:cubicBezTo>
                  <a:cubicBezTo>
                    <a:pt x="311" y="995"/>
                    <a:pt x="327" y="987"/>
                    <a:pt x="328" y="981"/>
                  </a:cubicBezTo>
                  <a:cubicBezTo>
                    <a:pt x="329" y="974"/>
                    <a:pt x="347" y="967"/>
                    <a:pt x="351" y="963"/>
                  </a:cubicBezTo>
                  <a:cubicBezTo>
                    <a:pt x="356" y="960"/>
                    <a:pt x="359" y="941"/>
                    <a:pt x="357" y="936"/>
                  </a:cubicBezTo>
                  <a:cubicBezTo>
                    <a:pt x="355" y="932"/>
                    <a:pt x="364" y="929"/>
                    <a:pt x="368" y="929"/>
                  </a:cubicBezTo>
                  <a:cubicBezTo>
                    <a:pt x="371" y="929"/>
                    <a:pt x="376" y="926"/>
                    <a:pt x="377" y="926"/>
                  </a:cubicBezTo>
                  <a:cubicBezTo>
                    <a:pt x="379" y="926"/>
                    <a:pt x="383" y="918"/>
                    <a:pt x="386" y="916"/>
                  </a:cubicBezTo>
                  <a:cubicBezTo>
                    <a:pt x="388" y="914"/>
                    <a:pt x="393" y="893"/>
                    <a:pt x="398" y="890"/>
                  </a:cubicBezTo>
                  <a:cubicBezTo>
                    <a:pt x="402" y="887"/>
                    <a:pt x="406" y="874"/>
                    <a:pt x="406" y="871"/>
                  </a:cubicBezTo>
                  <a:cubicBezTo>
                    <a:pt x="406" y="867"/>
                    <a:pt x="413" y="856"/>
                    <a:pt x="415" y="853"/>
                  </a:cubicBezTo>
                  <a:cubicBezTo>
                    <a:pt x="417" y="850"/>
                    <a:pt x="434" y="842"/>
                    <a:pt x="437" y="841"/>
                  </a:cubicBezTo>
                  <a:cubicBezTo>
                    <a:pt x="440" y="840"/>
                    <a:pt x="445" y="813"/>
                    <a:pt x="446" y="803"/>
                  </a:cubicBezTo>
                  <a:cubicBezTo>
                    <a:pt x="447" y="793"/>
                    <a:pt x="452" y="780"/>
                    <a:pt x="453" y="777"/>
                  </a:cubicBezTo>
                  <a:cubicBezTo>
                    <a:pt x="453" y="774"/>
                    <a:pt x="458" y="771"/>
                    <a:pt x="459" y="770"/>
                  </a:cubicBezTo>
                  <a:cubicBezTo>
                    <a:pt x="460" y="769"/>
                    <a:pt x="464" y="757"/>
                    <a:pt x="467" y="754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78" name="Line 149"/>
            <p:cNvSpPr>
              <a:spLocks noChangeShapeType="1"/>
            </p:cNvSpPr>
            <p:nvPr userDrawn="1"/>
          </p:nvSpPr>
          <p:spPr bwMode="auto">
            <a:xfrm>
              <a:off x="6856413" y="1771651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79" name="Line 150"/>
            <p:cNvSpPr>
              <a:spLocks noChangeShapeType="1"/>
            </p:cNvSpPr>
            <p:nvPr userDrawn="1"/>
          </p:nvSpPr>
          <p:spPr bwMode="auto">
            <a:xfrm>
              <a:off x="6856413" y="1771651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80" name="Freeform 151"/>
            <p:cNvSpPr/>
            <p:nvPr userDrawn="1"/>
          </p:nvSpPr>
          <p:spPr bwMode="auto">
            <a:xfrm>
              <a:off x="6729413" y="1104901"/>
              <a:ext cx="247650" cy="169863"/>
            </a:xfrm>
            <a:custGeom>
              <a:avLst/>
              <a:gdLst>
                <a:gd name="T0" fmla="*/ 70 w 156"/>
                <a:gd name="T1" fmla="*/ 64 h 107"/>
                <a:gd name="T2" fmla="*/ 99 w 156"/>
                <a:gd name="T3" fmla="*/ 50 h 107"/>
                <a:gd name="T4" fmla="*/ 118 w 156"/>
                <a:gd name="T5" fmla="*/ 36 h 107"/>
                <a:gd name="T6" fmla="*/ 127 w 156"/>
                <a:gd name="T7" fmla="*/ 23 h 107"/>
                <a:gd name="T8" fmla="*/ 147 w 156"/>
                <a:gd name="T9" fmla="*/ 10 h 107"/>
                <a:gd name="T10" fmla="*/ 153 w 156"/>
                <a:gd name="T11" fmla="*/ 0 h 107"/>
                <a:gd name="T12" fmla="*/ 92 w 156"/>
                <a:gd name="T13" fmla="*/ 33 h 107"/>
                <a:gd name="T14" fmla="*/ 0 w 156"/>
                <a:gd name="T15" fmla="*/ 107 h 107"/>
                <a:gd name="T16" fmla="*/ 28 w 156"/>
                <a:gd name="T17" fmla="*/ 104 h 107"/>
                <a:gd name="T18" fmla="*/ 53 w 156"/>
                <a:gd name="T19" fmla="*/ 98 h 107"/>
                <a:gd name="T20" fmla="*/ 52 w 156"/>
                <a:gd name="T21" fmla="*/ 87 h 107"/>
                <a:gd name="T22" fmla="*/ 57 w 156"/>
                <a:gd name="T23" fmla="*/ 87 h 107"/>
                <a:gd name="T24" fmla="*/ 70 w 156"/>
                <a:gd name="T25" fmla="*/ 6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6" h="107">
                  <a:moveTo>
                    <a:pt x="70" y="64"/>
                  </a:moveTo>
                  <a:cubicBezTo>
                    <a:pt x="73" y="60"/>
                    <a:pt x="94" y="53"/>
                    <a:pt x="99" y="50"/>
                  </a:cubicBezTo>
                  <a:cubicBezTo>
                    <a:pt x="103" y="47"/>
                    <a:pt x="114" y="37"/>
                    <a:pt x="118" y="36"/>
                  </a:cubicBezTo>
                  <a:cubicBezTo>
                    <a:pt x="122" y="35"/>
                    <a:pt x="128" y="25"/>
                    <a:pt x="127" y="23"/>
                  </a:cubicBezTo>
                  <a:cubicBezTo>
                    <a:pt x="127" y="21"/>
                    <a:pt x="141" y="12"/>
                    <a:pt x="147" y="10"/>
                  </a:cubicBezTo>
                  <a:cubicBezTo>
                    <a:pt x="153" y="7"/>
                    <a:pt x="156" y="1"/>
                    <a:pt x="153" y="0"/>
                  </a:cubicBezTo>
                  <a:cubicBezTo>
                    <a:pt x="152" y="0"/>
                    <a:pt x="121" y="17"/>
                    <a:pt x="92" y="33"/>
                  </a:cubicBezTo>
                  <a:cubicBezTo>
                    <a:pt x="59" y="55"/>
                    <a:pt x="28" y="80"/>
                    <a:pt x="0" y="107"/>
                  </a:cubicBezTo>
                  <a:cubicBezTo>
                    <a:pt x="9" y="107"/>
                    <a:pt x="22" y="105"/>
                    <a:pt x="28" y="104"/>
                  </a:cubicBezTo>
                  <a:cubicBezTo>
                    <a:pt x="37" y="103"/>
                    <a:pt x="52" y="100"/>
                    <a:pt x="53" y="98"/>
                  </a:cubicBezTo>
                  <a:cubicBezTo>
                    <a:pt x="54" y="95"/>
                    <a:pt x="54" y="89"/>
                    <a:pt x="52" y="87"/>
                  </a:cubicBezTo>
                  <a:cubicBezTo>
                    <a:pt x="54" y="87"/>
                    <a:pt x="56" y="87"/>
                    <a:pt x="57" y="87"/>
                  </a:cubicBezTo>
                  <a:cubicBezTo>
                    <a:pt x="60" y="87"/>
                    <a:pt x="66" y="69"/>
                    <a:pt x="70" y="64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81" name="Freeform 152"/>
            <p:cNvSpPr/>
            <p:nvPr userDrawn="1"/>
          </p:nvSpPr>
          <p:spPr bwMode="auto">
            <a:xfrm>
              <a:off x="7227888" y="1312864"/>
              <a:ext cx="1046163" cy="1449388"/>
            </a:xfrm>
            <a:custGeom>
              <a:avLst/>
              <a:gdLst>
                <a:gd name="T0" fmla="*/ 511 w 659"/>
                <a:gd name="T1" fmla="*/ 8 h 914"/>
                <a:gd name="T2" fmla="*/ 463 w 659"/>
                <a:gd name="T3" fmla="*/ 20 h 914"/>
                <a:gd name="T4" fmla="*/ 405 w 659"/>
                <a:gd name="T5" fmla="*/ 39 h 914"/>
                <a:gd name="T6" fmla="*/ 348 w 659"/>
                <a:gd name="T7" fmla="*/ 42 h 914"/>
                <a:gd name="T8" fmla="*/ 284 w 659"/>
                <a:gd name="T9" fmla="*/ 32 h 914"/>
                <a:gd name="T10" fmla="*/ 224 w 659"/>
                <a:gd name="T11" fmla="*/ 24 h 914"/>
                <a:gd name="T12" fmla="*/ 169 w 659"/>
                <a:gd name="T13" fmla="*/ 80 h 914"/>
                <a:gd name="T14" fmla="*/ 135 w 659"/>
                <a:gd name="T15" fmla="*/ 113 h 914"/>
                <a:gd name="T16" fmla="*/ 149 w 659"/>
                <a:gd name="T17" fmla="*/ 182 h 914"/>
                <a:gd name="T18" fmla="*/ 124 w 659"/>
                <a:gd name="T19" fmla="*/ 212 h 914"/>
                <a:gd name="T20" fmla="*/ 108 w 659"/>
                <a:gd name="T21" fmla="*/ 199 h 914"/>
                <a:gd name="T22" fmla="*/ 92 w 659"/>
                <a:gd name="T23" fmla="*/ 147 h 914"/>
                <a:gd name="T24" fmla="*/ 80 w 659"/>
                <a:gd name="T25" fmla="*/ 189 h 914"/>
                <a:gd name="T26" fmla="*/ 67 w 659"/>
                <a:gd name="T27" fmla="*/ 233 h 914"/>
                <a:gd name="T28" fmla="*/ 86 w 659"/>
                <a:gd name="T29" fmla="*/ 243 h 914"/>
                <a:gd name="T30" fmla="*/ 91 w 659"/>
                <a:gd name="T31" fmla="*/ 281 h 914"/>
                <a:gd name="T32" fmla="*/ 46 w 659"/>
                <a:gd name="T33" fmla="*/ 318 h 914"/>
                <a:gd name="T34" fmla="*/ 89 w 659"/>
                <a:gd name="T35" fmla="*/ 357 h 914"/>
                <a:gd name="T36" fmla="*/ 150 w 659"/>
                <a:gd name="T37" fmla="*/ 300 h 914"/>
                <a:gd name="T38" fmla="*/ 172 w 659"/>
                <a:gd name="T39" fmla="*/ 312 h 914"/>
                <a:gd name="T40" fmla="*/ 190 w 659"/>
                <a:gd name="T41" fmla="*/ 352 h 914"/>
                <a:gd name="T42" fmla="*/ 213 w 659"/>
                <a:gd name="T43" fmla="*/ 321 h 914"/>
                <a:gd name="T44" fmla="*/ 217 w 659"/>
                <a:gd name="T45" fmla="*/ 317 h 914"/>
                <a:gd name="T46" fmla="*/ 228 w 659"/>
                <a:gd name="T47" fmla="*/ 351 h 914"/>
                <a:gd name="T48" fmla="*/ 252 w 659"/>
                <a:gd name="T49" fmla="*/ 370 h 914"/>
                <a:gd name="T50" fmla="*/ 254 w 659"/>
                <a:gd name="T51" fmla="*/ 326 h 914"/>
                <a:gd name="T52" fmla="*/ 262 w 659"/>
                <a:gd name="T53" fmla="*/ 359 h 914"/>
                <a:gd name="T54" fmla="*/ 313 w 659"/>
                <a:gd name="T55" fmla="*/ 367 h 914"/>
                <a:gd name="T56" fmla="*/ 258 w 659"/>
                <a:gd name="T57" fmla="*/ 392 h 914"/>
                <a:gd name="T58" fmla="*/ 171 w 659"/>
                <a:gd name="T59" fmla="*/ 366 h 914"/>
                <a:gd name="T60" fmla="*/ 95 w 659"/>
                <a:gd name="T61" fmla="*/ 364 h 914"/>
                <a:gd name="T62" fmla="*/ 43 w 659"/>
                <a:gd name="T63" fmla="*/ 410 h 914"/>
                <a:gd name="T64" fmla="*/ 6 w 659"/>
                <a:gd name="T65" fmla="*/ 471 h 914"/>
                <a:gd name="T66" fmla="*/ 45 w 659"/>
                <a:gd name="T67" fmla="*/ 609 h 914"/>
                <a:gd name="T68" fmla="*/ 110 w 659"/>
                <a:gd name="T69" fmla="*/ 599 h 914"/>
                <a:gd name="T70" fmla="*/ 152 w 659"/>
                <a:gd name="T71" fmla="*/ 612 h 914"/>
                <a:gd name="T72" fmla="*/ 176 w 659"/>
                <a:gd name="T73" fmla="*/ 731 h 914"/>
                <a:gd name="T74" fmla="*/ 191 w 659"/>
                <a:gd name="T75" fmla="*/ 856 h 914"/>
                <a:gd name="T76" fmla="*/ 289 w 659"/>
                <a:gd name="T77" fmla="*/ 873 h 914"/>
                <a:gd name="T78" fmla="*/ 333 w 659"/>
                <a:gd name="T79" fmla="*/ 784 h 914"/>
                <a:gd name="T80" fmla="*/ 374 w 659"/>
                <a:gd name="T81" fmla="*/ 643 h 914"/>
                <a:gd name="T82" fmla="*/ 398 w 659"/>
                <a:gd name="T83" fmla="*/ 552 h 914"/>
                <a:gd name="T84" fmla="*/ 342 w 659"/>
                <a:gd name="T85" fmla="*/ 493 h 914"/>
                <a:gd name="T86" fmla="*/ 328 w 659"/>
                <a:gd name="T87" fmla="*/ 459 h 914"/>
                <a:gd name="T88" fmla="*/ 413 w 659"/>
                <a:gd name="T89" fmla="*/ 534 h 914"/>
                <a:gd name="T90" fmla="*/ 465 w 659"/>
                <a:gd name="T91" fmla="*/ 483 h 914"/>
                <a:gd name="T92" fmla="*/ 426 w 659"/>
                <a:gd name="T93" fmla="*/ 436 h 914"/>
                <a:gd name="T94" fmla="*/ 445 w 659"/>
                <a:gd name="T95" fmla="*/ 433 h 914"/>
                <a:gd name="T96" fmla="*/ 490 w 659"/>
                <a:gd name="T97" fmla="*/ 459 h 914"/>
                <a:gd name="T98" fmla="*/ 525 w 659"/>
                <a:gd name="T99" fmla="*/ 475 h 914"/>
                <a:gd name="T100" fmla="*/ 555 w 659"/>
                <a:gd name="T101" fmla="*/ 529 h 914"/>
                <a:gd name="T102" fmla="*/ 583 w 659"/>
                <a:gd name="T103" fmla="*/ 583 h 914"/>
                <a:gd name="T104" fmla="*/ 611 w 659"/>
                <a:gd name="T105" fmla="*/ 521 h 914"/>
                <a:gd name="T106" fmla="*/ 652 w 659"/>
                <a:gd name="T107" fmla="*/ 481 h 914"/>
                <a:gd name="T108" fmla="*/ 517 w 659"/>
                <a:gd name="T109" fmla="*/ 12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59" h="914">
                  <a:moveTo>
                    <a:pt x="517" y="12"/>
                  </a:moveTo>
                  <a:cubicBezTo>
                    <a:pt x="517" y="13"/>
                    <a:pt x="517" y="13"/>
                    <a:pt x="517" y="14"/>
                  </a:cubicBezTo>
                  <a:cubicBezTo>
                    <a:pt x="515" y="16"/>
                    <a:pt x="511" y="12"/>
                    <a:pt x="511" y="8"/>
                  </a:cubicBezTo>
                  <a:cubicBezTo>
                    <a:pt x="511" y="4"/>
                    <a:pt x="500" y="1"/>
                    <a:pt x="498" y="4"/>
                  </a:cubicBezTo>
                  <a:cubicBezTo>
                    <a:pt x="497" y="7"/>
                    <a:pt x="489" y="3"/>
                    <a:pt x="486" y="2"/>
                  </a:cubicBezTo>
                  <a:cubicBezTo>
                    <a:pt x="483" y="0"/>
                    <a:pt x="468" y="15"/>
                    <a:pt x="463" y="20"/>
                  </a:cubicBezTo>
                  <a:cubicBezTo>
                    <a:pt x="458" y="25"/>
                    <a:pt x="433" y="29"/>
                    <a:pt x="428" y="27"/>
                  </a:cubicBezTo>
                  <a:cubicBezTo>
                    <a:pt x="423" y="25"/>
                    <a:pt x="419" y="39"/>
                    <a:pt x="423" y="39"/>
                  </a:cubicBezTo>
                  <a:cubicBezTo>
                    <a:pt x="427" y="40"/>
                    <a:pt x="413" y="39"/>
                    <a:pt x="405" y="39"/>
                  </a:cubicBezTo>
                  <a:cubicBezTo>
                    <a:pt x="397" y="40"/>
                    <a:pt x="374" y="49"/>
                    <a:pt x="369" y="53"/>
                  </a:cubicBezTo>
                  <a:cubicBezTo>
                    <a:pt x="364" y="57"/>
                    <a:pt x="359" y="52"/>
                    <a:pt x="359" y="49"/>
                  </a:cubicBezTo>
                  <a:cubicBezTo>
                    <a:pt x="359" y="46"/>
                    <a:pt x="351" y="43"/>
                    <a:pt x="348" y="42"/>
                  </a:cubicBezTo>
                  <a:cubicBezTo>
                    <a:pt x="346" y="42"/>
                    <a:pt x="340" y="59"/>
                    <a:pt x="336" y="63"/>
                  </a:cubicBezTo>
                  <a:cubicBezTo>
                    <a:pt x="331" y="66"/>
                    <a:pt x="326" y="49"/>
                    <a:pt x="316" y="46"/>
                  </a:cubicBezTo>
                  <a:cubicBezTo>
                    <a:pt x="305" y="43"/>
                    <a:pt x="288" y="33"/>
                    <a:pt x="284" y="32"/>
                  </a:cubicBezTo>
                  <a:cubicBezTo>
                    <a:pt x="279" y="31"/>
                    <a:pt x="270" y="21"/>
                    <a:pt x="267" y="18"/>
                  </a:cubicBezTo>
                  <a:cubicBezTo>
                    <a:pt x="264" y="15"/>
                    <a:pt x="251" y="13"/>
                    <a:pt x="246" y="13"/>
                  </a:cubicBezTo>
                  <a:cubicBezTo>
                    <a:pt x="242" y="13"/>
                    <a:pt x="228" y="21"/>
                    <a:pt x="224" y="24"/>
                  </a:cubicBezTo>
                  <a:cubicBezTo>
                    <a:pt x="221" y="27"/>
                    <a:pt x="215" y="26"/>
                    <a:pt x="213" y="28"/>
                  </a:cubicBezTo>
                  <a:cubicBezTo>
                    <a:pt x="211" y="29"/>
                    <a:pt x="195" y="44"/>
                    <a:pt x="189" y="49"/>
                  </a:cubicBezTo>
                  <a:cubicBezTo>
                    <a:pt x="183" y="54"/>
                    <a:pt x="172" y="75"/>
                    <a:pt x="169" y="80"/>
                  </a:cubicBezTo>
                  <a:cubicBezTo>
                    <a:pt x="165" y="85"/>
                    <a:pt x="160" y="86"/>
                    <a:pt x="158" y="86"/>
                  </a:cubicBezTo>
                  <a:cubicBezTo>
                    <a:pt x="156" y="86"/>
                    <a:pt x="155" y="91"/>
                    <a:pt x="155" y="93"/>
                  </a:cubicBezTo>
                  <a:cubicBezTo>
                    <a:pt x="155" y="96"/>
                    <a:pt x="136" y="105"/>
                    <a:pt x="135" y="113"/>
                  </a:cubicBezTo>
                  <a:cubicBezTo>
                    <a:pt x="133" y="121"/>
                    <a:pt x="136" y="140"/>
                    <a:pt x="136" y="147"/>
                  </a:cubicBezTo>
                  <a:cubicBezTo>
                    <a:pt x="136" y="154"/>
                    <a:pt x="143" y="167"/>
                    <a:pt x="148" y="167"/>
                  </a:cubicBezTo>
                  <a:cubicBezTo>
                    <a:pt x="153" y="167"/>
                    <a:pt x="150" y="179"/>
                    <a:pt x="149" y="182"/>
                  </a:cubicBezTo>
                  <a:cubicBezTo>
                    <a:pt x="148" y="185"/>
                    <a:pt x="152" y="188"/>
                    <a:pt x="152" y="191"/>
                  </a:cubicBezTo>
                  <a:cubicBezTo>
                    <a:pt x="152" y="194"/>
                    <a:pt x="139" y="197"/>
                    <a:pt x="135" y="199"/>
                  </a:cubicBezTo>
                  <a:cubicBezTo>
                    <a:pt x="132" y="200"/>
                    <a:pt x="125" y="209"/>
                    <a:pt x="124" y="212"/>
                  </a:cubicBezTo>
                  <a:cubicBezTo>
                    <a:pt x="124" y="215"/>
                    <a:pt x="112" y="217"/>
                    <a:pt x="108" y="221"/>
                  </a:cubicBezTo>
                  <a:cubicBezTo>
                    <a:pt x="109" y="218"/>
                    <a:pt x="110" y="215"/>
                    <a:pt x="111" y="212"/>
                  </a:cubicBezTo>
                  <a:cubicBezTo>
                    <a:pt x="113" y="208"/>
                    <a:pt x="110" y="200"/>
                    <a:pt x="108" y="199"/>
                  </a:cubicBezTo>
                  <a:cubicBezTo>
                    <a:pt x="106" y="197"/>
                    <a:pt x="106" y="175"/>
                    <a:pt x="102" y="171"/>
                  </a:cubicBezTo>
                  <a:cubicBezTo>
                    <a:pt x="99" y="166"/>
                    <a:pt x="92" y="158"/>
                    <a:pt x="90" y="156"/>
                  </a:cubicBezTo>
                  <a:cubicBezTo>
                    <a:pt x="88" y="155"/>
                    <a:pt x="91" y="149"/>
                    <a:pt x="92" y="147"/>
                  </a:cubicBezTo>
                  <a:cubicBezTo>
                    <a:pt x="93" y="144"/>
                    <a:pt x="82" y="143"/>
                    <a:pt x="79" y="145"/>
                  </a:cubicBezTo>
                  <a:cubicBezTo>
                    <a:pt x="76" y="146"/>
                    <a:pt x="74" y="168"/>
                    <a:pt x="73" y="174"/>
                  </a:cubicBezTo>
                  <a:cubicBezTo>
                    <a:pt x="72" y="180"/>
                    <a:pt x="78" y="189"/>
                    <a:pt x="80" y="189"/>
                  </a:cubicBezTo>
                  <a:cubicBezTo>
                    <a:pt x="82" y="190"/>
                    <a:pt x="82" y="201"/>
                    <a:pt x="78" y="201"/>
                  </a:cubicBezTo>
                  <a:cubicBezTo>
                    <a:pt x="74" y="201"/>
                    <a:pt x="70" y="217"/>
                    <a:pt x="72" y="220"/>
                  </a:cubicBezTo>
                  <a:cubicBezTo>
                    <a:pt x="74" y="224"/>
                    <a:pt x="69" y="231"/>
                    <a:pt x="67" y="233"/>
                  </a:cubicBezTo>
                  <a:cubicBezTo>
                    <a:pt x="65" y="234"/>
                    <a:pt x="82" y="233"/>
                    <a:pt x="90" y="233"/>
                  </a:cubicBezTo>
                  <a:cubicBezTo>
                    <a:pt x="98" y="233"/>
                    <a:pt x="104" y="236"/>
                    <a:pt x="104" y="237"/>
                  </a:cubicBezTo>
                  <a:cubicBezTo>
                    <a:pt x="103" y="238"/>
                    <a:pt x="88" y="240"/>
                    <a:pt x="86" y="243"/>
                  </a:cubicBezTo>
                  <a:cubicBezTo>
                    <a:pt x="83" y="247"/>
                    <a:pt x="73" y="253"/>
                    <a:pt x="71" y="256"/>
                  </a:cubicBezTo>
                  <a:cubicBezTo>
                    <a:pt x="69" y="259"/>
                    <a:pt x="75" y="264"/>
                    <a:pt x="79" y="264"/>
                  </a:cubicBezTo>
                  <a:cubicBezTo>
                    <a:pt x="83" y="264"/>
                    <a:pt x="88" y="279"/>
                    <a:pt x="91" y="281"/>
                  </a:cubicBezTo>
                  <a:cubicBezTo>
                    <a:pt x="94" y="284"/>
                    <a:pt x="93" y="292"/>
                    <a:pt x="92" y="294"/>
                  </a:cubicBezTo>
                  <a:cubicBezTo>
                    <a:pt x="90" y="296"/>
                    <a:pt x="71" y="292"/>
                    <a:pt x="63" y="294"/>
                  </a:cubicBezTo>
                  <a:cubicBezTo>
                    <a:pt x="56" y="296"/>
                    <a:pt x="46" y="312"/>
                    <a:pt x="46" y="318"/>
                  </a:cubicBezTo>
                  <a:cubicBezTo>
                    <a:pt x="45" y="324"/>
                    <a:pt x="47" y="341"/>
                    <a:pt x="48" y="345"/>
                  </a:cubicBezTo>
                  <a:cubicBezTo>
                    <a:pt x="49" y="350"/>
                    <a:pt x="64" y="353"/>
                    <a:pt x="67" y="355"/>
                  </a:cubicBezTo>
                  <a:cubicBezTo>
                    <a:pt x="71" y="358"/>
                    <a:pt x="86" y="355"/>
                    <a:pt x="89" y="357"/>
                  </a:cubicBezTo>
                  <a:cubicBezTo>
                    <a:pt x="92" y="358"/>
                    <a:pt x="102" y="342"/>
                    <a:pt x="104" y="334"/>
                  </a:cubicBezTo>
                  <a:cubicBezTo>
                    <a:pt x="106" y="326"/>
                    <a:pt x="122" y="312"/>
                    <a:pt x="125" y="307"/>
                  </a:cubicBezTo>
                  <a:cubicBezTo>
                    <a:pt x="128" y="302"/>
                    <a:pt x="145" y="302"/>
                    <a:pt x="150" y="300"/>
                  </a:cubicBezTo>
                  <a:cubicBezTo>
                    <a:pt x="154" y="297"/>
                    <a:pt x="151" y="313"/>
                    <a:pt x="153" y="321"/>
                  </a:cubicBezTo>
                  <a:cubicBezTo>
                    <a:pt x="155" y="330"/>
                    <a:pt x="172" y="329"/>
                    <a:pt x="169" y="321"/>
                  </a:cubicBezTo>
                  <a:cubicBezTo>
                    <a:pt x="167" y="313"/>
                    <a:pt x="171" y="309"/>
                    <a:pt x="172" y="312"/>
                  </a:cubicBezTo>
                  <a:cubicBezTo>
                    <a:pt x="173" y="315"/>
                    <a:pt x="188" y="321"/>
                    <a:pt x="191" y="326"/>
                  </a:cubicBezTo>
                  <a:cubicBezTo>
                    <a:pt x="194" y="330"/>
                    <a:pt x="193" y="340"/>
                    <a:pt x="190" y="340"/>
                  </a:cubicBezTo>
                  <a:cubicBezTo>
                    <a:pt x="186" y="340"/>
                    <a:pt x="186" y="351"/>
                    <a:pt x="190" y="352"/>
                  </a:cubicBezTo>
                  <a:cubicBezTo>
                    <a:pt x="194" y="353"/>
                    <a:pt x="198" y="340"/>
                    <a:pt x="202" y="338"/>
                  </a:cubicBezTo>
                  <a:cubicBezTo>
                    <a:pt x="206" y="336"/>
                    <a:pt x="210" y="327"/>
                    <a:pt x="208" y="327"/>
                  </a:cubicBezTo>
                  <a:cubicBezTo>
                    <a:pt x="206" y="326"/>
                    <a:pt x="211" y="319"/>
                    <a:pt x="213" y="321"/>
                  </a:cubicBezTo>
                  <a:cubicBezTo>
                    <a:pt x="216" y="324"/>
                    <a:pt x="205" y="305"/>
                    <a:pt x="198" y="298"/>
                  </a:cubicBezTo>
                  <a:cubicBezTo>
                    <a:pt x="192" y="292"/>
                    <a:pt x="196" y="295"/>
                    <a:pt x="209" y="305"/>
                  </a:cubicBezTo>
                  <a:cubicBezTo>
                    <a:pt x="209" y="305"/>
                    <a:pt x="209" y="305"/>
                    <a:pt x="217" y="317"/>
                  </a:cubicBezTo>
                  <a:cubicBezTo>
                    <a:pt x="219" y="319"/>
                    <a:pt x="221" y="326"/>
                    <a:pt x="223" y="328"/>
                  </a:cubicBezTo>
                  <a:cubicBezTo>
                    <a:pt x="225" y="332"/>
                    <a:pt x="225" y="332"/>
                    <a:pt x="225" y="332"/>
                  </a:cubicBezTo>
                  <a:cubicBezTo>
                    <a:pt x="227" y="336"/>
                    <a:pt x="228" y="348"/>
                    <a:pt x="228" y="351"/>
                  </a:cubicBezTo>
                  <a:cubicBezTo>
                    <a:pt x="228" y="354"/>
                    <a:pt x="235" y="360"/>
                    <a:pt x="239" y="360"/>
                  </a:cubicBezTo>
                  <a:cubicBezTo>
                    <a:pt x="243" y="360"/>
                    <a:pt x="246" y="362"/>
                    <a:pt x="245" y="362"/>
                  </a:cubicBezTo>
                  <a:cubicBezTo>
                    <a:pt x="244" y="362"/>
                    <a:pt x="248" y="370"/>
                    <a:pt x="252" y="370"/>
                  </a:cubicBezTo>
                  <a:cubicBezTo>
                    <a:pt x="256" y="371"/>
                    <a:pt x="258" y="360"/>
                    <a:pt x="254" y="360"/>
                  </a:cubicBezTo>
                  <a:cubicBezTo>
                    <a:pt x="250" y="360"/>
                    <a:pt x="250" y="344"/>
                    <a:pt x="250" y="338"/>
                  </a:cubicBezTo>
                  <a:cubicBezTo>
                    <a:pt x="249" y="331"/>
                    <a:pt x="253" y="326"/>
                    <a:pt x="254" y="326"/>
                  </a:cubicBezTo>
                  <a:cubicBezTo>
                    <a:pt x="256" y="326"/>
                    <a:pt x="254" y="339"/>
                    <a:pt x="254" y="342"/>
                  </a:cubicBezTo>
                  <a:cubicBezTo>
                    <a:pt x="254" y="346"/>
                    <a:pt x="256" y="352"/>
                    <a:pt x="258" y="356"/>
                  </a:cubicBezTo>
                  <a:cubicBezTo>
                    <a:pt x="258" y="356"/>
                    <a:pt x="258" y="356"/>
                    <a:pt x="262" y="359"/>
                  </a:cubicBezTo>
                  <a:cubicBezTo>
                    <a:pt x="272" y="367"/>
                    <a:pt x="272" y="367"/>
                    <a:pt x="272" y="367"/>
                  </a:cubicBezTo>
                  <a:cubicBezTo>
                    <a:pt x="285" y="363"/>
                    <a:pt x="303" y="366"/>
                    <a:pt x="303" y="369"/>
                  </a:cubicBezTo>
                  <a:cubicBezTo>
                    <a:pt x="302" y="371"/>
                    <a:pt x="313" y="372"/>
                    <a:pt x="313" y="367"/>
                  </a:cubicBezTo>
                  <a:cubicBezTo>
                    <a:pt x="314" y="363"/>
                    <a:pt x="315" y="368"/>
                    <a:pt x="315" y="371"/>
                  </a:cubicBezTo>
                  <a:cubicBezTo>
                    <a:pt x="315" y="374"/>
                    <a:pt x="306" y="386"/>
                    <a:pt x="304" y="392"/>
                  </a:cubicBezTo>
                  <a:cubicBezTo>
                    <a:pt x="303" y="397"/>
                    <a:pt x="271" y="393"/>
                    <a:pt x="258" y="392"/>
                  </a:cubicBezTo>
                  <a:cubicBezTo>
                    <a:pt x="244" y="391"/>
                    <a:pt x="224" y="396"/>
                    <a:pt x="223" y="400"/>
                  </a:cubicBezTo>
                  <a:cubicBezTo>
                    <a:pt x="221" y="404"/>
                    <a:pt x="200" y="391"/>
                    <a:pt x="191" y="387"/>
                  </a:cubicBezTo>
                  <a:cubicBezTo>
                    <a:pt x="181" y="382"/>
                    <a:pt x="173" y="368"/>
                    <a:pt x="171" y="366"/>
                  </a:cubicBezTo>
                  <a:cubicBezTo>
                    <a:pt x="169" y="364"/>
                    <a:pt x="173" y="359"/>
                    <a:pt x="172" y="356"/>
                  </a:cubicBezTo>
                  <a:cubicBezTo>
                    <a:pt x="171" y="353"/>
                    <a:pt x="149" y="353"/>
                    <a:pt x="143" y="355"/>
                  </a:cubicBezTo>
                  <a:cubicBezTo>
                    <a:pt x="136" y="357"/>
                    <a:pt x="103" y="361"/>
                    <a:pt x="95" y="364"/>
                  </a:cubicBezTo>
                  <a:cubicBezTo>
                    <a:pt x="87" y="368"/>
                    <a:pt x="76" y="364"/>
                    <a:pt x="72" y="364"/>
                  </a:cubicBezTo>
                  <a:cubicBezTo>
                    <a:pt x="68" y="363"/>
                    <a:pt x="60" y="374"/>
                    <a:pt x="55" y="376"/>
                  </a:cubicBezTo>
                  <a:cubicBezTo>
                    <a:pt x="51" y="378"/>
                    <a:pt x="45" y="393"/>
                    <a:pt x="43" y="410"/>
                  </a:cubicBezTo>
                  <a:cubicBezTo>
                    <a:pt x="43" y="410"/>
                    <a:pt x="43" y="410"/>
                    <a:pt x="37" y="421"/>
                  </a:cubicBezTo>
                  <a:cubicBezTo>
                    <a:pt x="33" y="429"/>
                    <a:pt x="33" y="429"/>
                    <a:pt x="33" y="429"/>
                  </a:cubicBezTo>
                  <a:cubicBezTo>
                    <a:pt x="22" y="437"/>
                    <a:pt x="10" y="465"/>
                    <a:pt x="6" y="471"/>
                  </a:cubicBezTo>
                  <a:cubicBezTo>
                    <a:pt x="3" y="476"/>
                    <a:pt x="0" y="516"/>
                    <a:pt x="0" y="530"/>
                  </a:cubicBezTo>
                  <a:cubicBezTo>
                    <a:pt x="0" y="543"/>
                    <a:pt x="11" y="571"/>
                    <a:pt x="15" y="579"/>
                  </a:cubicBezTo>
                  <a:cubicBezTo>
                    <a:pt x="18" y="587"/>
                    <a:pt x="38" y="604"/>
                    <a:pt x="45" y="609"/>
                  </a:cubicBezTo>
                  <a:cubicBezTo>
                    <a:pt x="52" y="613"/>
                    <a:pt x="74" y="613"/>
                    <a:pt x="81" y="613"/>
                  </a:cubicBezTo>
                  <a:cubicBezTo>
                    <a:pt x="88" y="613"/>
                    <a:pt x="97" y="606"/>
                    <a:pt x="99" y="598"/>
                  </a:cubicBezTo>
                  <a:cubicBezTo>
                    <a:pt x="99" y="598"/>
                    <a:pt x="99" y="598"/>
                    <a:pt x="110" y="599"/>
                  </a:cubicBezTo>
                  <a:cubicBezTo>
                    <a:pt x="115" y="600"/>
                    <a:pt x="115" y="600"/>
                    <a:pt x="115" y="600"/>
                  </a:cubicBezTo>
                  <a:cubicBezTo>
                    <a:pt x="115" y="605"/>
                    <a:pt x="131" y="610"/>
                    <a:pt x="135" y="612"/>
                  </a:cubicBezTo>
                  <a:cubicBezTo>
                    <a:pt x="138" y="614"/>
                    <a:pt x="149" y="613"/>
                    <a:pt x="152" y="612"/>
                  </a:cubicBezTo>
                  <a:cubicBezTo>
                    <a:pt x="155" y="611"/>
                    <a:pt x="158" y="639"/>
                    <a:pt x="156" y="647"/>
                  </a:cubicBezTo>
                  <a:cubicBezTo>
                    <a:pt x="154" y="655"/>
                    <a:pt x="161" y="682"/>
                    <a:pt x="164" y="691"/>
                  </a:cubicBezTo>
                  <a:cubicBezTo>
                    <a:pt x="166" y="699"/>
                    <a:pt x="175" y="722"/>
                    <a:pt x="176" y="731"/>
                  </a:cubicBezTo>
                  <a:cubicBezTo>
                    <a:pt x="177" y="739"/>
                    <a:pt x="171" y="766"/>
                    <a:pt x="170" y="776"/>
                  </a:cubicBezTo>
                  <a:cubicBezTo>
                    <a:pt x="169" y="786"/>
                    <a:pt x="182" y="813"/>
                    <a:pt x="185" y="822"/>
                  </a:cubicBezTo>
                  <a:cubicBezTo>
                    <a:pt x="189" y="831"/>
                    <a:pt x="191" y="851"/>
                    <a:pt x="191" y="856"/>
                  </a:cubicBezTo>
                  <a:cubicBezTo>
                    <a:pt x="191" y="860"/>
                    <a:pt x="206" y="888"/>
                    <a:pt x="209" y="900"/>
                  </a:cubicBezTo>
                  <a:cubicBezTo>
                    <a:pt x="212" y="911"/>
                    <a:pt x="248" y="914"/>
                    <a:pt x="258" y="908"/>
                  </a:cubicBezTo>
                  <a:cubicBezTo>
                    <a:pt x="267" y="902"/>
                    <a:pt x="284" y="878"/>
                    <a:pt x="289" y="873"/>
                  </a:cubicBezTo>
                  <a:cubicBezTo>
                    <a:pt x="294" y="868"/>
                    <a:pt x="298" y="850"/>
                    <a:pt x="300" y="846"/>
                  </a:cubicBezTo>
                  <a:cubicBezTo>
                    <a:pt x="301" y="842"/>
                    <a:pt x="309" y="835"/>
                    <a:pt x="312" y="835"/>
                  </a:cubicBezTo>
                  <a:cubicBezTo>
                    <a:pt x="315" y="834"/>
                    <a:pt x="324" y="793"/>
                    <a:pt x="333" y="784"/>
                  </a:cubicBezTo>
                  <a:cubicBezTo>
                    <a:pt x="342" y="776"/>
                    <a:pt x="352" y="733"/>
                    <a:pt x="351" y="717"/>
                  </a:cubicBezTo>
                  <a:cubicBezTo>
                    <a:pt x="350" y="702"/>
                    <a:pt x="356" y="673"/>
                    <a:pt x="358" y="665"/>
                  </a:cubicBezTo>
                  <a:cubicBezTo>
                    <a:pt x="360" y="658"/>
                    <a:pt x="371" y="646"/>
                    <a:pt x="374" y="643"/>
                  </a:cubicBezTo>
                  <a:cubicBezTo>
                    <a:pt x="378" y="641"/>
                    <a:pt x="398" y="610"/>
                    <a:pt x="405" y="599"/>
                  </a:cubicBezTo>
                  <a:cubicBezTo>
                    <a:pt x="411" y="588"/>
                    <a:pt x="418" y="564"/>
                    <a:pt x="416" y="559"/>
                  </a:cubicBezTo>
                  <a:cubicBezTo>
                    <a:pt x="415" y="553"/>
                    <a:pt x="401" y="549"/>
                    <a:pt x="398" y="552"/>
                  </a:cubicBezTo>
                  <a:cubicBezTo>
                    <a:pt x="396" y="555"/>
                    <a:pt x="382" y="557"/>
                    <a:pt x="378" y="557"/>
                  </a:cubicBezTo>
                  <a:cubicBezTo>
                    <a:pt x="373" y="557"/>
                    <a:pt x="363" y="534"/>
                    <a:pt x="357" y="529"/>
                  </a:cubicBezTo>
                  <a:cubicBezTo>
                    <a:pt x="351" y="524"/>
                    <a:pt x="346" y="498"/>
                    <a:pt x="342" y="493"/>
                  </a:cubicBezTo>
                  <a:cubicBezTo>
                    <a:pt x="338" y="487"/>
                    <a:pt x="329" y="475"/>
                    <a:pt x="325" y="472"/>
                  </a:cubicBezTo>
                  <a:cubicBezTo>
                    <a:pt x="322" y="469"/>
                    <a:pt x="322" y="455"/>
                    <a:pt x="321" y="451"/>
                  </a:cubicBezTo>
                  <a:cubicBezTo>
                    <a:pt x="320" y="447"/>
                    <a:pt x="327" y="454"/>
                    <a:pt x="328" y="459"/>
                  </a:cubicBezTo>
                  <a:cubicBezTo>
                    <a:pt x="329" y="465"/>
                    <a:pt x="345" y="487"/>
                    <a:pt x="350" y="495"/>
                  </a:cubicBezTo>
                  <a:cubicBezTo>
                    <a:pt x="355" y="503"/>
                    <a:pt x="368" y="527"/>
                    <a:pt x="371" y="534"/>
                  </a:cubicBezTo>
                  <a:cubicBezTo>
                    <a:pt x="375" y="542"/>
                    <a:pt x="404" y="538"/>
                    <a:pt x="413" y="534"/>
                  </a:cubicBezTo>
                  <a:cubicBezTo>
                    <a:pt x="422" y="529"/>
                    <a:pt x="434" y="522"/>
                    <a:pt x="435" y="519"/>
                  </a:cubicBezTo>
                  <a:cubicBezTo>
                    <a:pt x="435" y="517"/>
                    <a:pt x="450" y="510"/>
                    <a:pt x="454" y="506"/>
                  </a:cubicBezTo>
                  <a:cubicBezTo>
                    <a:pt x="458" y="503"/>
                    <a:pt x="462" y="486"/>
                    <a:pt x="465" y="483"/>
                  </a:cubicBezTo>
                  <a:cubicBezTo>
                    <a:pt x="467" y="480"/>
                    <a:pt x="462" y="464"/>
                    <a:pt x="459" y="459"/>
                  </a:cubicBezTo>
                  <a:cubicBezTo>
                    <a:pt x="456" y="454"/>
                    <a:pt x="441" y="450"/>
                    <a:pt x="438" y="452"/>
                  </a:cubicBezTo>
                  <a:cubicBezTo>
                    <a:pt x="435" y="454"/>
                    <a:pt x="429" y="441"/>
                    <a:pt x="426" y="436"/>
                  </a:cubicBezTo>
                  <a:cubicBezTo>
                    <a:pt x="424" y="431"/>
                    <a:pt x="413" y="425"/>
                    <a:pt x="411" y="422"/>
                  </a:cubicBezTo>
                  <a:cubicBezTo>
                    <a:pt x="410" y="419"/>
                    <a:pt x="414" y="413"/>
                    <a:pt x="416" y="412"/>
                  </a:cubicBezTo>
                  <a:cubicBezTo>
                    <a:pt x="418" y="411"/>
                    <a:pt x="439" y="426"/>
                    <a:pt x="445" y="433"/>
                  </a:cubicBezTo>
                  <a:cubicBezTo>
                    <a:pt x="451" y="441"/>
                    <a:pt x="458" y="454"/>
                    <a:pt x="459" y="457"/>
                  </a:cubicBezTo>
                  <a:cubicBezTo>
                    <a:pt x="461" y="459"/>
                    <a:pt x="477" y="460"/>
                    <a:pt x="481" y="457"/>
                  </a:cubicBezTo>
                  <a:cubicBezTo>
                    <a:pt x="485" y="455"/>
                    <a:pt x="489" y="455"/>
                    <a:pt x="490" y="459"/>
                  </a:cubicBezTo>
                  <a:cubicBezTo>
                    <a:pt x="490" y="459"/>
                    <a:pt x="490" y="459"/>
                    <a:pt x="496" y="458"/>
                  </a:cubicBezTo>
                  <a:cubicBezTo>
                    <a:pt x="514" y="455"/>
                    <a:pt x="514" y="455"/>
                    <a:pt x="514" y="455"/>
                  </a:cubicBezTo>
                  <a:cubicBezTo>
                    <a:pt x="523" y="465"/>
                    <a:pt x="525" y="473"/>
                    <a:pt x="525" y="475"/>
                  </a:cubicBezTo>
                  <a:cubicBezTo>
                    <a:pt x="525" y="476"/>
                    <a:pt x="530" y="484"/>
                    <a:pt x="534" y="485"/>
                  </a:cubicBezTo>
                  <a:cubicBezTo>
                    <a:pt x="537" y="486"/>
                    <a:pt x="540" y="498"/>
                    <a:pt x="541" y="501"/>
                  </a:cubicBezTo>
                  <a:cubicBezTo>
                    <a:pt x="542" y="504"/>
                    <a:pt x="553" y="522"/>
                    <a:pt x="555" y="529"/>
                  </a:cubicBezTo>
                  <a:cubicBezTo>
                    <a:pt x="557" y="537"/>
                    <a:pt x="566" y="551"/>
                    <a:pt x="568" y="555"/>
                  </a:cubicBezTo>
                  <a:cubicBezTo>
                    <a:pt x="570" y="559"/>
                    <a:pt x="572" y="571"/>
                    <a:pt x="572" y="574"/>
                  </a:cubicBezTo>
                  <a:cubicBezTo>
                    <a:pt x="572" y="577"/>
                    <a:pt x="578" y="583"/>
                    <a:pt x="583" y="583"/>
                  </a:cubicBezTo>
                  <a:cubicBezTo>
                    <a:pt x="587" y="582"/>
                    <a:pt x="595" y="556"/>
                    <a:pt x="597" y="546"/>
                  </a:cubicBezTo>
                  <a:cubicBezTo>
                    <a:pt x="599" y="537"/>
                    <a:pt x="606" y="529"/>
                    <a:pt x="608" y="529"/>
                  </a:cubicBezTo>
                  <a:cubicBezTo>
                    <a:pt x="610" y="529"/>
                    <a:pt x="611" y="523"/>
                    <a:pt x="611" y="521"/>
                  </a:cubicBezTo>
                  <a:cubicBezTo>
                    <a:pt x="611" y="519"/>
                    <a:pt x="622" y="519"/>
                    <a:pt x="623" y="517"/>
                  </a:cubicBezTo>
                  <a:cubicBezTo>
                    <a:pt x="624" y="514"/>
                    <a:pt x="627" y="497"/>
                    <a:pt x="630" y="494"/>
                  </a:cubicBezTo>
                  <a:cubicBezTo>
                    <a:pt x="634" y="491"/>
                    <a:pt x="648" y="483"/>
                    <a:pt x="652" y="481"/>
                  </a:cubicBezTo>
                  <a:cubicBezTo>
                    <a:pt x="654" y="480"/>
                    <a:pt x="656" y="481"/>
                    <a:pt x="659" y="482"/>
                  </a:cubicBezTo>
                  <a:cubicBezTo>
                    <a:pt x="659" y="472"/>
                    <a:pt x="659" y="462"/>
                    <a:pt x="659" y="451"/>
                  </a:cubicBezTo>
                  <a:cubicBezTo>
                    <a:pt x="659" y="288"/>
                    <a:pt x="607" y="136"/>
                    <a:pt x="517" y="12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82" name="Freeform 153"/>
            <p:cNvSpPr/>
            <p:nvPr userDrawn="1"/>
          </p:nvSpPr>
          <p:spPr bwMode="auto">
            <a:xfrm>
              <a:off x="8169275" y="2212976"/>
              <a:ext cx="31750" cy="39688"/>
            </a:xfrm>
            <a:custGeom>
              <a:avLst/>
              <a:gdLst>
                <a:gd name="T0" fmla="*/ 18 w 20"/>
                <a:gd name="T1" fmla="*/ 22 h 25"/>
                <a:gd name="T2" fmla="*/ 13 w 20"/>
                <a:gd name="T3" fmla="*/ 3 h 25"/>
                <a:gd name="T4" fmla="*/ 3 w 20"/>
                <a:gd name="T5" fmla="*/ 7 h 25"/>
                <a:gd name="T6" fmla="*/ 18 w 20"/>
                <a:gd name="T7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5">
                  <a:moveTo>
                    <a:pt x="18" y="22"/>
                  </a:moveTo>
                  <a:cubicBezTo>
                    <a:pt x="20" y="19"/>
                    <a:pt x="16" y="6"/>
                    <a:pt x="13" y="3"/>
                  </a:cubicBezTo>
                  <a:cubicBezTo>
                    <a:pt x="10" y="0"/>
                    <a:pt x="5" y="2"/>
                    <a:pt x="3" y="7"/>
                  </a:cubicBezTo>
                  <a:cubicBezTo>
                    <a:pt x="0" y="13"/>
                    <a:pt x="17" y="25"/>
                    <a:pt x="18" y="22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83" name="Freeform 154"/>
            <p:cNvSpPr/>
            <p:nvPr userDrawn="1"/>
          </p:nvSpPr>
          <p:spPr bwMode="auto">
            <a:xfrm>
              <a:off x="7804150" y="2474914"/>
              <a:ext cx="74613" cy="180975"/>
            </a:xfrm>
            <a:custGeom>
              <a:avLst/>
              <a:gdLst>
                <a:gd name="T0" fmla="*/ 6 w 47"/>
                <a:gd name="T1" fmla="*/ 104 h 114"/>
                <a:gd name="T2" fmla="*/ 21 w 47"/>
                <a:gd name="T3" fmla="*/ 113 h 114"/>
                <a:gd name="T4" fmla="*/ 36 w 47"/>
                <a:gd name="T5" fmla="*/ 90 h 114"/>
                <a:gd name="T6" fmla="*/ 38 w 47"/>
                <a:gd name="T7" fmla="*/ 71 h 114"/>
                <a:gd name="T8" fmla="*/ 41 w 47"/>
                <a:gd name="T9" fmla="*/ 62 h 114"/>
                <a:gd name="T10" fmla="*/ 46 w 47"/>
                <a:gd name="T11" fmla="*/ 49 h 114"/>
                <a:gd name="T12" fmla="*/ 39 w 47"/>
                <a:gd name="T13" fmla="*/ 6 h 114"/>
                <a:gd name="T14" fmla="*/ 31 w 47"/>
                <a:gd name="T15" fmla="*/ 14 h 114"/>
                <a:gd name="T16" fmla="*/ 10 w 47"/>
                <a:gd name="T17" fmla="*/ 35 h 114"/>
                <a:gd name="T18" fmla="*/ 4 w 47"/>
                <a:gd name="T19" fmla="*/ 58 h 114"/>
                <a:gd name="T20" fmla="*/ 2 w 47"/>
                <a:gd name="T21" fmla="*/ 75 h 114"/>
                <a:gd name="T22" fmla="*/ 6 w 47"/>
                <a:gd name="T23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" h="114">
                  <a:moveTo>
                    <a:pt x="6" y="104"/>
                  </a:moveTo>
                  <a:cubicBezTo>
                    <a:pt x="6" y="109"/>
                    <a:pt x="18" y="114"/>
                    <a:pt x="21" y="113"/>
                  </a:cubicBezTo>
                  <a:cubicBezTo>
                    <a:pt x="25" y="112"/>
                    <a:pt x="34" y="95"/>
                    <a:pt x="36" y="90"/>
                  </a:cubicBezTo>
                  <a:cubicBezTo>
                    <a:pt x="37" y="84"/>
                    <a:pt x="38" y="74"/>
                    <a:pt x="38" y="71"/>
                  </a:cubicBezTo>
                  <a:cubicBezTo>
                    <a:pt x="38" y="68"/>
                    <a:pt x="40" y="63"/>
                    <a:pt x="41" y="62"/>
                  </a:cubicBezTo>
                  <a:cubicBezTo>
                    <a:pt x="42" y="61"/>
                    <a:pt x="45" y="55"/>
                    <a:pt x="46" y="49"/>
                  </a:cubicBezTo>
                  <a:cubicBezTo>
                    <a:pt x="47" y="42"/>
                    <a:pt x="39" y="11"/>
                    <a:pt x="39" y="6"/>
                  </a:cubicBezTo>
                  <a:cubicBezTo>
                    <a:pt x="38" y="0"/>
                    <a:pt x="32" y="8"/>
                    <a:pt x="31" y="14"/>
                  </a:cubicBezTo>
                  <a:cubicBezTo>
                    <a:pt x="29" y="19"/>
                    <a:pt x="14" y="31"/>
                    <a:pt x="10" y="35"/>
                  </a:cubicBezTo>
                  <a:cubicBezTo>
                    <a:pt x="7" y="40"/>
                    <a:pt x="3" y="56"/>
                    <a:pt x="4" y="58"/>
                  </a:cubicBezTo>
                  <a:cubicBezTo>
                    <a:pt x="6" y="61"/>
                    <a:pt x="3" y="72"/>
                    <a:pt x="2" y="75"/>
                  </a:cubicBezTo>
                  <a:cubicBezTo>
                    <a:pt x="0" y="78"/>
                    <a:pt x="5" y="98"/>
                    <a:pt x="6" y="104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84" name="Freeform 155"/>
            <p:cNvSpPr/>
            <p:nvPr userDrawn="1"/>
          </p:nvSpPr>
          <p:spPr bwMode="auto">
            <a:xfrm>
              <a:off x="6932613" y="2959101"/>
              <a:ext cx="20638" cy="17463"/>
            </a:xfrm>
            <a:custGeom>
              <a:avLst/>
              <a:gdLst>
                <a:gd name="T0" fmla="*/ 1 w 13"/>
                <a:gd name="T1" fmla="*/ 11 h 11"/>
                <a:gd name="T2" fmla="*/ 11 w 13"/>
                <a:gd name="T3" fmla="*/ 11 h 11"/>
                <a:gd name="T4" fmla="*/ 1 w 13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1" y="11"/>
                  </a:moveTo>
                  <a:cubicBezTo>
                    <a:pt x="4" y="11"/>
                    <a:pt x="7" y="11"/>
                    <a:pt x="11" y="11"/>
                  </a:cubicBezTo>
                  <a:cubicBezTo>
                    <a:pt x="13" y="0"/>
                    <a:pt x="0" y="2"/>
                    <a:pt x="1" y="11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85" name="Freeform 156"/>
            <p:cNvSpPr/>
            <p:nvPr userDrawn="1"/>
          </p:nvSpPr>
          <p:spPr bwMode="auto">
            <a:xfrm>
              <a:off x="6870700" y="1077914"/>
              <a:ext cx="506413" cy="461963"/>
            </a:xfrm>
            <a:custGeom>
              <a:avLst/>
              <a:gdLst>
                <a:gd name="T0" fmla="*/ 114 w 319"/>
                <a:gd name="T1" fmla="*/ 28 h 291"/>
                <a:gd name="T2" fmla="*/ 54 w 319"/>
                <a:gd name="T3" fmla="*/ 43 h 291"/>
                <a:gd name="T4" fmla="*/ 38 w 319"/>
                <a:gd name="T5" fmla="*/ 64 h 291"/>
                <a:gd name="T6" fmla="*/ 26 w 319"/>
                <a:gd name="T7" fmla="*/ 75 h 291"/>
                <a:gd name="T8" fmla="*/ 4 w 319"/>
                <a:gd name="T9" fmla="*/ 81 h 291"/>
                <a:gd name="T10" fmla="*/ 8 w 319"/>
                <a:gd name="T11" fmla="*/ 89 h 291"/>
                <a:gd name="T12" fmla="*/ 17 w 319"/>
                <a:gd name="T13" fmla="*/ 89 h 291"/>
                <a:gd name="T14" fmla="*/ 36 w 319"/>
                <a:gd name="T15" fmla="*/ 93 h 291"/>
                <a:gd name="T16" fmla="*/ 20 w 319"/>
                <a:gd name="T17" fmla="*/ 98 h 291"/>
                <a:gd name="T18" fmla="*/ 20 w 319"/>
                <a:gd name="T19" fmla="*/ 112 h 291"/>
                <a:gd name="T20" fmla="*/ 40 w 319"/>
                <a:gd name="T21" fmla="*/ 114 h 291"/>
                <a:gd name="T22" fmla="*/ 62 w 319"/>
                <a:gd name="T23" fmla="*/ 117 h 291"/>
                <a:gd name="T24" fmla="*/ 75 w 319"/>
                <a:gd name="T25" fmla="*/ 137 h 291"/>
                <a:gd name="T26" fmla="*/ 77 w 319"/>
                <a:gd name="T27" fmla="*/ 157 h 291"/>
                <a:gd name="T28" fmla="*/ 91 w 319"/>
                <a:gd name="T29" fmla="*/ 165 h 291"/>
                <a:gd name="T30" fmla="*/ 88 w 319"/>
                <a:gd name="T31" fmla="*/ 170 h 291"/>
                <a:gd name="T32" fmla="*/ 92 w 319"/>
                <a:gd name="T33" fmla="*/ 185 h 291"/>
                <a:gd name="T34" fmla="*/ 90 w 319"/>
                <a:gd name="T35" fmla="*/ 198 h 291"/>
                <a:gd name="T36" fmla="*/ 85 w 319"/>
                <a:gd name="T37" fmla="*/ 212 h 291"/>
                <a:gd name="T38" fmla="*/ 97 w 319"/>
                <a:gd name="T39" fmla="*/ 256 h 291"/>
                <a:gd name="T40" fmla="*/ 110 w 319"/>
                <a:gd name="T41" fmla="*/ 282 h 291"/>
                <a:gd name="T42" fmla="*/ 126 w 319"/>
                <a:gd name="T43" fmla="*/ 288 h 291"/>
                <a:gd name="T44" fmla="*/ 135 w 319"/>
                <a:gd name="T45" fmla="*/ 283 h 291"/>
                <a:gd name="T46" fmla="*/ 146 w 319"/>
                <a:gd name="T47" fmla="*/ 268 h 291"/>
                <a:gd name="T48" fmla="*/ 158 w 319"/>
                <a:gd name="T49" fmla="*/ 231 h 291"/>
                <a:gd name="T50" fmla="*/ 176 w 319"/>
                <a:gd name="T51" fmla="*/ 228 h 291"/>
                <a:gd name="T52" fmla="*/ 190 w 319"/>
                <a:gd name="T53" fmla="*/ 218 h 291"/>
                <a:gd name="T54" fmla="*/ 216 w 319"/>
                <a:gd name="T55" fmla="*/ 204 h 291"/>
                <a:gd name="T56" fmla="*/ 234 w 319"/>
                <a:gd name="T57" fmla="*/ 181 h 291"/>
                <a:gd name="T58" fmla="*/ 227 w 319"/>
                <a:gd name="T59" fmla="*/ 175 h 291"/>
                <a:gd name="T60" fmla="*/ 226 w 319"/>
                <a:gd name="T61" fmla="*/ 166 h 291"/>
                <a:gd name="T62" fmla="*/ 248 w 319"/>
                <a:gd name="T63" fmla="*/ 171 h 291"/>
                <a:gd name="T64" fmla="*/ 259 w 319"/>
                <a:gd name="T65" fmla="*/ 163 h 291"/>
                <a:gd name="T66" fmla="*/ 259 w 319"/>
                <a:gd name="T67" fmla="*/ 161 h 291"/>
                <a:gd name="T68" fmla="*/ 261 w 319"/>
                <a:gd name="T69" fmla="*/ 150 h 291"/>
                <a:gd name="T70" fmla="*/ 273 w 319"/>
                <a:gd name="T71" fmla="*/ 123 h 291"/>
                <a:gd name="T72" fmla="*/ 283 w 319"/>
                <a:gd name="T73" fmla="*/ 99 h 291"/>
                <a:gd name="T74" fmla="*/ 281 w 319"/>
                <a:gd name="T75" fmla="*/ 84 h 291"/>
                <a:gd name="T76" fmla="*/ 282 w 319"/>
                <a:gd name="T77" fmla="*/ 80 h 291"/>
                <a:gd name="T78" fmla="*/ 286 w 319"/>
                <a:gd name="T79" fmla="*/ 63 h 291"/>
                <a:gd name="T80" fmla="*/ 296 w 319"/>
                <a:gd name="T81" fmla="*/ 56 h 291"/>
                <a:gd name="T82" fmla="*/ 313 w 319"/>
                <a:gd name="T83" fmla="*/ 47 h 291"/>
                <a:gd name="T84" fmla="*/ 315 w 319"/>
                <a:gd name="T85" fmla="*/ 36 h 291"/>
                <a:gd name="T86" fmla="*/ 298 w 319"/>
                <a:gd name="T87" fmla="*/ 32 h 291"/>
                <a:gd name="T88" fmla="*/ 274 w 319"/>
                <a:gd name="T89" fmla="*/ 30 h 291"/>
                <a:gd name="T90" fmla="*/ 279 w 319"/>
                <a:gd name="T91" fmla="*/ 17 h 291"/>
                <a:gd name="T92" fmla="*/ 273 w 319"/>
                <a:gd name="T93" fmla="*/ 6 h 291"/>
                <a:gd name="T94" fmla="*/ 244 w 319"/>
                <a:gd name="T95" fmla="*/ 4 h 291"/>
                <a:gd name="T96" fmla="*/ 229 w 319"/>
                <a:gd name="T97" fmla="*/ 1 h 291"/>
                <a:gd name="T98" fmla="*/ 194 w 319"/>
                <a:gd name="T99" fmla="*/ 6 h 291"/>
                <a:gd name="T100" fmla="*/ 154 w 319"/>
                <a:gd name="T101" fmla="*/ 9 h 291"/>
                <a:gd name="T102" fmla="*/ 146 w 319"/>
                <a:gd name="T103" fmla="*/ 24 h 291"/>
                <a:gd name="T104" fmla="*/ 114 w 319"/>
                <a:gd name="T105" fmla="*/ 28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9" h="291">
                  <a:moveTo>
                    <a:pt x="114" y="28"/>
                  </a:moveTo>
                  <a:cubicBezTo>
                    <a:pt x="106" y="28"/>
                    <a:pt x="65" y="37"/>
                    <a:pt x="54" y="43"/>
                  </a:cubicBezTo>
                  <a:cubicBezTo>
                    <a:pt x="43" y="49"/>
                    <a:pt x="35" y="64"/>
                    <a:pt x="38" y="64"/>
                  </a:cubicBezTo>
                  <a:cubicBezTo>
                    <a:pt x="42" y="64"/>
                    <a:pt x="32" y="73"/>
                    <a:pt x="26" y="75"/>
                  </a:cubicBezTo>
                  <a:cubicBezTo>
                    <a:pt x="21" y="77"/>
                    <a:pt x="7" y="78"/>
                    <a:pt x="4" y="81"/>
                  </a:cubicBezTo>
                  <a:cubicBezTo>
                    <a:pt x="0" y="85"/>
                    <a:pt x="7" y="87"/>
                    <a:pt x="8" y="89"/>
                  </a:cubicBezTo>
                  <a:cubicBezTo>
                    <a:pt x="10" y="91"/>
                    <a:pt x="14" y="87"/>
                    <a:pt x="17" y="89"/>
                  </a:cubicBezTo>
                  <a:cubicBezTo>
                    <a:pt x="21" y="91"/>
                    <a:pt x="33" y="92"/>
                    <a:pt x="36" y="93"/>
                  </a:cubicBezTo>
                  <a:cubicBezTo>
                    <a:pt x="39" y="95"/>
                    <a:pt x="26" y="97"/>
                    <a:pt x="20" y="98"/>
                  </a:cubicBezTo>
                  <a:cubicBezTo>
                    <a:pt x="13" y="98"/>
                    <a:pt x="15" y="111"/>
                    <a:pt x="20" y="112"/>
                  </a:cubicBezTo>
                  <a:cubicBezTo>
                    <a:pt x="25" y="114"/>
                    <a:pt x="38" y="116"/>
                    <a:pt x="40" y="114"/>
                  </a:cubicBezTo>
                  <a:cubicBezTo>
                    <a:pt x="41" y="112"/>
                    <a:pt x="55" y="116"/>
                    <a:pt x="62" y="117"/>
                  </a:cubicBezTo>
                  <a:cubicBezTo>
                    <a:pt x="68" y="118"/>
                    <a:pt x="73" y="134"/>
                    <a:pt x="75" y="137"/>
                  </a:cubicBezTo>
                  <a:cubicBezTo>
                    <a:pt x="77" y="141"/>
                    <a:pt x="78" y="153"/>
                    <a:pt x="77" y="157"/>
                  </a:cubicBezTo>
                  <a:cubicBezTo>
                    <a:pt x="77" y="160"/>
                    <a:pt x="89" y="167"/>
                    <a:pt x="91" y="165"/>
                  </a:cubicBezTo>
                  <a:cubicBezTo>
                    <a:pt x="93" y="162"/>
                    <a:pt x="92" y="170"/>
                    <a:pt x="88" y="170"/>
                  </a:cubicBezTo>
                  <a:cubicBezTo>
                    <a:pt x="83" y="170"/>
                    <a:pt x="86" y="183"/>
                    <a:pt x="92" y="185"/>
                  </a:cubicBezTo>
                  <a:cubicBezTo>
                    <a:pt x="98" y="187"/>
                    <a:pt x="94" y="196"/>
                    <a:pt x="90" y="198"/>
                  </a:cubicBezTo>
                  <a:cubicBezTo>
                    <a:pt x="87" y="201"/>
                    <a:pt x="89" y="209"/>
                    <a:pt x="85" y="212"/>
                  </a:cubicBezTo>
                  <a:cubicBezTo>
                    <a:pt x="82" y="215"/>
                    <a:pt x="98" y="242"/>
                    <a:pt x="97" y="256"/>
                  </a:cubicBezTo>
                  <a:cubicBezTo>
                    <a:pt x="97" y="270"/>
                    <a:pt x="106" y="282"/>
                    <a:pt x="110" y="282"/>
                  </a:cubicBezTo>
                  <a:cubicBezTo>
                    <a:pt x="113" y="282"/>
                    <a:pt x="125" y="285"/>
                    <a:pt x="126" y="288"/>
                  </a:cubicBezTo>
                  <a:cubicBezTo>
                    <a:pt x="128" y="291"/>
                    <a:pt x="133" y="286"/>
                    <a:pt x="135" y="283"/>
                  </a:cubicBezTo>
                  <a:cubicBezTo>
                    <a:pt x="137" y="281"/>
                    <a:pt x="142" y="274"/>
                    <a:pt x="146" y="268"/>
                  </a:cubicBezTo>
                  <a:cubicBezTo>
                    <a:pt x="149" y="262"/>
                    <a:pt x="157" y="234"/>
                    <a:pt x="158" y="231"/>
                  </a:cubicBezTo>
                  <a:cubicBezTo>
                    <a:pt x="159" y="228"/>
                    <a:pt x="173" y="230"/>
                    <a:pt x="176" y="228"/>
                  </a:cubicBezTo>
                  <a:cubicBezTo>
                    <a:pt x="179" y="227"/>
                    <a:pt x="187" y="220"/>
                    <a:pt x="190" y="218"/>
                  </a:cubicBezTo>
                  <a:cubicBezTo>
                    <a:pt x="192" y="216"/>
                    <a:pt x="211" y="208"/>
                    <a:pt x="216" y="204"/>
                  </a:cubicBezTo>
                  <a:cubicBezTo>
                    <a:pt x="222" y="200"/>
                    <a:pt x="230" y="184"/>
                    <a:pt x="234" y="181"/>
                  </a:cubicBezTo>
                  <a:cubicBezTo>
                    <a:pt x="238" y="177"/>
                    <a:pt x="232" y="179"/>
                    <a:pt x="227" y="175"/>
                  </a:cubicBezTo>
                  <a:cubicBezTo>
                    <a:pt x="222" y="172"/>
                    <a:pt x="224" y="168"/>
                    <a:pt x="226" y="166"/>
                  </a:cubicBezTo>
                  <a:cubicBezTo>
                    <a:pt x="227" y="165"/>
                    <a:pt x="242" y="169"/>
                    <a:pt x="248" y="171"/>
                  </a:cubicBezTo>
                  <a:cubicBezTo>
                    <a:pt x="253" y="173"/>
                    <a:pt x="263" y="166"/>
                    <a:pt x="259" y="163"/>
                  </a:cubicBezTo>
                  <a:cubicBezTo>
                    <a:pt x="255" y="160"/>
                    <a:pt x="257" y="160"/>
                    <a:pt x="259" y="161"/>
                  </a:cubicBezTo>
                  <a:cubicBezTo>
                    <a:pt x="261" y="163"/>
                    <a:pt x="263" y="152"/>
                    <a:pt x="261" y="150"/>
                  </a:cubicBezTo>
                  <a:cubicBezTo>
                    <a:pt x="259" y="148"/>
                    <a:pt x="277" y="135"/>
                    <a:pt x="273" y="123"/>
                  </a:cubicBezTo>
                  <a:cubicBezTo>
                    <a:pt x="270" y="111"/>
                    <a:pt x="278" y="99"/>
                    <a:pt x="283" y="99"/>
                  </a:cubicBezTo>
                  <a:cubicBezTo>
                    <a:pt x="288" y="99"/>
                    <a:pt x="286" y="85"/>
                    <a:pt x="281" y="84"/>
                  </a:cubicBezTo>
                  <a:cubicBezTo>
                    <a:pt x="275" y="83"/>
                    <a:pt x="280" y="82"/>
                    <a:pt x="282" y="80"/>
                  </a:cubicBezTo>
                  <a:cubicBezTo>
                    <a:pt x="284" y="78"/>
                    <a:pt x="287" y="66"/>
                    <a:pt x="286" y="63"/>
                  </a:cubicBezTo>
                  <a:cubicBezTo>
                    <a:pt x="285" y="61"/>
                    <a:pt x="294" y="58"/>
                    <a:pt x="296" y="56"/>
                  </a:cubicBezTo>
                  <a:cubicBezTo>
                    <a:pt x="298" y="53"/>
                    <a:pt x="309" y="48"/>
                    <a:pt x="313" y="47"/>
                  </a:cubicBezTo>
                  <a:cubicBezTo>
                    <a:pt x="317" y="46"/>
                    <a:pt x="319" y="35"/>
                    <a:pt x="315" y="36"/>
                  </a:cubicBezTo>
                  <a:cubicBezTo>
                    <a:pt x="311" y="36"/>
                    <a:pt x="299" y="34"/>
                    <a:pt x="298" y="32"/>
                  </a:cubicBezTo>
                  <a:cubicBezTo>
                    <a:pt x="296" y="30"/>
                    <a:pt x="279" y="28"/>
                    <a:pt x="274" y="30"/>
                  </a:cubicBezTo>
                  <a:cubicBezTo>
                    <a:pt x="269" y="32"/>
                    <a:pt x="272" y="18"/>
                    <a:pt x="279" y="17"/>
                  </a:cubicBezTo>
                  <a:cubicBezTo>
                    <a:pt x="286" y="15"/>
                    <a:pt x="280" y="6"/>
                    <a:pt x="273" y="6"/>
                  </a:cubicBezTo>
                  <a:cubicBezTo>
                    <a:pt x="266" y="6"/>
                    <a:pt x="248" y="3"/>
                    <a:pt x="244" y="4"/>
                  </a:cubicBezTo>
                  <a:cubicBezTo>
                    <a:pt x="240" y="5"/>
                    <a:pt x="232" y="1"/>
                    <a:pt x="229" y="1"/>
                  </a:cubicBezTo>
                  <a:cubicBezTo>
                    <a:pt x="226" y="0"/>
                    <a:pt x="204" y="7"/>
                    <a:pt x="194" y="6"/>
                  </a:cubicBezTo>
                  <a:cubicBezTo>
                    <a:pt x="184" y="6"/>
                    <a:pt x="160" y="7"/>
                    <a:pt x="154" y="9"/>
                  </a:cubicBezTo>
                  <a:cubicBezTo>
                    <a:pt x="149" y="10"/>
                    <a:pt x="145" y="20"/>
                    <a:pt x="146" y="24"/>
                  </a:cubicBezTo>
                  <a:cubicBezTo>
                    <a:pt x="146" y="28"/>
                    <a:pt x="122" y="28"/>
                    <a:pt x="114" y="28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86" name="Freeform 157"/>
            <p:cNvSpPr/>
            <p:nvPr userDrawn="1"/>
          </p:nvSpPr>
          <p:spPr bwMode="auto">
            <a:xfrm>
              <a:off x="7462838" y="1147764"/>
              <a:ext cx="134938" cy="114300"/>
            </a:xfrm>
            <a:custGeom>
              <a:avLst/>
              <a:gdLst>
                <a:gd name="T0" fmla="*/ 31 w 85"/>
                <a:gd name="T1" fmla="*/ 62 h 72"/>
                <a:gd name="T2" fmla="*/ 44 w 85"/>
                <a:gd name="T3" fmla="*/ 72 h 72"/>
                <a:gd name="T4" fmla="*/ 56 w 85"/>
                <a:gd name="T5" fmla="*/ 51 h 72"/>
                <a:gd name="T6" fmla="*/ 77 w 85"/>
                <a:gd name="T7" fmla="*/ 51 h 72"/>
                <a:gd name="T8" fmla="*/ 79 w 85"/>
                <a:gd name="T9" fmla="*/ 27 h 72"/>
                <a:gd name="T10" fmla="*/ 61 w 85"/>
                <a:gd name="T11" fmla="*/ 23 h 72"/>
                <a:gd name="T12" fmla="*/ 51 w 85"/>
                <a:gd name="T13" fmla="*/ 17 h 72"/>
                <a:gd name="T14" fmla="*/ 40 w 85"/>
                <a:gd name="T15" fmla="*/ 2 h 72"/>
                <a:gd name="T16" fmla="*/ 25 w 85"/>
                <a:gd name="T17" fmla="*/ 9 h 72"/>
                <a:gd name="T18" fmla="*/ 9 w 85"/>
                <a:gd name="T19" fmla="*/ 8 h 72"/>
                <a:gd name="T20" fmla="*/ 3 w 85"/>
                <a:gd name="T21" fmla="*/ 26 h 72"/>
                <a:gd name="T22" fmla="*/ 9 w 85"/>
                <a:gd name="T23" fmla="*/ 40 h 72"/>
                <a:gd name="T24" fmla="*/ 26 w 85"/>
                <a:gd name="T25" fmla="*/ 37 h 72"/>
                <a:gd name="T26" fmla="*/ 26 w 85"/>
                <a:gd name="T27" fmla="*/ 51 h 72"/>
                <a:gd name="T28" fmla="*/ 31 w 85"/>
                <a:gd name="T29" fmla="*/ 6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5" h="72">
                  <a:moveTo>
                    <a:pt x="31" y="62"/>
                  </a:moveTo>
                  <a:cubicBezTo>
                    <a:pt x="35" y="63"/>
                    <a:pt x="40" y="72"/>
                    <a:pt x="44" y="72"/>
                  </a:cubicBezTo>
                  <a:cubicBezTo>
                    <a:pt x="48" y="72"/>
                    <a:pt x="55" y="56"/>
                    <a:pt x="56" y="51"/>
                  </a:cubicBezTo>
                  <a:cubicBezTo>
                    <a:pt x="58" y="45"/>
                    <a:pt x="71" y="49"/>
                    <a:pt x="77" y="51"/>
                  </a:cubicBezTo>
                  <a:cubicBezTo>
                    <a:pt x="83" y="53"/>
                    <a:pt x="85" y="30"/>
                    <a:pt x="79" y="27"/>
                  </a:cubicBezTo>
                  <a:cubicBezTo>
                    <a:pt x="72" y="24"/>
                    <a:pt x="64" y="25"/>
                    <a:pt x="61" y="23"/>
                  </a:cubicBezTo>
                  <a:cubicBezTo>
                    <a:pt x="59" y="20"/>
                    <a:pt x="54" y="18"/>
                    <a:pt x="51" y="17"/>
                  </a:cubicBezTo>
                  <a:cubicBezTo>
                    <a:pt x="48" y="17"/>
                    <a:pt x="45" y="3"/>
                    <a:pt x="40" y="2"/>
                  </a:cubicBezTo>
                  <a:cubicBezTo>
                    <a:pt x="35" y="0"/>
                    <a:pt x="24" y="6"/>
                    <a:pt x="25" y="9"/>
                  </a:cubicBezTo>
                  <a:cubicBezTo>
                    <a:pt x="26" y="12"/>
                    <a:pt x="16" y="5"/>
                    <a:pt x="9" y="8"/>
                  </a:cubicBezTo>
                  <a:cubicBezTo>
                    <a:pt x="2" y="12"/>
                    <a:pt x="0" y="25"/>
                    <a:pt x="3" y="26"/>
                  </a:cubicBezTo>
                  <a:cubicBezTo>
                    <a:pt x="7" y="28"/>
                    <a:pt x="9" y="38"/>
                    <a:pt x="9" y="40"/>
                  </a:cubicBezTo>
                  <a:cubicBezTo>
                    <a:pt x="9" y="42"/>
                    <a:pt x="23" y="40"/>
                    <a:pt x="26" y="37"/>
                  </a:cubicBezTo>
                  <a:cubicBezTo>
                    <a:pt x="30" y="34"/>
                    <a:pt x="29" y="48"/>
                    <a:pt x="26" y="51"/>
                  </a:cubicBezTo>
                  <a:cubicBezTo>
                    <a:pt x="22" y="55"/>
                    <a:pt x="27" y="62"/>
                    <a:pt x="31" y="62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87" name="Freeform 158"/>
            <p:cNvSpPr/>
            <p:nvPr userDrawn="1"/>
          </p:nvSpPr>
          <p:spPr bwMode="auto">
            <a:xfrm>
              <a:off x="7548563" y="1136651"/>
              <a:ext cx="104775" cy="33338"/>
            </a:xfrm>
            <a:custGeom>
              <a:avLst/>
              <a:gdLst>
                <a:gd name="T0" fmla="*/ 63 w 66"/>
                <a:gd name="T1" fmla="*/ 10 h 21"/>
                <a:gd name="T2" fmla="*/ 22 w 66"/>
                <a:gd name="T3" fmla="*/ 0 h 21"/>
                <a:gd name="T4" fmla="*/ 0 w 66"/>
                <a:gd name="T5" fmla="*/ 4 h 21"/>
                <a:gd name="T6" fmla="*/ 38 w 66"/>
                <a:gd name="T7" fmla="*/ 19 h 21"/>
                <a:gd name="T8" fmla="*/ 63 w 66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21">
                  <a:moveTo>
                    <a:pt x="63" y="10"/>
                  </a:moveTo>
                  <a:cubicBezTo>
                    <a:pt x="66" y="7"/>
                    <a:pt x="34" y="1"/>
                    <a:pt x="22" y="0"/>
                  </a:cubicBezTo>
                  <a:cubicBezTo>
                    <a:pt x="10" y="0"/>
                    <a:pt x="0" y="2"/>
                    <a:pt x="0" y="4"/>
                  </a:cubicBezTo>
                  <a:cubicBezTo>
                    <a:pt x="0" y="6"/>
                    <a:pt x="28" y="18"/>
                    <a:pt x="38" y="19"/>
                  </a:cubicBezTo>
                  <a:cubicBezTo>
                    <a:pt x="49" y="21"/>
                    <a:pt x="61" y="12"/>
                    <a:pt x="63" y="10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88" name="Freeform 159"/>
            <p:cNvSpPr/>
            <p:nvPr userDrawn="1"/>
          </p:nvSpPr>
          <p:spPr bwMode="auto">
            <a:xfrm>
              <a:off x="7296150" y="1606551"/>
              <a:ext cx="34925" cy="42863"/>
            </a:xfrm>
            <a:custGeom>
              <a:avLst/>
              <a:gdLst>
                <a:gd name="T0" fmla="*/ 4 w 22"/>
                <a:gd name="T1" fmla="*/ 10 h 27"/>
                <a:gd name="T2" fmla="*/ 0 w 22"/>
                <a:gd name="T3" fmla="*/ 23 h 27"/>
                <a:gd name="T4" fmla="*/ 15 w 22"/>
                <a:gd name="T5" fmla="*/ 26 h 27"/>
                <a:gd name="T6" fmla="*/ 22 w 22"/>
                <a:gd name="T7" fmla="*/ 19 h 27"/>
                <a:gd name="T8" fmla="*/ 14 w 22"/>
                <a:gd name="T9" fmla="*/ 0 h 27"/>
                <a:gd name="T10" fmla="*/ 4 w 22"/>
                <a:gd name="T1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7">
                  <a:moveTo>
                    <a:pt x="4" y="10"/>
                  </a:moveTo>
                  <a:cubicBezTo>
                    <a:pt x="1" y="9"/>
                    <a:pt x="0" y="19"/>
                    <a:pt x="0" y="23"/>
                  </a:cubicBezTo>
                  <a:cubicBezTo>
                    <a:pt x="1" y="27"/>
                    <a:pt x="11" y="27"/>
                    <a:pt x="15" y="26"/>
                  </a:cubicBezTo>
                  <a:cubicBezTo>
                    <a:pt x="19" y="26"/>
                    <a:pt x="22" y="22"/>
                    <a:pt x="22" y="19"/>
                  </a:cubicBezTo>
                  <a:cubicBezTo>
                    <a:pt x="22" y="15"/>
                    <a:pt x="16" y="0"/>
                    <a:pt x="14" y="0"/>
                  </a:cubicBezTo>
                  <a:cubicBezTo>
                    <a:pt x="11" y="0"/>
                    <a:pt x="7" y="11"/>
                    <a:pt x="4" y="10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89" name="Freeform 160"/>
            <p:cNvSpPr/>
            <p:nvPr userDrawn="1"/>
          </p:nvSpPr>
          <p:spPr bwMode="auto">
            <a:xfrm>
              <a:off x="7267575" y="1408114"/>
              <a:ext cx="87313" cy="66675"/>
            </a:xfrm>
            <a:custGeom>
              <a:avLst/>
              <a:gdLst>
                <a:gd name="T0" fmla="*/ 53 w 55"/>
                <a:gd name="T1" fmla="*/ 13 h 42"/>
                <a:gd name="T2" fmla="*/ 30 w 55"/>
                <a:gd name="T3" fmla="*/ 10 h 42"/>
                <a:gd name="T4" fmla="*/ 12 w 55"/>
                <a:gd name="T5" fmla="*/ 3 h 42"/>
                <a:gd name="T6" fmla="*/ 4 w 55"/>
                <a:gd name="T7" fmla="*/ 14 h 42"/>
                <a:gd name="T8" fmla="*/ 7 w 55"/>
                <a:gd name="T9" fmla="*/ 17 h 42"/>
                <a:gd name="T10" fmla="*/ 5 w 55"/>
                <a:gd name="T11" fmla="*/ 27 h 42"/>
                <a:gd name="T12" fmla="*/ 18 w 55"/>
                <a:gd name="T13" fmla="*/ 35 h 42"/>
                <a:gd name="T14" fmla="*/ 29 w 55"/>
                <a:gd name="T15" fmla="*/ 41 h 42"/>
                <a:gd name="T16" fmla="*/ 48 w 55"/>
                <a:gd name="T17" fmla="*/ 35 h 42"/>
                <a:gd name="T18" fmla="*/ 53 w 55"/>
                <a:gd name="T19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42">
                  <a:moveTo>
                    <a:pt x="53" y="13"/>
                  </a:moveTo>
                  <a:cubicBezTo>
                    <a:pt x="51" y="9"/>
                    <a:pt x="35" y="10"/>
                    <a:pt x="30" y="10"/>
                  </a:cubicBezTo>
                  <a:cubicBezTo>
                    <a:pt x="26" y="9"/>
                    <a:pt x="14" y="5"/>
                    <a:pt x="12" y="3"/>
                  </a:cubicBezTo>
                  <a:cubicBezTo>
                    <a:pt x="9" y="0"/>
                    <a:pt x="8" y="13"/>
                    <a:pt x="4" y="14"/>
                  </a:cubicBezTo>
                  <a:cubicBezTo>
                    <a:pt x="0" y="16"/>
                    <a:pt x="6" y="19"/>
                    <a:pt x="7" y="17"/>
                  </a:cubicBezTo>
                  <a:cubicBezTo>
                    <a:pt x="9" y="16"/>
                    <a:pt x="7" y="24"/>
                    <a:pt x="5" y="27"/>
                  </a:cubicBezTo>
                  <a:cubicBezTo>
                    <a:pt x="4" y="29"/>
                    <a:pt x="16" y="31"/>
                    <a:pt x="18" y="35"/>
                  </a:cubicBezTo>
                  <a:cubicBezTo>
                    <a:pt x="19" y="40"/>
                    <a:pt x="24" y="42"/>
                    <a:pt x="29" y="41"/>
                  </a:cubicBezTo>
                  <a:cubicBezTo>
                    <a:pt x="35" y="41"/>
                    <a:pt x="45" y="35"/>
                    <a:pt x="48" y="35"/>
                  </a:cubicBezTo>
                  <a:cubicBezTo>
                    <a:pt x="52" y="35"/>
                    <a:pt x="55" y="17"/>
                    <a:pt x="53" y="13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90" name="Freeform 161"/>
            <p:cNvSpPr/>
            <p:nvPr userDrawn="1"/>
          </p:nvSpPr>
          <p:spPr bwMode="auto">
            <a:xfrm>
              <a:off x="7829550" y="1230314"/>
              <a:ext cx="131763" cy="130175"/>
            </a:xfrm>
            <a:custGeom>
              <a:avLst/>
              <a:gdLst>
                <a:gd name="T0" fmla="*/ 13 w 83"/>
                <a:gd name="T1" fmla="*/ 29 h 82"/>
                <a:gd name="T2" fmla="*/ 2 w 83"/>
                <a:gd name="T3" fmla="*/ 62 h 82"/>
                <a:gd name="T4" fmla="*/ 16 w 83"/>
                <a:gd name="T5" fmla="*/ 79 h 82"/>
                <a:gd name="T6" fmla="*/ 29 w 83"/>
                <a:gd name="T7" fmla="*/ 80 h 82"/>
                <a:gd name="T8" fmla="*/ 24 w 83"/>
                <a:gd name="T9" fmla="*/ 54 h 82"/>
                <a:gd name="T10" fmla="*/ 49 w 83"/>
                <a:gd name="T11" fmla="*/ 30 h 82"/>
                <a:gd name="T12" fmla="*/ 80 w 83"/>
                <a:gd name="T13" fmla="*/ 11 h 82"/>
                <a:gd name="T14" fmla="*/ 76 w 83"/>
                <a:gd name="T15" fmla="*/ 0 h 82"/>
                <a:gd name="T16" fmla="*/ 71 w 83"/>
                <a:gd name="T17" fmla="*/ 4 h 82"/>
                <a:gd name="T18" fmla="*/ 35 w 83"/>
                <a:gd name="T19" fmla="*/ 15 h 82"/>
                <a:gd name="T20" fmla="*/ 13 w 83"/>
                <a:gd name="T21" fmla="*/ 2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3" h="82">
                  <a:moveTo>
                    <a:pt x="13" y="29"/>
                  </a:moveTo>
                  <a:cubicBezTo>
                    <a:pt x="10" y="32"/>
                    <a:pt x="4" y="59"/>
                    <a:pt x="2" y="62"/>
                  </a:cubicBezTo>
                  <a:cubicBezTo>
                    <a:pt x="0" y="65"/>
                    <a:pt x="11" y="76"/>
                    <a:pt x="16" y="79"/>
                  </a:cubicBezTo>
                  <a:cubicBezTo>
                    <a:pt x="21" y="82"/>
                    <a:pt x="28" y="80"/>
                    <a:pt x="29" y="80"/>
                  </a:cubicBezTo>
                  <a:cubicBezTo>
                    <a:pt x="31" y="79"/>
                    <a:pt x="27" y="61"/>
                    <a:pt x="24" y="54"/>
                  </a:cubicBezTo>
                  <a:cubicBezTo>
                    <a:pt x="22" y="47"/>
                    <a:pt x="43" y="36"/>
                    <a:pt x="49" y="30"/>
                  </a:cubicBezTo>
                  <a:cubicBezTo>
                    <a:pt x="54" y="24"/>
                    <a:pt x="78" y="16"/>
                    <a:pt x="80" y="11"/>
                  </a:cubicBezTo>
                  <a:cubicBezTo>
                    <a:pt x="83" y="5"/>
                    <a:pt x="79" y="0"/>
                    <a:pt x="76" y="0"/>
                  </a:cubicBezTo>
                  <a:cubicBezTo>
                    <a:pt x="74" y="0"/>
                    <a:pt x="71" y="3"/>
                    <a:pt x="71" y="4"/>
                  </a:cubicBezTo>
                  <a:cubicBezTo>
                    <a:pt x="70" y="5"/>
                    <a:pt x="43" y="11"/>
                    <a:pt x="35" y="15"/>
                  </a:cubicBezTo>
                  <a:cubicBezTo>
                    <a:pt x="26" y="19"/>
                    <a:pt x="17" y="25"/>
                    <a:pt x="13" y="29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91" name="Freeform 162"/>
            <p:cNvSpPr/>
            <p:nvPr userDrawn="1"/>
          </p:nvSpPr>
          <p:spPr bwMode="auto">
            <a:xfrm>
              <a:off x="7859713" y="1146176"/>
              <a:ext cx="38100" cy="34925"/>
            </a:xfrm>
            <a:custGeom>
              <a:avLst/>
              <a:gdLst>
                <a:gd name="T0" fmla="*/ 1 w 24"/>
                <a:gd name="T1" fmla="*/ 13 h 22"/>
                <a:gd name="T2" fmla="*/ 24 w 24"/>
                <a:gd name="T3" fmla="*/ 11 h 22"/>
                <a:gd name="T4" fmla="*/ 24 w 24"/>
                <a:gd name="T5" fmla="*/ 9 h 22"/>
                <a:gd name="T6" fmla="*/ 14 w 24"/>
                <a:gd name="T7" fmla="*/ 0 h 22"/>
                <a:gd name="T8" fmla="*/ 1 w 24"/>
                <a:gd name="T9" fmla="*/ 1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1" y="13"/>
                  </a:moveTo>
                  <a:cubicBezTo>
                    <a:pt x="10" y="22"/>
                    <a:pt x="14" y="9"/>
                    <a:pt x="24" y="11"/>
                  </a:cubicBezTo>
                  <a:cubicBezTo>
                    <a:pt x="24" y="10"/>
                    <a:pt x="24" y="10"/>
                    <a:pt x="24" y="9"/>
                  </a:cubicBezTo>
                  <a:cubicBezTo>
                    <a:pt x="21" y="6"/>
                    <a:pt x="17" y="3"/>
                    <a:pt x="14" y="0"/>
                  </a:cubicBezTo>
                  <a:cubicBezTo>
                    <a:pt x="8" y="0"/>
                    <a:pt x="0" y="5"/>
                    <a:pt x="1" y="13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92" name="Freeform 163"/>
            <p:cNvSpPr/>
            <p:nvPr userDrawn="1"/>
          </p:nvSpPr>
          <p:spPr bwMode="auto">
            <a:xfrm>
              <a:off x="6704013" y="1450976"/>
              <a:ext cx="57150" cy="38100"/>
            </a:xfrm>
            <a:custGeom>
              <a:avLst/>
              <a:gdLst>
                <a:gd name="T0" fmla="*/ 2 w 36"/>
                <a:gd name="T1" fmla="*/ 9 h 24"/>
                <a:gd name="T2" fmla="*/ 7 w 36"/>
                <a:gd name="T3" fmla="*/ 24 h 24"/>
                <a:gd name="T4" fmla="*/ 26 w 36"/>
                <a:gd name="T5" fmla="*/ 9 h 24"/>
                <a:gd name="T6" fmla="*/ 35 w 36"/>
                <a:gd name="T7" fmla="*/ 12 h 24"/>
                <a:gd name="T8" fmla="*/ 15 w 36"/>
                <a:gd name="T9" fmla="*/ 1 h 24"/>
                <a:gd name="T10" fmla="*/ 2 w 36"/>
                <a:gd name="T11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4">
                  <a:moveTo>
                    <a:pt x="2" y="9"/>
                  </a:moveTo>
                  <a:cubicBezTo>
                    <a:pt x="0" y="11"/>
                    <a:pt x="2" y="23"/>
                    <a:pt x="7" y="24"/>
                  </a:cubicBezTo>
                  <a:cubicBezTo>
                    <a:pt x="12" y="24"/>
                    <a:pt x="20" y="5"/>
                    <a:pt x="26" y="9"/>
                  </a:cubicBezTo>
                  <a:cubicBezTo>
                    <a:pt x="32" y="13"/>
                    <a:pt x="36" y="14"/>
                    <a:pt x="35" y="12"/>
                  </a:cubicBezTo>
                  <a:cubicBezTo>
                    <a:pt x="34" y="10"/>
                    <a:pt x="17" y="3"/>
                    <a:pt x="15" y="1"/>
                  </a:cubicBezTo>
                  <a:cubicBezTo>
                    <a:pt x="13" y="0"/>
                    <a:pt x="5" y="6"/>
                    <a:pt x="2" y="9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93" name="Freeform 164"/>
            <p:cNvSpPr/>
            <p:nvPr userDrawn="1"/>
          </p:nvSpPr>
          <p:spPr bwMode="auto">
            <a:xfrm>
              <a:off x="6808788" y="2105026"/>
              <a:ext cx="22225" cy="15875"/>
            </a:xfrm>
            <a:custGeom>
              <a:avLst/>
              <a:gdLst>
                <a:gd name="T0" fmla="*/ 0 w 14"/>
                <a:gd name="T1" fmla="*/ 8 h 10"/>
                <a:gd name="T2" fmla="*/ 12 w 14"/>
                <a:gd name="T3" fmla="*/ 6 h 10"/>
                <a:gd name="T4" fmla="*/ 10 w 14"/>
                <a:gd name="T5" fmla="*/ 0 h 10"/>
                <a:gd name="T6" fmla="*/ 0 w 14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0">
                  <a:moveTo>
                    <a:pt x="0" y="8"/>
                  </a:moveTo>
                  <a:cubicBezTo>
                    <a:pt x="0" y="10"/>
                    <a:pt x="11" y="10"/>
                    <a:pt x="12" y="6"/>
                  </a:cubicBezTo>
                  <a:cubicBezTo>
                    <a:pt x="14" y="3"/>
                    <a:pt x="13" y="0"/>
                    <a:pt x="10" y="0"/>
                  </a:cubicBezTo>
                  <a:cubicBezTo>
                    <a:pt x="7" y="0"/>
                    <a:pt x="0" y="6"/>
                    <a:pt x="0" y="8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94" name="Freeform 165"/>
            <p:cNvSpPr/>
            <p:nvPr userDrawn="1"/>
          </p:nvSpPr>
          <p:spPr bwMode="auto">
            <a:xfrm>
              <a:off x="6643688" y="2052639"/>
              <a:ext cx="150813" cy="68263"/>
            </a:xfrm>
            <a:custGeom>
              <a:avLst/>
              <a:gdLst>
                <a:gd name="T0" fmla="*/ 56 w 95"/>
                <a:gd name="T1" fmla="*/ 23 h 43"/>
                <a:gd name="T2" fmla="*/ 60 w 95"/>
                <a:gd name="T3" fmla="*/ 34 h 43"/>
                <a:gd name="T4" fmla="*/ 76 w 95"/>
                <a:gd name="T5" fmla="*/ 41 h 43"/>
                <a:gd name="T6" fmla="*/ 90 w 95"/>
                <a:gd name="T7" fmla="*/ 38 h 43"/>
                <a:gd name="T8" fmla="*/ 80 w 95"/>
                <a:gd name="T9" fmla="*/ 21 h 43"/>
                <a:gd name="T10" fmla="*/ 63 w 95"/>
                <a:gd name="T11" fmla="*/ 13 h 43"/>
                <a:gd name="T12" fmla="*/ 48 w 95"/>
                <a:gd name="T13" fmla="*/ 4 h 43"/>
                <a:gd name="T14" fmla="*/ 17 w 95"/>
                <a:gd name="T15" fmla="*/ 0 h 43"/>
                <a:gd name="T16" fmla="*/ 1 w 95"/>
                <a:gd name="T17" fmla="*/ 9 h 43"/>
                <a:gd name="T18" fmla="*/ 16 w 95"/>
                <a:gd name="T19" fmla="*/ 12 h 43"/>
                <a:gd name="T20" fmla="*/ 40 w 95"/>
                <a:gd name="T21" fmla="*/ 18 h 43"/>
                <a:gd name="T22" fmla="*/ 56 w 95"/>
                <a:gd name="T23" fmla="*/ 2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43">
                  <a:moveTo>
                    <a:pt x="56" y="23"/>
                  </a:moveTo>
                  <a:cubicBezTo>
                    <a:pt x="61" y="22"/>
                    <a:pt x="58" y="31"/>
                    <a:pt x="60" y="34"/>
                  </a:cubicBezTo>
                  <a:cubicBezTo>
                    <a:pt x="61" y="37"/>
                    <a:pt x="73" y="39"/>
                    <a:pt x="76" y="41"/>
                  </a:cubicBezTo>
                  <a:cubicBezTo>
                    <a:pt x="78" y="43"/>
                    <a:pt x="85" y="37"/>
                    <a:pt x="90" y="38"/>
                  </a:cubicBezTo>
                  <a:cubicBezTo>
                    <a:pt x="95" y="38"/>
                    <a:pt x="88" y="21"/>
                    <a:pt x="80" y="21"/>
                  </a:cubicBezTo>
                  <a:cubicBezTo>
                    <a:pt x="71" y="22"/>
                    <a:pt x="65" y="14"/>
                    <a:pt x="63" y="13"/>
                  </a:cubicBezTo>
                  <a:cubicBezTo>
                    <a:pt x="61" y="12"/>
                    <a:pt x="51" y="6"/>
                    <a:pt x="48" y="4"/>
                  </a:cubicBezTo>
                  <a:cubicBezTo>
                    <a:pt x="46" y="1"/>
                    <a:pt x="24" y="0"/>
                    <a:pt x="17" y="0"/>
                  </a:cubicBezTo>
                  <a:cubicBezTo>
                    <a:pt x="10" y="0"/>
                    <a:pt x="2" y="7"/>
                    <a:pt x="1" y="9"/>
                  </a:cubicBezTo>
                  <a:cubicBezTo>
                    <a:pt x="0" y="12"/>
                    <a:pt x="12" y="13"/>
                    <a:pt x="16" y="12"/>
                  </a:cubicBezTo>
                  <a:cubicBezTo>
                    <a:pt x="20" y="10"/>
                    <a:pt x="36" y="14"/>
                    <a:pt x="40" y="18"/>
                  </a:cubicBezTo>
                  <a:cubicBezTo>
                    <a:pt x="43" y="22"/>
                    <a:pt x="50" y="24"/>
                    <a:pt x="56" y="23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95" name="Freeform 166"/>
            <p:cNvSpPr/>
            <p:nvPr userDrawn="1"/>
          </p:nvSpPr>
          <p:spPr bwMode="auto">
            <a:xfrm>
              <a:off x="6696075" y="2109789"/>
              <a:ext cx="25400" cy="11113"/>
            </a:xfrm>
            <a:custGeom>
              <a:avLst/>
              <a:gdLst>
                <a:gd name="T0" fmla="*/ 0 w 16"/>
                <a:gd name="T1" fmla="*/ 5 h 7"/>
                <a:gd name="T2" fmla="*/ 14 w 16"/>
                <a:gd name="T3" fmla="*/ 6 h 7"/>
                <a:gd name="T4" fmla="*/ 13 w 16"/>
                <a:gd name="T5" fmla="*/ 2 h 7"/>
                <a:gd name="T6" fmla="*/ 0 w 16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">
                  <a:moveTo>
                    <a:pt x="0" y="5"/>
                  </a:moveTo>
                  <a:cubicBezTo>
                    <a:pt x="0" y="7"/>
                    <a:pt x="11" y="6"/>
                    <a:pt x="14" y="6"/>
                  </a:cubicBezTo>
                  <a:cubicBezTo>
                    <a:pt x="16" y="6"/>
                    <a:pt x="16" y="4"/>
                    <a:pt x="13" y="2"/>
                  </a:cubicBezTo>
                  <a:cubicBezTo>
                    <a:pt x="11" y="0"/>
                    <a:pt x="0" y="3"/>
                    <a:pt x="0" y="5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96" name="Freeform 167"/>
            <p:cNvSpPr/>
            <p:nvPr userDrawn="1"/>
          </p:nvSpPr>
          <p:spPr bwMode="auto">
            <a:xfrm>
              <a:off x="6700838" y="2027239"/>
              <a:ext cx="12700" cy="15875"/>
            </a:xfrm>
            <a:custGeom>
              <a:avLst/>
              <a:gdLst>
                <a:gd name="T0" fmla="*/ 5 w 8"/>
                <a:gd name="T1" fmla="*/ 1 h 10"/>
                <a:gd name="T2" fmla="*/ 0 w 8"/>
                <a:gd name="T3" fmla="*/ 6 h 10"/>
                <a:gd name="T4" fmla="*/ 3 w 8"/>
                <a:gd name="T5" fmla="*/ 10 h 10"/>
                <a:gd name="T6" fmla="*/ 5 w 8"/>
                <a:gd name="T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0">
                  <a:moveTo>
                    <a:pt x="5" y="1"/>
                  </a:moveTo>
                  <a:cubicBezTo>
                    <a:pt x="2" y="0"/>
                    <a:pt x="0" y="4"/>
                    <a:pt x="0" y="6"/>
                  </a:cubicBezTo>
                  <a:cubicBezTo>
                    <a:pt x="0" y="8"/>
                    <a:pt x="1" y="10"/>
                    <a:pt x="3" y="10"/>
                  </a:cubicBezTo>
                  <a:cubicBezTo>
                    <a:pt x="5" y="10"/>
                    <a:pt x="8" y="2"/>
                    <a:pt x="5" y="1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97" name="Freeform 168"/>
            <p:cNvSpPr/>
            <p:nvPr userDrawn="1"/>
          </p:nvSpPr>
          <p:spPr bwMode="auto">
            <a:xfrm>
              <a:off x="6729413" y="2025651"/>
              <a:ext cx="17463" cy="19050"/>
            </a:xfrm>
            <a:custGeom>
              <a:avLst/>
              <a:gdLst>
                <a:gd name="T0" fmla="*/ 10 w 11"/>
                <a:gd name="T1" fmla="*/ 4 h 12"/>
                <a:gd name="T2" fmla="*/ 3 w 11"/>
                <a:gd name="T3" fmla="*/ 0 h 12"/>
                <a:gd name="T4" fmla="*/ 0 w 11"/>
                <a:gd name="T5" fmla="*/ 8 h 12"/>
                <a:gd name="T6" fmla="*/ 10 w 11"/>
                <a:gd name="T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2">
                  <a:moveTo>
                    <a:pt x="10" y="4"/>
                  </a:moveTo>
                  <a:cubicBezTo>
                    <a:pt x="9" y="1"/>
                    <a:pt x="4" y="0"/>
                    <a:pt x="3" y="0"/>
                  </a:cubicBezTo>
                  <a:cubicBezTo>
                    <a:pt x="1" y="0"/>
                    <a:pt x="0" y="3"/>
                    <a:pt x="0" y="8"/>
                  </a:cubicBezTo>
                  <a:cubicBezTo>
                    <a:pt x="1" y="12"/>
                    <a:pt x="11" y="6"/>
                    <a:pt x="10" y="4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98" name="Freeform 169"/>
            <p:cNvSpPr/>
            <p:nvPr userDrawn="1"/>
          </p:nvSpPr>
          <p:spPr bwMode="auto">
            <a:xfrm>
              <a:off x="6750050" y="2044701"/>
              <a:ext cx="28575" cy="30163"/>
            </a:xfrm>
            <a:custGeom>
              <a:avLst/>
              <a:gdLst>
                <a:gd name="T0" fmla="*/ 13 w 18"/>
                <a:gd name="T1" fmla="*/ 17 h 19"/>
                <a:gd name="T2" fmla="*/ 15 w 18"/>
                <a:gd name="T3" fmla="*/ 10 h 19"/>
                <a:gd name="T4" fmla="*/ 5 w 18"/>
                <a:gd name="T5" fmla="*/ 1 h 19"/>
                <a:gd name="T6" fmla="*/ 0 w 18"/>
                <a:gd name="T7" fmla="*/ 8 h 19"/>
                <a:gd name="T8" fmla="*/ 4 w 18"/>
                <a:gd name="T9" fmla="*/ 12 h 19"/>
                <a:gd name="T10" fmla="*/ 13 w 18"/>
                <a:gd name="T11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9">
                  <a:moveTo>
                    <a:pt x="13" y="17"/>
                  </a:moveTo>
                  <a:cubicBezTo>
                    <a:pt x="18" y="15"/>
                    <a:pt x="18" y="9"/>
                    <a:pt x="15" y="10"/>
                  </a:cubicBezTo>
                  <a:cubicBezTo>
                    <a:pt x="13" y="10"/>
                    <a:pt x="8" y="2"/>
                    <a:pt x="5" y="1"/>
                  </a:cubicBezTo>
                  <a:cubicBezTo>
                    <a:pt x="2" y="0"/>
                    <a:pt x="0" y="6"/>
                    <a:pt x="0" y="8"/>
                  </a:cubicBezTo>
                  <a:cubicBezTo>
                    <a:pt x="0" y="11"/>
                    <a:pt x="2" y="13"/>
                    <a:pt x="4" y="12"/>
                  </a:cubicBezTo>
                  <a:cubicBezTo>
                    <a:pt x="5" y="12"/>
                    <a:pt x="9" y="19"/>
                    <a:pt x="13" y="17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99" name="Rectangle 170"/>
            <p:cNvSpPr>
              <a:spLocks noChangeArrowheads="1"/>
            </p:cNvSpPr>
            <p:nvPr userDrawn="1"/>
          </p:nvSpPr>
          <p:spPr bwMode="auto">
            <a:xfrm>
              <a:off x="6256338" y="2241551"/>
              <a:ext cx="330200" cy="238125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>
              <a:solidFill>
                <a:srgbClr val="368CB2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00" name="Rectangle 171"/>
            <p:cNvSpPr>
              <a:spLocks noChangeArrowheads="1"/>
            </p:cNvSpPr>
            <p:nvPr userDrawn="1"/>
          </p:nvSpPr>
          <p:spPr bwMode="auto">
            <a:xfrm>
              <a:off x="6413500" y="2241551"/>
              <a:ext cx="192088" cy="238125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>
              <a:solidFill>
                <a:srgbClr val="368CB2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01" name="Rectangle 172"/>
            <p:cNvSpPr>
              <a:spLocks noChangeArrowheads="1"/>
            </p:cNvSpPr>
            <p:nvPr userDrawn="1"/>
          </p:nvSpPr>
          <p:spPr bwMode="auto">
            <a:xfrm>
              <a:off x="6589713" y="2241551"/>
              <a:ext cx="2217738" cy="238125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>
              <a:solidFill>
                <a:srgbClr val="368CB2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02" name="Oval 173"/>
            <p:cNvSpPr>
              <a:spLocks noChangeArrowheads="1"/>
            </p:cNvSpPr>
            <p:nvPr userDrawn="1"/>
          </p:nvSpPr>
          <p:spPr bwMode="auto">
            <a:xfrm>
              <a:off x="8148638" y="2452689"/>
              <a:ext cx="165100" cy="165100"/>
            </a:xfrm>
            <a:prstGeom prst="ellipse">
              <a:avLst/>
            </a:prstGeom>
            <a:solidFill>
              <a:srgbClr val="FF87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03" name="Oval 174"/>
            <p:cNvSpPr>
              <a:spLocks noChangeArrowheads="1"/>
            </p:cNvSpPr>
            <p:nvPr userDrawn="1"/>
          </p:nvSpPr>
          <p:spPr bwMode="auto">
            <a:xfrm>
              <a:off x="7023100" y="2452689"/>
              <a:ext cx="165100" cy="165100"/>
            </a:xfrm>
            <a:prstGeom prst="ellipse">
              <a:avLst/>
            </a:prstGeom>
            <a:solidFill>
              <a:srgbClr val="FF87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04" name="Freeform 175"/>
            <p:cNvSpPr/>
            <p:nvPr userDrawn="1"/>
          </p:nvSpPr>
          <p:spPr bwMode="auto">
            <a:xfrm>
              <a:off x="7065963" y="2492376"/>
              <a:ext cx="1211263" cy="815975"/>
            </a:xfrm>
            <a:custGeom>
              <a:avLst/>
              <a:gdLst>
                <a:gd name="T0" fmla="*/ 319 w 763"/>
                <a:gd name="T1" fmla="*/ 515 h 515"/>
                <a:gd name="T2" fmla="*/ 443 w 763"/>
                <a:gd name="T3" fmla="*/ 515 h 515"/>
                <a:gd name="T4" fmla="*/ 763 w 763"/>
                <a:gd name="T5" fmla="*/ 195 h 515"/>
                <a:gd name="T6" fmla="*/ 763 w 763"/>
                <a:gd name="T7" fmla="*/ 27 h 515"/>
                <a:gd name="T8" fmla="*/ 736 w 763"/>
                <a:gd name="T9" fmla="*/ 0 h 515"/>
                <a:gd name="T10" fmla="*/ 709 w 763"/>
                <a:gd name="T11" fmla="*/ 27 h 515"/>
                <a:gd name="T12" fmla="*/ 709 w 763"/>
                <a:gd name="T13" fmla="*/ 195 h 515"/>
                <a:gd name="T14" fmla="*/ 443 w 763"/>
                <a:gd name="T15" fmla="*/ 461 h 515"/>
                <a:gd name="T16" fmla="*/ 319 w 763"/>
                <a:gd name="T17" fmla="*/ 461 h 515"/>
                <a:gd name="T18" fmla="*/ 53 w 763"/>
                <a:gd name="T19" fmla="*/ 195 h 515"/>
                <a:gd name="T20" fmla="*/ 53 w 763"/>
                <a:gd name="T21" fmla="*/ 27 h 515"/>
                <a:gd name="T22" fmla="*/ 27 w 763"/>
                <a:gd name="T23" fmla="*/ 0 h 515"/>
                <a:gd name="T24" fmla="*/ 0 w 763"/>
                <a:gd name="T25" fmla="*/ 27 h 515"/>
                <a:gd name="T26" fmla="*/ 0 w 763"/>
                <a:gd name="T27" fmla="*/ 195 h 515"/>
                <a:gd name="T28" fmla="*/ 319 w 763"/>
                <a:gd name="T29" fmla="*/ 515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3" h="515">
                  <a:moveTo>
                    <a:pt x="319" y="515"/>
                  </a:moveTo>
                  <a:cubicBezTo>
                    <a:pt x="443" y="515"/>
                    <a:pt x="443" y="515"/>
                    <a:pt x="443" y="515"/>
                  </a:cubicBezTo>
                  <a:cubicBezTo>
                    <a:pt x="619" y="515"/>
                    <a:pt x="763" y="371"/>
                    <a:pt x="763" y="195"/>
                  </a:cubicBezTo>
                  <a:cubicBezTo>
                    <a:pt x="763" y="27"/>
                    <a:pt x="763" y="27"/>
                    <a:pt x="763" y="27"/>
                  </a:cubicBezTo>
                  <a:cubicBezTo>
                    <a:pt x="763" y="12"/>
                    <a:pt x="751" y="0"/>
                    <a:pt x="736" y="0"/>
                  </a:cubicBezTo>
                  <a:cubicBezTo>
                    <a:pt x="721" y="0"/>
                    <a:pt x="709" y="12"/>
                    <a:pt x="709" y="27"/>
                  </a:cubicBezTo>
                  <a:cubicBezTo>
                    <a:pt x="709" y="195"/>
                    <a:pt x="709" y="195"/>
                    <a:pt x="709" y="195"/>
                  </a:cubicBezTo>
                  <a:cubicBezTo>
                    <a:pt x="709" y="342"/>
                    <a:pt x="590" y="461"/>
                    <a:pt x="443" y="461"/>
                  </a:cubicBezTo>
                  <a:cubicBezTo>
                    <a:pt x="319" y="461"/>
                    <a:pt x="319" y="461"/>
                    <a:pt x="319" y="461"/>
                  </a:cubicBezTo>
                  <a:cubicBezTo>
                    <a:pt x="172" y="461"/>
                    <a:pt x="53" y="342"/>
                    <a:pt x="53" y="195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371"/>
                    <a:pt x="143" y="515"/>
                    <a:pt x="319" y="515"/>
                  </a:cubicBezTo>
                  <a:close/>
                </a:path>
              </a:pathLst>
            </a:custGeom>
            <a:solidFill>
              <a:srgbClr val="F6FAFB"/>
            </a:solidFill>
            <a:ln w="12700" cap="flat">
              <a:solidFill>
                <a:srgbClr val="368CB2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05" name="Freeform 176"/>
            <p:cNvSpPr/>
            <p:nvPr userDrawn="1"/>
          </p:nvSpPr>
          <p:spPr bwMode="auto">
            <a:xfrm>
              <a:off x="6262688" y="4406901"/>
              <a:ext cx="331788" cy="217488"/>
            </a:xfrm>
            <a:custGeom>
              <a:avLst/>
              <a:gdLst>
                <a:gd name="T0" fmla="*/ 105 w 209"/>
                <a:gd name="T1" fmla="*/ 0 h 137"/>
                <a:gd name="T2" fmla="*/ 52 w 209"/>
                <a:gd name="T3" fmla="*/ 68 h 137"/>
                <a:gd name="T4" fmla="*/ 0 w 209"/>
                <a:gd name="T5" fmla="*/ 137 h 137"/>
                <a:gd name="T6" fmla="*/ 105 w 209"/>
                <a:gd name="T7" fmla="*/ 137 h 137"/>
                <a:gd name="T8" fmla="*/ 209 w 209"/>
                <a:gd name="T9" fmla="*/ 137 h 137"/>
                <a:gd name="T10" fmla="*/ 157 w 209"/>
                <a:gd name="T11" fmla="*/ 68 h 137"/>
                <a:gd name="T12" fmla="*/ 105 w 209"/>
                <a:gd name="T1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137">
                  <a:moveTo>
                    <a:pt x="105" y="0"/>
                  </a:moveTo>
                  <a:lnTo>
                    <a:pt x="52" y="68"/>
                  </a:lnTo>
                  <a:lnTo>
                    <a:pt x="0" y="137"/>
                  </a:lnTo>
                  <a:lnTo>
                    <a:pt x="105" y="137"/>
                  </a:lnTo>
                  <a:lnTo>
                    <a:pt x="209" y="137"/>
                  </a:lnTo>
                  <a:lnTo>
                    <a:pt x="157" y="68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F876C"/>
            </a:solidFill>
            <a:ln w="12700" cap="flat">
              <a:solidFill>
                <a:srgbClr val="368CB2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06" name="Freeform 177"/>
            <p:cNvSpPr>
              <a:spLocks noEditPoints="1"/>
            </p:cNvSpPr>
            <p:nvPr userDrawn="1"/>
          </p:nvSpPr>
          <p:spPr bwMode="auto">
            <a:xfrm>
              <a:off x="9144000" y="1757364"/>
              <a:ext cx="931863" cy="569913"/>
            </a:xfrm>
            <a:custGeom>
              <a:avLst/>
              <a:gdLst>
                <a:gd name="T0" fmla="*/ 104 w 587"/>
                <a:gd name="T1" fmla="*/ 0 h 359"/>
                <a:gd name="T2" fmla="*/ 0 w 587"/>
                <a:gd name="T3" fmla="*/ 178 h 359"/>
                <a:gd name="T4" fmla="*/ 103 w 587"/>
                <a:gd name="T5" fmla="*/ 357 h 359"/>
                <a:gd name="T6" fmla="*/ 586 w 587"/>
                <a:gd name="T7" fmla="*/ 359 h 359"/>
                <a:gd name="T8" fmla="*/ 587 w 587"/>
                <a:gd name="T9" fmla="*/ 1 h 359"/>
                <a:gd name="T10" fmla="*/ 104 w 587"/>
                <a:gd name="T11" fmla="*/ 0 h 359"/>
                <a:gd name="T12" fmla="*/ 134 w 587"/>
                <a:gd name="T13" fmla="*/ 175 h 359"/>
                <a:gd name="T14" fmla="*/ 105 w 587"/>
                <a:gd name="T15" fmla="*/ 203 h 359"/>
                <a:gd name="T16" fmla="*/ 77 w 587"/>
                <a:gd name="T17" fmla="*/ 175 h 359"/>
                <a:gd name="T18" fmla="*/ 105 w 587"/>
                <a:gd name="T19" fmla="*/ 147 h 359"/>
                <a:gd name="T20" fmla="*/ 134 w 587"/>
                <a:gd name="T21" fmla="*/ 175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7" h="359">
                  <a:moveTo>
                    <a:pt x="104" y="0"/>
                  </a:moveTo>
                  <a:cubicBezTo>
                    <a:pt x="0" y="178"/>
                    <a:pt x="0" y="178"/>
                    <a:pt x="0" y="178"/>
                  </a:cubicBezTo>
                  <a:cubicBezTo>
                    <a:pt x="103" y="357"/>
                    <a:pt x="103" y="357"/>
                    <a:pt x="103" y="357"/>
                  </a:cubicBezTo>
                  <a:cubicBezTo>
                    <a:pt x="586" y="359"/>
                    <a:pt x="586" y="359"/>
                    <a:pt x="586" y="359"/>
                  </a:cubicBezTo>
                  <a:cubicBezTo>
                    <a:pt x="587" y="1"/>
                    <a:pt x="587" y="1"/>
                    <a:pt x="587" y="1"/>
                  </a:cubicBezTo>
                  <a:lnTo>
                    <a:pt x="104" y="0"/>
                  </a:lnTo>
                  <a:close/>
                  <a:moveTo>
                    <a:pt x="134" y="175"/>
                  </a:moveTo>
                  <a:cubicBezTo>
                    <a:pt x="133" y="190"/>
                    <a:pt x="121" y="203"/>
                    <a:pt x="105" y="203"/>
                  </a:cubicBezTo>
                  <a:cubicBezTo>
                    <a:pt x="90" y="203"/>
                    <a:pt x="77" y="190"/>
                    <a:pt x="77" y="175"/>
                  </a:cubicBezTo>
                  <a:cubicBezTo>
                    <a:pt x="77" y="159"/>
                    <a:pt x="90" y="147"/>
                    <a:pt x="105" y="147"/>
                  </a:cubicBezTo>
                  <a:cubicBezTo>
                    <a:pt x="121" y="147"/>
                    <a:pt x="134" y="159"/>
                    <a:pt x="134" y="175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07" name="Freeform 178"/>
            <p:cNvSpPr/>
            <p:nvPr userDrawn="1"/>
          </p:nvSpPr>
          <p:spPr bwMode="auto">
            <a:xfrm>
              <a:off x="6324600" y="3549651"/>
              <a:ext cx="711200" cy="476250"/>
            </a:xfrm>
            <a:custGeom>
              <a:avLst/>
              <a:gdLst>
                <a:gd name="T0" fmla="*/ 448 w 448"/>
                <a:gd name="T1" fmla="*/ 261 h 300"/>
                <a:gd name="T2" fmla="*/ 431 w 448"/>
                <a:gd name="T3" fmla="*/ 234 h 300"/>
                <a:gd name="T4" fmla="*/ 420 w 448"/>
                <a:gd name="T5" fmla="*/ 216 h 300"/>
                <a:gd name="T6" fmla="*/ 444 w 448"/>
                <a:gd name="T7" fmla="*/ 208 h 300"/>
                <a:gd name="T8" fmla="*/ 421 w 448"/>
                <a:gd name="T9" fmla="*/ 185 h 300"/>
                <a:gd name="T10" fmla="*/ 343 w 448"/>
                <a:gd name="T11" fmla="*/ 118 h 300"/>
                <a:gd name="T12" fmla="*/ 250 w 448"/>
                <a:gd name="T13" fmla="*/ 43 h 300"/>
                <a:gd name="T14" fmla="*/ 110 w 448"/>
                <a:gd name="T15" fmla="*/ 1 h 300"/>
                <a:gd name="T16" fmla="*/ 25 w 448"/>
                <a:gd name="T17" fmla="*/ 36 h 300"/>
                <a:gd name="T18" fmla="*/ 20 w 448"/>
                <a:gd name="T19" fmla="*/ 72 h 300"/>
                <a:gd name="T20" fmla="*/ 7 w 448"/>
                <a:gd name="T21" fmla="*/ 98 h 300"/>
                <a:gd name="T22" fmla="*/ 10 w 448"/>
                <a:gd name="T23" fmla="*/ 129 h 300"/>
                <a:gd name="T24" fmla="*/ 5 w 448"/>
                <a:gd name="T25" fmla="*/ 144 h 300"/>
                <a:gd name="T26" fmla="*/ 45 w 448"/>
                <a:gd name="T27" fmla="*/ 226 h 300"/>
                <a:gd name="T28" fmla="*/ 169 w 448"/>
                <a:gd name="T29" fmla="*/ 287 h 300"/>
                <a:gd name="T30" fmla="*/ 370 w 448"/>
                <a:gd name="T31" fmla="*/ 275 h 300"/>
                <a:gd name="T32" fmla="*/ 413 w 448"/>
                <a:gd name="T33" fmla="*/ 263 h 300"/>
                <a:gd name="T34" fmla="*/ 415 w 448"/>
                <a:gd name="T35" fmla="*/ 262 h 300"/>
                <a:gd name="T36" fmla="*/ 416 w 448"/>
                <a:gd name="T37" fmla="*/ 262 h 300"/>
                <a:gd name="T38" fmla="*/ 448 w 448"/>
                <a:gd name="T39" fmla="*/ 26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8" h="300">
                  <a:moveTo>
                    <a:pt x="448" y="261"/>
                  </a:moveTo>
                  <a:cubicBezTo>
                    <a:pt x="431" y="234"/>
                    <a:pt x="431" y="234"/>
                    <a:pt x="431" y="234"/>
                  </a:cubicBezTo>
                  <a:cubicBezTo>
                    <a:pt x="429" y="230"/>
                    <a:pt x="425" y="224"/>
                    <a:pt x="420" y="216"/>
                  </a:cubicBezTo>
                  <a:cubicBezTo>
                    <a:pt x="444" y="208"/>
                    <a:pt x="444" y="208"/>
                    <a:pt x="444" y="208"/>
                  </a:cubicBezTo>
                  <a:cubicBezTo>
                    <a:pt x="421" y="185"/>
                    <a:pt x="421" y="185"/>
                    <a:pt x="421" y="185"/>
                  </a:cubicBezTo>
                  <a:cubicBezTo>
                    <a:pt x="412" y="176"/>
                    <a:pt x="382" y="147"/>
                    <a:pt x="343" y="118"/>
                  </a:cubicBezTo>
                  <a:cubicBezTo>
                    <a:pt x="315" y="89"/>
                    <a:pt x="283" y="61"/>
                    <a:pt x="250" y="43"/>
                  </a:cubicBezTo>
                  <a:cubicBezTo>
                    <a:pt x="202" y="17"/>
                    <a:pt x="153" y="3"/>
                    <a:pt x="110" y="1"/>
                  </a:cubicBezTo>
                  <a:cubicBezTo>
                    <a:pt x="68" y="0"/>
                    <a:pt x="38" y="12"/>
                    <a:pt x="25" y="36"/>
                  </a:cubicBezTo>
                  <a:cubicBezTo>
                    <a:pt x="19" y="46"/>
                    <a:pt x="18" y="59"/>
                    <a:pt x="20" y="72"/>
                  </a:cubicBezTo>
                  <a:cubicBezTo>
                    <a:pt x="13" y="80"/>
                    <a:pt x="9" y="88"/>
                    <a:pt x="7" y="98"/>
                  </a:cubicBezTo>
                  <a:cubicBezTo>
                    <a:pt x="5" y="108"/>
                    <a:pt x="6" y="119"/>
                    <a:pt x="10" y="129"/>
                  </a:cubicBezTo>
                  <a:cubicBezTo>
                    <a:pt x="7" y="134"/>
                    <a:pt x="6" y="139"/>
                    <a:pt x="5" y="144"/>
                  </a:cubicBezTo>
                  <a:cubicBezTo>
                    <a:pt x="0" y="170"/>
                    <a:pt x="14" y="199"/>
                    <a:pt x="45" y="226"/>
                  </a:cubicBezTo>
                  <a:cubicBezTo>
                    <a:pt x="76" y="253"/>
                    <a:pt x="120" y="275"/>
                    <a:pt x="169" y="287"/>
                  </a:cubicBezTo>
                  <a:cubicBezTo>
                    <a:pt x="221" y="300"/>
                    <a:pt x="288" y="296"/>
                    <a:pt x="370" y="275"/>
                  </a:cubicBezTo>
                  <a:cubicBezTo>
                    <a:pt x="395" y="269"/>
                    <a:pt x="412" y="263"/>
                    <a:pt x="413" y="263"/>
                  </a:cubicBezTo>
                  <a:cubicBezTo>
                    <a:pt x="415" y="262"/>
                    <a:pt x="415" y="262"/>
                    <a:pt x="415" y="262"/>
                  </a:cubicBezTo>
                  <a:cubicBezTo>
                    <a:pt x="415" y="262"/>
                    <a:pt x="416" y="262"/>
                    <a:pt x="416" y="262"/>
                  </a:cubicBezTo>
                  <a:lnTo>
                    <a:pt x="448" y="261"/>
                  </a:lnTo>
                  <a:close/>
                </a:path>
              </a:pathLst>
            </a:custGeom>
            <a:solidFill>
              <a:srgbClr val="F6FAFB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08" name="Freeform 179"/>
            <p:cNvSpPr/>
            <p:nvPr userDrawn="1"/>
          </p:nvSpPr>
          <p:spPr bwMode="auto">
            <a:xfrm>
              <a:off x="6396038" y="3606801"/>
              <a:ext cx="546100" cy="284163"/>
            </a:xfrm>
            <a:custGeom>
              <a:avLst/>
              <a:gdLst>
                <a:gd name="T0" fmla="*/ 279 w 344"/>
                <a:gd name="T1" fmla="*/ 177 h 179"/>
                <a:gd name="T2" fmla="*/ 279 w 344"/>
                <a:gd name="T3" fmla="*/ 177 h 179"/>
                <a:gd name="T4" fmla="*/ 317 w 344"/>
                <a:gd name="T5" fmla="*/ 179 h 179"/>
                <a:gd name="T6" fmla="*/ 344 w 344"/>
                <a:gd name="T7" fmla="*/ 179 h 179"/>
                <a:gd name="T8" fmla="*/ 331 w 344"/>
                <a:gd name="T9" fmla="*/ 161 h 179"/>
                <a:gd name="T10" fmla="*/ 192 w 344"/>
                <a:gd name="T11" fmla="*/ 32 h 179"/>
                <a:gd name="T12" fmla="*/ 81 w 344"/>
                <a:gd name="T13" fmla="*/ 2 h 179"/>
                <a:gd name="T14" fmla="*/ 11 w 344"/>
                <a:gd name="T15" fmla="*/ 21 h 179"/>
                <a:gd name="T16" fmla="*/ 23 w 344"/>
                <a:gd name="T17" fmla="*/ 80 h 179"/>
                <a:gd name="T18" fmla="*/ 110 w 344"/>
                <a:gd name="T19" fmla="*/ 143 h 179"/>
                <a:gd name="T20" fmla="*/ 279 w 344"/>
                <a:gd name="T21" fmla="*/ 17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4" h="179">
                  <a:moveTo>
                    <a:pt x="279" y="177"/>
                  </a:moveTo>
                  <a:cubicBezTo>
                    <a:pt x="279" y="177"/>
                    <a:pt x="279" y="177"/>
                    <a:pt x="279" y="177"/>
                  </a:cubicBezTo>
                  <a:cubicBezTo>
                    <a:pt x="301" y="179"/>
                    <a:pt x="317" y="179"/>
                    <a:pt x="317" y="179"/>
                  </a:cubicBezTo>
                  <a:cubicBezTo>
                    <a:pt x="344" y="179"/>
                    <a:pt x="344" y="179"/>
                    <a:pt x="344" y="179"/>
                  </a:cubicBezTo>
                  <a:cubicBezTo>
                    <a:pt x="331" y="161"/>
                    <a:pt x="331" y="161"/>
                    <a:pt x="331" y="161"/>
                  </a:cubicBezTo>
                  <a:cubicBezTo>
                    <a:pt x="320" y="145"/>
                    <a:pt x="262" y="66"/>
                    <a:pt x="192" y="32"/>
                  </a:cubicBezTo>
                  <a:cubicBezTo>
                    <a:pt x="155" y="15"/>
                    <a:pt x="115" y="4"/>
                    <a:pt x="81" y="2"/>
                  </a:cubicBezTo>
                  <a:cubicBezTo>
                    <a:pt x="47" y="0"/>
                    <a:pt x="22" y="6"/>
                    <a:pt x="11" y="21"/>
                  </a:cubicBezTo>
                  <a:cubicBezTo>
                    <a:pt x="0" y="36"/>
                    <a:pt x="4" y="57"/>
                    <a:pt x="23" y="80"/>
                  </a:cubicBezTo>
                  <a:cubicBezTo>
                    <a:pt x="42" y="103"/>
                    <a:pt x="72" y="125"/>
                    <a:pt x="110" y="143"/>
                  </a:cubicBezTo>
                  <a:cubicBezTo>
                    <a:pt x="149" y="161"/>
                    <a:pt x="206" y="173"/>
                    <a:pt x="279" y="177"/>
                  </a:cubicBezTo>
                  <a:close/>
                </a:path>
              </a:pathLst>
            </a:custGeom>
            <a:solidFill>
              <a:srgbClr val="C3E8FA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09" name="Freeform 180"/>
            <p:cNvSpPr/>
            <p:nvPr userDrawn="1"/>
          </p:nvSpPr>
          <p:spPr bwMode="auto">
            <a:xfrm>
              <a:off x="7062788" y="3549651"/>
              <a:ext cx="712788" cy="476250"/>
            </a:xfrm>
            <a:custGeom>
              <a:avLst/>
              <a:gdLst>
                <a:gd name="T0" fmla="*/ 444 w 449"/>
                <a:gd name="T1" fmla="*/ 144 h 300"/>
                <a:gd name="T2" fmla="*/ 439 w 449"/>
                <a:gd name="T3" fmla="*/ 129 h 300"/>
                <a:gd name="T4" fmla="*/ 441 w 449"/>
                <a:gd name="T5" fmla="*/ 98 h 300"/>
                <a:gd name="T6" fmla="*/ 429 w 449"/>
                <a:gd name="T7" fmla="*/ 72 h 300"/>
                <a:gd name="T8" fmla="*/ 424 w 449"/>
                <a:gd name="T9" fmla="*/ 36 h 300"/>
                <a:gd name="T10" fmla="*/ 338 w 449"/>
                <a:gd name="T11" fmla="*/ 1 h 300"/>
                <a:gd name="T12" fmla="*/ 199 w 449"/>
                <a:gd name="T13" fmla="*/ 43 h 300"/>
                <a:gd name="T14" fmla="*/ 106 w 449"/>
                <a:gd name="T15" fmla="*/ 118 h 300"/>
                <a:gd name="T16" fmla="*/ 27 w 449"/>
                <a:gd name="T17" fmla="*/ 185 h 300"/>
                <a:gd name="T18" fmla="*/ 5 w 449"/>
                <a:gd name="T19" fmla="*/ 208 h 300"/>
                <a:gd name="T20" fmla="*/ 29 w 449"/>
                <a:gd name="T21" fmla="*/ 216 h 300"/>
                <a:gd name="T22" fmla="*/ 17 w 449"/>
                <a:gd name="T23" fmla="*/ 234 h 300"/>
                <a:gd name="T24" fmla="*/ 0 w 449"/>
                <a:gd name="T25" fmla="*/ 261 h 300"/>
                <a:gd name="T26" fmla="*/ 33 w 449"/>
                <a:gd name="T27" fmla="*/ 262 h 300"/>
                <a:gd name="T28" fmla="*/ 34 w 449"/>
                <a:gd name="T29" fmla="*/ 262 h 300"/>
                <a:gd name="T30" fmla="*/ 36 w 449"/>
                <a:gd name="T31" fmla="*/ 263 h 300"/>
                <a:gd name="T32" fmla="*/ 78 w 449"/>
                <a:gd name="T33" fmla="*/ 275 h 300"/>
                <a:gd name="T34" fmla="*/ 279 w 449"/>
                <a:gd name="T35" fmla="*/ 287 h 300"/>
                <a:gd name="T36" fmla="*/ 403 w 449"/>
                <a:gd name="T37" fmla="*/ 226 h 300"/>
                <a:gd name="T38" fmla="*/ 444 w 449"/>
                <a:gd name="T39" fmla="*/ 14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9" h="300">
                  <a:moveTo>
                    <a:pt x="444" y="144"/>
                  </a:moveTo>
                  <a:cubicBezTo>
                    <a:pt x="443" y="139"/>
                    <a:pt x="441" y="134"/>
                    <a:pt x="439" y="129"/>
                  </a:cubicBezTo>
                  <a:cubicBezTo>
                    <a:pt x="442" y="119"/>
                    <a:pt x="443" y="108"/>
                    <a:pt x="441" y="98"/>
                  </a:cubicBezTo>
                  <a:cubicBezTo>
                    <a:pt x="440" y="88"/>
                    <a:pt x="435" y="80"/>
                    <a:pt x="429" y="72"/>
                  </a:cubicBezTo>
                  <a:cubicBezTo>
                    <a:pt x="431" y="59"/>
                    <a:pt x="429" y="46"/>
                    <a:pt x="424" y="36"/>
                  </a:cubicBezTo>
                  <a:cubicBezTo>
                    <a:pt x="411" y="12"/>
                    <a:pt x="381" y="0"/>
                    <a:pt x="338" y="1"/>
                  </a:cubicBezTo>
                  <a:cubicBezTo>
                    <a:pt x="296" y="3"/>
                    <a:pt x="246" y="17"/>
                    <a:pt x="199" y="43"/>
                  </a:cubicBezTo>
                  <a:cubicBezTo>
                    <a:pt x="165" y="61"/>
                    <a:pt x="133" y="89"/>
                    <a:pt x="106" y="118"/>
                  </a:cubicBezTo>
                  <a:cubicBezTo>
                    <a:pt x="67" y="147"/>
                    <a:pt x="37" y="176"/>
                    <a:pt x="27" y="185"/>
                  </a:cubicBezTo>
                  <a:cubicBezTo>
                    <a:pt x="5" y="208"/>
                    <a:pt x="5" y="208"/>
                    <a:pt x="5" y="208"/>
                  </a:cubicBezTo>
                  <a:cubicBezTo>
                    <a:pt x="29" y="216"/>
                    <a:pt x="29" y="216"/>
                    <a:pt x="29" y="216"/>
                  </a:cubicBezTo>
                  <a:cubicBezTo>
                    <a:pt x="23" y="224"/>
                    <a:pt x="20" y="230"/>
                    <a:pt x="17" y="234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33" y="262"/>
                    <a:pt x="33" y="262"/>
                    <a:pt x="33" y="262"/>
                  </a:cubicBezTo>
                  <a:cubicBezTo>
                    <a:pt x="33" y="262"/>
                    <a:pt x="33" y="262"/>
                    <a:pt x="34" y="262"/>
                  </a:cubicBezTo>
                  <a:cubicBezTo>
                    <a:pt x="36" y="263"/>
                    <a:pt x="36" y="263"/>
                    <a:pt x="36" y="263"/>
                  </a:cubicBezTo>
                  <a:cubicBezTo>
                    <a:pt x="37" y="263"/>
                    <a:pt x="53" y="269"/>
                    <a:pt x="78" y="275"/>
                  </a:cubicBezTo>
                  <a:cubicBezTo>
                    <a:pt x="160" y="296"/>
                    <a:pt x="228" y="300"/>
                    <a:pt x="279" y="287"/>
                  </a:cubicBezTo>
                  <a:cubicBezTo>
                    <a:pt x="328" y="275"/>
                    <a:pt x="372" y="253"/>
                    <a:pt x="403" y="226"/>
                  </a:cubicBezTo>
                  <a:cubicBezTo>
                    <a:pt x="434" y="199"/>
                    <a:pt x="449" y="170"/>
                    <a:pt x="444" y="144"/>
                  </a:cubicBezTo>
                  <a:close/>
                </a:path>
              </a:pathLst>
            </a:custGeom>
            <a:solidFill>
              <a:srgbClr val="F6FAFB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10" name="Freeform 181"/>
            <p:cNvSpPr/>
            <p:nvPr userDrawn="1"/>
          </p:nvSpPr>
          <p:spPr bwMode="auto">
            <a:xfrm>
              <a:off x="7158038" y="3606801"/>
              <a:ext cx="544513" cy="284163"/>
            </a:xfrm>
            <a:custGeom>
              <a:avLst/>
              <a:gdLst>
                <a:gd name="T0" fmla="*/ 65 w 343"/>
                <a:gd name="T1" fmla="*/ 177 h 179"/>
                <a:gd name="T2" fmla="*/ 65 w 343"/>
                <a:gd name="T3" fmla="*/ 177 h 179"/>
                <a:gd name="T4" fmla="*/ 26 w 343"/>
                <a:gd name="T5" fmla="*/ 179 h 179"/>
                <a:gd name="T6" fmla="*/ 0 w 343"/>
                <a:gd name="T7" fmla="*/ 179 h 179"/>
                <a:gd name="T8" fmla="*/ 13 w 343"/>
                <a:gd name="T9" fmla="*/ 161 h 179"/>
                <a:gd name="T10" fmla="*/ 152 w 343"/>
                <a:gd name="T11" fmla="*/ 32 h 179"/>
                <a:gd name="T12" fmla="*/ 262 w 343"/>
                <a:gd name="T13" fmla="*/ 2 h 179"/>
                <a:gd name="T14" fmla="*/ 332 w 343"/>
                <a:gd name="T15" fmla="*/ 21 h 179"/>
                <a:gd name="T16" fmla="*/ 321 w 343"/>
                <a:gd name="T17" fmla="*/ 80 h 179"/>
                <a:gd name="T18" fmla="*/ 234 w 343"/>
                <a:gd name="T19" fmla="*/ 143 h 179"/>
                <a:gd name="T20" fmla="*/ 65 w 343"/>
                <a:gd name="T21" fmla="*/ 17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3" h="179">
                  <a:moveTo>
                    <a:pt x="65" y="177"/>
                  </a:moveTo>
                  <a:cubicBezTo>
                    <a:pt x="65" y="177"/>
                    <a:pt x="65" y="177"/>
                    <a:pt x="65" y="177"/>
                  </a:cubicBezTo>
                  <a:cubicBezTo>
                    <a:pt x="42" y="179"/>
                    <a:pt x="27" y="179"/>
                    <a:pt x="26" y="17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24" y="145"/>
                    <a:pt x="81" y="66"/>
                    <a:pt x="152" y="32"/>
                  </a:cubicBezTo>
                  <a:cubicBezTo>
                    <a:pt x="189" y="15"/>
                    <a:pt x="228" y="4"/>
                    <a:pt x="262" y="2"/>
                  </a:cubicBezTo>
                  <a:cubicBezTo>
                    <a:pt x="297" y="0"/>
                    <a:pt x="321" y="6"/>
                    <a:pt x="332" y="21"/>
                  </a:cubicBezTo>
                  <a:cubicBezTo>
                    <a:pt x="343" y="36"/>
                    <a:pt x="339" y="57"/>
                    <a:pt x="321" y="80"/>
                  </a:cubicBezTo>
                  <a:cubicBezTo>
                    <a:pt x="302" y="103"/>
                    <a:pt x="271" y="125"/>
                    <a:pt x="234" y="143"/>
                  </a:cubicBezTo>
                  <a:cubicBezTo>
                    <a:pt x="195" y="161"/>
                    <a:pt x="138" y="173"/>
                    <a:pt x="65" y="177"/>
                  </a:cubicBezTo>
                  <a:close/>
                </a:path>
              </a:pathLst>
            </a:custGeom>
            <a:solidFill>
              <a:srgbClr val="C3E8FA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11" name="Rectangle 182"/>
            <p:cNvSpPr>
              <a:spLocks noChangeArrowheads="1"/>
            </p:cNvSpPr>
            <p:nvPr userDrawn="1"/>
          </p:nvSpPr>
          <p:spPr bwMode="auto">
            <a:xfrm>
              <a:off x="6159500" y="4410076"/>
              <a:ext cx="1785938" cy="1112838"/>
            </a:xfrm>
            <a:prstGeom prst="rect">
              <a:avLst/>
            </a:prstGeom>
            <a:solidFill>
              <a:schemeClr val="accent3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12" name="Rectangle 183"/>
            <p:cNvSpPr>
              <a:spLocks noChangeArrowheads="1"/>
            </p:cNvSpPr>
            <p:nvPr userDrawn="1"/>
          </p:nvSpPr>
          <p:spPr bwMode="auto">
            <a:xfrm>
              <a:off x="6978650" y="4410076"/>
              <a:ext cx="147638" cy="1112838"/>
            </a:xfrm>
            <a:prstGeom prst="rect">
              <a:avLst/>
            </a:prstGeom>
            <a:solidFill>
              <a:srgbClr val="F6FAFB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13" name="Rectangle 184"/>
            <p:cNvSpPr>
              <a:spLocks noChangeArrowheads="1"/>
            </p:cNvSpPr>
            <p:nvPr userDrawn="1"/>
          </p:nvSpPr>
          <p:spPr bwMode="auto">
            <a:xfrm>
              <a:off x="6151563" y="4694239"/>
              <a:ext cx="1801813" cy="147638"/>
            </a:xfrm>
            <a:prstGeom prst="rect">
              <a:avLst/>
            </a:prstGeom>
            <a:solidFill>
              <a:srgbClr val="F6FAFB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14" name="Rectangle 185"/>
            <p:cNvSpPr>
              <a:spLocks noChangeArrowheads="1"/>
            </p:cNvSpPr>
            <p:nvPr userDrawn="1"/>
          </p:nvSpPr>
          <p:spPr bwMode="auto">
            <a:xfrm>
              <a:off x="6083300" y="3983039"/>
              <a:ext cx="1938338" cy="517525"/>
            </a:xfrm>
            <a:prstGeom prst="rect">
              <a:avLst/>
            </a:prstGeom>
            <a:solidFill>
              <a:schemeClr val="accent3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15" name="Rectangle 186"/>
            <p:cNvSpPr>
              <a:spLocks noChangeArrowheads="1"/>
            </p:cNvSpPr>
            <p:nvPr userDrawn="1"/>
          </p:nvSpPr>
          <p:spPr bwMode="auto">
            <a:xfrm>
              <a:off x="6967538" y="3968751"/>
              <a:ext cx="168275" cy="531813"/>
            </a:xfrm>
            <a:prstGeom prst="rect">
              <a:avLst/>
            </a:prstGeom>
            <a:solidFill>
              <a:srgbClr val="F6FAFB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16" name="Freeform 187"/>
            <p:cNvSpPr/>
            <p:nvPr userDrawn="1"/>
          </p:nvSpPr>
          <p:spPr bwMode="auto">
            <a:xfrm>
              <a:off x="6683375" y="3889376"/>
              <a:ext cx="446088" cy="485775"/>
            </a:xfrm>
            <a:custGeom>
              <a:avLst/>
              <a:gdLst>
                <a:gd name="T0" fmla="*/ 188 w 281"/>
                <a:gd name="T1" fmla="*/ 0 h 306"/>
                <a:gd name="T2" fmla="*/ 234 w 281"/>
                <a:gd name="T3" fmla="*/ 37 h 306"/>
                <a:gd name="T4" fmla="*/ 281 w 281"/>
                <a:gd name="T5" fmla="*/ 75 h 306"/>
                <a:gd name="T6" fmla="*/ 93 w 281"/>
                <a:gd name="T7" fmla="*/ 306 h 306"/>
                <a:gd name="T8" fmla="*/ 64 w 281"/>
                <a:gd name="T9" fmla="*/ 247 h 306"/>
                <a:gd name="T10" fmla="*/ 0 w 281"/>
                <a:gd name="T11" fmla="*/ 231 h 306"/>
                <a:gd name="T12" fmla="*/ 188 w 281"/>
                <a:gd name="T1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306">
                  <a:moveTo>
                    <a:pt x="188" y="0"/>
                  </a:moveTo>
                  <a:lnTo>
                    <a:pt x="234" y="37"/>
                  </a:lnTo>
                  <a:lnTo>
                    <a:pt x="281" y="75"/>
                  </a:lnTo>
                  <a:lnTo>
                    <a:pt x="93" y="306"/>
                  </a:lnTo>
                  <a:lnTo>
                    <a:pt x="64" y="247"/>
                  </a:lnTo>
                  <a:lnTo>
                    <a:pt x="0" y="231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F6FAFB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17" name="Freeform 188"/>
            <p:cNvSpPr/>
            <p:nvPr userDrawn="1"/>
          </p:nvSpPr>
          <p:spPr bwMode="auto">
            <a:xfrm>
              <a:off x="6961188" y="3889376"/>
              <a:ext cx="446088" cy="485775"/>
            </a:xfrm>
            <a:custGeom>
              <a:avLst/>
              <a:gdLst>
                <a:gd name="T0" fmla="*/ 93 w 281"/>
                <a:gd name="T1" fmla="*/ 0 h 306"/>
                <a:gd name="T2" fmla="*/ 47 w 281"/>
                <a:gd name="T3" fmla="*/ 37 h 306"/>
                <a:gd name="T4" fmla="*/ 0 w 281"/>
                <a:gd name="T5" fmla="*/ 75 h 306"/>
                <a:gd name="T6" fmla="*/ 188 w 281"/>
                <a:gd name="T7" fmla="*/ 306 h 306"/>
                <a:gd name="T8" fmla="*/ 217 w 281"/>
                <a:gd name="T9" fmla="*/ 247 h 306"/>
                <a:gd name="T10" fmla="*/ 281 w 281"/>
                <a:gd name="T11" fmla="*/ 231 h 306"/>
                <a:gd name="T12" fmla="*/ 93 w 281"/>
                <a:gd name="T1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306">
                  <a:moveTo>
                    <a:pt x="93" y="0"/>
                  </a:moveTo>
                  <a:lnTo>
                    <a:pt x="47" y="37"/>
                  </a:lnTo>
                  <a:lnTo>
                    <a:pt x="0" y="75"/>
                  </a:lnTo>
                  <a:lnTo>
                    <a:pt x="188" y="306"/>
                  </a:lnTo>
                  <a:lnTo>
                    <a:pt x="217" y="247"/>
                  </a:lnTo>
                  <a:lnTo>
                    <a:pt x="281" y="231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F6FAFB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18" name="Freeform 189"/>
            <p:cNvSpPr/>
            <p:nvPr userDrawn="1"/>
          </p:nvSpPr>
          <p:spPr bwMode="auto">
            <a:xfrm>
              <a:off x="6877050" y="3770314"/>
              <a:ext cx="334963" cy="236538"/>
            </a:xfrm>
            <a:custGeom>
              <a:avLst/>
              <a:gdLst>
                <a:gd name="T0" fmla="*/ 211 w 211"/>
                <a:gd name="T1" fmla="*/ 134 h 149"/>
                <a:gd name="T2" fmla="*/ 194 w 211"/>
                <a:gd name="T3" fmla="*/ 149 h 149"/>
                <a:gd name="T4" fmla="*/ 17 w 211"/>
                <a:gd name="T5" fmla="*/ 149 h 149"/>
                <a:gd name="T6" fmla="*/ 0 w 211"/>
                <a:gd name="T7" fmla="*/ 134 h 149"/>
                <a:gd name="T8" fmla="*/ 17 w 211"/>
                <a:gd name="T9" fmla="*/ 15 h 149"/>
                <a:gd name="T10" fmla="*/ 35 w 211"/>
                <a:gd name="T11" fmla="*/ 0 h 149"/>
                <a:gd name="T12" fmla="*/ 176 w 211"/>
                <a:gd name="T13" fmla="*/ 0 h 149"/>
                <a:gd name="T14" fmla="*/ 194 w 211"/>
                <a:gd name="T15" fmla="*/ 15 h 149"/>
                <a:gd name="T16" fmla="*/ 211 w 211"/>
                <a:gd name="T17" fmla="*/ 13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149">
                  <a:moveTo>
                    <a:pt x="211" y="134"/>
                  </a:moveTo>
                  <a:cubicBezTo>
                    <a:pt x="211" y="142"/>
                    <a:pt x="203" y="149"/>
                    <a:pt x="194" y="149"/>
                  </a:cubicBezTo>
                  <a:cubicBezTo>
                    <a:pt x="17" y="149"/>
                    <a:pt x="17" y="149"/>
                    <a:pt x="17" y="149"/>
                  </a:cubicBezTo>
                  <a:cubicBezTo>
                    <a:pt x="8" y="149"/>
                    <a:pt x="0" y="142"/>
                    <a:pt x="0" y="13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6"/>
                    <a:pt x="25" y="0"/>
                    <a:pt x="35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6" y="0"/>
                    <a:pt x="194" y="6"/>
                    <a:pt x="194" y="15"/>
                  </a:cubicBezTo>
                  <a:lnTo>
                    <a:pt x="211" y="134"/>
                  </a:lnTo>
                  <a:close/>
                </a:path>
              </a:pathLst>
            </a:custGeom>
            <a:solidFill>
              <a:srgbClr val="F6FAFB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19" name="Freeform 190"/>
            <p:cNvSpPr/>
            <p:nvPr userDrawn="1"/>
          </p:nvSpPr>
          <p:spPr bwMode="auto">
            <a:xfrm>
              <a:off x="7483475" y="2725739"/>
              <a:ext cx="4165600" cy="2797175"/>
            </a:xfrm>
            <a:custGeom>
              <a:avLst/>
              <a:gdLst>
                <a:gd name="T0" fmla="*/ 111 w 2624"/>
                <a:gd name="T1" fmla="*/ 1765 h 1765"/>
                <a:gd name="T2" fmla="*/ 0 w 2624"/>
                <a:gd name="T3" fmla="*/ 1653 h 1765"/>
                <a:gd name="T4" fmla="*/ 0 w 2624"/>
                <a:gd name="T5" fmla="*/ 111 h 1765"/>
                <a:gd name="T6" fmla="*/ 111 w 2624"/>
                <a:gd name="T7" fmla="*/ 0 h 1765"/>
                <a:gd name="T8" fmla="*/ 2513 w 2624"/>
                <a:gd name="T9" fmla="*/ 0 h 1765"/>
                <a:gd name="T10" fmla="*/ 2624 w 2624"/>
                <a:gd name="T11" fmla="*/ 111 h 1765"/>
                <a:gd name="T12" fmla="*/ 2624 w 2624"/>
                <a:gd name="T13" fmla="*/ 1653 h 1765"/>
                <a:gd name="T14" fmla="*/ 2513 w 2624"/>
                <a:gd name="T15" fmla="*/ 1765 h 1765"/>
                <a:gd name="T16" fmla="*/ 111 w 2624"/>
                <a:gd name="T17" fmla="*/ 1765 h 1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24" h="1765">
                  <a:moveTo>
                    <a:pt x="111" y="1765"/>
                  </a:moveTo>
                  <a:cubicBezTo>
                    <a:pt x="49" y="1765"/>
                    <a:pt x="0" y="1715"/>
                    <a:pt x="0" y="165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50"/>
                    <a:pt x="49" y="0"/>
                    <a:pt x="111" y="0"/>
                  </a:cubicBezTo>
                  <a:cubicBezTo>
                    <a:pt x="2513" y="0"/>
                    <a:pt x="2513" y="0"/>
                    <a:pt x="2513" y="0"/>
                  </a:cubicBezTo>
                  <a:cubicBezTo>
                    <a:pt x="2574" y="0"/>
                    <a:pt x="2624" y="50"/>
                    <a:pt x="2624" y="111"/>
                  </a:cubicBezTo>
                  <a:cubicBezTo>
                    <a:pt x="2624" y="1653"/>
                    <a:pt x="2624" y="1653"/>
                    <a:pt x="2624" y="1653"/>
                  </a:cubicBezTo>
                  <a:cubicBezTo>
                    <a:pt x="2624" y="1715"/>
                    <a:pt x="2574" y="1765"/>
                    <a:pt x="2513" y="1765"/>
                  </a:cubicBezTo>
                  <a:lnTo>
                    <a:pt x="111" y="1765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20" name="Oval 191"/>
            <p:cNvSpPr>
              <a:spLocks noChangeArrowheads="1"/>
            </p:cNvSpPr>
            <p:nvPr userDrawn="1"/>
          </p:nvSpPr>
          <p:spPr bwMode="auto">
            <a:xfrm>
              <a:off x="11460163" y="4098926"/>
              <a:ext cx="50800" cy="49213"/>
            </a:xfrm>
            <a:prstGeom prst="ellipse">
              <a:avLst/>
            </a:pr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21" name="Freeform 192"/>
            <p:cNvSpPr/>
            <p:nvPr userDrawn="1"/>
          </p:nvSpPr>
          <p:spPr bwMode="auto">
            <a:xfrm>
              <a:off x="7639050" y="3970339"/>
              <a:ext cx="133350" cy="307975"/>
            </a:xfrm>
            <a:custGeom>
              <a:avLst/>
              <a:gdLst>
                <a:gd name="T0" fmla="*/ 21 w 84"/>
                <a:gd name="T1" fmla="*/ 195 h 195"/>
                <a:gd name="T2" fmla="*/ 0 w 84"/>
                <a:gd name="T3" fmla="*/ 174 h 195"/>
                <a:gd name="T4" fmla="*/ 0 w 84"/>
                <a:gd name="T5" fmla="*/ 21 h 195"/>
                <a:gd name="T6" fmla="*/ 21 w 84"/>
                <a:gd name="T7" fmla="*/ 0 h 195"/>
                <a:gd name="T8" fmla="*/ 63 w 84"/>
                <a:gd name="T9" fmla="*/ 0 h 195"/>
                <a:gd name="T10" fmla="*/ 84 w 84"/>
                <a:gd name="T11" fmla="*/ 21 h 195"/>
                <a:gd name="T12" fmla="*/ 84 w 84"/>
                <a:gd name="T13" fmla="*/ 174 h 195"/>
                <a:gd name="T14" fmla="*/ 63 w 84"/>
                <a:gd name="T15" fmla="*/ 195 h 195"/>
                <a:gd name="T16" fmla="*/ 21 w 84"/>
                <a:gd name="T17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195">
                  <a:moveTo>
                    <a:pt x="21" y="195"/>
                  </a:moveTo>
                  <a:cubicBezTo>
                    <a:pt x="10" y="195"/>
                    <a:pt x="0" y="186"/>
                    <a:pt x="0" y="17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10" y="0"/>
                    <a:pt x="2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75" y="0"/>
                    <a:pt x="84" y="9"/>
                    <a:pt x="84" y="21"/>
                  </a:cubicBezTo>
                  <a:cubicBezTo>
                    <a:pt x="84" y="174"/>
                    <a:pt x="84" y="174"/>
                    <a:pt x="84" y="174"/>
                  </a:cubicBezTo>
                  <a:cubicBezTo>
                    <a:pt x="84" y="186"/>
                    <a:pt x="75" y="195"/>
                    <a:pt x="63" y="195"/>
                  </a:cubicBezTo>
                  <a:lnTo>
                    <a:pt x="21" y="195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22" name="Rectangle 193"/>
            <p:cNvSpPr>
              <a:spLocks noChangeArrowheads="1"/>
            </p:cNvSpPr>
            <p:nvPr userDrawn="1"/>
          </p:nvSpPr>
          <p:spPr bwMode="auto">
            <a:xfrm>
              <a:off x="7907338" y="2867026"/>
              <a:ext cx="3349625" cy="2514600"/>
            </a:xfrm>
            <a:prstGeom prst="rect">
              <a:avLst/>
            </a:prstGeom>
            <a:solidFill>
              <a:srgbClr val="59B3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23" name="Freeform 194"/>
            <p:cNvSpPr/>
            <p:nvPr userDrawn="1"/>
          </p:nvSpPr>
          <p:spPr bwMode="auto">
            <a:xfrm>
              <a:off x="9340850" y="2867026"/>
              <a:ext cx="1916113" cy="1174750"/>
            </a:xfrm>
            <a:custGeom>
              <a:avLst/>
              <a:gdLst>
                <a:gd name="T0" fmla="*/ 605 w 1207"/>
                <a:gd name="T1" fmla="*/ 0 h 740"/>
                <a:gd name="T2" fmla="*/ 0 w 1207"/>
                <a:gd name="T3" fmla="*/ 0 h 740"/>
                <a:gd name="T4" fmla="*/ 1207 w 1207"/>
                <a:gd name="T5" fmla="*/ 740 h 740"/>
                <a:gd name="T6" fmla="*/ 1207 w 1207"/>
                <a:gd name="T7" fmla="*/ 369 h 740"/>
                <a:gd name="T8" fmla="*/ 605 w 1207"/>
                <a:gd name="T9" fmla="*/ 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7" h="740">
                  <a:moveTo>
                    <a:pt x="605" y="0"/>
                  </a:moveTo>
                  <a:lnTo>
                    <a:pt x="0" y="0"/>
                  </a:lnTo>
                  <a:lnTo>
                    <a:pt x="1207" y="740"/>
                  </a:lnTo>
                  <a:lnTo>
                    <a:pt x="1207" y="369"/>
                  </a:lnTo>
                  <a:lnTo>
                    <a:pt x="605" y="0"/>
                  </a:lnTo>
                  <a:close/>
                </a:path>
              </a:pathLst>
            </a:custGeom>
            <a:solidFill>
              <a:srgbClr val="66CD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24" name="Freeform 195"/>
            <p:cNvSpPr/>
            <p:nvPr userDrawn="1"/>
          </p:nvSpPr>
          <p:spPr bwMode="auto">
            <a:xfrm>
              <a:off x="8809038" y="2867026"/>
              <a:ext cx="2447925" cy="1503363"/>
            </a:xfrm>
            <a:custGeom>
              <a:avLst/>
              <a:gdLst>
                <a:gd name="T0" fmla="*/ 0 w 1542"/>
                <a:gd name="T1" fmla="*/ 0 h 947"/>
                <a:gd name="T2" fmla="*/ 1542 w 1542"/>
                <a:gd name="T3" fmla="*/ 947 h 947"/>
                <a:gd name="T4" fmla="*/ 1542 w 1542"/>
                <a:gd name="T5" fmla="*/ 805 h 947"/>
                <a:gd name="T6" fmla="*/ 230 w 1542"/>
                <a:gd name="T7" fmla="*/ 0 h 947"/>
                <a:gd name="T8" fmla="*/ 0 w 1542"/>
                <a:gd name="T9" fmla="*/ 0 h 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2" h="947">
                  <a:moveTo>
                    <a:pt x="0" y="0"/>
                  </a:moveTo>
                  <a:lnTo>
                    <a:pt x="1542" y="947"/>
                  </a:lnTo>
                  <a:lnTo>
                    <a:pt x="1542" y="805"/>
                  </a:lnTo>
                  <a:lnTo>
                    <a:pt x="2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CD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25" name="Rectangle 196"/>
            <p:cNvSpPr>
              <a:spLocks noChangeArrowheads="1"/>
            </p:cNvSpPr>
            <p:nvPr userDrawn="1"/>
          </p:nvSpPr>
          <p:spPr bwMode="auto">
            <a:xfrm>
              <a:off x="7891463" y="2854326"/>
              <a:ext cx="3395663" cy="2554288"/>
            </a:xfrm>
            <a:prstGeom prst="rect">
              <a:avLst/>
            </a:pr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26" name="Freeform 197"/>
            <p:cNvSpPr>
              <a:spLocks noEditPoints="1"/>
            </p:cNvSpPr>
            <p:nvPr userDrawn="1"/>
          </p:nvSpPr>
          <p:spPr bwMode="auto">
            <a:xfrm>
              <a:off x="7875588" y="2840039"/>
              <a:ext cx="3427413" cy="2584450"/>
            </a:xfrm>
            <a:custGeom>
              <a:avLst/>
              <a:gdLst>
                <a:gd name="T0" fmla="*/ 2139 w 2159"/>
                <a:gd name="T1" fmla="*/ 19 h 1628"/>
                <a:gd name="T2" fmla="*/ 2139 w 2159"/>
                <a:gd name="T3" fmla="*/ 1608 h 1628"/>
                <a:gd name="T4" fmla="*/ 20 w 2159"/>
                <a:gd name="T5" fmla="*/ 1608 h 1628"/>
                <a:gd name="T6" fmla="*/ 20 w 2159"/>
                <a:gd name="T7" fmla="*/ 19 h 1628"/>
                <a:gd name="T8" fmla="*/ 2139 w 2159"/>
                <a:gd name="T9" fmla="*/ 19 h 1628"/>
                <a:gd name="T10" fmla="*/ 2159 w 2159"/>
                <a:gd name="T11" fmla="*/ 0 h 1628"/>
                <a:gd name="T12" fmla="*/ 2139 w 2159"/>
                <a:gd name="T13" fmla="*/ 0 h 1628"/>
                <a:gd name="T14" fmla="*/ 20 w 2159"/>
                <a:gd name="T15" fmla="*/ 0 h 1628"/>
                <a:gd name="T16" fmla="*/ 0 w 2159"/>
                <a:gd name="T17" fmla="*/ 0 h 1628"/>
                <a:gd name="T18" fmla="*/ 0 w 2159"/>
                <a:gd name="T19" fmla="*/ 19 h 1628"/>
                <a:gd name="T20" fmla="*/ 0 w 2159"/>
                <a:gd name="T21" fmla="*/ 1608 h 1628"/>
                <a:gd name="T22" fmla="*/ 0 w 2159"/>
                <a:gd name="T23" fmla="*/ 1628 h 1628"/>
                <a:gd name="T24" fmla="*/ 20 w 2159"/>
                <a:gd name="T25" fmla="*/ 1628 h 1628"/>
                <a:gd name="T26" fmla="*/ 2139 w 2159"/>
                <a:gd name="T27" fmla="*/ 1628 h 1628"/>
                <a:gd name="T28" fmla="*/ 2159 w 2159"/>
                <a:gd name="T29" fmla="*/ 1628 h 1628"/>
                <a:gd name="T30" fmla="*/ 2159 w 2159"/>
                <a:gd name="T31" fmla="*/ 1608 h 1628"/>
                <a:gd name="T32" fmla="*/ 2159 w 2159"/>
                <a:gd name="T33" fmla="*/ 19 h 1628"/>
                <a:gd name="T34" fmla="*/ 2159 w 2159"/>
                <a:gd name="T35" fmla="*/ 0 h 1628"/>
                <a:gd name="T36" fmla="*/ 2159 w 2159"/>
                <a:gd name="T37" fmla="*/ 0 h 1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9" h="1628">
                  <a:moveTo>
                    <a:pt x="2139" y="19"/>
                  </a:moveTo>
                  <a:lnTo>
                    <a:pt x="2139" y="1608"/>
                  </a:lnTo>
                  <a:lnTo>
                    <a:pt x="20" y="1608"/>
                  </a:lnTo>
                  <a:lnTo>
                    <a:pt x="20" y="19"/>
                  </a:lnTo>
                  <a:lnTo>
                    <a:pt x="2139" y="19"/>
                  </a:lnTo>
                  <a:close/>
                  <a:moveTo>
                    <a:pt x="2159" y="0"/>
                  </a:moveTo>
                  <a:lnTo>
                    <a:pt x="2139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0" y="1608"/>
                  </a:lnTo>
                  <a:lnTo>
                    <a:pt x="0" y="1628"/>
                  </a:lnTo>
                  <a:lnTo>
                    <a:pt x="20" y="1628"/>
                  </a:lnTo>
                  <a:lnTo>
                    <a:pt x="2139" y="1628"/>
                  </a:lnTo>
                  <a:lnTo>
                    <a:pt x="2159" y="1628"/>
                  </a:lnTo>
                  <a:lnTo>
                    <a:pt x="2159" y="1608"/>
                  </a:lnTo>
                  <a:lnTo>
                    <a:pt x="2159" y="19"/>
                  </a:lnTo>
                  <a:lnTo>
                    <a:pt x="2159" y="0"/>
                  </a:lnTo>
                  <a:lnTo>
                    <a:pt x="2159" y="0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27" name="Freeform 198"/>
            <p:cNvSpPr>
              <a:spLocks noEditPoints="1"/>
            </p:cNvSpPr>
            <p:nvPr userDrawn="1"/>
          </p:nvSpPr>
          <p:spPr bwMode="auto">
            <a:xfrm>
              <a:off x="7875588" y="2840039"/>
              <a:ext cx="3427413" cy="2584450"/>
            </a:xfrm>
            <a:custGeom>
              <a:avLst/>
              <a:gdLst>
                <a:gd name="T0" fmla="*/ 2139 w 2159"/>
                <a:gd name="T1" fmla="*/ 19 h 1628"/>
                <a:gd name="T2" fmla="*/ 2139 w 2159"/>
                <a:gd name="T3" fmla="*/ 1608 h 1628"/>
                <a:gd name="T4" fmla="*/ 20 w 2159"/>
                <a:gd name="T5" fmla="*/ 1608 h 1628"/>
                <a:gd name="T6" fmla="*/ 20 w 2159"/>
                <a:gd name="T7" fmla="*/ 19 h 1628"/>
                <a:gd name="T8" fmla="*/ 2139 w 2159"/>
                <a:gd name="T9" fmla="*/ 19 h 1628"/>
                <a:gd name="T10" fmla="*/ 2159 w 2159"/>
                <a:gd name="T11" fmla="*/ 0 h 1628"/>
                <a:gd name="T12" fmla="*/ 2139 w 2159"/>
                <a:gd name="T13" fmla="*/ 0 h 1628"/>
                <a:gd name="T14" fmla="*/ 20 w 2159"/>
                <a:gd name="T15" fmla="*/ 0 h 1628"/>
                <a:gd name="T16" fmla="*/ 0 w 2159"/>
                <a:gd name="T17" fmla="*/ 0 h 1628"/>
                <a:gd name="T18" fmla="*/ 0 w 2159"/>
                <a:gd name="T19" fmla="*/ 19 h 1628"/>
                <a:gd name="T20" fmla="*/ 0 w 2159"/>
                <a:gd name="T21" fmla="*/ 1608 h 1628"/>
                <a:gd name="T22" fmla="*/ 0 w 2159"/>
                <a:gd name="T23" fmla="*/ 1628 h 1628"/>
                <a:gd name="T24" fmla="*/ 20 w 2159"/>
                <a:gd name="T25" fmla="*/ 1628 h 1628"/>
                <a:gd name="T26" fmla="*/ 2139 w 2159"/>
                <a:gd name="T27" fmla="*/ 1628 h 1628"/>
                <a:gd name="T28" fmla="*/ 2159 w 2159"/>
                <a:gd name="T29" fmla="*/ 1628 h 1628"/>
                <a:gd name="T30" fmla="*/ 2159 w 2159"/>
                <a:gd name="T31" fmla="*/ 1608 h 1628"/>
                <a:gd name="T32" fmla="*/ 2159 w 2159"/>
                <a:gd name="T33" fmla="*/ 19 h 1628"/>
                <a:gd name="T34" fmla="*/ 2159 w 2159"/>
                <a:gd name="T35" fmla="*/ 0 h 1628"/>
                <a:gd name="T36" fmla="*/ 2159 w 2159"/>
                <a:gd name="T37" fmla="*/ 0 h 1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9" h="1628">
                  <a:moveTo>
                    <a:pt x="2139" y="19"/>
                  </a:moveTo>
                  <a:lnTo>
                    <a:pt x="2139" y="1608"/>
                  </a:lnTo>
                  <a:lnTo>
                    <a:pt x="20" y="1608"/>
                  </a:lnTo>
                  <a:lnTo>
                    <a:pt x="20" y="19"/>
                  </a:lnTo>
                  <a:lnTo>
                    <a:pt x="2139" y="19"/>
                  </a:lnTo>
                  <a:moveTo>
                    <a:pt x="2159" y="0"/>
                  </a:moveTo>
                  <a:lnTo>
                    <a:pt x="2139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0" y="1608"/>
                  </a:lnTo>
                  <a:lnTo>
                    <a:pt x="0" y="1628"/>
                  </a:lnTo>
                  <a:lnTo>
                    <a:pt x="20" y="1628"/>
                  </a:lnTo>
                  <a:lnTo>
                    <a:pt x="2139" y="1628"/>
                  </a:lnTo>
                  <a:lnTo>
                    <a:pt x="2159" y="1628"/>
                  </a:lnTo>
                  <a:lnTo>
                    <a:pt x="2159" y="1608"/>
                  </a:lnTo>
                  <a:lnTo>
                    <a:pt x="2159" y="19"/>
                  </a:lnTo>
                  <a:lnTo>
                    <a:pt x="2159" y="0"/>
                  </a:lnTo>
                  <a:lnTo>
                    <a:pt x="215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28" name="Rectangle 199"/>
            <p:cNvSpPr>
              <a:spLocks noChangeArrowheads="1"/>
            </p:cNvSpPr>
            <p:nvPr userDrawn="1"/>
          </p:nvSpPr>
          <p:spPr bwMode="auto">
            <a:xfrm>
              <a:off x="7907338" y="2870201"/>
              <a:ext cx="3363913" cy="239713"/>
            </a:xfrm>
            <a:prstGeom prst="rect">
              <a:avLst/>
            </a:prstGeom>
            <a:solidFill>
              <a:srgbClr val="BAE5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29" name="Rectangle 200"/>
            <p:cNvSpPr>
              <a:spLocks noChangeArrowheads="1"/>
            </p:cNvSpPr>
            <p:nvPr userDrawn="1"/>
          </p:nvSpPr>
          <p:spPr bwMode="auto">
            <a:xfrm>
              <a:off x="9131300" y="2928939"/>
              <a:ext cx="1995488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30" name="Oval 201"/>
            <p:cNvSpPr>
              <a:spLocks noChangeArrowheads="1"/>
            </p:cNvSpPr>
            <p:nvPr userDrawn="1"/>
          </p:nvSpPr>
          <p:spPr bwMode="auto">
            <a:xfrm>
              <a:off x="7988300" y="2941639"/>
              <a:ext cx="95250" cy="96838"/>
            </a:xfrm>
            <a:prstGeom prst="ellipse">
              <a:avLst/>
            </a:prstGeom>
            <a:solidFill>
              <a:srgbClr val="41A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31" name="Oval 202"/>
            <p:cNvSpPr>
              <a:spLocks noChangeArrowheads="1"/>
            </p:cNvSpPr>
            <p:nvPr userDrawn="1"/>
          </p:nvSpPr>
          <p:spPr bwMode="auto">
            <a:xfrm>
              <a:off x="8140700" y="2941639"/>
              <a:ext cx="96838" cy="96838"/>
            </a:xfrm>
            <a:prstGeom prst="ellipse">
              <a:avLst/>
            </a:prstGeom>
            <a:solidFill>
              <a:srgbClr val="88D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32" name="Oval 203"/>
            <p:cNvSpPr>
              <a:spLocks noChangeArrowheads="1"/>
            </p:cNvSpPr>
            <p:nvPr userDrawn="1"/>
          </p:nvSpPr>
          <p:spPr bwMode="auto">
            <a:xfrm>
              <a:off x="8293100" y="2941639"/>
              <a:ext cx="96838" cy="96838"/>
            </a:xfrm>
            <a:prstGeom prst="ellipse">
              <a:avLst/>
            </a:prstGeom>
            <a:solidFill>
              <a:srgbClr val="81C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33" name="Rectangle 204"/>
            <p:cNvSpPr>
              <a:spLocks noChangeArrowheads="1"/>
            </p:cNvSpPr>
            <p:nvPr userDrawn="1"/>
          </p:nvSpPr>
          <p:spPr bwMode="auto">
            <a:xfrm>
              <a:off x="8129588" y="3390901"/>
              <a:ext cx="1119188" cy="11176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Rectangle 206"/>
            <p:cNvSpPr>
              <a:spLocks noChangeArrowheads="1"/>
            </p:cNvSpPr>
            <p:nvPr userDrawn="1"/>
          </p:nvSpPr>
          <p:spPr bwMode="auto">
            <a:xfrm>
              <a:off x="8318500" y="4686301"/>
              <a:ext cx="428625" cy="42862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Rectangle 207"/>
            <p:cNvSpPr>
              <a:spLocks noChangeArrowheads="1"/>
            </p:cNvSpPr>
            <p:nvPr userDrawn="1"/>
          </p:nvSpPr>
          <p:spPr bwMode="auto">
            <a:xfrm>
              <a:off x="8847138" y="4686301"/>
              <a:ext cx="427038" cy="42862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Rectangle 208"/>
            <p:cNvSpPr>
              <a:spLocks noChangeArrowheads="1"/>
            </p:cNvSpPr>
            <p:nvPr userDrawn="1"/>
          </p:nvSpPr>
          <p:spPr bwMode="auto">
            <a:xfrm>
              <a:off x="9375775" y="4686301"/>
              <a:ext cx="427038" cy="42862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Rectangle 209"/>
            <p:cNvSpPr>
              <a:spLocks noChangeArrowheads="1"/>
            </p:cNvSpPr>
            <p:nvPr userDrawn="1"/>
          </p:nvSpPr>
          <p:spPr bwMode="auto">
            <a:xfrm>
              <a:off x="9904413" y="4686301"/>
              <a:ext cx="427038" cy="42862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Rectangle 210"/>
            <p:cNvSpPr>
              <a:spLocks noChangeArrowheads="1"/>
            </p:cNvSpPr>
            <p:nvPr userDrawn="1"/>
          </p:nvSpPr>
          <p:spPr bwMode="auto">
            <a:xfrm>
              <a:off x="10431463" y="4686301"/>
              <a:ext cx="428625" cy="42862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Rectangle 211"/>
            <p:cNvSpPr>
              <a:spLocks noChangeArrowheads="1"/>
            </p:cNvSpPr>
            <p:nvPr userDrawn="1"/>
          </p:nvSpPr>
          <p:spPr bwMode="auto">
            <a:xfrm>
              <a:off x="9431338" y="3390901"/>
              <a:ext cx="1000125" cy="10001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Rectangle 212"/>
            <p:cNvSpPr>
              <a:spLocks noChangeArrowheads="1"/>
            </p:cNvSpPr>
            <p:nvPr userDrawn="1"/>
          </p:nvSpPr>
          <p:spPr bwMode="auto">
            <a:xfrm>
              <a:off x="9431338" y="4217988"/>
              <a:ext cx="809625" cy="2762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Rectangle 213"/>
            <p:cNvSpPr>
              <a:spLocks noChangeArrowheads="1"/>
            </p:cNvSpPr>
            <p:nvPr userDrawn="1"/>
          </p:nvSpPr>
          <p:spPr bwMode="auto">
            <a:xfrm>
              <a:off x="9578975" y="4325938"/>
              <a:ext cx="512763" cy="60325"/>
            </a:xfrm>
            <a:prstGeom prst="rect">
              <a:avLst/>
            </a:prstGeom>
            <a:solidFill>
              <a:srgbClr val="F7F8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14"/>
            <p:cNvSpPr/>
            <p:nvPr userDrawn="1"/>
          </p:nvSpPr>
          <p:spPr bwMode="auto">
            <a:xfrm>
              <a:off x="8129588" y="4832351"/>
              <a:ext cx="73025" cy="138113"/>
            </a:xfrm>
            <a:custGeom>
              <a:avLst/>
              <a:gdLst>
                <a:gd name="T0" fmla="*/ 0 w 46"/>
                <a:gd name="T1" fmla="*/ 43 h 87"/>
                <a:gd name="T2" fmla="*/ 23 w 46"/>
                <a:gd name="T3" fmla="*/ 21 h 87"/>
                <a:gd name="T4" fmla="*/ 46 w 46"/>
                <a:gd name="T5" fmla="*/ 0 h 87"/>
                <a:gd name="T6" fmla="*/ 46 w 46"/>
                <a:gd name="T7" fmla="*/ 43 h 87"/>
                <a:gd name="T8" fmla="*/ 46 w 46"/>
                <a:gd name="T9" fmla="*/ 87 h 87"/>
                <a:gd name="T10" fmla="*/ 23 w 46"/>
                <a:gd name="T11" fmla="*/ 65 h 87"/>
                <a:gd name="T12" fmla="*/ 0 w 46"/>
                <a:gd name="T13" fmla="*/ 4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87">
                  <a:moveTo>
                    <a:pt x="0" y="43"/>
                  </a:moveTo>
                  <a:lnTo>
                    <a:pt x="23" y="21"/>
                  </a:lnTo>
                  <a:lnTo>
                    <a:pt x="46" y="0"/>
                  </a:lnTo>
                  <a:lnTo>
                    <a:pt x="46" y="43"/>
                  </a:lnTo>
                  <a:lnTo>
                    <a:pt x="46" y="87"/>
                  </a:lnTo>
                  <a:lnTo>
                    <a:pt x="23" y="65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15"/>
            <p:cNvSpPr/>
            <p:nvPr userDrawn="1"/>
          </p:nvSpPr>
          <p:spPr bwMode="auto">
            <a:xfrm>
              <a:off x="10988675" y="4832351"/>
              <a:ext cx="71438" cy="138113"/>
            </a:xfrm>
            <a:custGeom>
              <a:avLst/>
              <a:gdLst>
                <a:gd name="T0" fmla="*/ 45 w 45"/>
                <a:gd name="T1" fmla="*/ 43 h 87"/>
                <a:gd name="T2" fmla="*/ 22 w 45"/>
                <a:gd name="T3" fmla="*/ 65 h 87"/>
                <a:gd name="T4" fmla="*/ 0 w 45"/>
                <a:gd name="T5" fmla="*/ 87 h 87"/>
                <a:gd name="T6" fmla="*/ 0 w 45"/>
                <a:gd name="T7" fmla="*/ 43 h 87"/>
                <a:gd name="T8" fmla="*/ 0 w 45"/>
                <a:gd name="T9" fmla="*/ 0 h 87"/>
                <a:gd name="T10" fmla="*/ 22 w 45"/>
                <a:gd name="T11" fmla="*/ 21 h 87"/>
                <a:gd name="T12" fmla="*/ 45 w 45"/>
                <a:gd name="T13" fmla="*/ 4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87">
                  <a:moveTo>
                    <a:pt x="45" y="43"/>
                  </a:moveTo>
                  <a:lnTo>
                    <a:pt x="22" y="65"/>
                  </a:lnTo>
                  <a:lnTo>
                    <a:pt x="0" y="87"/>
                  </a:lnTo>
                  <a:lnTo>
                    <a:pt x="0" y="43"/>
                  </a:lnTo>
                  <a:lnTo>
                    <a:pt x="0" y="0"/>
                  </a:lnTo>
                  <a:lnTo>
                    <a:pt x="22" y="21"/>
                  </a:lnTo>
                  <a:lnTo>
                    <a:pt x="45" y="4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16"/>
            <p:cNvSpPr/>
            <p:nvPr userDrawn="1"/>
          </p:nvSpPr>
          <p:spPr bwMode="auto">
            <a:xfrm>
              <a:off x="9431338" y="3643313"/>
              <a:ext cx="1546225" cy="0"/>
            </a:xfrm>
            <a:custGeom>
              <a:avLst/>
              <a:gdLst>
                <a:gd name="T0" fmla="*/ 0 w 974"/>
                <a:gd name="T1" fmla="*/ 974 w 974"/>
                <a:gd name="T2" fmla="*/ 0 w 97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974">
                  <a:moveTo>
                    <a:pt x="0" y="0"/>
                  </a:moveTo>
                  <a:lnTo>
                    <a:pt x="97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Line 217"/>
            <p:cNvSpPr>
              <a:spLocks noChangeShapeType="1"/>
            </p:cNvSpPr>
            <p:nvPr userDrawn="1"/>
          </p:nvSpPr>
          <p:spPr bwMode="auto">
            <a:xfrm>
              <a:off x="9431338" y="3643313"/>
              <a:ext cx="1546225" cy="0"/>
            </a:xfrm>
            <a:prstGeom prst="line">
              <a:avLst/>
            </a:prstGeom>
            <a:noFill/>
            <a:ln w="12700" cap="flat">
              <a:solidFill>
                <a:srgbClr val="368CB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18"/>
            <p:cNvSpPr/>
            <p:nvPr userDrawn="1"/>
          </p:nvSpPr>
          <p:spPr bwMode="auto">
            <a:xfrm>
              <a:off x="9431338" y="3741738"/>
              <a:ext cx="1546225" cy="0"/>
            </a:xfrm>
            <a:custGeom>
              <a:avLst/>
              <a:gdLst>
                <a:gd name="T0" fmla="*/ 0 w 974"/>
                <a:gd name="T1" fmla="*/ 974 w 974"/>
                <a:gd name="T2" fmla="*/ 0 w 97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974">
                  <a:moveTo>
                    <a:pt x="0" y="0"/>
                  </a:moveTo>
                  <a:lnTo>
                    <a:pt x="97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Line 219"/>
            <p:cNvSpPr>
              <a:spLocks noChangeShapeType="1"/>
            </p:cNvSpPr>
            <p:nvPr userDrawn="1"/>
          </p:nvSpPr>
          <p:spPr bwMode="auto">
            <a:xfrm>
              <a:off x="9431338" y="3741738"/>
              <a:ext cx="1546225" cy="0"/>
            </a:xfrm>
            <a:prstGeom prst="line">
              <a:avLst/>
            </a:prstGeom>
            <a:noFill/>
            <a:ln w="12700" cap="flat">
              <a:solidFill>
                <a:srgbClr val="368CB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20"/>
            <p:cNvSpPr/>
            <p:nvPr userDrawn="1"/>
          </p:nvSpPr>
          <p:spPr bwMode="auto">
            <a:xfrm>
              <a:off x="9431338" y="3838576"/>
              <a:ext cx="1455738" cy="0"/>
            </a:xfrm>
            <a:custGeom>
              <a:avLst/>
              <a:gdLst>
                <a:gd name="T0" fmla="*/ 0 w 917"/>
                <a:gd name="T1" fmla="*/ 917 w 917"/>
                <a:gd name="T2" fmla="*/ 0 w 91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917">
                  <a:moveTo>
                    <a:pt x="0" y="0"/>
                  </a:moveTo>
                  <a:lnTo>
                    <a:pt x="9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Line 221"/>
            <p:cNvSpPr>
              <a:spLocks noChangeShapeType="1"/>
            </p:cNvSpPr>
            <p:nvPr userDrawn="1"/>
          </p:nvSpPr>
          <p:spPr bwMode="auto">
            <a:xfrm>
              <a:off x="9431338" y="3838576"/>
              <a:ext cx="1455738" cy="0"/>
            </a:xfrm>
            <a:prstGeom prst="line">
              <a:avLst/>
            </a:prstGeom>
            <a:noFill/>
            <a:ln w="12700" cap="flat">
              <a:solidFill>
                <a:srgbClr val="368CB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22"/>
            <p:cNvSpPr/>
            <p:nvPr userDrawn="1"/>
          </p:nvSpPr>
          <p:spPr bwMode="auto">
            <a:xfrm>
              <a:off x="9431338" y="3935413"/>
              <a:ext cx="1546225" cy="0"/>
            </a:xfrm>
            <a:custGeom>
              <a:avLst/>
              <a:gdLst>
                <a:gd name="T0" fmla="*/ 0 w 974"/>
                <a:gd name="T1" fmla="*/ 974 w 974"/>
                <a:gd name="T2" fmla="*/ 0 w 97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974">
                  <a:moveTo>
                    <a:pt x="0" y="0"/>
                  </a:moveTo>
                  <a:lnTo>
                    <a:pt x="97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Line 223"/>
            <p:cNvSpPr>
              <a:spLocks noChangeShapeType="1"/>
            </p:cNvSpPr>
            <p:nvPr userDrawn="1"/>
          </p:nvSpPr>
          <p:spPr bwMode="auto">
            <a:xfrm>
              <a:off x="9431338" y="3935413"/>
              <a:ext cx="1546225" cy="0"/>
            </a:xfrm>
            <a:prstGeom prst="line">
              <a:avLst/>
            </a:prstGeom>
            <a:noFill/>
            <a:ln w="12700" cap="flat">
              <a:solidFill>
                <a:srgbClr val="368CB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24"/>
            <p:cNvSpPr/>
            <p:nvPr userDrawn="1"/>
          </p:nvSpPr>
          <p:spPr bwMode="auto">
            <a:xfrm>
              <a:off x="9431338" y="4032251"/>
              <a:ext cx="1222375" cy="0"/>
            </a:xfrm>
            <a:custGeom>
              <a:avLst/>
              <a:gdLst>
                <a:gd name="T0" fmla="*/ 0 w 770"/>
                <a:gd name="T1" fmla="*/ 770 w 770"/>
                <a:gd name="T2" fmla="*/ 0 w 77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70">
                  <a:moveTo>
                    <a:pt x="0" y="0"/>
                  </a:moveTo>
                  <a:lnTo>
                    <a:pt x="7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Line 225"/>
            <p:cNvSpPr>
              <a:spLocks noChangeShapeType="1"/>
            </p:cNvSpPr>
            <p:nvPr userDrawn="1"/>
          </p:nvSpPr>
          <p:spPr bwMode="auto">
            <a:xfrm>
              <a:off x="9431338" y="4032251"/>
              <a:ext cx="1222375" cy="0"/>
            </a:xfrm>
            <a:prstGeom prst="line">
              <a:avLst/>
            </a:prstGeom>
            <a:noFill/>
            <a:ln w="12700" cap="flat">
              <a:solidFill>
                <a:srgbClr val="368CB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Line 226"/>
            <p:cNvSpPr>
              <a:spLocks noChangeShapeType="1"/>
            </p:cNvSpPr>
            <p:nvPr userDrawn="1"/>
          </p:nvSpPr>
          <p:spPr bwMode="auto">
            <a:xfrm flipH="1">
              <a:off x="9623425" y="1865313"/>
              <a:ext cx="219075" cy="331788"/>
            </a:xfrm>
            <a:prstGeom prst="line">
              <a:avLst/>
            </a:prstGeom>
            <a:noFill/>
            <a:ln w="12700" cap="rnd">
              <a:solidFill>
                <a:srgbClr val="368CB2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27"/>
            <p:cNvSpPr/>
            <p:nvPr userDrawn="1"/>
          </p:nvSpPr>
          <p:spPr bwMode="auto">
            <a:xfrm>
              <a:off x="9586913" y="1870076"/>
              <a:ext cx="95250" cy="160338"/>
            </a:xfrm>
            <a:custGeom>
              <a:avLst/>
              <a:gdLst>
                <a:gd name="T0" fmla="*/ 60 w 60"/>
                <a:gd name="T1" fmla="*/ 71 h 101"/>
                <a:gd name="T2" fmla="*/ 30 w 60"/>
                <a:gd name="T3" fmla="*/ 101 h 101"/>
                <a:gd name="T4" fmla="*/ 30 w 60"/>
                <a:gd name="T5" fmla="*/ 101 h 101"/>
                <a:gd name="T6" fmla="*/ 0 w 60"/>
                <a:gd name="T7" fmla="*/ 71 h 101"/>
                <a:gd name="T8" fmla="*/ 0 w 60"/>
                <a:gd name="T9" fmla="*/ 30 h 101"/>
                <a:gd name="T10" fmla="*/ 30 w 60"/>
                <a:gd name="T11" fmla="*/ 0 h 101"/>
                <a:gd name="T12" fmla="*/ 30 w 60"/>
                <a:gd name="T13" fmla="*/ 0 h 101"/>
                <a:gd name="T14" fmla="*/ 60 w 60"/>
                <a:gd name="T15" fmla="*/ 30 h 101"/>
                <a:gd name="T16" fmla="*/ 60 w 60"/>
                <a:gd name="T17" fmla="*/ 7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01">
                  <a:moveTo>
                    <a:pt x="60" y="71"/>
                  </a:moveTo>
                  <a:cubicBezTo>
                    <a:pt x="60" y="87"/>
                    <a:pt x="46" y="101"/>
                    <a:pt x="30" y="101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13" y="101"/>
                    <a:pt x="0" y="87"/>
                    <a:pt x="0" y="7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6" y="0"/>
                    <a:pt x="60" y="13"/>
                    <a:pt x="60" y="30"/>
                  </a:cubicBezTo>
                  <a:lnTo>
                    <a:pt x="60" y="71"/>
                  </a:lnTo>
                  <a:close/>
                </a:path>
              </a:pathLst>
            </a:custGeom>
            <a:noFill/>
            <a:ln w="12700" cap="rnd">
              <a:solidFill>
                <a:srgbClr val="368CB2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28"/>
            <p:cNvSpPr/>
            <p:nvPr userDrawn="1"/>
          </p:nvSpPr>
          <p:spPr bwMode="auto">
            <a:xfrm>
              <a:off x="9785350" y="2032001"/>
              <a:ext cx="95250" cy="160338"/>
            </a:xfrm>
            <a:custGeom>
              <a:avLst/>
              <a:gdLst>
                <a:gd name="T0" fmla="*/ 60 w 60"/>
                <a:gd name="T1" fmla="*/ 71 h 101"/>
                <a:gd name="T2" fmla="*/ 30 w 60"/>
                <a:gd name="T3" fmla="*/ 101 h 101"/>
                <a:gd name="T4" fmla="*/ 30 w 60"/>
                <a:gd name="T5" fmla="*/ 101 h 101"/>
                <a:gd name="T6" fmla="*/ 0 w 60"/>
                <a:gd name="T7" fmla="*/ 71 h 101"/>
                <a:gd name="T8" fmla="*/ 0 w 60"/>
                <a:gd name="T9" fmla="*/ 30 h 101"/>
                <a:gd name="T10" fmla="*/ 30 w 60"/>
                <a:gd name="T11" fmla="*/ 0 h 101"/>
                <a:gd name="T12" fmla="*/ 30 w 60"/>
                <a:gd name="T13" fmla="*/ 0 h 101"/>
                <a:gd name="T14" fmla="*/ 60 w 60"/>
                <a:gd name="T15" fmla="*/ 30 h 101"/>
                <a:gd name="T16" fmla="*/ 60 w 60"/>
                <a:gd name="T17" fmla="*/ 7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01">
                  <a:moveTo>
                    <a:pt x="60" y="71"/>
                  </a:moveTo>
                  <a:cubicBezTo>
                    <a:pt x="60" y="88"/>
                    <a:pt x="47" y="101"/>
                    <a:pt x="30" y="101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13" y="101"/>
                    <a:pt x="0" y="88"/>
                    <a:pt x="0" y="7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lnTo>
                    <a:pt x="60" y="71"/>
                  </a:lnTo>
                  <a:close/>
                </a:path>
              </a:pathLst>
            </a:custGeom>
            <a:noFill/>
            <a:ln w="12700" cap="rnd">
              <a:solidFill>
                <a:srgbClr val="368CB2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0036" name="组合 10035"/>
            <p:cNvGrpSpPr/>
            <p:nvPr userDrawn="1"/>
          </p:nvGrpSpPr>
          <p:grpSpPr>
            <a:xfrm>
              <a:off x="2317750" y="5959476"/>
              <a:ext cx="712788" cy="711200"/>
              <a:chOff x="2317750" y="5959476"/>
              <a:chExt cx="712788" cy="711200"/>
            </a:xfrm>
          </p:grpSpPr>
          <p:sp>
            <p:nvSpPr>
              <p:cNvPr id="31" name="Oval 229"/>
              <p:cNvSpPr>
                <a:spLocks noChangeArrowheads="1"/>
              </p:cNvSpPr>
              <p:nvPr userDrawn="1"/>
            </p:nvSpPr>
            <p:spPr bwMode="auto">
              <a:xfrm>
                <a:off x="2317750" y="5959476"/>
                <a:ext cx="50800" cy="50800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92" name="Oval 230"/>
              <p:cNvSpPr>
                <a:spLocks noChangeArrowheads="1"/>
              </p:cNvSpPr>
              <p:nvPr userDrawn="1"/>
            </p:nvSpPr>
            <p:spPr bwMode="auto">
              <a:xfrm>
                <a:off x="2317750" y="6124576"/>
                <a:ext cx="50800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93" name="Oval 231"/>
              <p:cNvSpPr>
                <a:spLocks noChangeArrowheads="1"/>
              </p:cNvSpPr>
              <p:nvPr userDrawn="1"/>
            </p:nvSpPr>
            <p:spPr bwMode="auto">
              <a:xfrm>
                <a:off x="2317750" y="6291263"/>
                <a:ext cx="50800" cy="50800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94" name="Oval 232"/>
              <p:cNvSpPr>
                <a:spLocks noChangeArrowheads="1"/>
              </p:cNvSpPr>
              <p:nvPr userDrawn="1"/>
            </p:nvSpPr>
            <p:spPr bwMode="auto">
              <a:xfrm>
                <a:off x="2317750" y="6456363"/>
                <a:ext cx="50800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95" name="Oval 233"/>
              <p:cNvSpPr>
                <a:spLocks noChangeArrowheads="1"/>
              </p:cNvSpPr>
              <p:nvPr userDrawn="1"/>
            </p:nvSpPr>
            <p:spPr bwMode="auto">
              <a:xfrm>
                <a:off x="2317750" y="6618288"/>
                <a:ext cx="50800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96" name="Oval 234"/>
              <p:cNvSpPr>
                <a:spLocks noChangeArrowheads="1"/>
              </p:cNvSpPr>
              <p:nvPr userDrawn="1"/>
            </p:nvSpPr>
            <p:spPr bwMode="auto">
              <a:xfrm>
                <a:off x="2482850" y="5959476"/>
                <a:ext cx="50800" cy="50800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97" name="Oval 235"/>
              <p:cNvSpPr>
                <a:spLocks noChangeArrowheads="1"/>
              </p:cNvSpPr>
              <p:nvPr userDrawn="1"/>
            </p:nvSpPr>
            <p:spPr bwMode="auto">
              <a:xfrm>
                <a:off x="2482850" y="6124576"/>
                <a:ext cx="50800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98" name="Oval 236"/>
              <p:cNvSpPr>
                <a:spLocks noChangeArrowheads="1"/>
              </p:cNvSpPr>
              <p:nvPr userDrawn="1"/>
            </p:nvSpPr>
            <p:spPr bwMode="auto">
              <a:xfrm>
                <a:off x="2482850" y="6291263"/>
                <a:ext cx="50800" cy="50800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99" name="Oval 237"/>
              <p:cNvSpPr>
                <a:spLocks noChangeArrowheads="1"/>
              </p:cNvSpPr>
              <p:nvPr userDrawn="1"/>
            </p:nvSpPr>
            <p:spPr bwMode="auto">
              <a:xfrm>
                <a:off x="2482850" y="6456363"/>
                <a:ext cx="50800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00" name="Oval 238"/>
              <p:cNvSpPr>
                <a:spLocks noChangeArrowheads="1"/>
              </p:cNvSpPr>
              <p:nvPr userDrawn="1"/>
            </p:nvSpPr>
            <p:spPr bwMode="auto">
              <a:xfrm>
                <a:off x="2482850" y="6618288"/>
                <a:ext cx="50800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03" name="Oval 239"/>
              <p:cNvSpPr>
                <a:spLocks noChangeArrowheads="1"/>
              </p:cNvSpPr>
              <p:nvPr userDrawn="1"/>
            </p:nvSpPr>
            <p:spPr bwMode="auto">
              <a:xfrm>
                <a:off x="2647950" y="5959476"/>
                <a:ext cx="52388" cy="50800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04" name="Oval 240"/>
              <p:cNvSpPr>
                <a:spLocks noChangeArrowheads="1"/>
              </p:cNvSpPr>
              <p:nvPr userDrawn="1"/>
            </p:nvSpPr>
            <p:spPr bwMode="auto">
              <a:xfrm>
                <a:off x="2647950" y="6124576"/>
                <a:ext cx="52388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05" name="Oval 241"/>
              <p:cNvSpPr>
                <a:spLocks noChangeArrowheads="1"/>
              </p:cNvSpPr>
              <p:nvPr userDrawn="1"/>
            </p:nvSpPr>
            <p:spPr bwMode="auto">
              <a:xfrm>
                <a:off x="2647950" y="6291263"/>
                <a:ext cx="52388" cy="50800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06" name="Oval 242"/>
              <p:cNvSpPr>
                <a:spLocks noChangeArrowheads="1"/>
              </p:cNvSpPr>
              <p:nvPr userDrawn="1"/>
            </p:nvSpPr>
            <p:spPr bwMode="auto">
              <a:xfrm>
                <a:off x="2647950" y="6456363"/>
                <a:ext cx="52388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07" name="Oval 243"/>
              <p:cNvSpPr>
                <a:spLocks noChangeArrowheads="1"/>
              </p:cNvSpPr>
              <p:nvPr userDrawn="1"/>
            </p:nvSpPr>
            <p:spPr bwMode="auto">
              <a:xfrm>
                <a:off x="2647950" y="6618288"/>
                <a:ext cx="52388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08" name="Oval 244"/>
              <p:cNvSpPr>
                <a:spLocks noChangeArrowheads="1"/>
              </p:cNvSpPr>
              <p:nvPr userDrawn="1"/>
            </p:nvSpPr>
            <p:spPr bwMode="auto">
              <a:xfrm>
                <a:off x="2813050" y="5959476"/>
                <a:ext cx="52388" cy="50800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09" name="Oval 245"/>
              <p:cNvSpPr>
                <a:spLocks noChangeArrowheads="1"/>
              </p:cNvSpPr>
              <p:nvPr userDrawn="1"/>
            </p:nvSpPr>
            <p:spPr bwMode="auto">
              <a:xfrm>
                <a:off x="2813050" y="6124576"/>
                <a:ext cx="52388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10" name="Oval 246"/>
              <p:cNvSpPr>
                <a:spLocks noChangeArrowheads="1"/>
              </p:cNvSpPr>
              <p:nvPr userDrawn="1"/>
            </p:nvSpPr>
            <p:spPr bwMode="auto">
              <a:xfrm>
                <a:off x="2813050" y="6291263"/>
                <a:ext cx="52388" cy="50800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11" name="Oval 247"/>
              <p:cNvSpPr>
                <a:spLocks noChangeArrowheads="1"/>
              </p:cNvSpPr>
              <p:nvPr userDrawn="1"/>
            </p:nvSpPr>
            <p:spPr bwMode="auto">
              <a:xfrm>
                <a:off x="2813050" y="6456363"/>
                <a:ext cx="52388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12" name="Oval 248"/>
              <p:cNvSpPr>
                <a:spLocks noChangeArrowheads="1"/>
              </p:cNvSpPr>
              <p:nvPr userDrawn="1"/>
            </p:nvSpPr>
            <p:spPr bwMode="auto">
              <a:xfrm>
                <a:off x="2813050" y="6618288"/>
                <a:ext cx="52388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13" name="Oval 249"/>
              <p:cNvSpPr>
                <a:spLocks noChangeArrowheads="1"/>
              </p:cNvSpPr>
              <p:nvPr userDrawn="1"/>
            </p:nvSpPr>
            <p:spPr bwMode="auto">
              <a:xfrm>
                <a:off x="2979738" y="5959476"/>
                <a:ext cx="50800" cy="50800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14" name="Oval 250"/>
              <p:cNvSpPr>
                <a:spLocks noChangeArrowheads="1"/>
              </p:cNvSpPr>
              <p:nvPr userDrawn="1"/>
            </p:nvSpPr>
            <p:spPr bwMode="auto">
              <a:xfrm>
                <a:off x="2979738" y="6124576"/>
                <a:ext cx="50800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15" name="Oval 251"/>
              <p:cNvSpPr>
                <a:spLocks noChangeArrowheads="1"/>
              </p:cNvSpPr>
              <p:nvPr userDrawn="1"/>
            </p:nvSpPr>
            <p:spPr bwMode="auto">
              <a:xfrm>
                <a:off x="2979738" y="6291263"/>
                <a:ext cx="50800" cy="50800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16" name="Oval 252"/>
              <p:cNvSpPr>
                <a:spLocks noChangeArrowheads="1"/>
              </p:cNvSpPr>
              <p:nvPr userDrawn="1"/>
            </p:nvSpPr>
            <p:spPr bwMode="auto">
              <a:xfrm>
                <a:off x="2979738" y="6456363"/>
                <a:ext cx="50800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17" name="Oval 253"/>
              <p:cNvSpPr>
                <a:spLocks noChangeArrowheads="1"/>
              </p:cNvSpPr>
              <p:nvPr userDrawn="1"/>
            </p:nvSpPr>
            <p:spPr bwMode="auto">
              <a:xfrm>
                <a:off x="2979738" y="6618288"/>
                <a:ext cx="50800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0035" name="组合 10034"/>
            <p:cNvGrpSpPr/>
            <p:nvPr userDrawn="1"/>
          </p:nvGrpSpPr>
          <p:grpSpPr>
            <a:xfrm>
              <a:off x="153988" y="196851"/>
              <a:ext cx="3633788" cy="6524626"/>
              <a:chOff x="153988" y="196851"/>
              <a:chExt cx="3633788" cy="6524626"/>
            </a:xfrm>
          </p:grpSpPr>
          <p:sp>
            <p:nvSpPr>
              <p:cNvPr id="9835" name="Freeform 6"/>
              <p:cNvSpPr/>
              <p:nvPr userDrawn="1"/>
            </p:nvSpPr>
            <p:spPr bwMode="auto">
              <a:xfrm>
                <a:off x="696913" y="1035051"/>
                <a:ext cx="220663" cy="190500"/>
              </a:xfrm>
              <a:custGeom>
                <a:avLst/>
                <a:gdLst>
                  <a:gd name="T0" fmla="*/ 35 w 139"/>
                  <a:gd name="T1" fmla="*/ 120 h 120"/>
                  <a:gd name="T2" fmla="*/ 0 w 139"/>
                  <a:gd name="T3" fmla="*/ 60 h 120"/>
                  <a:gd name="T4" fmla="*/ 35 w 139"/>
                  <a:gd name="T5" fmla="*/ 0 h 120"/>
                  <a:gd name="T6" fmla="*/ 104 w 139"/>
                  <a:gd name="T7" fmla="*/ 0 h 120"/>
                  <a:gd name="T8" fmla="*/ 139 w 139"/>
                  <a:gd name="T9" fmla="*/ 60 h 120"/>
                  <a:gd name="T10" fmla="*/ 104 w 139"/>
                  <a:gd name="T11" fmla="*/ 120 h 120"/>
                  <a:gd name="T12" fmla="*/ 35 w 139"/>
                  <a:gd name="T13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9" h="120">
                    <a:moveTo>
                      <a:pt x="35" y="120"/>
                    </a:moveTo>
                    <a:lnTo>
                      <a:pt x="0" y="60"/>
                    </a:lnTo>
                    <a:lnTo>
                      <a:pt x="35" y="0"/>
                    </a:lnTo>
                    <a:lnTo>
                      <a:pt x="104" y="0"/>
                    </a:lnTo>
                    <a:lnTo>
                      <a:pt x="139" y="60"/>
                    </a:lnTo>
                    <a:lnTo>
                      <a:pt x="104" y="120"/>
                    </a:lnTo>
                    <a:lnTo>
                      <a:pt x="35" y="120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36" name="Freeform 7"/>
              <p:cNvSpPr>
                <a:spLocks noEditPoints="1"/>
              </p:cNvSpPr>
              <p:nvPr userDrawn="1"/>
            </p:nvSpPr>
            <p:spPr bwMode="auto">
              <a:xfrm>
                <a:off x="520700" y="2592389"/>
                <a:ext cx="239713" cy="238125"/>
              </a:xfrm>
              <a:custGeom>
                <a:avLst/>
                <a:gdLst>
                  <a:gd name="T0" fmla="*/ 114 w 151"/>
                  <a:gd name="T1" fmla="*/ 36 h 150"/>
                  <a:gd name="T2" fmla="*/ 97 w 151"/>
                  <a:gd name="T3" fmla="*/ 100 h 150"/>
                  <a:gd name="T4" fmla="*/ 50 w 151"/>
                  <a:gd name="T5" fmla="*/ 53 h 150"/>
                  <a:gd name="T6" fmla="*/ 114 w 151"/>
                  <a:gd name="T7" fmla="*/ 36 h 150"/>
                  <a:gd name="T8" fmla="*/ 151 w 151"/>
                  <a:gd name="T9" fmla="*/ 0 h 150"/>
                  <a:gd name="T10" fmla="*/ 107 w 151"/>
                  <a:gd name="T11" fmla="*/ 11 h 150"/>
                  <a:gd name="T12" fmla="*/ 43 w 151"/>
                  <a:gd name="T13" fmla="*/ 28 h 150"/>
                  <a:gd name="T14" fmla="*/ 0 w 151"/>
                  <a:gd name="T15" fmla="*/ 40 h 150"/>
                  <a:gd name="T16" fmla="*/ 32 w 151"/>
                  <a:gd name="T17" fmla="*/ 72 h 150"/>
                  <a:gd name="T18" fmla="*/ 79 w 151"/>
                  <a:gd name="T19" fmla="*/ 119 h 150"/>
                  <a:gd name="T20" fmla="*/ 110 w 151"/>
                  <a:gd name="T21" fmla="*/ 150 h 150"/>
                  <a:gd name="T22" fmla="*/ 122 w 151"/>
                  <a:gd name="T23" fmla="*/ 107 h 150"/>
                  <a:gd name="T24" fmla="*/ 139 w 151"/>
                  <a:gd name="T25" fmla="*/ 43 h 150"/>
                  <a:gd name="T26" fmla="*/ 151 w 151"/>
                  <a:gd name="T27" fmla="*/ 0 h 150"/>
                  <a:gd name="T28" fmla="*/ 151 w 151"/>
                  <a:gd name="T2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0">
                    <a:moveTo>
                      <a:pt x="114" y="36"/>
                    </a:moveTo>
                    <a:lnTo>
                      <a:pt x="97" y="100"/>
                    </a:lnTo>
                    <a:lnTo>
                      <a:pt x="50" y="53"/>
                    </a:lnTo>
                    <a:lnTo>
                      <a:pt x="114" y="36"/>
                    </a:lnTo>
                    <a:close/>
                    <a:moveTo>
                      <a:pt x="151" y="0"/>
                    </a:moveTo>
                    <a:lnTo>
                      <a:pt x="107" y="11"/>
                    </a:lnTo>
                    <a:lnTo>
                      <a:pt x="43" y="28"/>
                    </a:lnTo>
                    <a:lnTo>
                      <a:pt x="0" y="40"/>
                    </a:lnTo>
                    <a:lnTo>
                      <a:pt x="32" y="72"/>
                    </a:lnTo>
                    <a:lnTo>
                      <a:pt x="79" y="119"/>
                    </a:lnTo>
                    <a:lnTo>
                      <a:pt x="110" y="150"/>
                    </a:lnTo>
                    <a:lnTo>
                      <a:pt x="122" y="107"/>
                    </a:lnTo>
                    <a:lnTo>
                      <a:pt x="139" y="43"/>
                    </a:lnTo>
                    <a:lnTo>
                      <a:pt x="151" y="0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37" name="Freeform 8"/>
              <p:cNvSpPr>
                <a:spLocks noEditPoints="1"/>
              </p:cNvSpPr>
              <p:nvPr userDrawn="1"/>
            </p:nvSpPr>
            <p:spPr bwMode="auto">
              <a:xfrm>
                <a:off x="520700" y="2592389"/>
                <a:ext cx="239713" cy="238125"/>
              </a:xfrm>
              <a:custGeom>
                <a:avLst/>
                <a:gdLst>
                  <a:gd name="T0" fmla="*/ 114 w 151"/>
                  <a:gd name="T1" fmla="*/ 36 h 150"/>
                  <a:gd name="T2" fmla="*/ 97 w 151"/>
                  <a:gd name="T3" fmla="*/ 100 h 150"/>
                  <a:gd name="T4" fmla="*/ 50 w 151"/>
                  <a:gd name="T5" fmla="*/ 53 h 150"/>
                  <a:gd name="T6" fmla="*/ 114 w 151"/>
                  <a:gd name="T7" fmla="*/ 36 h 150"/>
                  <a:gd name="T8" fmla="*/ 151 w 151"/>
                  <a:gd name="T9" fmla="*/ 0 h 150"/>
                  <a:gd name="T10" fmla="*/ 107 w 151"/>
                  <a:gd name="T11" fmla="*/ 11 h 150"/>
                  <a:gd name="T12" fmla="*/ 43 w 151"/>
                  <a:gd name="T13" fmla="*/ 28 h 150"/>
                  <a:gd name="T14" fmla="*/ 0 w 151"/>
                  <a:gd name="T15" fmla="*/ 40 h 150"/>
                  <a:gd name="T16" fmla="*/ 32 w 151"/>
                  <a:gd name="T17" fmla="*/ 72 h 150"/>
                  <a:gd name="T18" fmla="*/ 79 w 151"/>
                  <a:gd name="T19" fmla="*/ 119 h 150"/>
                  <a:gd name="T20" fmla="*/ 110 w 151"/>
                  <a:gd name="T21" fmla="*/ 150 h 150"/>
                  <a:gd name="T22" fmla="*/ 122 w 151"/>
                  <a:gd name="T23" fmla="*/ 107 h 150"/>
                  <a:gd name="T24" fmla="*/ 139 w 151"/>
                  <a:gd name="T25" fmla="*/ 43 h 150"/>
                  <a:gd name="T26" fmla="*/ 151 w 151"/>
                  <a:gd name="T27" fmla="*/ 0 h 150"/>
                  <a:gd name="T28" fmla="*/ 151 w 151"/>
                  <a:gd name="T2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0">
                    <a:moveTo>
                      <a:pt x="114" y="36"/>
                    </a:moveTo>
                    <a:lnTo>
                      <a:pt x="97" y="100"/>
                    </a:lnTo>
                    <a:lnTo>
                      <a:pt x="50" y="53"/>
                    </a:lnTo>
                    <a:lnTo>
                      <a:pt x="114" y="36"/>
                    </a:lnTo>
                    <a:moveTo>
                      <a:pt x="151" y="0"/>
                    </a:moveTo>
                    <a:lnTo>
                      <a:pt x="107" y="11"/>
                    </a:lnTo>
                    <a:lnTo>
                      <a:pt x="43" y="28"/>
                    </a:lnTo>
                    <a:lnTo>
                      <a:pt x="0" y="40"/>
                    </a:lnTo>
                    <a:lnTo>
                      <a:pt x="32" y="72"/>
                    </a:lnTo>
                    <a:lnTo>
                      <a:pt x="79" y="119"/>
                    </a:lnTo>
                    <a:lnTo>
                      <a:pt x="110" y="150"/>
                    </a:lnTo>
                    <a:lnTo>
                      <a:pt x="122" y="107"/>
                    </a:lnTo>
                    <a:lnTo>
                      <a:pt x="139" y="43"/>
                    </a:lnTo>
                    <a:lnTo>
                      <a:pt x="151" y="0"/>
                    </a:lnTo>
                    <a:lnTo>
                      <a:pt x="15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38" name="Oval 9"/>
              <p:cNvSpPr>
                <a:spLocks noChangeArrowheads="1"/>
              </p:cNvSpPr>
              <p:nvPr userDrawn="1"/>
            </p:nvSpPr>
            <p:spPr bwMode="auto">
              <a:xfrm>
                <a:off x="461963" y="3060701"/>
                <a:ext cx="92075" cy="93663"/>
              </a:xfrm>
              <a:prstGeom prst="ellipse">
                <a:avLst/>
              </a:pr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39" name="Oval 10"/>
              <p:cNvSpPr>
                <a:spLocks noChangeArrowheads="1"/>
              </p:cNvSpPr>
              <p:nvPr userDrawn="1"/>
            </p:nvSpPr>
            <p:spPr bwMode="auto">
              <a:xfrm>
                <a:off x="1747838" y="4235451"/>
                <a:ext cx="92075" cy="92075"/>
              </a:xfrm>
              <a:prstGeom prst="ellipse">
                <a:avLst/>
              </a:pr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40" name="Oval 11"/>
              <p:cNvSpPr>
                <a:spLocks noChangeArrowheads="1"/>
              </p:cNvSpPr>
              <p:nvPr userDrawn="1"/>
            </p:nvSpPr>
            <p:spPr bwMode="auto">
              <a:xfrm>
                <a:off x="236538" y="3627439"/>
                <a:ext cx="92075" cy="92075"/>
              </a:xfrm>
              <a:prstGeom prst="ellipse">
                <a:avLst/>
              </a:pr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41" name="Oval 12"/>
              <p:cNvSpPr>
                <a:spLocks noChangeArrowheads="1"/>
              </p:cNvSpPr>
              <p:nvPr userDrawn="1"/>
            </p:nvSpPr>
            <p:spPr bwMode="auto">
              <a:xfrm>
                <a:off x="1262063" y="1422401"/>
                <a:ext cx="92075" cy="93663"/>
              </a:xfrm>
              <a:prstGeom prst="ellipse">
                <a:avLst/>
              </a:pr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42" name="Oval 13"/>
              <p:cNvSpPr>
                <a:spLocks noChangeArrowheads="1"/>
              </p:cNvSpPr>
              <p:nvPr userDrawn="1"/>
            </p:nvSpPr>
            <p:spPr bwMode="auto">
              <a:xfrm>
                <a:off x="244475" y="1344614"/>
                <a:ext cx="93663" cy="93663"/>
              </a:xfrm>
              <a:prstGeom prst="ellipse">
                <a:avLst/>
              </a:pr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43" name="Freeform 14"/>
              <p:cNvSpPr>
                <a:spLocks noEditPoints="1"/>
              </p:cNvSpPr>
              <p:nvPr userDrawn="1"/>
            </p:nvSpPr>
            <p:spPr bwMode="auto">
              <a:xfrm>
                <a:off x="784225" y="3522664"/>
                <a:ext cx="211138" cy="211138"/>
              </a:xfrm>
              <a:custGeom>
                <a:avLst/>
                <a:gdLst>
                  <a:gd name="T0" fmla="*/ 67 w 133"/>
                  <a:gd name="T1" fmla="*/ 30 h 133"/>
                  <a:gd name="T2" fmla="*/ 103 w 133"/>
                  <a:gd name="T3" fmla="*/ 66 h 133"/>
                  <a:gd name="T4" fmla="*/ 67 w 133"/>
                  <a:gd name="T5" fmla="*/ 102 h 133"/>
                  <a:gd name="T6" fmla="*/ 30 w 133"/>
                  <a:gd name="T7" fmla="*/ 66 h 133"/>
                  <a:gd name="T8" fmla="*/ 67 w 133"/>
                  <a:gd name="T9" fmla="*/ 30 h 133"/>
                  <a:gd name="T10" fmla="*/ 67 w 133"/>
                  <a:gd name="T11" fmla="*/ 0 h 133"/>
                  <a:gd name="T12" fmla="*/ 0 w 133"/>
                  <a:gd name="T13" fmla="*/ 66 h 133"/>
                  <a:gd name="T14" fmla="*/ 67 w 133"/>
                  <a:gd name="T15" fmla="*/ 133 h 133"/>
                  <a:gd name="T16" fmla="*/ 133 w 133"/>
                  <a:gd name="T17" fmla="*/ 66 h 133"/>
                  <a:gd name="T18" fmla="*/ 67 w 133"/>
                  <a:gd name="T19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3" h="133">
                    <a:moveTo>
                      <a:pt x="67" y="30"/>
                    </a:moveTo>
                    <a:cubicBezTo>
                      <a:pt x="87" y="30"/>
                      <a:pt x="103" y="46"/>
                      <a:pt x="103" y="66"/>
                    </a:cubicBezTo>
                    <a:cubicBezTo>
                      <a:pt x="103" y="86"/>
                      <a:pt x="87" y="102"/>
                      <a:pt x="67" y="102"/>
                    </a:cubicBezTo>
                    <a:cubicBezTo>
                      <a:pt x="46" y="102"/>
                      <a:pt x="30" y="86"/>
                      <a:pt x="30" y="66"/>
                    </a:cubicBezTo>
                    <a:cubicBezTo>
                      <a:pt x="30" y="46"/>
                      <a:pt x="46" y="30"/>
                      <a:pt x="67" y="30"/>
                    </a:cubicBezTo>
                    <a:moveTo>
                      <a:pt x="67" y="0"/>
                    </a:moveTo>
                    <a:cubicBezTo>
                      <a:pt x="30" y="0"/>
                      <a:pt x="0" y="29"/>
                      <a:pt x="0" y="66"/>
                    </a:cubicBezTo>
                    <a:cubicBezTo>
                      <a:pt x="0" y="103"/>
                      <a:pt x="30" y="133"/>
                      <a:pt x="67" y="133"/>
                    </a:cubicBezTo>
                    <a:cubicBezTo>
                      <a:pt x="103" y="133"/>
                      <a:pt x="133" y="103"/>
                      <a:pt x="133" y="66"/>
                    </a:cubicBezTo>
                    <a:cubicBezTo>
                      <a:pt x="133" y="29"/>
                      <a:pt x="103" y="0"/>
                      <a:pt x="67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44" name="Freeform 15"/>
              <p:cNvSpPr>
                <a:spLocks noEditPoints="1"/>
              </p:cNvSpPr>
              <p:nvPr userDrawn="1"/>
            </p:nvSpPr>
            <p:spPr bwMode="auto">
              <a:xfrm>
                <a:off x="1654175" y="5937251"/>
                <a:ext cx="211138" cy="211138"/>
              </a:xfrm>
              <a:custGeom>
                <a:avLst/>
                <a:gdLst>
                  <a:gd name="T0" fmla="*/ 67 w 133"/>
                  <a:gd name="T1" fmla="*/ 30 h 133"/>
                  <a:gd name="T2" fmla="*/ 103 w 133"/>
                  <a:gd name="T3" fmla="*/ 67 h 133"/>
                  <a:gd name="T4" fmla="*/ 67 w 133"/>
                  <a:gd name="T5" fmla="*/ 103 h 133"/>
                  <a:gd name="T6" fmla="*/ 30 w 133"/>
                  <a:gd name="T7" fmla="*/ 67 h 133"/>
                  <a:gd name="T8" fmla="*/ 67 w 133"/>
                  <a:gd name="T9" fmla="*/ 30 h 133"/>
                  <a:gd name="T10" fmla="*/ 67 w 133"/>
                  <a:gd name="T11" fmla="*/ 0 h 133"/>
                  <a:gd name="T12" fmla="*/ 0 w 133"/>
                  <a:gd name="T13" fmla="*/ 67 h 133"/>
                  <a:gd name="T14" fmla="*/ 67 w 133"/>
                  <a:gd name="T15" fmla="*/ 133 h 133"/>
                  <a:gd name="T16" fmla="*/ 133 w 133"/>
                  <a:gd name="T17" fmla="*/ 67 h 133"/>
                  <a:gd name="T18" fmla="*/ 67 w 133"/>
                  <a:gd name="T19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3" h="133">
                    <a:moveTo>
                      <a:pt x="67" y="30"/>
                    </a:moveTo>
                    <a:cubicBezTo>
                      <a:pt x="87" y="30"/>
                      <a:pt x="103" y="46"/>
                      <a:pt x="103" y="67"/>
                    </a:cubicBezTo>
                    <a:cubicBezTo>
                      <a:pt x="103" y="87"/>
                      <a:pt x="87" y="103"/>
                      <a:pt x="67" y="103"/>
                    </a:cubicBezTo>
                    <a:cubicBezTo>
                      <a:pt x="46" y="103"/>
                      <a:pt x="30" y="87"/>
                      <a:pt x="30" y="67"/>
                    </a:cubicBezTo>
                    <a:cubicBezTo>
                      <a:pt x="30" y="46"/>
                      <a:pt x="46" y="30"/>
                      <a:pt x="67" y="30"/>
                    </a:cubicBezTo>
                    <a:moveTo>
                      <a:pt x="67" y="0"/>
                    </a:moveTo>
                    <a:cubicBezTo>
                      <a:pt x="30" y="0"/>
                      <a:pt x="0" y="30"/>
                      <a:pt x="0" y="67"/>
                    </a:cubicBezTo>
                    <a:cubicBezTo>
                      <a:pt x="0" y="103"/>
                      <a:pt x="30" y="133"/>
                      <a:pt x="67" y="133"/>
                    </a:cubicBezTo>
                    <a:cubicBezTo>
                      <a:pt x="103" y="133"/>
                      <a:pt x="133" y="103"/>
                      <a:pt x="133" y="67"/>
                    </a:cubicBezTo>
                    <a:cubicBezTo>
                      <a:pt x="133" y="30"/>
                      <a:pt x="103" y="0"/>
                      <a:pt x="67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45" name="Freeform 16"/>
              <p:cNvSpPr/>
              <p:nvPr userDrawn="1"/>
            </p:nvSpPr>
            <p:spPr bwMode="auto">
              <a:xfrm>
                <a:off x="1028700" y="4168776"/>
                <a:ext cx="403225" cy="401638"/>
              </a:xfrm>
              <a:custGeom>
                <a:avLst/>
                <a:gdLst>
                  <a:gd name="T0" fmla="*/ 0 w 254"/>
                  <a:gd name="T1" fmla="*/ 247 h 253"/>
                  <a:gd name="T2" fmla="*/ 0 w 254"/>
                  <a:gd name="T3" fmla="*/ 247 h 253"/>
                  <a:gd name="T4" fmla="*/ 6 w 254"/>
                  <a:gd name="T5" fmla="*/ 241 h 253"/>
                  <a:gd name="T6" fmla="*/ 37 w 254"/>
                  <a:gd name="T7" fmla="*/ 241 h 253"/>
                  <a:gd name="T8" fmla="*/ 43 w 254"/>
                  <a:gd name="T9" fmla="*/ 235 h 253"/>
                  <a:gd name="T10" fmla="*/ 44 w 254"/>
                  <a:gd name="T11" fmla="*/ 198 h 253"/>
                  <a:gd name="T12" fmla="*/ 50 w 254"/>
                  <a:gd name="T13" fmla="*/ 192 h 253"/>
                  <a:gd name="T14" fmla="*/ 87 w 254"/>
                  <a:gd name="T15" fmla="*/ 191 h 253"/>
                  <a:gd name="T16" fmla="*/ 93 w 254"/>
                  <a:gd name="T17" fmla="*/ 185 h 253"/>
                  <a:gd name="T18" fmla="*/ 93 w 254"/>
                  <a:gd name="T19" fmla="*/ 148 h 253"/>
                  <a:gd name="T20" fmla="*/ 99 w 254"/>
                  <a:gd name="T21" fmla="*/ 142 h 253"/>
                  <a:gd name="T22" fmla="*/ 136 w 254"/>
                  <a:gd name="T23" fmla="*/ 142 h 253"/>
                  <a:gd name="T24" fmla="*/ 142 w 254"/>
                  <a:gd name="T25" fmla="*/ 136 h 253"/>
                  <a:gd name="T26" fmla="*/ 143 w 254"/>
                  <a:gd name="T27" fmla="*/ 99 h 253"/>
                  <a:gd name="T28" fmla="*/ 149 w 254"/>
                  <a:gd name="T29" fmla="*/ 93 h 253"/>
                  <a:gd name="T30" fmla="*/ 186 w 254"/>
                  <a:gd name="T31" fmla="*/ 92 h 253"/>
                  <a:gd name="T32" fmla="*/ 192 w 254"/>
                  <a:gd name="T33" fmla="*/ 86 h 253"/>
                  <a:gd name="T34" fmla="*/ 193 w 254"/>
                  <a:gd name="T35" fmla="*/ 49 h 253"/>
                  <a:gd name="T36" fmla="*/ 198 w 254"/>
                  <a:gd name="T37" fmla="*/ 43 h 253"/>
                  <a:gd name="T38" fmla="*/ 236 w 254"/>
                  <a:gd name="T39" fmla="*/ 43 h 253"/>
                  <a:gd name="T40" fmla="*/ 241 w 254"/>
                  <a:gd name="T41" fmla="*/ 37 h 253"/>
                  <a:gd name="T42" fmla="*/ 242 w 254"/>
                  <a:gd name="T43" fmla="*/ 6 h 253"/>
                  <a:gd name="T44" fmla="*/ 248 w 254"/>
                  <a:gd name="T45" fmla="*/ 0 h 253"/>
                  <a:gd name="T46" fmla="*/ 248 w 254"/>
                  <a:gd name="T47" fmla="*/ 0 h 253"/>
                  <a:gd name="T48" fmla="*/ 254 w 254"/>
                  <a:gd name="T49" fmla="*/ 6 h 253"/>
                  <a:gd name="T50" fmla="*/ 253 w 254"/>
                  <a:gd name="T51" fmla="*/ 48 h 253"/>
                  <a:gd name="T52" fmla="*/ 247 w 254"/>
                  <a:gd name="T53" fmla="*/ 54 h 253"/>
                  <a:gd name="T54" fmla="*/ 210 w 254"/>
                  <a:gd name="T55" fmla="*/ 55 h 253"/>
                  <a:gd name="T56" fmla="*/ 204 w 254"/>
                  <a:gd name="T57" fmla="*/ 61 h 253"/>
                  <a:gd name="T58" fmla="*/ 204 w 254"/>
                  <a:gd name="T59" fmla="*/ 98 h 253"/>
                  <a:gd name="T60" fmla="*/ 198 w 254"/>
                  <a:gd name="T61" fmla="*/ 104 h 253"/>
                  <a:gd name="T62" fmla="*/ 161 w 254"/>
                  <a:gd name="T63" fmla="*/ 105 h 253"/>
                  <a:gd name="T64" fmla="*/ 155 w 254"/>
                  <a:gd name="T65" fmla="*/ 110 h 253"/>
                  <a:gd name="T66" fmla="*/ 154 w 254"/>
                  <a:gd name="T67" fmla="*/ 147 h 253"/>
                  <a:gd name="T68" fmla="*/ 148 w 254"/>
                  <a:gd name="T69" fmla="*/ 153 h 253"/>
                  <a:gd name="T70" fmla="*/ 111 w 254"/>
                  <a:gd name="T71" fmla="*/ 154 h 253"/>
                  <a:gd name="T72" fmla="*/ 105 w 254"/>
                  <a:gd name="T73" fmla="*/ 160 h 253"/>
                  <a:gd name="T74" fmla="*/ 105 w 254"/>
                  <a:gd name="T75" fmla="*/ 197 h 253"/>
                  <a:gd name="T76" fmla="*/ 99 w 254"/>
                  <a:gd name="T77" fmla="*/ 203 h 253"/>
                  <a:gd name="T78" fmla="*/ 62 w 254"/>
                  <a:gd name="T79" fmla="*/ 204 h 253"/>
                  <a:gd name="T80" fmla="*/ 56 w 254"/>
                  <a:gd name="T81" fmla="*/ 209 h 253"/>
                  <a:gd name="T82" fmla="*/ 55 w 254"/>
                  <a:gd name="T83" fmla="*/ 247 h 253"/>
                  <a:gd name="T84" fmla="*/ 49 w 254"/>
                  <a:gd name="T85" fmla="*/ 252 h 253"/>
                  <a:gd name="T86" fmla="*/ 7 w 254"/>
                  <a:gd name="T87" fmla="*/ 253 h 253"/>
                  <a:gd name="T88" fmla="*/ 0 w 254"/>
                  <a:gd name="T89" fmla="*/ 247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4" h="253">
                    <a:moveTo>
                      <a:pt x="0" y="247"/>
                    </a:moveTo>
                    <a:cubicBezTo>
                      <a:pt x="0" y="247"/>
                      <a:pt x="0" y="247"/>
                      <a:pt x="0" y="247"/>
                    </a:cubicBezTo>
                    <a:cubicBezTo>
                      <a:pt x="0" y="244"/>
                      <a:pt x="3" y="241"/>
                      <a:pt x="6" y="241"/>
                    </a:cubicBezTo>
                    <a:cubicBezTo>
                      <a:pt x="37" y="241"/>
                      <a:pt x="37" y="241"/>
                      <a:pt x="37" y="241"/>
                    </a:cubicBezTo>
                    <a:cubicBezTo>
                      <a:pt x="41" y="241"/>
                      <a:pt x="43" y="238"/>
                      <a:pt x="43" y="235"/>
                    </a:cubicBezTo>
                    <a:cubicBezTo>
                      <a:pt x="44" y="198"/>
                      <a:pt x="44" y="198"/>
                      <a:pt x="44" y="198"/>
                    </a:cubicBezTo>
                    <a:cubicBezTo>
                      <a:pt x="44" y="194"/>
                      <a:pt x="47" y="192"/>
                      <a:pt x="50" y="192"/>
                    </a:cubicBezTo>
                    <a:cubicBezTo>
                      <a:pt x="87" y="191"/>
                      <a:pt x="87" y="191"/>
                      <a:pt x="87" y="191"/>
                    </a:cubicBezTo>
                    <a:cubicBezTo>
                      <a:pt x="90" y="191"/>
                      <a:pt x="93" y="188"/>
                      <a:pt x="93" y="185"/>
                    </a:cubicBezTo>
                    <a:cubicBezTo>
                      <a:pt x="93" y="148"/>
                      <a:pt x="93" y="148"/>
                      <a:pt x="93" y="148"/>
                    </a:cubicBezTo>
                    <a:cubicBezTo>
                      <a:pt x="94" y="145"/>
                      <a:pt x="96" y="142"/>
                      <a:pt x="99" y="142"/>
                    </a:cubicBezTo>
                    <a:cubicBezTo>
                      <a:pt x="136" y="142"/>
                      <a:pt x="136" y="142"/>
                      <a:pt x="136" y="142"/>
                    </a:cubicBezTo>
                    <a:cubicBezTo>
                      <a:pt x="140" y="142"/>
                      <a:pt x="142" y="139"/>
                      <a:pt x="142" y="136"/>
                    </a:cubicBezTo>
                    <a:cubicBezTo>
                      <a:pt x="143" y="99"/>
                      <a:pt x="143" y="99"/>
                      <a:pt x="143" y="99"/>
                    </a:cubicBezTo>
                    <a:cubicBezTo>
                      <a:pt x="143" y="95"/>
                      <a:pt x="146" y="93"/>
                      <a:pt x="149" y="93"/>
                    </a:cubicBezTo>
                    <a:cubicBezTo>
                      <a:pt x="186" y="92"/>
                      <a:pt x="186" y="92"/>
                      <a:pt x="186" y="92"/>
                    </a:cubicBezTo>
                    <a:cubicBezTo>
                      <a:pt x="189" y="92"/>
                      <a:pt x="192" y="89"/>
                      <a:pt x="192" y="86"/>
                    </a:cubicBezTo>
                    <a:cubicBezTo>
                      <a:pt x="193" y="49"/>
                      <a:pt x="193" y="49"/>
                      <a:pt x="193" y="49"/>
                    </a:cubicBezTo>
                    <a:cubicBezTo>
                      <a:pt x="193" y="46"/>
                      <a:pt x="195" y="43"/>
                      <a:pt x="198" y="43"/>
                    </a:cubicBezTo>
                    <a:cubicBezTo>
                      <a:pt x="236" y="43"/>
                      <a:pt x="236" y="43"/>
                      <a:pt x="236" y="43"/>
                    </a:cubicBezTo>
                    <a:cubicBezTo>
                      <a:pt x="239" y="42"/>
                      <a:pt x="241" y="40"/>
                      <a:pt x="241" y="37"/>
                    </a:cubicBezTo>
                    <a:cubicBezTo>
                      <a:pt x="242" y="6"/>
                      <a:pt x="242" y="6"/>
                      <a:pt x="242" y="6"/>
                    </a:cubicBezTo>
                    <a:cubicBezTo>
                      <a:pt x="242" y="2"/>
                      <a:pt x="245" y="0"/>
                      <a:pt x="248" y="0"/>
                    </a:cubicBezTo>
                    <a:cubicBezTo>
                      <a:pt x="248" y="0"/>
                      <a:pt x="248" y="0"/>
                      <a:pt x="248" y="0"/>
                    </a:cubicBezTo>
                    <a:cubicBezTo>
                      <a:pt x="251" y="0"/>
                      <a:pt x="254" y="2"/>
                      <a:pt x="254" y="6"/>
                    </a:cubicBezTo>
                    <a:cubicBezTo>
                      <a:pt x="253" y="48"/>
                      <a:pt x="253" y="48"/>
                      <a:pt x="253" y="48"/>
                    </a:cubicBezTo>
                    <a:cubicBezTo>
                      <a:pt x="253" y="52"/>
                      <a:pt x="250" y="54"/>
                      <a:pt x="247" y="54"/>
                    </a:cubicBezTo>
                    <a:cubicBezTo>
                      <a:pt x="210" y="55"/>
                      <a:pt x="210" y="55"/>
                      <a:pt x="210" y="55"/>
                    </a:cubicBezTo>
                    <a:cubicBezTo>
                      <a:pt x="207" y="55"/>
                      <a:pt x="204" y="58"/>
                      <a:pt x="204" y="61"/>
                    </a:cubicBezTo>
                    <a:cubicBezTo>
                      <a:pt x="204" y="98"/>
                      <a:pt x="204" y="98"/>
                      <a:pt x="204" y="98"/>
                    </a:cubicBezTo>
                    <a:cubicBezTo>
                      <a:pt x="204" y="101"/>
                      <a:pt x="201" y="104"/>
                      <a:pt x="198" y="104"/>
                    </a:cubicBezTo>
                    <a:cubicBezTo>
                      <a:pt x="161" y="105"/>
                      <a:pt x="161" y="105"/>
                      <a:pt x="161" y="105"/>
                    </a:cubicBezTo>
                    <a:cubicBezTo>
                      <a:pt x="157" y="105"/>
                      <a:pt x="155" y="107"/>
                      <a:pt x="155" y="110"/>
                    </a:cubicBezTo>
                    <a:cubicBezTo>
                      <a:pt x="154" y="147"/>
                      <a:pt x="154" y="147"/>
                      <a:pt x="154" y="147"/>
                    </a:cubicBezTo>
                    <a:cubicBezTo>
                      <a:pt x="154" y="151"/>
                      <a:pt x="151" y="153"/>
                      <a:pt x="148" y="153"/>
                    </a:cubicBezTo>
                    <a:cubicBezTo>
                      <a:pt x="111" y="154"/>
                      <a:pt x="111" y="154"/>
                      <a:pt x="111" y="154"/>
                    </a:cubicBezTo>
                    <a:cubicBezTo>
                      <a:pt x="108" y="154"/>
                      <a:pt x="105" y="157"/>
                      <a:pt x="105" y="160"/>
                    </a:cubicBezTo>
                    <a:cubicBezTo>
                      <a:pt x="105" y="197"/>
                      <a:pt x="105" y="197"/>
                      <a:pt x="105" y="197"/>
                    </a:cubicBezTo>
                    <a:cubicBezTo>
                      <a:pt x="104" y="200"/>
                      <a:pt x="102" y="203"/>
                      <a:pt x="99" y="203"/>
                    </a:cubicBezTo>
                    <a:cubicBezTo>
                      <a:pt x="62" y="204"/>
                      <a:pt x="62" y="204"/>
                      <a:pt x="62" y="204"/>
                    </a:cubicBezTo>
                    <a:cubicBezTo>
                      <a:pt x="58" y="204"/>
                      <a:pt x="56" y="206"/>
                      <a:pt x="56" y="209"/>
                    </a:cubicBezTo>
                    <a:cubicBezTo>
                      <a:pt x="55" y="247"/>
                      <a:pt x="55" y="247"/>
                      <a:pt x="55" y="247"/>
                    </a:cubicBezTo>
                    <a:cubicBezTo>
                      <a:pt x="55" y="250"/>
                      <a:pt x="52" y="252"/>
                      <a:pt x="49" y="252"/>
                    </a:cubicBezTo>
                    <a:cubicBezTo>
                      <a:pt x="7" y="253"/>
                      <a:pt x="7" y="253"/>
                      <a:pt x="7" y="253"/>
                    </a:cubicBezTo>
                    <a:cubicBezTo>
                      <a:pt x="3" y="253"/>
                      <a:pt x="1" y="251"/>
                      <a:pt x="0" y="247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46" name="Freeform 17"/>
              <p:cNvSpPr/>
              <p:nvPr userDrawn="1"/>
            </p:nvSpPr>
            <p:spPr bwMode="auto">
              <a:xfrm>
                <a:off x="295275" y="588964"/>
                <a:ext cx="403225" cy="401638"/>
              </a:xfrm>
              <a:custGeom>
                <a:avLst/>
                <a:gdLst>
                  <a:gd name="T0" fmla="*/ 0 w 254"/>
                  <a:gd name="T1" fmla="*/ 248 h 254"/>
                  <a:gd name="T2" fmla="*/ 0 w 254"/>
                  <a:gd name="T3" fmla="*/ 248 h 254"/>
                  <a:gd name="T4" fmla="*/ 6 w 254"/>
                  <a:gd name="T5" fmla="*/ 242 h 254"/>
                  <a:gd name="T6" fmla="*/ 37 w 254"/>
                  <a:gd name="T7" fmla="*/ 241 h 254"/>
                  <a:gd name="T8" fmla="*/ 43 w 254"/>
                  <a:gd name="T9" fmla="*/ 235 h 254"/>
                  <a:gd name="T10" fmla="*/ 44 w 254"/>
                  <a:gd name="T11" fmla="*/ 198 h 254"/>
                  <a:gd name="T12" fmla="*/ 50 w 254"/>
                  <a:gd name="T13" fmla="*/ 192 h 254"/>
                  <a:gd name="T14" fmla="*/ 87 w 254"/>
                  <a:gd name="T15" fmla="*/ 191 h 254"/>
                  <a:gd name="T16" fmla="*/ 93 w 254"/>
                  <a:gd name="T17" fmla="*/ 186 h 254"/>
                  <a:gd name="T18" fmla="*/ 93 w 254"/>
                  <a:gd name="T19" fmla="*/ 149 h 254"/>
                  <a:gd name="T20" fmla="*/ 99 w 254"/>
                  <a:gd name="T21" fmla="*/ 143 h 254"/>
                  <a:gd name="T22" fmla="*/ 136 w 254"/>
                  <a:gd name="T23" fmla="*/ 142 h 254"/>
                  <a:gd name="T24" fmla="*/ 142 w 254"/>
                  <a:gd name="T25" fmla="*/ 136 h 254"/>
                  <a:gd name="T26" fmla="*/ 143 w 254"/>
                  <a:gd name="T27" fmla="*/ 99 h 254"/>
                  <a:gd name="T28" fmla="*/ 149 w 254"/>
                  <a:gd name="T29" fmla="*/ 93 h 254"/>
                  <a:gd name="T30" fmla="*/ 186 w 254"/>
                  <a:gd name="T31" fmla="*/ 92 h 254"/>
                  <a:gd name="T32" fmla="*/ 192 w 254"/>
                  <a:gd name="T33" fmla="*/ 87 h 254"/>
                  <a:gd name="T34" fmla="*/ 192 w 254"/>
                  <a:gd name="T35" fmla="*/ 49 h 254"/>
                  <a:gd name="T36" fmla="*/ 198 w 254"/>
                  <a:gd name="T37" fmla="*/ 44 h 254"/>
                  <a:gd name="T38" fmla="*/ 235 w 254"/>
                  <a:gd name="T39" fmla="*/ 43 h 254"/>
                  <a:gd name="T40" fmla="*/ 241 w 254"/>
                  <a:gd name="T41" fmla="*/ 37 h 254"/>
                  <a:gd name="T42" fmla="*/ 242 w 254"/>
                  <a:gd name="T43" fmla="*/ 6 h 254"/>
                  <a:gd name="T44" fmla="*/ 248 w 254"/>
                  <a:gd name="T45" fmla="*/ 0 h 254"/>
                  <a:gd name="T46" fmla="*/ 248 w 254"/>
                  <a:gd name="T47" fmla="*/ 0 h 254"/>
                  <a:gd name="T48" fmla="*/ 254 w 254"/>
                  <a:gd name="T49" fmla="*/ 6 h 254"/>
                  <a:gd name="T50" fmla="*/ 253 w 254"/>
                  <a:gd name="T51" fmla="*/ 49 h 254"/>
                  <a:gd name="T52" fmla="*/ 247 w 254"/>
                  <a:gd name="T53" fmla="*/ 55 h 254"/>
                  <a:gd name="T54" fmla="*/ 210 w 254"/>
                  <a:gd name="T55" fmla="*/ 55 h 254"/>
                  <a:gd name="T56" fmla="*/ 204 w 254"/>
                  <a:gd name="T57" fmla="*/ 61 h 254"/>
                  <a:gd name="T58" fmla="*/ 203 w 254"/>
                  <a:gd name="T59" fmla="*/ 98 h 254"/>
                  <a:gd name="T60" fmla="*/ 197 w 254"/>
                  <a:gd name="T61" fmla="*/ 104 h 254"/>
                  <a:gd name="T62" fmla="*/ 160 w 254"/>
                  <a:gd name="T63" fmla="*/ 105 h 254"/>
                  <a:gd name="T64" fmla="*/ 155 w 254"/>
                  <a:gd name="T65" fmla="*/ 111 h 254"/>
                  <a:gd name="T66" fmla="*/ 154 w 254"/>
                  <a:gd name="T67" fmla="*/ 148 h 254"/>
                  <a:gd name="T68" fmla="*/ 148 w 254"/>
                  <a:gd name="T69" fmla="*/ 154 h 254"/>
                  <a:gd name="T70" fmla="*/ 111 w 254"/>
                  <a:gd name="T71" fmla="*/ 154 h 254"/>
                  <a:gd name="T72" fmla="*/ 105 w 254"/>
                  <a:gd name="T73" fmla="*/ 160 h 254"/>
                  <a:gd name="T74" fmla="*/ 104 w 254"/>
                  <a:gd name="T75" fmla="*/ 197 h 254"/>
                  <a:gd name="T76" fmla="*/ 98 w 254"/>
                  <a:gd name="T77" fmla="*/ 203 h 254"/>
                  <a:gd name="T78" fmla="*/ 61 w 254"/>
                  <a:gd name="T79" fmla="*/ 204 h 254"/>
                  <a:gd name="T80" fmla="*/ 56 w 254"/>
                  <a:gd name="T81" fmla="*/ 210 h 254"/>
                  <a:gd name="T82" fmla="*/ 55 w 254"/>
                  <a:gd name="T83" fmla="*/ 247 h 254"/>
                  <a:gd name="T84" fmla="*/ 49 w 254"/>
                  <a:gd name="T85" fmla="*/ 253 h 254"/>
                  <a:gd name="T86" fmla="*/ 6 w 254"/>
                  <a:gd name="T87" fmla="*/ 254 h 254"/>
                  <a:gd name="T88" fmla="*/ 0 w 254"/>
                  <a:gd name="T89" fmla="*/ 248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4" h="254">
                    <a:moveTo>
                      <a:pt x="0" y="248"/>
                    </a:moveTo>
                    <a:cubicBezTo>
                      <a:pt x="0" y="248"/>
                      <a:pt x="0" y="248"/>
                      <a:pt x="0" y="248"/>
                    </a:cubicBezTo>
                    <a:cubicBezTo>
                      <a:pt x="0" y="244"/>
                      <a:pt x="3" y="242"/>
                      <a:pt x="6" y="242"/>
                    </a:cubicBezTo>
                    <a:cubicBezTo>
                      <a:pt x="37" y="241"/>
                      <a:pt x="37" y="241"/>
                      <a:pt x="37" y="241"/>
                    </a:cubicBezTo>
                    <a:cubicBezTo>
                      <a:pt x="40" y="241"/>
                      <a:pt x="43" y="238"/>
                      <a:pt x="43" y="235"/>
                    </a:cubicBezTo>
                    <a:cubicBezTo>
                      <a:pt x="44" y="198"/>
                      <a:pt x="44" y="198"/>
                      <a:pt x="44" y="198"/>
                    </a:cubicBezTo>
                    <a:cubicBezTo>
                      <a:pt x="44" y="195"/>
                      <a:pt x="46" y="192"/>
                      <a:pt x="50" y="192"/>
                    </a:cubicBezTo>
                    <a:cubicBezTo>
                      <a:pt x="87" y="191"/>
                      <a:pt x="87" y="191"/>
                      <a:pt x="87" y="191"/>
                    </a:cubicBezTo>
                    <a:cubicBezTo>
                      <a:pt x="90" y="191"/>
                      <a:pt x="92" y="189"/>
                      <a:pt x="93" y="186"/>
                    </a:cubicBezTo>
                    <a:cubicBezTo>
                      <a:pt x="93" y="149"/>
                      <a:pt x="93" y="149"/>
                      <a:pt x="93" y="149"/>
                    </a:cubicBezTo>
                    <a:cubicBezTo>
                      <a:pt x="93" y="145"/>
                      <a:pt x="96" y="143"/>
                      <a:pt x="99" y="143"/>
                    </a:cubicBezTo>
                    <a:cubicBezTo>
                      <a:pt x="136" y="142"/>
                      <a:pt x="136" y="142"/>
                      <a:pt x="136" y="142"/>
                    </a:cubicBezTo>
                    <a:cubicBezTo>
                      <a:pt x="139" y="142"/>
                      <a:pt x="142" y="139"/>
                      <a:pt x="142" y="136"/>
                    </a:cubicBezTo>
                    <a:cubicBezTo>
                      <a:pt x="143" y="99"/>
                      <a:pt x="143" y="99"/>
                      <a:pt x="143" y="99"/>
                    </a:cubicBezTo>
                    <a:cubicBezTo>
                      <a:pt x="143" y="96"/>
                      <a:pt x="145" y="93"/>
                      <a:pt x="149" y="93"/>
                    </a:cubicBezTo>
                    <a:cubicBezTo>
                      <a:pt x="186" y="92"/>
                      <a:pt x="186" y="92"/>
                      <a:pt x="186" y="92"/>
                    </a:cubicBezTo>
                    <a:cubicBezTo>
                      <a:pt x="189" y="92"/>
                      <a:pt x="192" y="90"/>
                      <a:pt x="192" y="87"/>
                    </a:cubicBezTo>
                    <a:cubicBezTo>
                      <a:pt x="192" y="49"/>
                      <a:pt x="192" y="49"/>
                      <a:pt x="192" y="49"/>
                    </a:cubicBezTo>
                    <a:cubicBezTo>
                      <a:pt x="192" y="46"/>
                      <a:pt x="195" y="44"/>
                      <a:pt x="198" y="44"/>
                    </a:cubicBezTo>
                    <a:cubicBezTo>
                      <a:pt x="235" y="43"/>
                      <a:pt x="235" y="43"/>
                      <a:pt x="235" y="43"/>
                    </a:cubicBezTo>
                    <a:cubicBezTo>
                      <a:pt x="239" y="43"/>
                      <a:pt x="241" y="40"/>
                      <a:pt x="241" y="37"/>
                    </a:cubicBezTo>
                    <a:cubicBezTo>
                      <a:pt x="242" y="6"/>
                      <a:pt x="242" y="6"/>
                      <a:pt x="242" y="6"/>
                    </a:cubicBezTo>
                    <a:cubicBezTo>
                      <a:pt x="242" y="3"/>
                      <a:pt x="245" y="0"/>
                      <a:pt x="248" y="0"/>
                    </a:cubicBezTo>
                    <a:cubicBezTo>
                      <a:pt x="248" y="0"/>
                      <a:pt x="248" y="0"/>
                      <a:pt x="248" y="0"/>
                    </a:cubicBezTo>
                    <a:cubicBezTo>
                      <a:pt x="251" y="0"/>
                      <a:pt x="254" y="3"/>
                      <a:pt x="254" y="6"/>
                    </a:cubicBezTo>
                    <a:cubicBezTo>
                      <a:pt x="253" y="49"/>
                      <a:pt x="253" y="49"/>
                      <a:pt x="253" y="49"/>
                    </a:cubicBezTo>
                    <a:cubicBezTo>
                      <a:pt x="253" y="52"/>
                      <a:pt x="250" y="55"/>
                      <a:pt x="247" y="55"/>
                    </a:cubicBezTo>
                    <a:cubicBezTo>
                      <a:pt x="210" y="55"/>
                      <a:pt x="210" y="55"/>
                      <a:pt x="210" y="55"/>
                    </a:cubicBezTo>
                    <a:cubicBezTo>
                      <a:pt x="207" y="55"/>
                      <a:pt x="204" y="58"/>
                      <a:pt x="204" y="61"/>
                    </a:cubicBezTo>
                    <a:cubicBezTo>
                      <a:pt x="203" y="98"/>
                      <a:pt x="203" y="98"/>
                      <a:pt x="203" y="98"/>
                    </a:cubicBezTo>
                    <a:cubicBezTo>
                      <a:pt x="203" y="102"/>
                      <a:pt x="201" y="104"/>
                      <a:pt x="197" y="104"/>
                    </a:cubicBezTo>
                    <a:cubicBezTo>
                      <a:pt x="160" y="105"/>
                      <a:pt x="160" y="105"/>
                      <a:pt x="160" y="105"/>
                    </a:cubicBezTo>
                    <a:cubicBezTo>
                      <a:pt x="157" y="105"/>
                      <a:pt x="155" y="108"/>
                      <a:pt x="155" y="111"/>
                    </a:cubicBezTo>
                    <a:cubicBezTo>
                      <a:pt x="154" y="148"/>
                      <a:pt x="154" y="148"/>
                      <a:pt x="154" y="148"/>
                    </a:cubicBezTo>
                    <a:cubicBezTo>
                      <a:pt x="154" y="151"/>
                      <a:pt x="151" y="154"/>
                      <a:pt x="148" y="154"/>
                    </a:cubicBezTo>
                    <a:cubicBezTo>
                      <a:pt x="111" y="154"/>
                      <a:pt x="111" y="154"/>
                      <a:pt x="111" y="154"/>
                    </a:cubicBezTo>
                    <a:cubicBezTo>
                      <a:pt x="108" y="154"/>
                      <a:pt x="105" y="157"/>
                      <a:pt x="105" y="160"/>
                    </a:cubicBezTo>
                    <a:cubicBezTo>
                      <a:pt x="104" y="197"/>
                      <a:pt x="104" y="197"/>
                      <a:pt x="104" y="197"/>
                    </a:cubicBezTo>
                    <a:cubicBezTo>
                      <a:pt x="104" y="201"/>
                      <a:pt x="102" y="203"/>
                      <a:pt x="98" y="203"/>
                    </a:cubicBezTo>
                    <a:cubicBezTo>
                      <a:pt x="61" y="204"/>
                      <a:pt x="61" y="204"/>
                      <a:pt x="61" y="204"/>
                    </a:cubicBezTo>
                    <a:cubicBezTo>
                      <a:pt x="58" y="204"/>
                      <a:pt x="56" y="207"/>
                      <a:pt x="56" y="210"/>
                    </a:cubicBezTo>
                    <a:cubicBezTo>
                      <a:pt x="55" y="247"/>
                      <a:pt x="55" y="247"/>
                      <a:pt x="55" y="247"/>
                    </a:cubicBezTo>
                    <a:cubicBezTo>
                      <a:pt x="55" y="250"/>
                      <a:pt x="52" y="253"/>
                      <a:pt x="49" y="253"/>
                    </a:cubicBezTo>
                    <a:cubicBezTo>
                      <a:pt x="6" y="254"/>
                      <a:pt x="6" y="254"/>
                      <a:pt x="6" y="254"/>
                    </a:cubicBezTo>
                    <a:cubicBezTo>
                      <a:pt x="3" y="254"/>
                      <a:pt x="0" y="251"/>
                      <a:pt x="0" y="248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47" name="Freeform 18"/>
              <p:cNvSpPr/>
              <p:nvPr userDrawn="1"/>
            </p:nvSpPr>
            <p:spPr bwMode="auto">
              <a:xfrm>
                <a:off x="892175" y="5807076"/>
                <a:ext cx="403225" cy="403225"/>
              </a:xfrm>
              <a:custGeom>
                <a:avLst/>
                <a:gdLst>
                  <a:gd name="T0" fmla="*/ 6 w 254"/>
                  <a:gd name="T1" fmla="*/ 0 h 254"/>
                  <a:gd name="T2" fmla="*/ 6 w 254"/>
                  <a:gd name="T3" fmla="*/ 0 h 254"/>
                  <a:gd name="T4" fmla="*/ 12 w 254"/>
                  <a:gd name="T5" fmla="*/ 6 h 254"/>
                  <a:gd name="T6" fmla="*/ 13 w 254"/>
                  <a:gd name="T7" fmla="*/ 37 h 254"/>
                  <a:gd name="T8" fmla="*/ 19 w 254"/>
                  <a:gd name="T9" fmla="*/ 43 h 254"/>
                  <a:gd name="T10" fmla="*/ 56 w 254"/>
                  <a:gd name="T11" fmla="*/ 44 h 254"/>
                  <a:gd name="T12" fmla="*/ 62 w 254"/>
                  <a:gd name="T13" fmla="*/ 50 h 254"/>
                  <a:gd name="T14" fmla="*/ 62 w 254"/>
                  <a:gd name="T15" fmla="*/ 87 h 254"/>
                  <a:gd name="T16" fmla="*/ 68 w 254"/>
                  <a:gd name="T17" fmla="*/ 93 h 254"/>
                  <a:gd name="T18" fmla="*/ 105 w 254"/>
                  <a:gd name="T19" fmla="*/ 93 h 254"/>
                  <a:gd name="T20" fmla="*/ 111 w 254"/>
                  <a:gd name="T21" fmla="*/ 99 h 254"/>
                  <a:gd name="T22" fmla="*/ 112 w 254"/>
                  <a:gd name="T23" fmla="*/ 136 h 254"/>
                  <a:gd name="T24" fmla="*/ 118 w 254"/>
                  <a:gd name="T25" fmla="*/ 142 h 254"/>
                  <a:gd name="T26" fmla="*/ 155 w 254"/>
                  <a:gd name="T27" fmla="*/ 143 h 254"/>
                  <a:gd name="T28" fmla="*/ 161 w 254"/>
                  <a:gd name="T29" fmla="*/ 149 h 254"/>
                  <a:gd name="T30" fmla="*/ 161 w 254"/>
                  <a:gd name="T31" fmla="*/ 186 h 254"/>
                  <a:gd name="T32" fmla="*/ 167 w 254"/>
                  <a:gd name="T33" fmla="*/ 192 h 254"/>
                  <a:gd name="T34" fmla="*/ 204 w 254"/>
                  <a:gd name="T35" fmla="*/ 192 h 254"/>
                  <a:gd name="T36" fmla="*/ 210 w 254"/>
                  <a:gd name="T37" fmla="*/ 198 h 254"/>
                  <a:gd name="T38" fmla="*/ 211 w 254"/>
                  <a:gd name="T39" fmla="*/ 235 h 254"/>
                  <a:gd name="T40" fmla="*/ 217 w 254"/>
                  <a:gd name="T41" fmla="*/ 241 h 254"/>
                  <a:gd name="T42" fmla="*/ 248 w 254"/>
                  <a:gd name="T43" fmla="*/ 242 h 254"/>
                  <a:gd name="T44" fmla="*/ 254 w 254"/>
                  <a:gd name="T45" fmla="*/ 248 h 254"/>
                  <a:gd name="T46" fmla="*/ 254 w 254"/>
                  <a:gd name="T47" fmla="*/ 248 h 254"/>
                  <a:gd name="T48" fmla="*/ 248 w 254"/>
                  <a:gd name="T49" fmla="*/ 254 h 254"/>
                  <a:gd name="T50" fmla="*/ 205 w 254"/>
                  <a:gd name="T51" fmla="*/ 253 h 254"/>
                  <a:gd name="T52" fmla="*/ 199 w 254"/>
                  <a:gd name="T53" fmla="*/ 247 h 254"/>
                  <a:gd name="T54" fmla="*/ 198 w 254"/>
                  <a:gd name="T55" fmla="*/ 210 h 254"/>
                  <a:gd name="T56" fmla="*/ 193 w 254"/>
                  <a:gd name="T57" fmla="*/ 204 h 254"/>
                  <a:gd name="T58" fmla="*/ 156 w 254"/>
                  <a:gd name="T59" fmla="*/ 203 h 254"/>
                  <a:gd name="T60" fmla="*/ 150 w 254"/>
                  <a:gd name="T61" fmla="*/ 198 h 254"/>
                  <a:gd name="T62" fmla="*/ 149 w 254"/>
                  <a:gd name="T63" fmla="*/ 160 h 254"/>
                  <a:gd name="T64" fmla="*/ 143 w 254"/>
                  <a:gd name="T65" fmla="*/ 155 h 254"/>
                  <a:gd name="T66" fmla="*/ 106 w 254"/>
                  <a:gd name="T67" fmla="*/ 154 h 254"/>
                  <a:gd name="T68" fmla="*/ 100 w 254"/>
                  <a:gd name="T69" fmla="*/ 148 h 254"/>
                  <a:gd name="T70" fmla="*/ 99 w 254"/>
                  <a:gd name="T71" fmla="*/ 111 h 254"/>
                  <a:gd name="T72" fmla="*/ 94 w 254"/>
                  <a:gd name="T73" fmla="*/ 105 h 254"/>
                  <a:gd name="T74" fmla="*/ 56 w 254"/>
                  <a:gd name="T75" fmla="*/ 104 h 254"/>
                  <a:gd name="T76" fmla="*/ 51 w 254"/>
                  <a:gd name="T77" fmla="*/ 98 h 254"/>
                  <a:gd name="T78" fmla="*/ 50 w 254"/>
                  <a:gd name="T79" fmla="*/ 61 h 254"/>
                  <a:gd name="T80" fmla="*/ 44 w 254"/>
                  <a:gd name="T81" fmla="*/ 56 h 254"/>
                  <a:gd name="T82" fmla="*/ 7 w 254"/>
                  <a:gd name="T83" fmla="*/ 55 h 254"/>
                  <a:gd name="T84" fmla="*/ 1 w 254"/>
                  <a:gd name="T85" fmla="*/ 49 h 254"/>
                  <a:gd name="T86" fmla="*/ 0 w 254"/>
                  <a:gd name="T87" fmla="*/ 6 h 254"/>
                  <a:gd name="T88" fmla="*/ 6 w 254"/>
                  <a:gd name="T89" fmla="*/ 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4" h="254"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40"/>
                      <a:pt x="16" y="43"/>
                      <a:pt x="19" y="43"/>
                    </a:cubicBezTo>
                    <a:cubicBezTo>
                      <a:pt x="56" y="44"/>
                      <a:pt x="56" y="44"/>
                      <a:pt x="56" y="44"/>
                    </a:cubicBezTo>
                    <a:cubicBezTo>
                      <a:pt x="59" y="44"/>
                      <a:pt x="62" y="46"/>
                      <a:pt x="62" y="50"/>
                    </a:cubicBezTo>
                    <a:cubicBezTo>
                      <a:pt x="62" y="87"/>
                      <a:pt x="62" y="87"/>
                      <a:pt x="62" y="87"/>
                    </a:cubicBezTo>
                    <a:cubicBezTo>
                      <a:pt x="62" y="90"/>
                      <a:pt x="65" y="93"/>
                      <a:pt x="68" y="93"/>
                    </a:cubicBezTo>
                    <a:cubicBezTo>
                      <a:pt x="105" y="93"/>
                      <a:pt x="105" y="93"/>
                      <a:pt x="105" y="93"/>
                    </a:cubicBezTo>
                    <a:cubicBezTo>
                      <a:pt x="109" y="93"/>
                      <a:pt x="111" y="96"/>
                      <a:pt x="111" y="99"/>
                    </a:cubicBezTo>
                    <a:cubicBezTo>
                      <a:pt x="112" y="136"/>
                      <a:pt x="112" y="136"/>
                      <a:pt x="112" y="136"/>
                    </a:cubicBezTo>
                    <a:cubicBezTo>
                      <a:pt x="112" y="139"/>
                      <a:pt x="115" y="142"/>
                      <a:pt x="118" y="142"/>
                    </a:cubicBezTo>
                    <a:cubicBezTo>
                      <a:pt x="155" y="143"/>
                      <a:pt x="155" y="143"/>
                      <a:pt x="155" y="143"/>
                    </a:cubicBezTo>
                    <a:cubicBezTo>
                      <a:pt x="158" y="143"/>
                      <a:pt x="161" y="145"/>
                      <a:pt x="161" y="149"/>
                    </a:cubicBezTo>
                    <a:cubicBezTo>
                      <a:pt x="161" y="186"/>
                      <a:pt x="161" y="186"/>
                      <a:pt x="161" y="186"/>
                    </a:cubicBezTo>
                    <a:cubicBezTo>
                      <a:pt x="161" y="189"/>
                      <a:pt x="164" y="192"/>
                      <a:pt x="167" y="192"/>
                    </a:cubicBezTo>
                    <a:cubicBezTo>
                      <a:pt x="204" y="192"/>
                      <a:pt x="204" y="192"/>
                      <a:pt x="204" y="192"/>
                    </a:cubicBezTo>
                    <a:cubicBezTo>
                      <a:pt x="208" y="192"/>
                      <a:pt x="210" y="195"/>
                      <a:pt x="210" y="198"/>
                    </a:cubicBezTo>
                    <a:cubicBezTo>
                      <a:pt x="211" y="235"/>
                      <a:pt x="211" y="235"/>
                      <a:pt x="211" y="235"/>
                    </a:cubicBezTo>
                    <a:cubicBezTo>
                      <a:pt x="211" y="239"/>
                      <a:pt x="214" y="241"/>
                      <a:pt x="217" y="241"/>
                    </a:cubicBezTo>
                    <a:cubicBezTo>
                      <a:pt x="248" y="242"/>
                      <a:pt x="248" y="242"/>
                      <a:pt x="248" y="242"/>
                    </a:cubicBezTo>
                    <a:cubicBezTo>
                      <a:pt x="251" y="242"/>
                      <a:pt x="254" y="245"/>
                      <a:pt x="254" y="248"/>
                    </a:cubicBezTo>
                    <a:cubicBezTo>
                      <a:pt x="254" y="248"/>
                      <a:pt x="254" y="248"/>
                      <a:pt x="254" y="248"/>
                    </a:cubicBezTo>
                    <a:cubicBezTo>
                      <a:pt x="254" y="251"/>
                      <a:pt x="251" y="254"/>
                      <a:pt x="248" y="254"/>
                    </a:cubicBezTo>
                    <a:cubicBezTo>
                      <a:pt x="205" y="253"/>
                      <a:pt x="205" y="253"/>
                      <a:pt x="205" y="253"/>
                    </a:cubicBezTo>
                    <a:cubicBezTo>
                      <a:pt x="202" y="253"/>
                      <a:pt x="199" y="250"/>
                      <a:pt x="199" y="247"/>
                    </a:cubicBezTo>
                    <a:cubicBezTo>
                      <a:pt x="198" y="210"/>
                      <a:pt x="198" y="210"/>
                      <a:pt x="198" y="210"/>
                    </a:cubicBezTo>
                    <a:cubicBezTo>
                      <a:pt x="198" y="207"/>
                      <a:pt x="196" y="204"/>
                      <a:pt x="193" y="204"/>
                    </a:cubicBezTo>
                    <a:cubicBezTo>
                      <a:pt x="156" y="203"/>
                      <a:pt x="156" y="203"/>
                      <a:pt x="156" y="203"/>
                    </a:cubicBezTo>
                    <a:cubicBezTo>
                      <a:pt x="152" y="203"/>
                      <a:pt x="150" y="201"/>
                      <a:pt x="150" y="198"/>
                    </a:cubicBezTo>
                    <a:cubicBezTo>
                      <a:pt x="149" y="160"/>
                      <a:pt x="149" y="160"/>
                      <a:pt x="149" y="160"/>
                    </a:cubicBezTo>
                    <a:cubicBezTo>
                      <a:pt x="149" y="157"/>
                      <a:pt x="146" y="155"/>
                      <a:pt x="143" y="155"/>
                    </a:cubicBezTo>
                    <a:cubicBezTo>
                      <a:pt x="106" y="154"/>
                      <a:pt x="106" y="154"/>
                      <a:pt x="106" y="154"/>
                    </a:cubicBezTo>
                    <a:cubicBezTo>
                      <a:pt x="103" y="154"/>
                      <a:pt x="100" y="151"/>
                      <a:pt x="100" y="148"/>
                    </a:cubicBezTo>
                    <a:cubicBezTo>
                      <a:pt x="99" y="111"/>
                      <a:pt x="99" y="111"/>
                      <a:pt x="99" y="111"/>
                    </a:cubicBezTo>
                    <a:cubicBezTo>
                      <a:pt x="99" y="108"/>
                      <a:pt x="97" y="105"/>
                      <a:pt x="94" y="105"/>
                    </a:cubicBezTo>
                    <a:cubicBezTo>
                      <a:pt x="56" y="104"/>
                      <a:pt x="56" y="104"/>
                      <a:pt x="56" y="104"/>
                    </a:cubicBezTo>
                    <a:cubicBezTo>
                      <a:pt x="53" y="104"/>
                      <a:pt x="51" y="102"/>
                      <a:pt x="51" y="98"/>
                    </a:cubicBezTo>
                    <a:cubicBezTo>
                      <a:pt x="50" y="61"/>
                      <a:pt x="50" y="61"/>
                      <a:pt x="50" y="61"/>
                    </a:cubicBezTo>
                    <a:cubicBezTo>
                      <a:pt x="50" y="58"/>
                      <a:pt x="47" y="56"/>
                      <a:pt x="44" y="56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4" y="55"/>
                      <a:pt x="1" y="52"/>
                      <a:pt x="1" y="4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48" name="Freeform 19"/>
              <p:cNvSpPr/>
              <p:nvPr userDrawn="1"/>
            </p:nvSpPr>
            <p:spPr bwMode="auto">
              <a:xfrm>
                <a:off x="1103313" y="4949826"/>
                <a:ext cx="404813" cy="387350"/>
              </a:xfrm>
              <a:custGeom>
                <a:avLst/>
                <a:gdLst>
                  <a:gd name="T0" fmla="*/ 181 w 255"/>
                  <a:gd name="T1" fmla="*/ 174 h 245"/>
                  <a:gd name="T2" fmla="*/ 158 w 255"/>
                  <a:gd name="T3" fmla="*/ 128 h 245"/>
                  <a:gd name="T4" fmla="*/ 137 w 255"/>
                  <a:gd name="T5" fmla="*/ 87 h 245"/>
                  <a:gd name="T6" fmla="*/ 96 w 255"/>
                  <a:gd name="T7" fmla="*/ 67 h 245"/>
                  <a:gd name="T8" fmla="*/ 50 w 255"/>
                  <a:gd name="T9" fmla="*/ 43 h 245"/>
                  <a:gd name="T10" fmla="*/ 27 w 255"/>
                  <a:gd name="T11" fmla="*/ 0 h 245"/>
                  <a:gd name="T12" fmla="*/ 0 w 255"/>
                  <a:gd name="T13" fmla="*/ 8 h 245"/>
                  <a:gd name="T14" fmla="*/ 5 w 255"/>
                  <a:gd name="T15" fmla="*/ 27 h 245"/>
                  <a:gd name="T16" fmla="*/ 26 w 255"/>
                  <a:gd name="T17" fmla="*/ 67 h 245"/>
                  <a:gd name="T18" fmla="*/ 67 w 255"/>
                  <a:gd name="T19" fmla="*/ 88 h 245"/>
                  <a:gd name="T20" fmla="*/ 112 w 255"/>
                  <a:gd name="T21" fmla="*/ 112 h 245"/>
                  <a:gd name="T22" fmla="*/ 136 w 255"/>
                  <a:gd name="T23" fmla="*/ 158 h 245"/>
                  <a:gd name="T24" fmla="*/ 157 w 255"/>
                  <a:gd name="T25" fmla="*/ 198 h 245"/>
                  <a:gd name="T26" fmla="*/ 197 w 255"/>
                  <a:gd name="T27" fmla="*/ 219 h 245"/>
                  <a:gd name="T28" fmla="*/ 243 w 255"/>
                  <a:gd name="T29" fmla="*/ 243 h 245"/>
                  <a:gd name="T30" fmla="*/ 246 w 255"/>
                  <a:gd name="T31" fmla="*/ 245 h 245"/>
                  <a:gd name="T32" fmla="*/ 255 w 255"/>
                  <a:gd name="T33" fmla="*/ 208 h 245"/>
                  <a:gd name="T34" fmla="*/ 227 w 255"/>
                  <a:gd name="T35" fmla="*/ 198 h 245"/>
                  <a:gd name="T36" fmla="*/ 181 w 255"/>
                  <a:gd name="T37" fmla="*/ 17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5" h="245">
                    <a:moveTo>
                      <a:pt x="181" y="174"/>
                    </a:moveTo>
                    <a:cubicBezTo>
                      <a:pt x="164" y="156"/>
                      <a:pt x="161" y="142"/>
                      <a:pt x="158" y="128"/>
                    </a:cubicBezTo>
                    <a:cubicBezTo>
                      <a:pt x="155" y="115"/>
                      <a:pt x="152" y="103"/>
                      <a:pt x="137" y="87"/>
                    </a:cubicBezTo>
                    <a:cubicBezTo>
                      <a:pt x="121" y="72"/>
                      <a:pt x="109" y="69"/>
                      <a:pt x="96" y="67"/>
                    </a:cubicBezTo>
                    <a:cubicBezTo>
                      <a:pt x="82" y="64"/>
                      <a:pt x="68" y="60"/>
                      <a:pt x="50" y="43"/>
                    </a:cubicBezTo>
                    <a:cubicBezTo>
                      <a:pt x="34" y="26"/>
                      <a:pt x="30" y="13"/>
                      <a:pt x="27" y="0"/>
                    </a:cubicBezTo>
                    <a:cubicBezTo>
                      <a:pt x="18" y="2"/>
                      <a:pt x="9" y="4"/>
                      <a:pt x="0" y="8"/>
                    </a:cubicBezTo>
                    <a:cubicBezTo>
                      <a:pt x="2" y="14"/>
                      <a:pt x="4" y="21"/>
                      <a:pt x="5" y="27"/>
                    </a:cubicBezTo>
                    <a:cubicBezTo>
                      <a:pt x="8" y="40"/>
                      <a:pt x="11" y="52"/>
                      <a:pt x="26" y="67"/>
                    </a:cubicBezTo>
                    <a:cubicBezTo>
                      <a:pt x="41" y="83"/>
                      <a:pt x="54" y="85"/>
                      <a:pt x="67" y="88"/>
                    </a:cubicBezTo>
                    <a:cubicBezTo>
                      <a:pt x="80" y="91"/>
                      <a:pt x="95" y="94"/>
                      <a:pt x="112" y="112"/>
                    </a:cubicBezTo>
                    <a:cubicBezTo>
                      <a:pt x="130" y="129"/>
                      <a:pt x="133" y="144"/>
                      <a:pt x="136" y="158"/>
                    </a:cubicBezTo>
                    <a:cubicBezTo>
                      <a:pt x="139" y="171"/>
                      <a:pt x="142" y="183"/>
                      <a:pt x="157" y="198"/>
                    </a:cubicBezTo>
                    <a:cubicBezTo>
                      <a:pt x="172" y="213"/>
                      <a:pt x="184" y="216"/>
                      <a:pt x="197" y="219"/>
                    </a:cubicBezTo>
                    <a:cubicBezTo>
                      <a:pt x="211" y="222"/>
                      <a:pt x="226" y="225"/>
                      <a:pt x="243" y="243"/>
                    </a:cubicBezTo>
                    <a:cubicBezTo>
                      <a:pt x="244" y="244"/>
                      <a:pt x="245" y="244"/>
                      <a:pt x="246" y="245"/>
                    </a:cubicBezTo>
                    <a:cubicBezTo>
                      <a:pt x="250" y="233"/>
                      <a:pt x="253" y="220"/>
                      <a:pt x="255" y="208"/>
                    </a:cubicBezTo>
                    <a:cubicBezTo>
                      <a:pt x="245" y="202"/>
                      <a:pt x="236" y="200"/>
                      <a:pt x="227" y="198"/>
                    </a:cubicBezTo>
                    <a:cubicBezTo>
                      <a:pt x="213" y="194"/>
                      <a:pt x="199" y="191"/>
                      <a:pt x="181" y="174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49" name="Freeform 20"/>
              <p:cNvSpPr/>
              <p:nvPr userDrawn="1"/>
            </p:nvSpPr>
            <p:spPr bwMode="auto">
              <a:xfrm>
                <a:off x="1163638" y="4941889"/>
                <a:ext cx="347663" cy="317500"/>
              </a:xfrm>
              <a:custGeom>
                <a:avLst/>
                <a:gdLst>
                  <a:gd name="T0" fmla="*/ 61 w 219"/>
                  <a:gd name="T1" fmla="*/ 61 h 201"/>
                  <a:gd name="T2" fmla="*/ 106 w 219"/>
                  <a:gd name="T3" fmla="*/ 85 h 201"/>
                  <a:gd name="T4" fmla="*/ 130 w 219"/>
                  <a:gd name="T5" fmla="*/ 131 h 201"/>
                  <a:gd name="T6" fmla="*/ 151 w 219"/>
                  <a:gd name="T7" fmla="*/ 171 h 201"/>
                  <a:gd name="T8" fmla="*/ 191 w 219"/>
                  <a:gd name="T9" fmla="*/ 192 h 201"/>
                  <a:gd name="T10" fmla="*/ 218 w 219"/>
                  <a:gd name="T11" fmla="*/ 201 h 201"/>
                  <a:gd name="T12" fmla="*/ 217 w 219"/>
                  <a:gd name="T13" fmla="*/ 168 h 201"/>
                  <a:gd name="T14" fmla="*/ 177 w 219"/>
                  <a:gd name="T15" fmla="*/ 145 h 201"/>
                  <a:gd name="T16" fmla="*/ 153 w 219"/>
                  <a:gd name="T17" fmla="*/ 99 h 201"/>
                  <a:gd name="T18" fmla="*/ 132 w 219"/>
                  <a:gd name="T19" fmla="*/ 59 h 201"/>
                  <a:gd name="T20" fmla="*/ 92 w 219"/>
                  <a:gd name="T21" fmla="*/ 38 h 201"/>
                  <a:gd name="T22" fmla="*/ 46 w 219"/>
                  <a:gd name="T23" fmla="*/ 14 h 201"/>
                  <a:gd name="T24" fmla="*/ 34 w 219"/>
                  <a:gd name="T25" fmla="*/ 0 h 201"/>
                  <a:gd name="T26" fmla="*/ 0 w 219"/>
                  <a:gd name="T27" fmla="*/ 2 h 201"/>
                  <a:gd name="T28" fmla="*/ 20 w 219"/>
                  <a:gd name="T29" fmla="*/ 40 h 201"/>
                  <a:gd name="T30" fmla="*/ 61 w 219"/>
                  <a:gd name="T31" fmla="*/ 6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9" h="201">
                    <a:moveTo>
                      <a:pt x="61" y="61"/>
                    </a:moveTo>
                    <a:cubicBezTo>
                      <a:pt x="74" y="64"/>
                      <a:pt x="89" y="67"/>
                      <a:pt x="106" y="85"/>
                    </a:cubicBezTo>
                    <a:cubicBezTo>
                      <a:pt x="124" y="102"/>
                      <a:pt x="127" y="117"/>
                      <a:pt x="130" y="131"/>
                    </a:cubicBezTo>
                    <a:cubicBezTo>
                      <a:pt x="133" y="144"/>
                      <a:pt x="136" y="156"/>
                      <a:pt x="151" y="171"/>
                    </a:cubicBezTo>
                    <a:cubicBezTo>
                      <a:pt x="166" y="186"/>
                      <a:pt x="178" y="189"/>
                      <a:pt x="191" y="192"/>
                    </a:cubicBezTo>
                    <a:cubicBezTo>
                      <a:pt x="200" y="194"/>
                      <a:pt x="208" y="196"/>
                      <a:pt x="218" y="201"/>
                    </a:cubicBezTo>
                    <a:cubicBezTo>
                      <a:pt x="218" y="190"/>
                      <a:pt x="219" y="179"/>
                      <a:pt x="217" y="168"/>
                    </a:cubicBezTo>
                    <a:cubicBezTo>
                      <a:pt x="205" y="165"/>
                      <a:pt x="192" y="160"/>
                      <a:pt x="177" y="145"/>
                    </a:cubicBezTo>
                    <a:cubicBezTo>
                      <a:pt x="160" y="128"/>
                      <a:pt x="156" y="113"/>
                      <a:pt x="153" y="99"/>
                    </a:cubicBezTo>
                    <a:cubicBezTo>
                      <a:pt x="150" y="86"/>
                      <a:pt x="148" y="74"/>
                      <a:pt x="132" y="59"/>
                    </a:cubicBezTo>
                    <a:cubicBezTo>
                      <a:pt x="117" y="43"/>
                      <a:pt x="105" y="41"/>
                      <a:pt x="92" y="38"/>
                    </a:cubicBezTo>
                    <a:cubicBezTo>
                      <a:pt x="78" y="35"/>
                      <a:pt x="64" y="32"/>
                      <a:pt x="46" y="14"/>
                    </a:cubicBezTo>
                    <a:cubicBezTo>
                      <a:pt x="41" y="9"/>
                      <a:pt x="37" y="4"/>
                      <a:pt x="34" y="0"/>
                    </a:cubicBezTo>
                    <a:cubicBezTo>
                      <a:pt x="23" y="0"/>
                      <a:pt x="11" y="0"/>
                      <a:pt x="0" y="2"/>
                    </a:cubicBezTo>
                    <a:cubicBezTo>
                      <a:pt x="2" y="14"/>
                      <a:pt x="6" y="26"/>
                      <a:pt x="20" y="40"/>
                    </a:cubicBezTo>
                    <a:cubicBezTo>
                      <a:pt x="35" y="56"/>
                      <a:pt x="48" y="58"/>
                      <a:pt x="61" y="61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50" name="Freeform 21"/>
              <p:cNvSpPr/>
              <p:nvPr userDrawn="1"/>
            </p:nvSpPr>
            <p:spPr bwMode="auto">
              <a:xfrm>
                <a:off x="912813" y="5145089"/>
                <a:ext cx="409575" cy="387350"/>
              </a:xfrm>
              <a:custGeom>
                <a:avLst/>
                <a:gdLst>
                  <a:gd name="T0" fmla="*/ 52 w 258"/>
                  <a:gd name="T1" fmla="*/ 99 h 245"/>
                  <a:gd name="T2" fmla="*/ 98 w 258"/>
                  <a:gd name="T3" fmla="*/ 123 h 245"/>
                  <a:gd name="T4" fmla="*/ 122 w 258"/>
                  <a:gd name="T5" fmla="*/ 169 h 245"/>
                  <a:gd name="T6" fmla="*/ 143 w 258"/>
                  <a:gd name="T7" fmla="*/ 209 h 245"/>
                  <a:gd name="T8" fmla="*/ 183 w 258"/>
                  <a:gd name="T9" fmla="*/ 230 h 245"/>
                  <a:gd name="T10" fmla="*/ 219 w 258"/>
                  <a:gd name="T11" fmla="*/ 245 h 245"/>
                  <a:gd name="T12" fmla="*/ 258 w 258"/>
                  <a:gd name="T13" fmla="*/ 234 h 245"/>
                  <a:gd name="T14" fmla="*/ 254 w 258"/>
                  <a:gd name="T15" fmla="*/ 229 h 245"/>
                  <a:gd name="T16" fmla="*/ 213 w 258"/>
                  <a:gd name="T17" fmla="*/ 209 h 245"/>
                  <a:gd name="T18" fmla="*/ 167 w 258"/>
                  <a:gd name="T19" fmla="*/ 185 h 245"/>
                  <a:gd name="T20" fmla="*/ 143 w 258"/>
                  <a:gd name="T21" fmla="*/ 139 h 245"/>
                  <a:gd name="T22" fmla="*/ 123 w 258"/>
                  <a:gd name="T23" fmla="*/ 99 h 245"/>
                  <a:gd name="T24" fmla="*/ 82 w 258"/>
                  <a:gd name="T25" fmla="*/ 78 h 245"/>
                  <a:gd name="T26" fmla="*/ 36 w 258"/>
                  <a:gd name="T27" fmla="*/ 54 h 245"/>
                  <a:gd name="T28" fmla="*/ 13 w 258"/>
                  <a:gd name="T29" fmla="*/ 8 h 245"/>
                  <a:gd name="T30" fmla="*/ 11 w 258"/>
                  <a:gd name="T31" fmla="*/ 0 h 245"/>
                  <a:gd name="T32" fmla="*/ 1 w 258"/>
                  <a:gd name="T33" fmla="*/ 65 h 245"/>
                  <a:gd name="T34" fmla="*/ 12 w 258"/>
                  <a:gd name="T35" fmla="*/ 78 h 245"/>
                  <a:gd name="T36" fmla="*/ 52 w 258"/>
                  <a:gd name="T37" fmla="*/ 99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8" h="245">
                    <a:moveTo>
                      <a:pt x="52" y="99"/>
                    </a:moveTo>
                    <a:cubicBezTo>
                      <a:pt x="66" y="102"/>
                      <a:pt x="81" y="105"/>
                      <a:pt x="98" y="123"/>
                    </a:cubicBezTo>
                    <a:cubicBezTo>
                      <a:pt x="116" y="140"/>
                      <a:pt x="119" y="155"/>
                      <a:pt x="122" y="169"/>
                    </a:cubicBezTo>
                    <a:cubicBezTo>
                      <a:pt x="125" y="182"/>
                      <a:pt x="128" y="194"/>
                      <a:pt x="143" y="209"/>
                    </a:cubicBezTo>
                    <a:cubicBezTo>
                      <a:pt x="158" y="225"/>
                      <a:pt x="170" y="227"/>
                      <a:pt x="183" y="230"/>
                    </a:cubicBezTo>
                    <a:cubicBezTo>
                      <a:pt x="194" y="233"/>
                      <a:pt x="206" y="235"/>
                      <a:pt x="219" y="245"/>
                    </a:cubicBezTo>
                    <a:cubicBezTo>
                      <a:pt x="232" y="243"/>
                      <a:pt x="245" y="239"/>
                      <a:pt x="258" y="234"/>
                    </a:cubicBezTo>
                    <a:cubicBezTo>
                      <a:pt x="256" y="233"/>
                      <a:pt x="255" y="231"/>
                      <a:pt x="254" y="229"/>
                    </a:cubicBezTo>
                    <a:cubicBezTo>
                      <a:pt x="238" y="214"/>
                      <a:pt x="226" y="211"/>
                      <a:pt x="213" y="209"/>
                    </a:cubicBezTo>
                    <a:cubicBezTo>
                      <a:pt x="199" y="206"/>
                      <a:pt x="185" y="202"/>
                      <a:pt x="167" y="185"/>
                    </a:cubicBezTo>
                    <a:cubicBezTo>
                      <a:pt x="150" y="167"/>
                      <a:pt x="147" y="153"/>
                      <a:pt x="143" y="139"/>
                    </a:cubicBezTo>
                    <a:cubicBezTo>
                      <a:pt x="141" y="126"/>
                      <a:pt x="138" y="114"/>
                      <a:pt x="123" y="99"/>
                    </a:cubicBezTo>
                    <a:cubicBezTo>
                      <a:pt x="107" y="83"/>
                      <a:pt x="95" y="81"/>
                      <a:pt x="82" y="78"/>
                    </a:cubicBezTo>
                    <a:cubicBezTo>
                      <a:pt x="68" y="75"/>
                      <a:pt x="54" y="71"/>
                      <a:pt x="36" y="54"/>
                    </a:cubicBezTo>
                    <a:cubicBezTo>
                      <a:pt x="19" y="37"/>
                      <a:pt x="16" y="22"/>
                      <a:pt x="13" y="8"/>
                    </a:cubicBezTo>
                    <a:cubicBezTo>
                      <a:pt x="12" y="5"/>
                      <a:pt x="11" y="3"/>
                      <a:pt x="11" y="0"/>
                    </a:cubicBezTo>
                    <a:cubicBezTo>
                      <a:pt x="4" y="21"/>
                      <a:pt x="0" y="43"/>
                      <a:pt x="1" y="65"/>
                    </a:cubicBezTo>
                    <a:cubicBezTo>
                      <a:pt x="4" y="69"/>
                      <a:pt x="7" y="74"/>
                      <a:pt x="12" y="78"/>
                    </a:cubicBezTo>
                    <a:cubicBezTo>
                      <a:pt x="27" y="94"/>
                      <a:pt x="39" y="96"/>
                      <a:pt x="52" y="99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51" name="Freeform 22"/>
              <p:cNvSpPr/>
              <p:nvPr userDrawn="1"/>
            </p:nvSpPr>
            <p:spPr bwMode="auto">
              <a:xfrm>
                <a:off x="939800" y="5064126"/>
                <a:ext cx="447675" cy="444500"/>
              </a:xfrm>
              <a:custGeom>
                <a:avLst/>
                <a:gdLst>
                  <a:gd name="T0" fmla="*/ 27 w 282"/>
                  <a:gd name="T1" fmla="*/ 97 h 281"/>
                  <a:gd name="T2" fmla="*/ 67 w 282"/>
                  <a:gd name="T3" fmla="*/ 118 h 281"/>
                  <a:gd name="T4" fmla="*/ 113 w 282"/>
                  <a:gd name="T5" fmla="*/ 142 h 281"/>
                  <a:gd name="T6" fmla="*/ 137 w 282"/>
                  <a:gd name="T7" fmla="*/ 188 h 281"/>
                  <a:gd name="T8" fmla="*/ 158 w 282"/>
                  <a:gd name="T9" fmla="*/ 228 h 281"/>
                  <a:gd name="T10" fmla="*/ 198 w 282"/>
                  <a:gd name="T11" fmla="*/ 249 h 281"/>
                  <a:gd name="T12" fmla="*/ 244 w 282"/>
                  <a:gd name="T13" fmla="*/ 273 h 281"/>
                  <a:gd name="T14" fmla="*/ 251 w 282"/>
                  <a:gd name="T15" fmla="*/ 281 h 281"/>
                  <a:gd name="T16" fmla="*/ 282 w 282"/>
                  <a:gd name="T17" fmla="*/ 262 h 281"/>
                  <a:gd name="T18" fmla="*/ 270 w 282"/>
                  <a:gd name="T19" fmla="*/ 247 h 281"/>
                  <a:gd name="T20" fmla="*/ 230 w 282"/>
                  <a:gd name="T21" fmla="*/ 226 h 281"/>
                  <a:gd name="T22" fmla="*/ 184 w 282"/>
                  <a:gd name="T23" fmla="*/ 202 h 281"/>
                  <a:gd name="T24" fmla="*/ 160 w 282"/>
                  <a:gd name="T25" fmla="*/ 156 h 281"/>
                  <a:gd name="T26" fmla="*/ 139 w 282"/>
                  <a:gd name="T27" fmla="*/ 116 h 281"/>
                  <a:gd name="T28" fmla="*/ 99 w 282"/>
                  <a:gd name="T29" fmla="*/ 95 h 281"/>
                  <a:gd name="T30" fmla="*/ 53 w 282"/>
                  <a:gd name="T31" fmla="*/ 71 h 281"/>
                  <a:gd name="T32" fmla="*/ 29 w 282"/>
                  <a:gd name="T33" fmla="*/ 25 h 281"/>
                  <a:gd name="T34" fmla="*/ 20 w 282"/>
                  <a:gd name="T35" fmla="*/ 0 h 281"/>
                  <a:gd name="T36" fmla="*/ 0 w 282"/>
                  <a:gd name="T37" fmla="*/ 35 h 281"/>
                  <a:gd name="T38" fmla="*/ 6 w 282"/>
                  <a:gd name="T39" fmla="*/ 57 h 281"/>
                  <a:gd name="T40" fmla="*/ 27 w 282"/>
                  <a:gd name="T41" fmla="*/ 97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2" h="281">
                    <a:moveTo>
                      <a:pt x="27" y="97"/>
                    </a:moveTo>
                    <a:cubicBezTo>
                      <a:pt x="42" y="113"/>
                      <a:pt x="54" y="115"/>
                      <a:pt x="67" y="118"/>
                    </a:cubicBezTo>
                    <a:cubicBezTo>
                      <a:pt x="81" y="121"/>
                      <a:pt x="96" y="124"/>
                      <a:pt x="113" y="142"/>
                    </a:cubicBezTo>
                    <a:cubicBezTo>
                      <a:pt x="131" y="159"/>
                      <a:pt x="134" y="174"/>
                      <a:pt x="137" y="188"/>
                    </a:cubicBezTo>
                    <a:cubicBezTo>
                      <a:pt x="140" y="201"/>
                      <a:pt x="143" y="213"/>
                      <a:pt x="158" y="228"/>
                    </a:cubicBezTo>
                    <a:cubicBezTo>
                      <a:pt x="173" y="244"/>
                      <a:pt x="185" y="246"/>
                      <a:pt x="198" y="249"/>
                    </a:cubicBezTo>
                    <a:cubicBezTo>
                      <a:pt x="212" y="252"/>
                      <a:pt x="227" y="255"/>
                      <a:pt x="244" y="273"/>
                    </a:cubicBezTo>
                    <a:cubicBezTo>
                      <a:pt x="247" y="275"/>
                      <a:pt x="249" y="278"/>
                      <a:pt x="251" y="281"/>
                    </a:cubicBezTo>
                    <a:cubicBezTo>
                      <a:pt x="262" y="275"/>
                      <a:pt x="272" y="269"/>
                      <a:pt x="282" y="262"/>
                    </a:cubicBezTo>
                    <a:cubicBezTo>
                      <a:pt x="279" y="257"/>
                      <a:pt x="276" y="252"/>
                      <a:pt x="270" y="247"/>
                    </a:cubicBezTo>
                    <a:cubicBezTo>
                      <a:pt x="255" y="231"/>
                      <a:pt x="243" y="229"/>
                      <a:pt x="230" y="226"/>
                    </a:cubicBezTo>
                    <a:cubicBezTo>
                      <a:pt x="216" y="223"/>
                      <a:pt x="201" y="220"/>
                      <a:pt x="184" y="202"/>
                    </a:cubicBezTo>
                    <a:cubicBezTo>
                      <a:pt x="166" y="185"/>
                      <a:pt x="163" y="170"/>
                      <a:pt x="160" y="156"/>
                    </a:cubicBezTo>
                    <a:cubicBezTo>
                      <a:pt x="157" y="143"/>
                      <a:pt x="155" y="131"/>
                      <a:pt x="139" y="116"/>
                    </a:cubicBezTo>
                    <a:cubicBezTo>
                      <a:pt x="124" y="101"/>
                      <a:pt x="112" y="98"/>
                      <a:pt x="99" y="95"/>
                    </a:cubicBezTo>
                    <a:cubicBezTo>
                      <a:pt x="85" y="92"/>
                      <a:pt x="70" y="89"/>
                      <a:pt x="53" y="71"/>
                    </a:cubicBezTo>
                    <a:cubicBezTo>
                      <a:pt x="36" y="54"/>
                      <a:pt x="32" y="39"/>
                      <a:pt x="29" y="25"/>
                    </a:cubicBezTo>
                    <a:cubicBezTo>
                      <a:pt x="27" y="17"/>
                      <a:pt x="25" y="9"/>
                      <a:pt x="20" y="0"/>
                    </a:cubicBezTo>
                    <a:cubicBezTo>
                      <a:pt x="12" y="11"/>
                      <a:pt x="5" y="23"/>
                      <a:pt x="0" y="35"/>
                    </a:cubicBezTo>
                    <a:cubicBezTo>
                      <a:pt x="3" y="43"/>
                      <a:pt x="5" y="50"/>
                      <a:pt x="6" y="57"/>
                    </a:cubicBezTo>
                    <a:cubicBezTo>
                      <a:pt x="9" y="70"/>
                      <a:pt x="12" y="82"/>
                      <a:pt x="27" y="97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52" name="Freeform 23"/>
              <p:cNvSpPr/>
              <p:nvPr userDrawn="1"/>
            </p:nvSpPr>
            <p:spPr bwMode="auto">
              <a:xfrm>
                <a:off x="982663" y="5006976"/>
                <a:ext cx="461963" cy="461963"/>
              </a:xfrm>
              <a:custGeom>
                <a:avLst/>
                <a:gdLst>
                  <a:gd name="T0" fmla="*/ 34 w 291"/>
                  <a:gd name="T1" fmla="*/ 100 h 292"/>
                  <a:gd name="T2" fmla="*/ 74 w 291"/>
                  <a:gd name="T3" fmla="*/ 121 h 292"/>
                  <a:gd name="T4" fmla="*/ 120 w 291"/>
                  <a:gd name="T5" fmla="*/ 144 h 292"/>
                  <a:gd name="T6" fmla="*/ 144 w 291"/>
                  <a:gd name="T7" fmla="*/ 190 h 292"/>
                  <a:gd name="T8" fmla="*/ 164 w 291"/>
                  <a:gd name="T9" fmla="*/ 231 h 292"/>
                  <a:gd name="T10" fmla="*/ 205 w 291"/>
                  <a:gd name="T11" fmla="*/ 251 h 292"/>
                  <a:gd name="T12" fmla="*/ 251 w 291"/>
                  <a:gd name="T13" fmla="*/ 275 h 292"/>
                  <a:gd name="T14" fmla="*/ 264 w 291"/>
                  <a:gd name="T15" fmla="*/ 292 h 292"/>
                  <a:gd name="T16" fmla="*/ 277 w 291"/>
                  <a:gd name="T17" fmla="*/ 279 h 292"/>
                  <a:gd name="T18" fmla="*/ 291 w 291"/>
                  <a:gd name="T19" fmla="*/ 265 h 292"/>
                  <a:gd name="T20" fmla="*/ 278 w 291"/>
                  <a:gd name="T21" fmla="*/ 248 h 292"/>
                  <a:gd name="T22" fmla="*/ 237 w 291"/>
                  <a:gd name="T23" fmla="*/ 227 h 292"/>
                  <a:gd name="T24" fmla="*/ 192 w 291"/>
                  <a:gd name="T25" fmla="*/ 203 h 292"/>
                  <a:gd name="T26" fmla="*/ 168 w 291"/>
                  <a:gd name="T27" fmla="*/ 158 h 292"/>
                  <a:gd name="T28" fmla="*/ 147 w 291"/>
                  <a:gd name="T29" fmla="*/ 117 h 292"/>
                  <a:gd name="T30" fmla="*/ 106 w 291"/>
                  <a:gd name="T31" fmla="*/ 96 h 292"/>
                  <a:gd name="T32" fmla="*/ 61 w 291"/>
                  <a:gd name="T33" fmla="*/ 73 h 292"/>
                  <a:gd name="T34" fmla="*/ 37 w 291"/>
                  <a:gd name="T35" fmla="*/ 27 h 292"/>
                  <a:gd name="T36" fmla="*/ 27 w 291"/>
                  <a:gd name="T37" fmla="*/ 0 h 292"/>
                  <a:gd name="T38" fmla="*/ 12 w 291"/>
                  <a:gd name="T39" fmla="*/ 14 h 292"/>
                  <a:gd name="T40" fmla="*/ 0 w 291"/>
                  <a:gd name="T41" fmla="*/ 26 h 292"/>
                  <a:gd name="T42" fmla="*/ 13 w 291"/>
                  <a:gd name="T43" fmla="*/ 59 h 292"/>
                  <a:gd name="T44" fmla="*/ 34 w 291"/>
                  <a:gd name="T45" fmla="*/ 10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91" h="292">
                    <a:moveTo>
                      <a:pt x="34" y="100"/>
                    </a:moveTo>
                    <a:cubicBezTo>
                      <a:pt x="49" y="115"/>
                      <a:pt x="61" y="118"/>
                      <a:pt x="74" y="121"/>
                    </a:cubicBezTo>
                    <a:cubicBezTo>
                      <a:pt x="88" y="124"/>
                      <a:pt x="102" y="127"/>
                      <a:pt x="120" y="144"/>
                    </a:cubicBezTo>
                    <a:cubicBezTo>
                      <a:pt x="137" y="162"/>
                      <a:pt x="141" y="176"/>
                      <a:pt x="144" y="190"/>
                    </a:cubicBezTo>
                    <a:cubicBezTo>
                      <a:pt x="147" y="203"/>
                      <a:pt x="149" y="215"/>
                      <a:pt x="164" y="231"/>
                    </a:cubicBezTo>
                    <a:cubicBezTo>
                      <a:pt x="180" y="246"/>
                      <a:pt x="192" y="249"/>
                      <a:pt x="205" y="251"/>
                    </a:cubicBezTo>
                    <a:cubicBezTo>
                      <a:pt x="219" y="254"/>
                      <a:pt x="233" y="258"/>
                      <a:pt x="251" y="275"/>
                    </a:cubicBezTo>
                    <a:cubicBezTo>
                      <a:pt x="257" y="281"/>
                      <a:pt x="261" y="286"/>
                      <a:pt x="264" y="292"/>
                    </a:cubicBezTo>
                    <a:cubicBezTo>
                      <a:pt x="269" y="288"/>
                      <a:pt x="273" y="284"/>
                      <a:pt x="277" y="279"/>
                    </a:cubicBezTo>
                    <a:cubicBezTo>
                      <a:pt x="282" y="275"/>
                      <a:pt x="287" y="270"/>
                      <a:pt x="291" y="265"/>
                    </a:cubicBezTo>
                    <a:cubicBezTo>
                      <a:pt x="288" y="259"/>
                      <a:pt x="284" y="254"/>
                      <a:pt x="278" y="248"/>
                    </a:cubicBezTo>
                    <a:cubicBezTo>
                      <a:pt x="263" y="233"/>
                      <a:pt x="250" y="230"/>
                      <a:pt x="237" y="227"/>
                    </a:cubicBezTo>
                    <a:cubicBezTo>
                      <a:pt x="223" y="224"/>
                      <a:pt x="209" y="221"/>
                      <a:pt x="192" y="203"/>
                    </a:cubicBezTo>
                    <a:cubicBezTo>
                      <a:pt x="174" y="186"/>
                      <a:pt x="171" y="172"/>
                      <a:pt x="168" y="158"/>
                    </a:cubicBezTo>
                    <a:cubicBezTo>
                      <a:pt x="165" y="145"/>
                      <a:pt x="162" y="132"/>
                      <a:pt x="147" y="117"/>
                    </a:cubicBezTo>
                    <a:cubicBezTo>
                      <a:pt x="132" y="102"/>
                      <a:pt x="119" y="99"/>
                      <a:pt x="106" y="96"/>
                    </a:cubicBezTo>
                    <a:cubicBezTo>
                      <a:pt x="93" y="93"/>
                      <a:pt x="78" y="90"/>
                      <a:pt x="61" y="73"/>
                    </a:cubicBezTo>
                    <a:cubicBezTo>
                      <a:pt x="43" y="55"/>
                      <a:pt x="40" y="41"/>
                      <a:pt x="37" y="27"/>
                    </a:cubicBezTo>
                    <a:cubicBezTo>
                      <a:pt x="35" y="18"/>
                      <a:pt x="33" y="9"/>
                      <a:pt x="27" y="0"/>
                    </a:cubicBezTo>
                    <a:cubicBezTo>
                      <a:pt x="22" y="4"/>
                      <a:pt x="17" y="9"/>
                      <a:pt x="12" y="14"/>
                    </a:cubicBezTo>
                    <a:cubicBezTo>
                      <a:pt x="8" y="18"/>
                      <a:pt x="4" y="22"/>
                      <a:pt x="0" y="26"/>
                    </a:cubicBezTo>
                    <a:cubicBezTo>
                      <a:pt x="8" y="38"/>
                      <a:pt x="10" y="49"/>
                      <a:pt x="13" y="59"/>
                    </a:cubicBezTo>
                    <a:cubicBezTo>
                      <a:pt x="16" y="72"/>
                      <a:pt x="18" y="84"/>
                      <a:pt x="34" y="10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53" name="Freeform 24"/>
              <p:cNvSpPr/>
              <p:nvPr userDrawn="1"/>
            </p:nvSpPr>
            <p:spPr bwMode="auto">
              <a:xfrm>
                <a:off x="1039813" y="4968876"/>
                <a:ext cx="446088" cy="441325"/>
              </a:xfrm>
              <a:custGeom>
                <a:avLst/>
                <a:gdLst>
                  <a:gd name="T0" fmla="*/ 32 w 281"/>
                  <a:gd name="T1" fmla="*/ 89 h 279"/>
                  <a:gd name="T2" fmla="*/ 73 w 281"/>
                  <a:gd name="T3" fmla="*/ 110 h 279"/>
                  <a:gd name="T4" fmla="*/ 119 w 281"/>
                  <a:gd name="T5" fmla="*/ 134 h 279"/>
                  <a:gd name="T6" fmla="*/ 142 w 281"/>
                  <a:gd name="T7" fmla="*/ 179 h 279"/>
                  <a:gd name="T8" fmla="*/ 163 w 281"/>
                  <a:gd name="T9" fmla="*/ 220 h 279"/>
                  <a:gd name="T10" fmla="*/ 204 w 281"/>
                  <a:gd name="T11" fmla="*/ 241 h 279"/>
                  <a:gd name="T12" fmla="*/ 250 w 281"/>
                  <a:gd name="T13" fmla="*/ 264 h 279"/>
                  <a:gd name="T14" fmla="*/ 262 w 281"/>
                  <a:gd name="T15" fmla="*/ 279 h 279"/>
                  <a:gd name="T16" fmla="*/ 281 w 281"/>
                  <a:gd name="T17" fmla="*/ 245 h 279"/>
                  <a:gd name="T18" fmla="*/ 276 w 281"/>
                  <a:gd name="T19" fmla="*/ 238 h 279"/>
                  <a:gd name="T20" fmla="*/ 235 w 281"/>
                  <a:gd name="T21" fmla="*/ 217 h 279"/>
                  <a:gd name="T22" fmla="*/ 189 w 281"/>
                  <a:gd name="T23" fmla="*/ 194 h 279"/>
                  <a:gd name="T24" fmla="*/ 166 w 281"/>
                  <a:gd name="T25" fmla="*/ 148 h 279"/>
                  <a:gd name="T26" fmla="*/ 145 w 281"/>
                  <a:gd name="T27" fmla="*/ 107 h 279"/>
                  <a:gd name="T28" fmla="*/ 104 w 281"/>
                  <a:gd name="T29" fmla="*/ 87 h 279"/>
                  <a:gd name="T30" fmla="*/ 58 w 281"/>
                  <a:gd name="T31" fmla="*/ 63 h 279"/>
                  <a:gd name="T32" fmla="*/ 35 w 281"/>
                  <a:gd name="T33" fmla="*/ 17 h 279"/>
                  <a:gd name="T34" fmla="*/ 30 w 281"/>
                  <a:gd name="T35" fmla="*/ 0 h 279"/>
                  <a:gd name="T36" fmla="*/ 0 w 281"/>
                  <a:gd name="T37" fmla="*/ 17 h 279"/>
                  <a:gd name="T38" fmla="*/ 11 w 281"/>
                  <a:gd name="T39" fmla="*/ 48 h 279"/>
                  <a:gd name="T40" fmla="*/ 32 w 281"/>
                  <a:gd name="T41" fmla="*/ 89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1" h="279">
                    <a:moveTo>
                      <a:pt x="32" y="89"/>
                    </a:moveTo>
                    <a:cubicBezTo>
                      <a:pt x="48" y="104"/>
                      <a:pt x="60" y="107"/>
                      <a:pt x="73" y="110"/>
                    </a:cubicBezTo>
                    <a:cubicBezTo>
                      <a:pt x="87" y="113"/>
                      <a:pt x="101" y="116"/>
                      <a:pt x="119" y="134"/>
                    </a:cubicBezTo>
                    <a:cubicBezTo>
                      <a:pt x="136" y="151"/>
                      <a:pt x="139" y="165"/>
                      <a:pt x="142" y="179"/>
                    </a:cubicBezTo>
                    <a:cubicBezTo>
                      <a:pt x="145" y="192"/>
                      <a:pt x="148" y="205"/>
                      <a:pt x="163" y="220"/>
                    </a:cubicBezTo>
                    <a:cubicBezTo>
                      <a:pt x="178" y="235"/>
                      <a:pt x="191" y="238"/>
                      <a:pt x="204" y="241"/>
                    </a:cubicBezTo>
                    <a:cubicBezTo>
                      <a:pt x="218" y="244"/>
                      <a:pt x="232" y="247"/>
                      <a:pt x="250" y="264"/>
                    </a:cubicBezTo>
                    <a:cubicBezTo>
                      <a:pt x="255" y="270"/>
                      <a:pt x="259" y="275"/>
                      <a:pt x="262" y="279"/>
                    </a:cubicBezTo>
                    <a:cubicBezTo>
                      <a:pt x="269" y="268"/>
                      <a:pt x="276" y="257"/>
                      <a:pt x="281" y="245"/>
                    </a:cubicBezTo>
                    <a:cubicBezTo>
                      <a:pt x="280" y="243"/>
                      <a:pt x="278" y="240"/>
                      <a:pt x="276" y="238"/>
                    </a:cubicBezTo>
                    <a:cubicBezTo>
                      <a:pt x="260" y="223"/>
                      <a:pt x="248" y="220"/>
                      <a:pt x="235" y="217"/>
                    </a:cubicBezTo>
                    <a:cubicBezTo>
                      <a:pt x="221" y="214"/>
                      <a:pt x="207" y="211"/>
                      <a:pt x="189" y="194"/>
                    </a:cubicBezTo>
                    <a:cubicBezTo>
                      <a:pt x="172" y="176"/>
                      <a:pt x="169" y="162"/>
                      <a:pt x="166" y="148"/>
                    </a:cubicBezTo>
                    <a:cubicBezTo>
                      <a:pt x="163" y="135"/>
                      <a:pt x="160" y="123"/>
                      <a:pt x="145" y="107"/>
                    </a:cubicBezTo>
                    <a:cubicBezTo>
                      <a:pt x="129" y="92"/>
                      <a:pt x="117" y="89"/>
                      <a:pt x="104" y="87"/>
                    </a:cubicBezTo>
                    <a:cubicBezTo>
                      <a:pt x="90" y="84"/>
                      <a:pt x="76" y="80"/>
                      <a:pt x="58" y="63"/>
                    </a:cubicBezTo>
                    <a:cubicBezTo>
                      <a:pt x="41" y="45"/>
                      <a:pt x="38" y="31"/>
                      <a:pt x="35" y="17"/>
                    </a:cubicBezTo>
                    <a:cubicBezTo>
                      <a:pt x="33" y="11"/>
                      <a:pt x="32" y="6"/>
                      <a:pt x="30" y="0"/>
                    </a:cubicBezTo>
                    <a:cubicBezTo>
                      <a:pt x="19" y="5"/>
                      <a:pt x="9" y="11"/>
                      <a:pt x="0" y="17"/>
                    </a:cubicBezTo>
                    <a:cubicBezTo>
                      <a:pt x="7" y="29"/>
                      <a:pt x="9" y="39"/>
                      <a:pt x="11" y="48"/>
                    </a:cubicBezTo>
                    <a:cubicBezTo>
                      <a:pt x="14" y="61"/>
                      <a:pt x="17" y="74"/>
                      <a:pt x="32" y="89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54" name="Freeform 25"/>
              <p:cNvSpPr/>
              <p:nvPr userDrawn="1"/>
            </p:nvSpPr>
            <p:spPr bwMode="auto">
              <a:xfrm>
                <a:off x="1239838" y="4941889"/>
                <a:ext cx="266700" cy="246063"/>
              </a:xfrm>
              <a:custGeom>
                <a:avLst/>
                <a:gdLst>
                  <a:gd name="T0" fmla="*/ 46 w 168"/>
                  <a:gd name="T1" fmla="*/ 27 h 156"/>
                  <a:gd name="T2" fmla="*/ 92 w 168"/>
                  <a:gd name="T3" fmla="*/ 51 h 156"/>
                  <a:gd name="T4" fmla="*/ 116 w 168"/>
                  <a:gd name="T5" fmla="*/ 97 h 156"/>
                  <a:gd name="T6" fmla="*/ 137 w 168"/>
                  <a:gd name="T7" fmla="*/ 137 h 156"/>
                  <a:gd name="T8" fmla="*/ 168 w 168"/>
                  <a:gd name="T9" fmla="*/ 156 h 156"/>
                  <a:gd name="T10" fmla="*/ 115 w 168"/>
                  <a:gd name="T11" fmla="*/ 55 h 156"/>
                  <a:gd name="T12" fmla="*/ 0 w 168"/>
                  <a:gd name="T13" fmla="*/ 0 h 156"/>
                  <a:gd name="T14" fmla="*/ 6 w 168"/>
                  <a:gd name="T15" fmla="*/ 7 h 156"/>
                  <a:gd name="T16" fmla="*/ 46 w 168"/>
                  <a:gd name="T17" fmla="*/ 27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156">
                    <a:moveTo>
                      <a:pt x="46" y="27"/>
                    </a:moveTo>
                    <a:cubicBezTo>
                      <a:pt x="60" y="30"/>
                      <a:pt x="75" y="34"/>
                      <a:pt x="92" y="51"/>
                    </a:cubicBezTo>
                    <a:cubicBezTo>
                      <a:pt x="109" y="69"/>
                      <a:pt x="113" y="83"/>
                      <a:pt x="116" y="97"/>
                    </a:cubicBezTo>
                    <a:cubicBezTo>
                      <a:pt x="119" y="110"/>
                      <a:pt x="121" y="122"/>
                      <a:pt x="137" y="137"/>
                    </a:cubicBezTo>
                    <a:cubicBezTo>
                      <a:pt x="148" y="149"/>
                      <a:pt x="158" y="153"/>
                      <a:pt x="168" y="156"/>
                    </a:cubicBezTo>
                    <a:cubicBezTo>
                      <a:pt x="161" y="119"/>
                      <a:pt x="144" y="83"/>
                      <a:pt x="115" y="55"/>
                    </a:cubicBezTo>
                    <a:cubicBezTo>
                      <a:pt x="83" y="22"/>
                      <a:pt x="42" y="4"/>
                      <a:pt x="0" y="0"/>
                    </a:cubicBezTo>
                    <a:cubicBezTo>
                      <a:pt x="2" y="2"/>
                      <a:pt x="4" y="4"/>
                      <a:pt x="6" y="7"/>
                    </a:cubicBezTo>
                    <a:cubicBezTo>
                      <a:pt x="21" y="22"/>
                      <a:pt x="33" y="25"/>
                      <a:pt x="46" y="27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55" name="Freeform 26"/>
              <p:cNvSpPr/>
              <p:nvPr userDrawn="1"/>
            </p:nvSpPr>
            <p:spPr bwMode="auto">
              <a:xfrm>
                <a:off x="946150" y="5372101"/>
                <a:ext cx="93663" cy="107950"/>
              </a:xfrm>
              <a:custGeom>
                <a:avLst/>
                <a:gdLst>
                  <a:gd name="T0" fmla="*/ 36 w 59"/>
                  <a:gd name="T1" fmla="*/ 20 h 68"/>
                  <a:gd name="T2" fmla="*/ 0 w 59"/>
                  <a:gd name="T3" fmla="*/ 0 h 68"/>
                  <a:gd name="T4" fmla="*/ 35 w 59"/>
                  <a:gd name="T5" fmla="*/ 48 h 68"/>
                  <a:gd name="T6" fmla="*/ 59 w 59"/>
                  <a:gd name="T7" fmla="*/ 68 h 68"/>
                  <a:gd name="T8" fmla="*/ 57 w 59"/>
                  <a:gd name="T9" fmla="*/ 61 h 68"/>
                  <a:gd name="T10" fmla="*/ 36 w 59"/>
                  <a:gd name="T11" fmla="*/ 2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68">
                    <a:moveTo>
                      <a:pt x="36" y="20"/>
                    </a:moveTo>
                    <a:cubicBezTo>
                      <a:pt x="22" y="7"/>
                      <a:pt x="11" y="3"/>
                      <a:pt x="0" y="0"/>
                    </a:cubicBezTo>
                    <a:cubicBezTo>
                      <a:pt x="9" y="18"/>
                      <a:pt x="20" y="34"/>
                      <a:pt x="35" y="48"/>
                    </a:cubicBezTo>
                    <a:cubicBezTo>
                      <a:pt x="42" y="56"/>
                      <a:pt x="50" y="62"/>
                      <a:pt x="59" y="68"/>
                    </a:cubicBezTo>
                    <a:cubicBezTo>
                      <a:pt x="58" y="66"/>
                      <a:pt x="57" y="63"/>
                      <a:pt x="57" y="61"/>
                    </a:cubicBezTo>
                    <a:cubicBezTo>
                      <a:pt x="54" y="48"/>
                      <a:pt x="51" y="35"/>
                      <a:pt x="36" y="2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56" name="Freeform 27"/>
              <p:cNvSpPr/>
              <p:nvPr userDrawn="1"/>
            </p:nvSpPr>
            <p:spPr bwMode="auto">
              <a:xfrm>
                <a:off x="915988" y="5276851"/>
                <a:ext cx="315913" cy="261938"/>
              </a:xfrm>
              <a:custGeom>
                <a:avLst/>
                <a:gdLst>
                  <a:gd name="T0" fmla="*/ 63 w 199"/>
                  <a:gd name="T1" fmla="*/ 73 h 165"/>
                  <a:gd name="T2" fmla="*/ 86 w 199"/>
                  <a:gd name="T3" fmla="*/ 118 h 165"/>
                  <a:gd name="T4" fmla="*/ 92 w 199"/>
                  <a:gd name="T5" fmla="*/ 138 h 165"/>
                  <a:gd name="T6" fmla="*/ 199 w 199"/>
                  <a:gd name="T7" fmla="*/ 163 h 165"/>
                  <a:gd name="T8" fmla="*/ 179 w 199"/>
                  <a:gd name="T9" fmla="*/ 157 h 165"/>
                  <a:gd name="T10" fmla="*/ 133 w 199"/>
                  <a:gd name="T11" fmla="*/ 133 h 165"/>
                  <a:gd name="T12" fmla="*/ 109 w 199"/>
                  <a:gd name="T13" fmla="*/ 87 h 165"/>
                  <a:gd name="T14" fmla="*/ 89 w 199"/>
                  <a:gd name="T15" fmla="*/ 47 h 165"/>
                  <a:gd name="T16" fmla="*/ 48 w 199"/>
                  <a:gd name="T17" fmla="*/ 26 h 165"/>
                  <a:gd name="T18" fmla="*/ 2 w 199"/>
                  <a:gd name="T19" fmla="*/ 2 h 165"/>
                  <a:gd name="T20" fmla="*/ 0 w 199"/>
                  <a:gd name="T21" fmla="*/ 0 h 165"/>
                  <a:gd name="T22" fmla="*/ 13 w 199"/>
                  <a:gd name="T23" fmla="*/ 48 h 165"/>
                  <a:gd name="T24" fmla="*/ 17 w 199"/>
                  <a:gd name="T25" fmla="*/ 49 h 165"/>
                  <a:gd name="T26" fmla="*/ 63 w 199"/>
                  <a:gd name="T27" fmla="*/ 73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9" h="165">
                    <a:moveTo>
                      <a:pt x="63" y="73"/>
                    </a:moveTo>
                    <a:cubicBezTo>
                      <a:pt x="80" y="90"/>
                      <a:pt x="83" y="105"/>
                      <a:pt x="86" y="118"/>
                    </a:cubicBezTo>
                    <a:cubicBezTo>
                      <a:pt x="88" y="125"/>
                      <a:pt x="89" y="131"/>
                      <a:pt x="92" y="138"/>
                    </a:cubicBezTo>
                    <a:cubicBezTo>
                      <a:pt x="125" y="157"/>
                      <a:pt x="162" y="165"/>
                      <a:pt x="199" y="163"/>
                    </a:cubicBezTo>
                    <a:cubicBezTo>
                      <a:pt x="192" y="160"/>
                      <a:pt x="186" y="158"/>
                      <a:pt x="179" y="157"/>
                    </a:cubicBezTo>
                    <a:cubicBezTo>
                      <a:pt x="165" y="154"/>
                      <a:pt x="151" y="150"/>
                      <a:pt x="133" y="133"/>
                    </a:cubicBezTo>
                    <a:cubicBezTo>
                      <a:pt x="116" y="115"/>
                      <a:pt x="113" y="101"/>
                      <a:pt x="109" y="87"/>
                    </a:cubicBezTo>
                    <a:cubicBezTo>
                      <a:pt x="107" y="74"/>
                      <a:pt x="104" y="62"/>
                      <a:pt x="89" y="47"/>
                    </a:cubicBezTo>
                    <a:cubicBezTo>
                      <a:pt x="73" y="31"/>
                      <a:pt x="61" y="29"/>
                      <a:pt x="48" y="26"/>
                    </a:cubicBezTo>
                    <a:cubicBezTo>
                      <a:pt x="34" y="23"/>
                      <a:pt x="20" y="19"/>
                      <a:pt x="2" y="2"/>
                    </a:cubicBezTo>
                    <a:cubicBezTo>
                      <a:pt x="2" y="1"/>
                      <a:pt x="1" y="1"/>
                      <a:pt x="0" y="0"/>
                    </a:cubicBezTo>
                    <a:cubicBezTo>
                      <a:pt x="3" y="16"/>
                      <a:pt x="7" y="33"/>
                      <a:pt x="13" y="48"/>
                    </a:cubicBezTo>
                    <a:cubicBezTo>
                      <a:pt x="15" y="48"/>
                      <a:pt x="16" y="49"/>
                      <a:pt x="17" y="49"/>
                    </a:cubicBezTo>
                    <a:cubicBezTo>
                      <a:pt x="31" y="52"/>
                      <a:pt x="45" y="55"/>
                      <a:pt x="63" y="73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57" name="Freeform 28"/>
              <p:cNvSpPr/>
              <p:nvPr userDrawn="1"/>
            </p:nvSpPr>
            <p:spPr bwMode="auto">
              <a:xfrm>
                <a:off x="1139825" y="398464"/>
                <a:ext cx="160338" cy="7938"/>
              </a:xfrm>
              <a:custGeom>
                <a:avLst/>
                <a:gdLst>
                  <a:gd name="T0" fmla="*/ 11 w 101"/>
                  <a:gd name="T1" fmla="*/ 0 h 5"/>
                  <a:gd name="T2" fmla="*/ 0 w 101"/>
                  <a:gd name="T3" fmla="*/ 5 h 5"/>
                  <a:gd name="T4" fmla="*/ 101 w 101"/>
                  <a:gd name="T5" fmla="*/ 5 h 5"/>
                  <a:gd name="T6" fmla="*/ 90 w 101"/>
                  <a:gd name="T7" fmla="*/ 0 h 5"/>
                  <a:gd name="T8" fmla="*/ 11 w 101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5">
                    <a:moveTo>
                      <a:pt x="11" y="0"/>
                    </a:moveTo>
                    <a:cubicBezTo>
                      <a:pt x="7" y="1"/>
                      <a:pt x="3" y="3"/>
                      <a:pt x="0" y="5"/>
                    </a:cubicBezTo>
                    <a:cubicBezTo>
                      <a:pt x="101" y="5"/>
                      <a:pt x="101" y="5"/>
                      <a:pt x="101" y="5"/>
                    </a:cubicBezTo>
                    <a:cubicBezTo>
                      <a:pt x="98" y="3"/>
                      <a:pt x="94" y="1"/>
                      <a:pt x="90" y="0"/>
                    </a:cubicBez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58" name="Freeform 29"/>
              <p:cNvSpPr/>
              <p:nvPr userDrawn="1"/>
            </p:nvSpPr>
            <p:spPr bwMode="auto">
              <a:xfrm>
                <a:off x="1103313" y="428626"/>
                <a:ext cx="233363" cy="9525"/>
              </a:xfrm>
              <a:custGeom>
                <a:avLst/>
                <a:gdLst>
                  <a:gd name="T0" fmla="*/ 142 w 147"/>
                  <a:gd name="T1" fmla="*/ 0 h 6"/>
                  <a:gd name="T2" fmla="*/ 5 w 147"/>
                  <a:gd name="T3" fmla="*/ 0 h 6"/>
                  <a:gd name="T4" fmla="*/ 0 w 147"/>
                  <a:gd name="T5" fmla="*/ 6 h 6"/>
                  <a:gd name="T6" fmla="*/ 147 w 147"/>
                  <a:gd name="T7" fmla="*/ 6 h 6"/>
                  <a:gd name="T8" fmla="*/ 142 w 147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6">
                    <a:moveTo>
                      <a:pt x="142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2"/>
                      <a:pt x="2" y="4"/>
                      <a:pt x="0" y="6"/>
                    </a:cubicBezTo>
                    <a:cubicBezTo>
                      <a:pt x="147" y="6"/>
                      <a:pt x="147" y="6"/>
                      <a:pt x="147" y="6"/>
                    </a:cubicBezTo>
                    <a:cubicBezTo>
                      <a:pt x="145" y="4"/>
                      <a:pt x="144" y="2"/>
                      <a:pt x="142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59" name="Freeform 30"/>
              <p:cNvSpPr/>
              <p:nvPr userDrawn="1"/>
            </p:nvSpPr>
            <p:spPr bwMode="auto">
              <a:xfrm>
                <a:off x="1082675" y="458789"/>
                <a:ext cx="274638" cy="9525"/>
              </a:xfrm>
              <a:custGeom>
                <a:avLst/>
                <a:gdLst>
                  <a:gd name="T0" fmla="*/ 3 w 173"/>
                  <a:gd name="T1" fmla="*/ 0 h 6"/>
                  <a:gd name="T2" fmla="*/ 0 w 173"/>
                  <a:gd name="T3" fmla="*/ 6 h 6"/>
                  <a:gd name="T4" fmla="*/ 173 w 173"/>
                  <a:gd name="T5" fmla="*/ 6 h 6"/>
                  <a:gd name="T6" fmla="*/ 170 w 173"/>
                  <a:gd name="T7" fmla="*/ 0 h 6"/>
                  <a:gd name="T8" fmla="*/ 3 w 173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6">
                    <a:moveTo>
                      <a:pt x="3" y="0"/>
                    </a:moveTo>
                    <a:cubicBezTo>
                      <a:pt x="2" y="2"/>
                      <a:pt x="1" y="4"/>
                      <a:pt x="0" y="6"/>
                    </a:cubicBezTo>
                    <a:cubicBezTo>
                      <a:pt x="173" y="6"/>
                      <a:pt x="173" y="6"/>
                      <a:pt x="173" y="6"/>
                    </a:cubicBezTo>
                    <a:cubicBezTo>
                      <a:pt x="172" y="4"/>
                      <a:pt x="171" y="2"/>
                      <a:pt x="170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60" name="Freeform 31"/>
              <p:cNvSpPr/>
              <p:nvPr userDrawn="1"/>
            </p:nvSpPr>
            <p:spPr bwMode="auto">
              <a:xfrm>
                <a:off x="1069975" y="490539"/>
                <a:ext cx="300038" cy="7938"/>
              </a:xfrm>
              <a:custGeom>
                <a:avLst/>
                <a:gdLst>
                  <a:gd name="T0" fmla="*/ 2 w 189"/>
                  <a:gd name="T1" fmla="*/ 0 h 5"/>
                  <a:gd name="T2" fmla="*/ 0 w 189"/>
                  <a:gd name="T3" fmla="*/ 5 h 5"/>
                  <a:gd name="T4" fmla="*/ 189 w 189"/>
                  <a:gd name="T5" fmla="*/ 5 h 5"/>
                  <a:gd name="T6" fmla="*/ 187 w 189"/>
                  <a:gd name="T7" fmla="*/ 0 h 5"/>
                  <a:gd name="T8" fmla="*/ 2 w 18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9" h="5">
                    <a:moveTo>
                      <a:pt x="2" y="0"/>
                    </a:moveTo>
                    <a:cubicBezTo>
                      <a:pt x="1" y="1"/>
                      <a:pt x="1" y="3"/>
                      <a:pt x="0" y="5"/>
                    </a:cubicBezTo>
                    <a:cubicBezTo>
                      <a:pt x="189" y="5"/>
                      <a:pt x="189" y="5"/>
                      <a:pt x="189" y="5"/>
                    </a:cubicBezTo>
                    <a:cubicBezTo>
                      <a:pt x="188" y="3"/>
                      <a:pt x="188" y="1"/>
                      <a:pt x="187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61" name="Freeform 32"/>
              <p:cNvSpPr/>
              <p:nvPr userDrawn="1"/>
            </p:nvSpPr>
            <p:spPr bwMode="auto">
              <a:xfrm>
                <a:off x="1065213" y="520701"/>
                <a:ext cx="309563" cy="9525"/>
              </a:xfrm>
              <a:custGeom>
                <a:avLst/>
                <a:gdLst>
                  <a:gd name="T0" fmla="*/ 0 w 195"/>
                  <a:gd name="T1" fmla="*/ 0 h 6"/>
                  <a:gd name="T2" fmla="*/ 0 w 195"/>
                  <a:gd name="T3" fmla="*/ 6 h 6"/>
                  <a:gd name="T4" fmla="*/ 195 w 195"/>
                  <a:gd name="T5" fmla="*/ 6 h 6"/>
                  <a:gd name="T6" fmla="*/ 195 w 195"/>
                  <a:gd name="T7" fmla="*/ 0 h 6"/>
                  <a:gd name="T8" fmla="*/ 0 w 195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5" h="6">
                    <a:moveTo>
                      <a:pt x="0" y="0"/>
                    </a:moveTo>
                    <a:cubicBezTo>
                      <a:pt x="0" y="2"/>
                      <a:pt x="0" y="4"/>
                      <a:pt x="0" y="6"/>
                    </a:cubicBezTo>
                    <a:cubicBezTo>
                      <a:pt x="195" y="6"/>
                      <a:pt x="195" y="6"/>
                      <a:pt x="195" y="6"/>
                    </a:cubicBezTo>
                    <a:cubicBezTo>
                      <a:pt x="195" y="4"/>
                      <a:pt x="195" y="2"/>
                      <a:pt x="19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62" name="Freeform 33"/>
              <p:cNvSpPr/>
              <p:nvPr userDrawn="1"/>
            </p:nvSpPr>
            <p:spPr bwMode="auto">
              <a:xfrm>
                <a:off x="1065213" y="550864"/>
                <a:ext cx="309563" cy="9525"/>
              </a:xfrm>
              <a:custGeom>
                <a:avLst/>
                <a:gdLst>
                  <a:gd name="T0" fmla="*/ 0 w 195"/>
                  <a:gd name="T1" fmla="*/ 0 h 6"/>
                  <a:gd name="T2" fmla="*/ 0 w 195"/>
                  <a:gd name="T3" fmla="*/ 6 h 6"/>
                  <a:gd name="T4" fmla="*/ 195 w 195"/>
                  <a:gd name="T5" fmla="*/ 6 h 6"/>
                  <a:gd name="T6" fmla="*/ 195 w 195"/>
                  <a:gd name="T7" fmla="*/ 0 h 6"/>
                  <a:gd name="T8" fmla="*/ 0 w 195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5" h="6">
                    <a:moveTo>
                      <a:pt x="0" y="0"/>
                    </a:moveTo>
                    <a:cubicBezTo>
                      <a:pt x="0" y="2"/>
                      <a:pt x="0" y="4"/>
                      <a:pt x="0" y="6"/>
                    </a:cubicBezTo>
                    <a:cubicBezTo>
                      <a:pt x="195" y="6"/>
                      <a:pt x="195" y="6"/>
                      <a:pt x="195" y="6"/>
                    </a:cubicBezTo>
                    <a:cubicBezTo>
                      <a:pt x="195" y="4"/>
                      <a:pt x="195" y="2"/>
                      <a:pt x="19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63" name="Freeform 34"/>
              <p:cNvSpPr/>
              <p:nvPr userDrawn="1"/>
            </p:nvSpPr>
            <p:spPr bwMode="auto">
              <a:xfrm>
                <a:off x="1069975" y="582614"/>
                <a:ext cx="300038" cy="7938"/>
              </a:xfrm>
              <a:custGeom>
                <a:avLst/>
                <a:gdLst>
                  <a:gd name="T0" fmla="*/ 0 w 189"/>
                  <a:gd name="T1" fmla="*/ 0 h 5"/>
                  <a:gd name="T2" fmla="*/ 2 w 189"/>
                  <a:gd name="T3" fmla="*/ 5 h 5"/>
                  <a:gd name="T4" fmla="*/ 187 w 189"/>
                  <a:gd name="T5" fmla="*/ 5 h 5"/>
                  <a:gd name="T6" fmla="*/ 189 w 189"/>
                  <a:gd name="T7" fmla="*/ 0 h 5"/>
                  <a:gd name="T8" fmla="*/ 0 w 18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9" h="5">
                    <a:moveTo>
                      <a:pt x="0" y="0"/>
                    </a:moveTo>
                    <a:cubicBezTo>
                      <a:pt x="1" y="1"/>
                      <a:pt x="1" y="3"/>
                      <a:pt x="2" y="5"/>
                    </a:cubicBezTo>
                    <a:cubicBezTo>
                      <a:pt x="187" y="5"/>
                      <a:pt x="187" y="5"/>
                      <a:pt x="187" y="5"/>
                    </a:cubicBezTo>
                    <a:cubicBezTo>
                      <a:pt x="188" y="3"/>
                      <a:pt x="188" y="1"/>
                      <a:pt x="18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64" name="Freeform 35"/>
              <p:cNvSpPr/>
              <p:nvPr userDrawn="1"/>
            </p:nvSpPr>
            <p:spPr bwMode="auto">
              <a:xfrm>
                <a:off x="1082675" y="611189"/>
                <a:ext cx="274638" cy="7938"/>
              </a:xfrm>
              <a:custGeom>
                <a:avLst/>
                <a:gdLst>
                  <a:gd name="T0" fmla="*/ 0 w 173"/>
                  <a:gd name="T1" fmla="*/ 0 h 5"/>
                  <a:gd name="T2" fmla="*/ 3 w 173"/>
                  <a:gd name="T3" fmla="*/ 5 h 5"/>
                  <a:gd name="T4" fmla="*/ 170 w 173"/>
                  <a:gd name="T5" fmla="*/ 5 h 5"/>
                  <a:gd name="T6" fmla="*/ 173 w 173"/>
                  <a:gd name="T7" fmla="*/ 0 h 5"/>
                  <a:gd name="T8" fmla="*/ 0 w 173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5">
                    <a:moveTo>
                      <a:pt x="0" y="0"/>
                    </a:moveTo>
                    <a:cubicBezTo>
                      <a:pt x="1" y="2"/>
                      <a:pt x="2" y="4"/>
                      <a:pt x="3" y="5"/>
                    </a:cubicBezTo>
                    <a:cubicBezTo>
                      <a:pt x="170" y="5"/>
                      <a:pt x="170" y="5"/>
                      <a:pt x="170" y="5"/>
                    </a:cubicBezTo>
                    <a:cubicBezTo>
                      <a:pt x="171" y="4"/>
                      <a:pt x="172" y="2"/>
                      <a:pt x="173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65" name="Freeform 36"/>
              <p:cNvSpPr/>
              <p:nvPr userDrawn="1"/>
            </p:nvSpPr>
            <p:spPr bwMode="auto">
              <a:xfrm>
                <a:off x="1103313" y="641351"/>
                <a:ext cx="233363" cy="9525"/>
              </a:xfrm>
              <a:custGeom>
                <a:avLst/>
                <a:gdLst>
                  <a:gd name="T0" fmla="*/ 147 w 147"/>
                  <a:gd name="T1" fmla="*/ 0 h 6"/>
                  <a:gd name="T2" fmla="*/ 0 w 147"/>
                  <a:gd name="T3" fmla="*/ 0 h 6"/>
                  <a:gd name="T4" fmla="*/ 6 w 147"/>
                  <a:gd name="T5" fmla="*/ 6 h 6"/>
                  <a:gd name="T6" fmla="*/ 141 w 147"/>
                  <a:gd name="T7" fmla="*/ 6 h 6"/>
                  <a:gd name="T8" fmla="*/ 147 w 147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6">
                    <a:moveTo>
                      <a:pt x="14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2"/>
                      <a:pt x="4" y="4"/>
                      <a:pt x="6" y="6"/>
                    </a:cubicBezTo>
                    <a:cubicBezTo>
                      <a:pt x="141" y="6"/>
                      <a:pt x="141" y="6"/>
                      <a:pt x="141" y="6"/>
                    </a:cubicBezTo>
                    <a:cubicBezTo>
                      <a:pt x="143" y="4"/>
                      <a:pt x="145" y="2"/>
                      <a:pt x="147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66" name="Freeform 37"/>
              <p:cNvSpPr/>
              <p:nvPr userDrawn="1"/>
            </p:nvSpPr>
            <p:spPr bwMode="auto">
              <a:xfrm>
                <a:off x="1141413" y="673101"/>
                <a:ext cx="157163" cy="7938"/>
              </a:xfrm>
              <a:custGeom>
                <a:avLst/>
                <a:gdLst>
                  <a:gd name="T0" fmla="*/ 0 w 99"/>
                  <a:gd name="T1" fmla="*/ 0 h 5"/>
                  <a:gd name="T2" fmla="*/ 10 w 99"/>
                  <a:gd name="T3" fmla="*/ 5 h 5"/>
                  <a:gd name="T4" fmla="*/ 88 w 99"/>
                  <a:gd name="T5" fmla="*/ 5 h 5"/>
                  <a:gd name="T6" fmla="*/ 99 w 99"/>
                  <a:gd name="T7" fmla="*/ 0 h 5"/>
                  <a:gd name="T8" fmla="*/ 0 w 9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5">
                    <a:moveTo>
                      <a:pt x="0" y="0"/>
                    </a:moveTo>
                    <a:cubicBezTo>
                      <a:pt x="3" y="2"/>
                      <a:pt x="7" y="4"/>
                      <a:pt x="10" y="5"/>
                    </a:cubicBezTo>
                    <a:cubicBezTo>
                      <a:pt x="88" y="5"/>
                      <a:pt x="88" y="5"/>
                      <a:pt x="88" y="5"/>
                    </a:cubicBezTo>
                    <a:cubicBezTo>
                      <a:pt x="92" y="4"/>
                      <a:pt x="96" y="2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67" name="Freeform 38"/>
              <p:cNvSpPr>
                <a:spLocks noEditPoints="1"/>
              </p:cNvSpPr>
              <p:nvPr userDrawn="1"/>
            </p:nvSpPr>
            <p:spPr bwMode="auto">
              <a:xfrm>
                <a:off x="277813" y="196851"/>
                <a:ext cx="304800" cy="304800"/>
              </a:xfrm>
              <a:custGeom>
                <a:avLst/>
                <a:gdLst>
                  <a:gd name="T0" fmla="*/ 96 w 192"/>
                  <a:gd name="T1" fmla="*/ 192 h 192"/>
                  <a:gd name="T2" fmla="*/ 0 w 192"/>
                  <a:gd name="T3" fmla="*/ 96 h 192"/>
                  <a:gd name="T4" fmla="*/ 96 w 192"/>
                  <a:gd name="T5" fmla="*/ 0 h 192"/>
                  <a:gd name="T6" fmla="*/ 192 w 192"/>
                  <a:gd name="T7" fmla="*/ 96 h 192"/>
                  <a:gd name="T8" fmla="*/ 96 w 192"/>
                  <a:gd name="T9" fmla="*/ 192 h 192"/>
                  <a:gd name="T10" fmla="*/ 48 w 192"/>
                  <a:gd name="T11" fmla="*/ 96 h 192"/>
                  <a:gd name="T12" fmla="*/ 96 w 192"/>
                  <a:gd name="T13" fmla="*/ 144 h 192"/>
                  <a:gd name="T14" fmla="*/ 145 w 192"/>
                  <a:gd name="T15" fmla="*/ 96 h 192"/>
                  <a:gd name="T16" fmla="*/ 96 w 192"/>
                  <a:gd name="T17" fmla="*/ 47 h 192"/>
                  <a:gd name="T18" fmla="*/ 48 w 192"/>
                  <a:gd name="T19" fmla="*/ 96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2" h="192">
                    <a:moveTo>
                      <a:pt x="96" y="192"/>
                    </a:moveTo>
                    <a:lnTo>
                      <a:pt x="0" y="96"/>
                    </a:lnTo>
                    <a:lnTo>
                      <a:pt x="96" y="0"/>
                    </a:lnTo>
                    <a:lnTo>
                      <a:pt x="192" y="96"/>
                    </a:lnTo>
                    <a:lnTo>
                      <a:pt x="96" y="192"/>
                    </a:lnTo>
                    <a:close/>
                    <a:moveTo>
                      <a:pt x="48" y="96"/>
                    </a:moveTo>
                    <a:lnTo>
                      <a:pt x="96" y="144"/>
                    </a:lnTo>
                    <a:lnTo>
                      <a:pt x="145" y="96"/>
                    </a:lnTo>
                    <a:lnTo>
                      <a:pt x="96" y="47"/>
                    </a:lnTo>
                    <a:lnTo>
                      <a:pt x="48" y="96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68" name="Rectangle 39"/>
              <p:cNvSpPr>
                <a:spLocks noChangeArrowheads="1"/>
              </p:cNvSpPr>
              <p:nvPr userDrawn="1"/>
            </p:nvSpPr>
            <p:spPr bwMode="auto">
              <a:xfrm>
                <a:off x="342900" y="5000626"/>
                <a:ext cx="153988" cy="30163"/>
              </a:xfrm>
              <a:prstGeom prst="rect">
                <a:avLst/>
              </a:pr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69" name="Freeform 40"/>
              <p:cNvSpPr/>
              <p:nvPr userDrawn="1"/>
            </p:nvSpPr>
            <p:spPr bwMode="auto">
              <a:xfrm>
                <a:off x="1714500" y="4703764"/>
                <a:ext cx="200025" cy="201613"/>
              </a:xfrm>
              <a:custGeom>
                <a:avLst/>
                <a:gdLst>
                  <a:gd name="T0" fmla="*/ 0 w 126"/>
                  <a:gd name="T1" fmla="*/ 95 h 127"/>
                  <a:gd name="T2" fmla="*/ 94 w 126"/>
                  <a:gd name="T3" fmla="*/ 0 h 127"/>
                  <a:gd name="T4" fmla="*/ 126 w 126"/>
                  <a:gd name="T5" fmla="*/ 33 h 127"/>
                  <a:gd name="T6" fmla="*/ 32 w 126"/>
                  <a:gd name="T7" fmla="*/ 127 h 127"/>
                  <a:gd name="T8" fmla="*/ 0 w 126"/>
                  <a:gd name="T9" fmla="*/ 95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" h="127">
                    <a:moveTo>
                      <a:pt x="0" y="95"/>
                    </a:moveTo>
                    <a:lnTo>
                      <a:pt x="94" y="0"/>
                    </a:lnTo>
                    <a:lnTo>
                      <a:pt x="126" y="33"/>
                    </a:lnTo>
                    <a:lnTo>
                      <a:pt x="32" y="127"/>
                    </a:lnTo>
                    <a:lnTo>
                      <a:pt x="0" y="95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70" name="Freeform 41"/>
              <p:cNvSpPr/>
              <p:nvPr userDrawn="1"/>
            </p:nvSpPr>
            <p:spPr bwMode="auto">
              <a:xfrm>
                <a:off x="1714500" y="4703764"/>
                <a:ext cx="200025" cy="201613"/>
              </a:xfrm>
              <a:custGeom>
                <a:avLst/>
                <a:gdLst>
                  <a:gd name="T0" fmla="*/ 32 w 126"/>
                  <a:gd name="T1" fmla="*/ 0 h 127"/>
                  <a:gd name="T2" fmla="*/ 126 w 126"/>
                  <a:gd name="T3" fmla="*/ 95 h 127"/>
                  <a:gd name="T4" fmla="*/ 94 w 126"/>
                  <a:gd name="T5" fmla="*/ 127 h 127"/>
                  <a:gd name="T6" fmla="*/ 0 w 126"/>
                  <a:gd name="T7" fmla="*/ 33 h 127"/>
                  <a:gd name="T8" fmla="*/ 32 w 126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" h="127">
                    <a:moveTo>
                      <a:pt x="32" y="0"/>
                    </a:moveTo>
                    <a:lnTo>
                      <a:pt x="126" y="95"/>
                    </a:lnTo>
                    <a:lnTo>
                      <a:pt x="94" y="127"/>
                    </a:lnTo>
                    <a:lnTo>
                      <a:pt x="0" y="33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71" name="Freeform 42"/>
              <p:cNvSpPr/>
              <p:nvPr userDrawn="1"/>
            </p:nvSpPr>
            <p:spPr bwMode="auto">
              <a:xfrm>
                <a:off x="1814513" y="1727201"/>
                <a:ext cx="68263" cy="65088"/>
              </a:xfrm>
              <a:custGeom>
                <a:avLst/>
                <a:gdLst>
                  <a:gd name="T0" fmla="*/ 43 w 43"/>
                  <a:gd name="T1" fmla="*/ 21 h 42"/>
                  <a:gd name="T2" fmla="*/ 22 w 43"/>
                  <a:gd name="T3" fmla="*/ 42 h 42"/>
                  <a:gd name="T4" fmla="*/ 1 w 43"/>
                  <a:gd name="T5" fmla="*/ 21 h 42"/>
                  <a:gd name="T6" fmla="*/ 21 w 43"/>
                  <a:gd name="T7" fmla="*/ 0 h 42"/>
                  <a:gd name="T8" fmla="*/ 43 w 43"/>
                  <a:gd name="T9" fmla="*/ 2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2">
                    <a:moveTo>
                      <a:pt x="43" y="21"/>
                    </a:moveTo>
                    <a:cubicBezTo>
                      <a:pt x="43" y="32"/>
                      <a:pt x="34" y="42"/>
                      <a:pt x="22" y="42"/>
                    </a:cubicBezTo>
                    <a:cubicBezTo>
                      <a:pt x="10" y="42"/>
                      <a:pt x="1" y="33"/>
                      <a:pt x="1" y="21"/>
                    </a:cubicBezTo>
                    <a:cubicBezTo>
                      <a:pt x="0" y="10"/>
                      <a:pt x="10" y="0"/>
                      <a:pt x="21" y="0"/>
                    </a:cubicBezTo>
                    <a:cubicBezTo>
                      <a:pt x="33" y="0"/>
                      <a:pt x="43" y="9"/>
                      <a:pt x="43" y="21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72" name="Freeform 43"/>
              <p:cNvSpPr/>
              <p:nvPr userDrawn="1"/>
            </p:nvSpPr>
            <p:spPr bwMode="auto">
              <a:xfrm>
                <a:off x="2192338" y="1520826"/>
                <a:ext cx="68263" cy="66675"/>
              </a:xfrm>
              <a:custGeom>
                <a:avLst/>
                <a:gdLst>
                  <a:gd name="T0" fmla="*/ 43 w 43"/>
                  <a:gd name="T1" fmla="*/ 20 h 42"/>
                  <a:gd name="T2" fmla="*/ 22 w 43"/>
                  <a:gd name="T3" fmla="*/ 42 h 42"/>
                  <a:gd name="T4" fmla="*/ 1 w 43"/>
                  <a:gd name="T5" fmla="*/ 21 h 42"/>
                  <a:gd name="T6" fmla="*/ 21 w 43"/>
                  <a:gd name="T7" fmla="*/ 0 h 42"/>
                  <a:gd name="T8" fmla="*/ 43 w 43"/>
                  <a:gd name="T9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2">
                    <a:moveTo>
                      <a:pt x="43" y="20"/>
                    </a:moveTo>
                    <a:cubicBezTo>
                      <a:pt x="43" y="32"/>
                      <a:pt x="34" y="42"/>
                      <a:pt x="22" y="42"/>
                    </a:cubicBezTo>
                    <a:cubicBezTo>
                      <a:pt x="10" y="42"/>
                      <a:pt x="1" y="33"/>
                      <a:pt x="1" y="21"/>
                    </a:cubicBezTo>
                    <a:cubicBezTo>
                      <a:pt x="0" y="10"/>
                      <a:pt x="10" y="0"/>
                      <a:pt x="21" y="0"/>
                    </a:cubicBezTo>
                    <a:cubicBezTo>
                      <a:pt x="33" y="0"/>
                      <a:pt x="43" y="9"/>
                      <a:pt x="43" y="2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73" name="Freeform 44"/>
              <p:cNvSpPr>
                <a:spLocks noEditPoints="1"/>
              </p:cNvSpPr>
              <p:nvPr userDrawn="1"/>
            </p:nvSpPr>
            <p:spPr bwMode="auto">
              <a:xfrm>
                <a:off x="776288" y="2111376"/>
                <a:ext cx="176213" cy="176213"/>
              </a:xfrm>
              <a:custGeom>
                <a:avLst/>
                <a:gdLst>
                  <a:gd name="T0" fmla="*/ 54 w 111"/>
                  <a:gd name="T1" fmla="*/ 0 h 111"/>
                  <a:gd name="T2" fmla="*/ 48 w 111"/>
                  <a:gd name="T3" fmla="*/ 25 h 111"/>
                  <a:gd name="T4" fmla="*/ 56 w 111"/>
                  <a:gd name="T5" fmla="*/ 31 h 111"/>
                  <a:gd name="T6" fmla="*/ 62 w 111"/>
                  <a:gd name="T7" fmla="*/ 6 h 111"/>
                  <a:gd name="T8" fmla="*/ 56 w 111"/>
                  <a:gd name="T9" fmla="*/ 80 h 111"/>
                  <a:gd name="T10" fmla="*/ 48 w 111"/>
                  <a:gd name="T11" fmla="*/ 86 h 111"/>
                  <a:gd name="T12" fmla="*/ 54 w 111"/>
                  <a:gd name="T13" fmla="*/ 111 h 111"/>
                  <a:gd name="T14" fmla="*/ 62 w 111"/>
                  <a:gd name="T15" fmla="*/ 105 h 111"/>
                  <a:gd name="T16" fmla="*/ 56 w 111"/>
                  <a:gd name="T17" fmla="*/ 80 h 111"/>
                  <a:gd name="T18" fmla="*/ 31 w 111"/>
                  <a:gd name="T19" fmla="*/ 55 h 111"/>
                  <a:gd name="T20" fmla="*/ 6 w 111"/>
                  <a:gd name="T21" fmla="*/ 49 h 111"/>
                  <a:gd name="T22" fmla="*/ 0 w 111"/>
                  <a:gd name="T23" fmla="*/ 56 h 111"/>
                  <a:gd name="T24" fmla="*/ 25 w 111"/>
                  <a:gd name="T25" fmla="*/ 63 h 111"/>
                  <a:gd name="T26" fmla="*/ 105 w 111"/>
                  <a:gd name="T27" fmla="*/ 49 h 111"/>
                  <a:gd name="T28" fmla="*/ 79 w 111"/>
                  <a:gd name="T29" fmla="*/ 55 h 111"/>
                  <a:gd name="T30" fmla="*/ 85 w 111"/>
                  <a:gd name="T31" fmla="*/ 63 h 111"/>
                  <a:gd name="T32" fmla="*/ 111 w 111"/>
                  <a:gd name="T33" fmla="*/ 57 h 111"/>
                  <a:gd name="T34" fmla="*/ 105 w 111"/>
                  <a:gd name="T35" fmla="*/ 49 h 111"/>
                  <a:gd name="T36" fmla="*/ 37 w 111"/>
                  <a:gd name="T37" fmla="*/ 39 h 111"/>
                  <a:gd name="T38" fmla="*/ 38 w 111"/>
                  <a:gd name="T39" fmla="*/ 29 h 111"/>
                  <a:gd name="T40" fmla="*/ 16 w 111"/>
                  <a:gd name="T41" fmla="*/ 17 h 111"/>
                  <a:gd name="T42" fmla="*/ 15 w 111"/>
                  <a:gd name="T43" fmla="*/ 27 h 111"/>
                  <a:gd name="T44" fmla="*/ 82 w 111"/>
                  <a:gd name="T45" fmla="*/ 72 h 111"/>
                  <a:gd name="T46" fmla="*/ 72 w 111"/>
                  <a:gd name="T47" fmla="*/ 73 h 111"/>
                  <a:gd name="T48" fmla="*/ 85 w 111"/>
                  <a:gd name="T49" fmla="*/ 95 h 111"/>
                  <a:gd name="T50" fmla="*/ 95 w 111"/>
                  <a:gd name="T51" fmla="*/ 94 h 111"/>
                  <a:gd name="T52" fmla="*/ 82 w 111"/>
                  <a:gd name="T53" fmla="*/ 72 h 111"/>
                  <a:gd name="T54" fmla="*/ 29 w 111"/>
                  <a:gd name="T55" fmla="*/ 73 h 111"/>
                  <a:gd name="T56" fmla="*/ 16 w 111"/>
                  <a:gd name="T57" fmla="*/ 95 h 111"/>
                  <a:gd name="T58" fmla="*/ 26 w 111"/>
                  <a:gd name="T59" fmla="*/ 96 h 111"/>
                  <a:gd name="T60" fmla="*/ 38 w 111"/>
                  <a:gd name="T61" fmla="*/ 73 h 111"/>
                  <a:gd name="T62" fmla="*/ 82 w 111"/>
                  <a:gd name="T63" fmla="*/ 38 h 111"/>
                  <a:gd name="T64" fmla="*/ 94 w 111"/>
                  <a:gd name="T65" fmla="*/ 16 h 111"/>
                  <a:gd name="T66" fmla="*/ 84 w 111"/>
                  <a:gd name="T67" fmla="*/ 16 h 111"/>
                  <a:gd name="T68" fmla="*/ 72 w 111"/>
                  <a:gd name="T69" fmla="*/ 38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1" h="111">
                    <a:moveTo>
                      <a:pt x="56" y="0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51" y="0"/>
                      <a:pt x="48" y="3"/>
                      <a:pt x="48" y="6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8" y="29"/>
                      <a:pt x="51" y="31"/>
                      <a:pt x="54" y="31"/>
                    </a:cubicBezTo>
                    <a:cubicBezTo>
                      <a:pt x="56" y="31"/>
                      <a:pt x="56" y="31"/>
                      <a:pt x="56" y="31"/>
                    </a:cubicBezTo>
                    <a:cubicBezTo>
                      <a:pt x="59" y="31"/>
                      <a:pt x="62" y="29"/>
                      <a:pt x="62" y="25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62" y="3"/>
                      <a:pt x="59" y="0"/>
                      <a:pt x="56" y="0"/>
                    </a:cubicBezTo>
                    <a:close/>
                    <a:moveTo>
                      <a:pt x="56" y="80"/>
                    </a:moveTo>
                    <a:cubicBezTo>
                      <a:pt x="54" y="80"/>
                      <a:pt x="54" y="80"/>
                      <a:pt x="54" y="80"/>
                    </a:cubicBezTo>
                    <a:cubicBezTo>
                      <a:pt x="51" y="80"/>
                      <a:pt x="48" y="83"/>
                      <a:pt x="48" y="86"/>
                    </a:cubicBezTo>
                    <a:cubicBezTo>
                      <a:pt x="48" y="105"/>
                      <a:pt x="48" y="105"/>
                      <a:pt x="48" y="105"/>
                    </a:cubicBezTo>
                    <a:cubicBezTo>
                      <a:pt x="48" y="108"/>
                      <a:pt x="51" y="111"/>
                      <a:pt x="54" y="111"/>
                    </a:cubicBezTo>
                    <a:cubicBezTo>
                      <a:pt x="56" y="111"/>
                      <a:pt x="56" y="111"/>
                      <a:pt x="56" y="111"/>
                    </a:cubicBezTo>
                    <a:cubicBezTo>
                      <a:pt x="59" y="111"/>
                      <a:pt x="62" y="108"/>
                      <a:pt x="62" y="105"/>
                    </a:cubicBezTo>
                    <a:cubicBezTo>
                      <a:pt x="62" y="86"/>
                      <a:pt x="62" y="86"/>
                      <a:pt x="62" y="86"/>
                    </a:cubicBezTo>
                    <a:cubicBezTo>
                      <a:pt x="62" y="83"/>
                      <a:pt x="59" y="80"/>
                      <a:pt x="56" y="80"/>
                    </a:cubicBezTo>
                    <a:close/>
                    <a:moveTo>
                      <a:pt x="31" y="56"/>
                    </a:moveTo>
                    <a:cubicBezTo>
                      <a:pt x="31" y="55"/>
                      <a:pt x="31" y="55"/>
                      <a:pt x="31" y="55"/>
                    </a:cubicBezTo>
                    <a:cubicBezTo>
                      <a:pt x="31" y="51"/>
                      <a:pt x="28" y="49"/>
                      <a:pt x="25" y="49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2" y="49"/>
                      <a:pt x="0" y="51"/>
                      <a:pt x="0" y="55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0"/>
                      <a:pt x="2" y="63"/>
                      <a:pt x="6" y="63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8" y="63"/>
                      <a:pt x="31" y="60"/>
                      <a:pt x="31" y="56"/>
                    </a:cubicBezTo>
                    <a:close/>
                    <a:moveTo>
                      <a:pt x="105" y="49"/>
                    </a:moveTo>
                    <a:cubicBezTo>
                      <a:pt x="85" y="49"/>
                      <a:pt x="85" y="49"/>
                      <a:pt x="85" y="49"/>
                    </a:cubicBezTo>
                    <a:cubicBezTo>
                      <a:pt x="82" y="49"/>
                      <a:pt x="79" y="51"/>
                      <a:pt x="79" y="55"/>
                    </a:cubicBezTo>
                    <a:cubicBezTo>
                      <a:pt x="79" y="57"/>
                      <a:pt x="79" y="57"/>
                      <a:pt x="79" y="57"/>
                    </a:cubicBezTo>
                    <a:cubicBezTo>
                      <a:pt x="79" y="60"/>
                      <a:pt x="82" y="63"/>
                      <a:pt x="85" y="63"/>
                    </a:cubicBezTo>
                    <a:cubicBezTo>
                      <a:pt x="105" y="63"/>
                      <a:pt x="105" y="63"/>
                      <a:pt x="105" y="63"/>
                    </a:cubicBezTo>
                    <a:cubicBezTo>
                      <a:pt x="108" y="63"/>
                      <a:pt x="111" y="60"/>
                      <a:pt x="111" y="57"/>
                    </a:cubicBezTo>
                    <a:cubicBezTo>
                      <a:pt x="111" y="55"/>
                      <a:pt x="111" y="55"/>
                      <a:pt x="111" y="55"/>
                    </a:cubicBezTo>
                    <a:cubicBezTo>
                      <a:pt x="111" y="51"/>
                      <a:pt x="108" y="49"/>
                      <a:pt x="105" y="49"/>
                    </a:cubicBezTo>
                    <a:close/>
                    <a:moveTo>
                      <a:pt x="28" y="39"/>
                    </a:moveTo>
                    <a:cubicBezTo>
                      <a:pt x="31" y="42"/>
                      <a:pt x="35" y="42"/>
                      <a:pt x="37" y="39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41" y="36"/>
                      <a:pt x="40" y="32"/>
                      <a:pt x="38" y="29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2" y="14"/>
                      <a:pt x="18" y="14"/>
                      <a:pt x="16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2" y="20"/>
                      <a:pt x="13" y="24"/>
                      <a:pt x="15" y="27"/>
                    </a:cubicBezTo>
                    <a:lnTo>
                      <a:pt x="28" y="39"/>
                    </a:lnTo>
                    <a:close/>
                    <a:moveTo>
                      <a:pt x="82" y="72"/>
                    </a:moveTo>
                    <a:cubicBezTo>
                      <a:pt x="79" y="70"/>
                      <a:pt x="75" y="70"/>
                      <a:pt x="73" y="72"/>
                    </a:cubicBezTo>
                    <a:cubicBezTo>
                      <a:pt x="72" y="73"/>
                      <a:pt x="72" y="73"/>
                      <a:pt x="72" y="73"/>
                    </a:cubicBezTo>
                    <a:cubicBezTo>
                      <a:pt x="70" y="75"/>
                      <a:pt x="70" y="80"/>
                      <a:pt x="72" y="82"/>
                    </a:cubicBezTo>
                    <a:cubicBezTo>
                      <a:pt x="85" y="95"/>
                      <a:pt x="85" y="95"/>
                      <a:pt x="85" y="95"/>
                    </a:cubicBezTo>
                    <a:cubicBezTo>
                      <a:pt x="88" y="97"/>
                      <a:pt x="92" y="97"/>
                      <a:pt x="95" y="95"/>
                    </a:cubicBezTo>
                    <a:cubicBezTo>
                      <a:pt x="95" y="94"/>
                      <a:pt x="95" y="94"/>
                      <a:pt x="95" y="94"/>
                    </a:cubicBezTo>
                    <a:cubicBezTo>
                      <a:pt x="98" y="91"/>
                      <a:pt x="98" y="87"/>
                      <a:pt x="95" y="85"/>
                    </a:cubicBezTo>
                    <a:lnTo>
                      <a:pt x="82" y="72"/>
                    </a:lnTo>
                    <a:close/>
                    <a:moveTo>
                      <a:pt x="38" y="73"/>
                    </a:moveTo>
                    <a:cubicBezTo>
                      <a:pt x="35" y="70"/>
                      <a:pt x="31" y="70"/>
                      <a:pt x="29" y="73"/>
                    </a:cubicBezTo>
                    <a:cubicBezTo>
                      <a:pt x="16" y="86"/>
                      <a:pt x="16" y="86"/>
                      <a:pt x="16" y="86"/>
                    </a:cubicBezTo>
                    <a:cubicBezTo>
                      <a:pt x="13" y="88"/>
                      <a:pt x="13" y="93"/>
                      <a:pt x="16" y="95"/>
                    </a:cubicBezTo>
                    <a:cubicBezTo>
                      <a:pt x="17" y="96"/>
                      <a:pt x="17" y="96"/>
                      <a:pt x="17" y="96"/>
                    </a:cubicBezTo>
                    <a:cubicBezTo>
                      <a:pt x="19" y="98"/>
                      <a:pt x="23" y="98"/>
                      <a:pt x="26" y="96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41" y="80"/>
                      <a:pt x="41" y="76"/>
                      <a:pt x="38" y="73"/>
                    </a:cubicBezTo>
                    <a:close/>
                    <a:moveTo>
                      <a:pt x="72" y="39"/>
                    </a:moveTo>
                    <a:cubicBezTo>
                      <a:pt x="75" y="41"/>
                      <a:pt x="79" y="41"/>
                      <a:pt x="82" y="38"/>
                    </a:cubicBezTo>
                    <a:cubicBezTo>
                      <a:pt x="94" y="25"/>
                      <a:pt x="94" y="25"/>
                      <a:pt x="94" y="25"/>
                    </a:cubicBezTo>
                    <a:cubicBezTo>
                      <a:pt x="97" y="23"/>
                      <a:pt x="97" y="19"/>
                      <a:pt x="94" y="16"/>
                    </a:cubicBezTo>
                    <a:cubicBezTo>
                      <a:pt x="94" y="16"/>
                      <a:pt x="94" y="16"/>
                      <a:pt x="94" y="16"/>
                    </a:cubicBezTo>
                    <a:cubicBezTo>
                      <a:pt x="91" y="13"/>
                      <a:pt x="87" y="13"/>
                      <a:pt x="84" y="16"/>
                    </a:cubicBezTo>
                    <a:cubicBezTo>
                      <a:pt x="72" y="29"/>
                      <a:pt x="72" y="29"/>
                      <a:pt x="72" y="29"/>
                    </a:cubicBezTo>
                    <a:cubicBezTo>
                      <a:pt x="69" y="31"/>
                      <a:pt x="69" y="36"/>
                      <a:pt x="72" y="38"/>
                    </a:cubicBezTo>
                    <a:lnTo>
                      <a:pt x="72" y="39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74" name="Freeform 45"/>
              <p:cNvSpPr>
                <a:spLocks noEditPoints="1"/>
              </p:cNvSpPr>
              <p:nvPr userDrawn="1"/>
            </p:nvSpPr>
            <p:spPr bwMode="auto">
              <a:xfrm>
                <a:off x="403225" y="6140451"/>
                <a:ext cx="176213" cy="174625"/>
              </a:xfrm>
              <a:custGeom>
                <a:avLst/>
                <a:gdLst>
                  <a:gd name="T0" fmla="*/ 55 w 111"/>
                  <a:gd name="T1" fmla="*/ 0 h 111"/>
                  <a:gd name="T2" fmla="*/ 49 w 111"/>
                  <a:gd name="T3" fmla="*/ 25 h 111"/>
                  <a:gd name="T4" fmla="*/ 57 w 111"/>
                  <a:gd name="T5" fmla="*/ 31 h 111"/>
                  <a:gd name="T6" fmla="*/ 63 w 111"/>
                  <a:gd name="T7" fmla="*/ 6 h 111"/>
                  <a:gd name="T8" fmla="*/ 57 w 111"/>
                  <a:gd name="T9" fmla="*/ 80 h 111"/>
                  <a:gd name="T10" fmla="*/ 49 w 111"/>
                  <a:gd name="T11" fmla="*/ 86 h 111"/>
                  <a:gd name="T12" fmla="*/ 55 w 111"/>
                  <a:gd name="T13" fmla="*/ 111 h 111"/>
                  <a:gd name="T14" fmla="*/ 63 w 111"/>
                  <a:gd name="T15" fmla="*/ 105 h 111"/>
                  <a:gd name="T16" fmla="*/ 57 w 111"/>
                  <a:gd name="T17" fmla="*/ 80 h 111"/>
                  <a:gd name="T18" fmla="*/ 32 w 111"/>
                  <a:gd name="T19" fmla="*/ 54 h 111"/>
                  <a:gd name="T20" fmla="*/ 6 w 111"/>
                  <a:gd name="T21" fmla="*/ 48 h 111"/>
                  <a:gd name="T22" fmla="*/ 0 w 111"/>
                  <a:gd name="T23" fmla="*/ 56 h 111"/>
                  <a:gd name="T24" fmla="*/ 25 w 111"/>
                  <a:gd name="T25" fmla="*/ 62 h 111"/>
                  <a:gd name="T26" fmla="*/ 105 w 111"/>
                  <a:gd name="T27" fmla="*/ 48 h 111"/>
                  <a:gd name="T28" fmla="*/ 80 w 111"/>
                  <a:gd name="T29" fmla="*/ 54 h 111"/>
                  <a:gd name="T30" fmla="*/ 86 w 111"/>
                  <a:gd name="T31" fmla="*/ 62 h 111"/>
                  <a:gd name="T32" fmla="*/ 111 w 111"/>
                  <a:gd name="T33" fmla="*/ 56 h 111"/>
                  <a:gd name="T34" fmla="*/ 105 w 111"/>
                  <a:gd name="T35" fmla="*/ 48 h 111"/>
                  <a:gd name="T36" fmla="*/ 38 w 111"/>
                  <a:gd name="T37" fmla="*/ 39 h 111"/>
                  <a:gd name="T38" fmla="*/ 39 w 111"/>
                  <a:gd name="T39" fmla="*/ 29 h 111"/>
                  <a:gd name="T40" fmla="*/ 16 w 111"/>
                  <a:gd name="T41" fmla="*/ 16 h 111"/>
                  <a:gd name="T42" fmla="*/ 16 w 111"/>
                  <a:gd name="T43" fmla="*/ 26 h 111"/>
                  <a:gd name="T44" fmla="*/ 83 w 111"/>
                  <a:gd name="T45" fmla="*/ 72 h 111"/>
                  <a:gd name="T46" fmla="*/ 73 w 111"/>
                  <a:gd name="T47" fmla="*/ 73 h 111"/>
                  <a:gd name="T48" fmla="*/ 86 w 111"/>
                  <a:gd name="T49" fmla="*/ 94 h 111"/>
                  <a:gd name="T50" fmla="*/ 96 w 111"/>
                  <a:gd name="T51" fmla="*/ 94 h 111"/>
                  <a:gd name="T52" fmla="*/ 83 w 111"/>
                  <a:gd name="T53" fmla="*/ 72 h 111"/>
                  <a:gd name="T54" fmla="*/ 29 w 111"/>
                  <a:gd name="T55" fmla="*/ 72 h 111"/>
                  <a:gd name="T56" fmla="*/ 17 w 111"/>
                  <a:gd name="T57" fmla="*/ 95 h 111"/>
                  <a:gd name="T58" fmla="*/ 27 w 111"/>
                  <a:gd name="T59" fmla="*/ 95 h 111"/>
                  <a:gd name="T60" fmla="*/ 39 w 111"/>
                  <a:gd name="T61" fmla="*/ 73 h 111"/>
                  <a:gd name="T62" fmla="*/ 73 w 111"/>
                  <a:gd name="T63" fmla="*/ 38 h 111"/>
                  <a:gd name="T64" fmla="*/ 95 w 111"/>
                  <a:gd name="T65" fmla="*/ 25 h 111"/>
                  <a:gd name="T66" fmla="*/ 94 w 111"/>
                  <a:gd name="T67" fmla="*/ 15 h 111"/>
                  <a:gd name="T68" fmla="*/ 72 w 111"/>
                  <a:gd name="T69" fmla="*/ 28 h 111"/>
                  <a:gd name="T70" fmla="*/ 73 w 111"/>
                  <a:gd name="T71" fmla="*/ 38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1" h="111">
                    <a:moveTo>
                      <a:pt x="57" y="0"/>
                    </a:moveTo>
                    <a:cubicBezTo>
                      <a:pt x="55" y="0"/>
                      <a:pt x="55" y="0"/>
                      <a:pt x="55" y="0"/>
                    </a:cubicBezTo>
                    <a:cubicBezTo>
                      <a:pt x="52" y="0"/>
                      <a:pt x="49" y="3"/>
                      <a:pt x="49" y="6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8"/>
                      <a:pt x="52" y="31"/>
                      <a:pt x="55" y="31"/>
                    </a:cubicBezTo>
                    <a:cubicBezTo>
                      <a:pt x="57" y="31"/>
                      <a:pt x="57" y="31"/>
                      <a:pt x="57" y="31"/>
                    </a:cubicBezTo>
                    <a:cubicBezTo>
                      <a:pt x="60" y="31"/>
                      <a:pt x="63" y="28"/>
                      <a:pt x="63" y="25"/>
                    </a:cubicBezTo>
                    <a:cubicBezTo>
                      <a:pt x="63" y="6"/>
                      <a:pt x="63" y="6"/>
                      <a:pt x="63" y="6"/>
                    </a:cubicBezTo>
                    <a:cubicBezTo>
                      <a:pt x="63" y="3"/>
                      <a:pt x="60" y="0"/>
                      <a:pt x="57" y="0"/>
                    </a:cubicBezTo>
                    <a:close/>
                    <a:moveTo>
                      <a:pt x="57" y="80"/>
                    </a:moveTo>
                    <a:cubicBezTo>
                      <a:pt x="55" y="80"/>
                      <a:pt x="55" y="80"/>
                      <a:pt x="55" y="80"/>
                    </a:cubicBezTo>
                    <a:cubicBezTo>
                      <a:pt x="52" y="80"/>
                      <a:pt x="49" y="82"/>
                      <a:pt x="49" y="86"/>
                    </a:cubicBezTo>
                    <a:cubicBezTo>
                      <a:pt x="49" y="105"/>
                      <a:pt x="49" y="105"/>
                      <a:pt x="49" y="105"/>
                    </a:cubicBezTo>
                    <a:cubicBezTo>
                      <a:pt x="49" y="108"/>
                      <a:pt x="52" y="111"/>
                      <a:pt x="55" y="111"/>
                    </a:cubicBezTo>
                    <a:cubicBezTo>
                      <a:pt x="57" y="111"/>
                      <a:pt x="57" y="111"/>
                      <a:pt x="57" y="111"/>
                    </a:cubicBezTo>
                    <a:cubicBezTo>
                      <a:pt x="60" y="111"/>
                      <a:pt x="63" y="108"/>
                      <a:pt x="63" y="105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82"/>
                      <a:pt x="60" y="80"/>
                      <a:pt x="57" y="80"/>
                    </a:cubicBezTo>
                    <a:close/>
                    <a:moveTo>
                      <a:pt x="32" y="56"/>
                    </a:moveTo>
                    <a:cubicBezTo>
                      <a:pt x="32" y="54"/>
                      <a:pt x="32" y="54"/>
                      <a:pt x="32" y="54"/>
                    </a:cubicBezTo>
                    <a:cubicBezTo>
                      <a:pt x="32" y="51"/>
                      <a:pt x="29" y="48"/>
                      <a:pt x="25" y="48"/>
                    </a:cubicBezTo>
                    <a:cubicBezTo>
                      <a:pt x="6" y="48"/>
                      <a:pt x="6" y="48"/>
                      <a:pt x="6" y="48"/>
                    </a:cubicBezTo>
                    <a:cubicBezTo>
                      <a:pt x="3" y="48"/>
                      <a:pt x="0" y="51"/>
                      <a:pt x="0" y="5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0"/>
                      <a:pt x="3" y="62"/>
                      <a:pt x="6" y="62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9" y="62"/>
                      <a:pt x="32" y="60"/>
                      <a:pt x="32" y="56"/>
                    </a:cubicBezTo>
                    <a:close/>
                    <a:moveTo>
                      <a:pt x="105" y="48"/>
                    </a:moveTo>
                    <a:cubicBezTo>
                      <a:pt x="86" y="48"/>
                      <a:pt x="86" y="48"/>
                      <a:pt x="86" y="48"/>
                    </a:cubicBezTo>
                    <a:cubicBezTo>
                      <a:pt x="83" y="48"/>
                      <a:pt x="80" y="51"/>
                      <a:pt x="80" y="54"/>
                    </a:cubicBezTo>
                    <a:cubicBezTo>
                      <a:pt x="80" y="56"/>
                      <a:pt x="80" y="56"/>
                      <a:pt x="80" y="56"/>
                    </a:cubicBezTo>
                    <a:cubicBezTo>
                      <a:pt x="80" y="60"/>
                      <a:pt x="83" y="62"/>
                      <a:pt x="86" y="62"/>
                    </a:cubicBezTo>
                    <a:cubicBezTo>
                      <a:pt x="105" y="62"/>
                      <a:pt x="105" y="62"/>
                      <a:pt x="105" y="62"/>
                    </a:cubicBezTo>
                    <a:cubicBezTo>
                      <a:pt x="109" y="62"/>
                      <a:pt x="111" y="60"/>
                      <a:pt x="111" y="56"/>
                    </a:cubicBezTo>
                    <a:cubicBezTo>
                      <a:pt x="111" y="54"/>
                      <a:pt x="111" y="54"/>
                      <a:pt x="111" y="54"/>
                    </a:cubicBezTo>
                    <a:cubicBezTo>
                      <a:pt x="111" y="51"/>
                      <a:pt x="109" y="48"/>
                      <a:pt x="105" y="48"/>
                    </a:cubicBezTo>
                    <a:close/>
                    <a:moveTo>
                      <a:pt x="29" y="39"/>
                    </a:moveTo>
                    <a:cubicBezTo>
                      <a:pt x="31" y="41"/>
                      <a:pt x="36" y="41"/>
                      <a:pt x="38" y="39"/>
                    </a:cubicBezTo>
                    <a:cubicBezTo>
                      <a:pt x="39" y="38"/>
                      <a:pt x="39" y="38"/>
                      <a:pt x="39" y="38"/>
                    </a:cubicBezTo>
                    <a:cubicBezTo>
                      <a:pt x="41" y="36"/>
                      <a:pt x="41" y="31"/>
                      <a:pt x="39" y="2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3" y="14"/>
                      <a:pt x="19" y="14"/>
                      <a:pt x="16" y="16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3" y="20"/>
                      <a:pt x="13" y="24"/>
                      <a:pt x="16" y="26"/>
                    </a:cubicBezTo>
                    <a:lnTo>
                      <a:pt x="29" y="39"/>
                    </a:lnTo>
                    <a:close/>
                    <a:moveTo>
                      <a:pt x="83" y="72"/>
                    </a:moveTo>
                    <a:cubicBezTo>
                      <a:pt x="80" y="69"/>
                      <a:pt x="76" y="69"/>
                      <a:pt x="74" y="72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0" y="75"/>
                      <a:pt x="70" y="79"/>
                      <a:pt x="73" y="82"/>
                    </a:cubicBezTo>
                    <a:cubicBezTo>
                      <a:pt x="86" y="94"/>
                      <a:pt x="86" y="94"/>
                      <a:pt x="86" y="94"/>
                    </a:cubicBezTo>
                    <a:cubicBezTo>
                      <a:pt x="89" y="97"/>
                      <a:pt x="93" y="97"/>
                      <a:pt x="95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8" y="91"/>
                      <a:pt x="98" y="87"/>
                      <a:pt x="96" y="84"/>
                    </a:cubicBezTo>
                    <a:lnTo>
                      <a:pt x="83" y="72"/>
                    </a:lnTo>
                    <a:close/>
                    <a:moveTo>
                      <a:pt x="39" y="72"/>
                    </a:moveTo>
                    <a:cubicBezTo>
                      <a:pt x="36" y="70"/>
                      <a:pt x="32" y="70"/>
                      <a:pt x="29" y="72"/>
                    </a:cubicBezTo>
                    <a:cubicBezTo>
                      <a:pt x="17" y="85"/>
                      <a:pt x="17" y="85"/>
                      <a:pt x="17" y="85"/>
                    </a:cubicBezTo>
                    <a:cubicBezTo>
                      <a:pt x="14" y="88"/>
                      <a:pt x="14" y="92"/>
                      <a:pt x="17" y="95"/>
                    </a:cubicBezTo>
                    <a:cubicBezTo>
                      <a:pt x="17" y="95"/>
                      <a:pt x="17" y="95"/>
                      <a:pt x="17" y="95"/>
                    </a:cubicBezTo>
                    <a:cubicBezTo>
                      <a:pt x="20" y="98"/>
                      <a:pt x="24" y="98"/>
                      <a:pt x="27" y="95"/>
                    </a:cubicBezTo>
                    <a:cubicBezTo>
                      <a:pt x="39" y="82"/>
                      <a:pt x="39" y="82"/>
                      <a:pt x="39" y="82"/>
                    </a:cubicBezTo>
                    <a:cubicBezTo>
                      <a:pt x="42" y="80"/>
                      <a:pt x="42" y="75"/>
                      <a:pt x="39" y="73"/>
                    </a:cubicBezTo>
                    <a:lnTo>
                      <a:pt x="39" y="72"/>
                    </a:lnTo>
                    <a:close/>
                    <a:moveTo>
                      <a:pt x="73" y="38"/>
                    </a:moveTo>
                    <a:cubicBezTo>
                      <a:pt x="76" y="41"/>
                      <a:pt x="80" y="41"/>
                      <a:pt x="82" y="38"/>
                    </a:cubicBezTo>
                    <a:cubicBezTo>
                      <a:pt x="95" y="25"/>
                      <a:pt x="95" y="25"/>
                      <a:pt x="95" y="25"/>
                    </a:cubicBezTo>
                    <a:cubicBezTo>
                      <a:pt x="98" y="23"/>
                      <a:pt x="97" y="18"/>
                      <a:pt x="95" y="16"/>
                    </a:cubicBezTo>
                    <a:cubicBezTo>
                      <a:pt x="94" y="15"/>
                      <a:pt x="94" y="15"/>
                      <a:pt x="94" y="15"/>
                    </a:cubicBezTo>
                    <a:cubicBezTo>
                      <a:pt x="92" y="13"/>
                      <a:pt x="88" y="13"/>
                      <a:pt x="85" y="15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0" y="31"/>
                      <a:pt x="70" y="35"/>
                      <a:pt x="72" y="38"/>
                    </a:cubicBezTo>
                    <a:lnTo>
                      <a:pt x="73" y="38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75" name="Freeform 46"/>
              <p:cNvSpPr/>
              <p:nvPr userDrawn="1"/>
            </p:nvSpPr>
            <p:spPr bwMode="auto">
              <a:xfrm>
                <a:off x="1619250" y="777876"/>
                <a:ext cx="36513" cy="80963"/>
              </a:xfrm>
              <a:custGeom>
                <a:avLst/>
                <a:gdLst>
                  <a:gd name="T0" fmla="*/ 13 w 23"/>
                  <a:gd name="T1" fmla="*/ 0 h 51"/>
                  <a:gd name="T2" fmla="*/ 10 w 23"/>
                  <a:gd name="T3" fmla="*/ 0 h 51"/>
                  <a:gd name="T4" fmla="*/ 0 w 23"/>
                  <a:gd name="T5" fmla="*/ 10 h 51"/>
                  <a:gd name="T6" fmla="*/ 0 w 23"/>
                  <a:gd name="T7" fmla="*/ 41 h 51"/>
                  <a:gd name="T8" fmla="*/ 10 w 23"/>
                  <a:gd name="T9" fmla="*/ 51 h 51"/>
                  <a:gd name="T10" fmla="*/ 13 w 23"/>
                  <a:gd name="T11" fmla="*/ 51 h 51"/>
                  <a:gd name="T12" fmla="*/ 23 w 23"/>
                  <a:gd name="T13" fmla="*/ 41 h 51"/>
                  <a:gd name="T14" fmla="*/ 23 w 23"/>
                  <a:gd name="T15" fmla="*/ 10 h 51"/>
                  <a:gd name="T16" fmla="*/ 13 w 23"/>
                  <a:gd name="T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51">
                    <a:moveTo>
                      <a:pt x="13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7"/>
                      <a:pt x="5" y="51"/>
                      <a:pt x="10" y="51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8" y="51"/>
                      <a:pt x="23" y="47"/>
                      <a:pt x="23" y="41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5"/>
                      <a:pt x="18" y="0"/>
                      <a:pt x="13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76" name="Freeform 47"/>
              <p:cNvSpPr/>
              <p:nvPr userDrawn="1"/>
            </p:nvSpPr>
            <p:spPr bwMode="auto">
              <a:xfrm>
                <a:off x="1619250" y="912814"/>
                <a:ext cx="36513" cy="80963"/>
              </a:xfrm>
              <a:custGeom>
                <a:avLst/>
                <a:gdLst>
                  <a:gd name="T0" fmla="*/ 13 w 23"/>
                  <a:gd name="T1" fmla="*/ 0 h 51"/>
                  <a:gd name="T2" fmla="*/ 10 w 23"/>
                  <a:gd name="T3" fmla="*/ 0 h 51"/>
                  <a:gd name="T4" fmla="*/ 0 w 23"/>
                  <a:gd name="T5" fmla="*/ 10 h 51"/>
                  <a:gd name="T6" fmla="*/ 0 w 23"/>
                  <a:gd name="T7" fmla="*/ 41 h 51"/>
                  <a:gd name="T8" fmla="*/ 10 w 23"/>
                  <a:gd name="T9" fmla="*/ 51 h 51"/>
                  <a:gd name="T10" fmla="*/ 13 w 23"/>
                  <a:gd name="T11" fmla="*/ 51 h 51"/>
                  <a:gd name="T12" fmla="*/ 23 w 23"/>
                  <a:gd name="T13" fmla="*/ 41 h 51"/>
                  <a:gd name="T14" fmla="*/ 23 w 23"/>
                  <a:gd name="T15" fmla="*/ 10 h 51"/>
                  <a:gd name="T16" fmla="*/ 13 w 23"/>
                  <a:gd name="T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51">
                    <a:moveTo>
                      <a:pt x="13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7"/>
                      <a:pt x="5" y="51"/>
                      <a:pt x="10" y="51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8" y="51"/>
                      <a:pt x="23" y="47"/>
                      <a:pt x="23" y="41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5"/>
                      <a:pt x="18" y="0"/>
                      <a:pt x="13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77" name="Freeform 48"/>
              <p:cNvSpPr/>
              <p:nvPr userDrawn="1"/>
            </p:nvSpPr>
            <p:spPr bwMode="auto">
              <a:xfrm>
                <a:off x="1663700" y="868364"/>
                <a:ext cx="82550" cy="36513"/>
              </a:xfrm>
              <a:custGeom>
                <a:avLst/>
                <a:gdLst>
                  <a:gd name="T0" fmla="*/ 42 w 52"/>
                  <a:gd name="T1" fmla="*/ 0 h 23"/>
                  <a:gd name="T2" fmla="*/ 11 w 52"/>
                  <a:gd name="T3" fmla="*/ 0 h 23"/>
                  <a:gd name="T4" fmla="*/ 0 w 52"/>
                  <a:gd name="T5" fmla="*/ 10 h 23"/>
                  <a:gd name="T6" fmla="*/ 0 w 52"/>
                  <a:gd name="T7" fmla="*/ 13 h 23"/>
                  <a:gd name="T8" fmla="*/ 11 w 52"/>
                  <a:gd name="T9" fmla="*/ 23 h 23"/>
                  <a:gd name="T10" fmla="*/ 42 w 52"/>
                  <a:gd name="T11" fmla="*/ 23 h 23"/>
                  <a:gd name="T12" fmla="*/ 52 w 52"/>
                  <a:gd name="T13" fmla="*/ 13 h 23"/>
                  <a:gd name="T14" fmla="*/ 52 w 52"/>
                  <a:gd name="T15" fmla="*/ 10 h 23"/>
                  <a:gd name="T16" fmla="*/ 42 w 52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23">
                    <a:moveTo>
                      <a:pt x="42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8"/>
                      <a:pt x="5" y="23"/>
                      <a:pt x="11" y="23"/>
                    </a:cubicBezTo>
                    <a:cubicBezTo>
                      <a:pt x="42" y="23"/>
                      <a:pt x="42" y="23"/>
                      <a:pt x="42" y="23"/>
                    </a:cubicBezTo>
                    <a:cubicBezTo>
                      <a:pt x="47" y="23"/>
                      <a:pt x="52" y="18"/>
                      <a:pt x="52" y="13"/>
                    </a:cubicBezTo>
                    <a:cubicBezTo>
                      <a:pt x="52" y="10"/>
                      <a:pt x="52" y="10"/>
                      <a:pt x="52" y="10"/>
                    </a:cubicBezTo>
                    <a:cubicBezTo>
                      <a:pt x="52" y="4"/>
                      <a:pt x="47" y="0"/>
                      <a:pt x="42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78" name="Freeform 49"/>
              <p:cNvSpPr/>
              <p:nvPr userDrawn="1"/>
            </p:nvSpPr>
            <p:spPr bwMode="auto">
              <a:xfrm>
                <a:off x="1528763" y="868364"/>
                <a:ext cx="80963" cy="36513"/>
              </a:xfrm>
              <a:custGeom>
                <a:avLst/>
                <a:gdLst>
                  <a:gd name="T0" fmla="*/ 41 w 51"/>
                  <a:gd name="T1" fmla="*/ 0 h 23"/>
                  <a:gd name="T2" fmla="*/ 10 w 51"/>
                  <a:gd name="T3" fmla="*/ 0 h 23"/>
                  <a:gd name="T4" fmla="*/ 0 w 51"/>
                  <a:gd name="T5" fmla="*/ 10 h 23"/>
                  <a:gd name="T6" fmla="*/ 0 w 51"/>
                  <a:gd name="T7" fmla="*/ 13 h 23"/>
                  <a:gd name="T8" fmla="*/ 10 w 51"/>
                  <a:gd name="T9" fmla="*/ 23 h 23"/>
                  <a:gd name="T10" fmla="*/ 41 w 51"/>
                  <a:gd name="T11" fmla="*/ 23 h 23"/>
                  <a:gd name="T12" fmla="*/ 51 w 51"/>
                  <a:gd name="T13" fmla="*/ 13 h 23"/>
                  <a:gd name="T14" fmla="*/ 51 w 51"/>
                  <a:gd name="T15" fmla="*/ 10 h 23"/>
                  <a:gd name="T16" fmla="*/ 41 w 51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23">
                    <a:moveTo>
                      <a:pt x="41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8"/>
                      <a:pt x="5" y="23"/>
                      <a:pt x="10" y="23"/>
                    </a:cubicBezTo>
                    <a:cubicBezTo>
                      <a:pt x="41" y="23"/>
                      <a:pt x="41" y="23"/>
                      <a:pt x="41" y="23"/>
                    </a:cubicBezTo>
                    <a:cubicBezTo>
                      <a:pt x="47" y="23"/>
                      <a:pt x="51" y="18"/>
                      <a:pt x="51" y="13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4"/>
                      <a:pt x="47" y="0"/>
                      <a:pt x="41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79" name="Freeform 50"/>
              <p:cNvSpPr/>
              <p:nvPr userDrawn="1"/>
            </p:nvSpPr>
            <p:spPr bwMode="auto">
              <a:xfrm>
                <a:off x="403225" y="4087814"/>
                <a:ext cx="341313" cy="342900"/>
              </a:xfrm>
              <a:custGeom>
                <a:avLst/>
                <a:gdLst>
                  <a:gd name="T0" fmla="*/ 215 w 215"/>
                  <a:gd name="T1" fmla="*/ 108 h 216"/>
                  <a:gd name="T2" fmla="*/ 215 w 215"/>
                  <a:gd name="T3" fmla="*/ 108 h 216"/>
                  <a:gd name="T4" fmla="*/ 108 w 215"/>
                  <a:gd name="T5" fmla="*/ 0 h 216"/>
                  <a:gd name="T6" fmla="*/ 0 w 215"/>
                  <a:gd name="T7" fmla="*/ 108 h 216"/>
                  <a:gd name="T8" fmla="*/ 108 w 215"/>
                  <a:gd name="T9" fmla="*/ 216 h 216"/>
                  <a:gd name="T10" fmla="*/ 215 w 215"/>
                  <a:gd name="T11" fmla="*/ 108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5" h="216">
                    <a:moveTo>
                      <a:pt x="215" y="108"/>
                    </a:moveTo>
                    <a:cubicBezTo>
                      <a:pt x="215" y="108"/>
                      <a:pt x="215" y="108"/>
                      <a:pt x="215" y="108"/>
                    </a:cubicBezTo>
                    <a:cubicBezTo>
                      <a:pt x="156" y="108"/>
                      <a:pt x="108" y="60"/>
                      <a:pt x="108" y="0"/>
                    </a:cubicBezTo>
                    <a:cubicBezTo>
                      <a:pt x="108" y="60"/>
                      <a:pt x="59" y="108"/>
                      <a:pt x="0" y="108"/>
                    </a:cubicBezTo>
                    <a:cubicBezTo>
                      <a:pt x="59" y="108"/>
                      <a:pt x="108" y="156"/>
                      <a:pt x="108" y="216"/>
                    </a:cubicBezTo>
                    <a:cubicBezTo>
                      <a:pt x="108" y="156"/>
                      <a:pt x="156" y="108"/>
                      <a:pt x="215" y="108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80" name="Freeform 51"/>
              <p:cNvSpPr/>
              <p:nvPr userDrawn="1"/>
            </p:nvSpPr>
            <p:spPr bwMode="auto">
              <a:xfrm>
                <a:off x="806450" y="6380164"/>
                <a:ext cx="342900" cy="341313"/>
              </a:xfrm>
              <a:custGeom>
                <a:avLst/>
                <a:gdLst>
                  <a:gd name="T0" fmla="*/ 216 w 216"/>
                  <a:gd name="T1" fmla="*/ 107 h 215"/>
                  <a:gd name="T2" fmla="*/ 216 w 216"/>
                  <a:gd name="T3" fmla="*/ 107 h 215"/>
                  <a:gd name="T4" fmla="*/ 108 w 216"/>
                  <a:gd name="T5" fmla="*/ 0 h 215"/>
                  <a:gd name="T6" fmla="*/ 0 w 216"/>
                  <a:gd name="T7" fmla="*/ 107 h 215"/>
                  <a:gd name="T8" fmla="*/ 108 w 216"/>
                  <a:gd name="T9" fmla="*/ 215 h 215"/>
                  <a:gd name="T10" fmla="*/ 216 w 216"/>
                  <a:gd name="T11" fmla="*/ 107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6" h="215">
                    <a:moveTo>
                      <a:pt x="216" y="107"/>
                    </a:moveTo>
                    <a:cubicBezTo>
                      <a:pt x="216" y="107"/>
                      <a:pt x="216" y="107"/>
                      <a:pt x="216" y="107"/>
                    </a:cubicBezTo>
                    <a:cubicBezTo>
                      <a:pt x="156" y="107"/>
                      <a:pt x="108" y="59"/>
                      <a:pt x="108" y="0"/>
                    </a:cubicBezTo>
                    <a:cubicBezTo>
                      <a:pt x="108" y="59"/>
                      <a:pt x="60" y="107"/>
                      <a:pt x="0" y="107"/>
                    </a:cubicBezTo>
                    <a:cubicBezTo>
                      <a:pt x="60" y="107"/>
                      <a:pt x="108" y="156"/>
                      <a:pt x="108" y="215"/>
                    </a:cubicBezTo>
                    <a:cubicBezTo>
                      <a:pt x="108" y="156"/>
                      <a:pt x="156" y="107"/>
                      <a:pt x="216" y="107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81" name="Freeform 52"/>
              <p:cNvSpPr/>
              <p:nvPr userDrawn="1"/>
            </p:nvSpPr>
            <p:spPr bwMode="auto">
              <a:xfrm>
                <a:off x="438150" y="1663701"/>
                <a:ext cx="255588" cy="255588"/>
              </a:xfrm>
              <a:custGeom>
                <a:avLst/>
                <a:gdLst>
                  <a:gd name="T0" fmla="*/ 161 w 161"/>
                  <a:gd name="T1" fmla="*/ 81 h 162"/>
                  <a:gd name="T2" fmla="*/ 161 w 161"/>
                  <a:gd name="T3" fmla="*/ 81 h 162"/>
                  <a:gd name="T4" fmla="*/ 81 w 161"/>
                  <a:gd name="T5" fmla="*/ 0 h 162"/>
                  <a:gd name="T6" fmla="*/ 0 w 161"/>
                  <a:gd name="T7" fmla="*/ 81 h 162"/>
                  <a:gd name="T8" fmla="*/ 81 w 161"/>
                  <a:gd name="T9" fmla="*/ 162 h 162"/>
                  <a:gd name="T10" fmla="*/ 161 w 161"/>
                  <a:gd name="T11" fmla="*/ 81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1" h="162">
                    <a:moveTo>
                      <a:pt x="161" y="81"/>
                    </a:moveTo>
                    <a:cubicBezTo>
                      <a:pt x="161" y="81"/>
                      <a:pt x="161" y="81"/>
                      <a:pt x="161" y="81"/>
                    </a:cubicBezTo>
                    <a:cubicBezTo>
                      <a:pt x="117" y="81"/>
                      <a:pt x="81" y="45"/>
                      <a:pt x="81" y="0"/>
                    </a:cubicBezTo>
                    <a:cubicBezTo>
                      <a:pt x="81" y="45"/>
                      <a:pt x="44" y="81"/>
                      <a:pt x="0" y="81"/>
                    </a:cubicBezTo>
                    <a:cubicBezTo>
                      <a:pt x="44" y="81"/>
                      <a:pt x="81" y="117"/>
                      <a:pt x="81" y="162"/>
                    </a:cubicBezTo>
                    <a:cubicBezTo>
                      <a:pt x="81" y="117"/>
                      <a:pt x="117" y="81"/>
                      <a:pt x="161" y="81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82" name="Freeform 53"/>
              <p:cNvSpPr/>
              <p:nvPr userDrawn="1"/>
            </p:nvSpPr>
            <p:spPr bwMode="auto">
              <a:xfrm>
                <a:off x="153988" y="2238376"/>
                <a:ext cx="120650" cy="179388"/>
              </a:xfrm>
              <a:custGeom>
                <a:avLst/>
                <a:gdLst>
                  <a:gd name="T0" fmla="*/ 4 w 76"/>
                  <a:gd name="T1" fmla="*/ 85 h 113"/>
                  <a:gd name="T2" fmla="*/ 40 w 76"/>
                  <a:gd name="T3" fmla="*/ 13 h 113"/>
                  <a:gd name="T4" fmla="*/ 64 w 76"/>
                  <a:gd name="T5" fmla="*/ 5 h 113"/>
                  <a:gd name="T6" fmla="*/ 64 w 76"/>
                  <a:gd name="T7" fmla="*/ 5 h 113"/>
                  <a:gd name="T8" fmla="*/ 72 w 76"/>
                  <a:gd name="T9" fmla="*/ 29 h 113"/>
                  <a:gd name="T10" fmla="*/ 36 w 76"/>
                  <a:gd name="T11" fmla="*/ 100 h 113"/>
                  <a:gd name="T12" fmla="*/ 12 w 76"/>
                  <a:gd name="T13" fmla="*/ 108 h 113"/>
                  <a:gd name="T14" fmla="*/ 12 w 76"/>
                  <a:gd name="T15" fmla="*/ 108 h 113"/>
                  <a:gd name="T16" fmla="*/ 4 w 76"/>
                  <a:gd name="T17" fmla="*/ 8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113">
                    <a:moveTo>
                      <a:pt x="4" y="85"/>
                    </a:moveTo>
                    <a:cubicBezTo>
                      <a:pt x="40" y="13"/>
                      <a:pt x="40" y="13"/>
                      <a:pt x="40" y="13"/>
                    </a:cubicBezTo>
                    <a:cubicBezTo>
                      <a:pt x="44" y="4"/>
                      <a:pt x="55" y="0"/>
                      <a:pt x="64" y="5"/>
                    </a:cubicBezTo>
                    <a:cubicBezTo>
                      <a:pt x="64" y="5"/>
                      <a:pt x="64" y="5"/>
                      <a:pt x="64" y="5"/>
                    </a:cubicBezTo>
                    <a:cubicBezTo>
                      <a:pt x="73" y="9"/>
                      <a:pt x="76" y="20"/>
                      <a:pt x="72" y="29"/>
                    </a:cubicBezTo>
                    <a:cubicBezTo>
                      <a:pt x="36" y="100"/>
                      <a:pt x="36" y="100"/>
                      <a:pt x="36" y="100"/>
                    </a:cubicBezTo>
                    <a:cubicBezTo>
                      <a:pt x="31" y="109"/>
                      <a:pt x="21" y="113"/>
                      <a:pt x="12" y="108"/>
                    </a:cubicBezTo>
                    <a:cubicBezTo>
                      <a:pt x="12" y="108"/>
                      <a:pt x="12" y="108"/>
                      <a:pt x="12" y="108"/>
                    </a:cubicBezTo>
                    <a:cubicBezTo>
                      <a:pt x="3" y="104"/>
                      <a:pt x="0" y="93"/>
                      <a:pt x="4" y="85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83" name="Freeform 54"/>
              <p:cNvSpPr/>
              <p:nvPr userDrawn="1"/>
            </p:nvSpPr>
            <p:spPr bwMode="auto">
              <a:xfrm>
                <a:off x="222250" y="2376489"/>
                <a:ext cx="122238" cy="177800"/>
              </a:xfrm>
              <a:custGeom>
                <a:avLst/>
                <a:gdLst>
                  <a:gd name="T0" fmla="*/ 4 w 77"/>
                  <a:gd name="T1" fmla="*/ 84 h 112"/>
                  <a:gd name="T2" fmla="*/ 40 w 77"/>
                  <a:gd name="T3" fmla="*/ 12 h 112"/>
                  <a:gd name="T4" fmla="*/ 64 w 77"/>
                  <a:gd name="T5" fmla="*/ 4 h 112"/>
                  <a:gd name="T6" fmla="*/ 64 w 77"/>
                  <a:gd name="T7" fmla="*/ 4 h 112"/>
                  <a:gd name="T8" fmla="*/ 72 w 77"/>
                  <a:gd name="T9" fmla="*/ 28 h 112"/>
                  <a:gd name="T10" fmla="*/ 36 w 77"/>
                  <a:gd name="T11" fmla="*/ 100 h 112"/>
                  <a:gd name="T12" fmla="*/ 12 w 77"/>
                  <a:gd name="T13" fmla="*/ 108 h 112"/>
                  <a:gd name="T14" fmla="*/ 12 w 77"/>
                  <a:gd name="T15" fmla="*/ 108 h 112"/>
                  <a:gd name="T16" fmla="*/ 4 w 77"/>
                  <a:gd name="T17" fmla="*/ 84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112">
                    <a:moveTo>
                      <a:pt x="4" y="84"/>
                    </a:moveTo>
                    <a:cubicBezTo>
                      <a:pt x="40" y="12"/>
                      <a:pt x="40" y="12"/>
                      <a:pt x="40" y="12"/>
                    </a:cubicBezTo>
                    <a:cubicBezTo>
                      <a:pt x="45" y="3"/>
                      <a:pt x="56" y="0"/>
                      <a:pt x="64" y="4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73" y="9"/>
                      <a:pt x="77" y="19"/>
                      <a:pt x="72" y="28"/>
                    </a:cubicBezTo>
                    <a:cubicBezTo>
                      <a:pt x="36" y="100"/>
                      <a:pt x="36" y="100"/>
                      <a:pt x="36" y="100"/>
                    </a:cubicBezTo>
                    <a:cubicBezTo>
                      <a:pt x="32" y="109"/>
                      <a:pt x="21" y="112"/>
                      <a:pt x="12" y="108"/>
                    </a:cubicBezTo>
                    <a:cubicBezTo>
                      <a:pt x="12" y="108"/>
                      <a:pt x="12" y="108"/>
                      <a:pt x="12" y="108"/>
                    </a:cubicBezTo>
                    <a:cubicBezTo>
                      <a:pt x="4" y="103"/>
                      <a:pt x="0" y="93"/>
                      <a:pt x="4" y="84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84" name="Freeform 55"/>
              <p:cNvSpPr/>
              <p:nvPr userDrawn="1"/>
            </p:nvSpPr>
            <p:spPr bwMode="auto">
              <a:xfrm>
                <a:off x="155575" y="2359026"/>
                <a:ext cx="185738" cy="80963"/>
              </a:xfrm>
              <a:custGeom>
                <a:avLst/>
                <a:gdLst>
                  <a:gd name="T0" fmla="*/ 22 w 117"/>
                  <a:gd name="T1" fmla="*/ 1 h 51"/>
                  <a:gd name="T2" fmla="*/ 101 w 117"/>
                  <a:gd name="T3" fmla="*/ 14 h 51"/>
                  <a:gd name="T4" fmla="*/ 116 w 117"/>
                  <a:gd name="T5" fmla="*/ 34 h 51"/>
                  <a:gd name="T6" fmla="*/ 116 w 117"/>
                  <a:gd name="T7" fmla="*/ 34 h 51"/>
                  <a:gd name="T8" fmla="*/ 95 w 117"/>
                  <a:gd name="T9" fmla="*/ 49 h 51"/>
                  <a:gd name="T10" fmla="*/ 16 w 117"/>
                  <a:gd name="T11" fmla="*/ 36 h 51"/>
                  <a:gd name="T12" fmla="*/ 1 w 117"/>
                  <a:gd name="T13" fmla="*/ 16 h 51"/>
                  <a:gd name="T14" fmla="*/ 1 w 117"/>
                  <a:gd name="T15" fmla="*/ 16 h 51"/>
                  <a:gd name="T16" fmla="*/ 22 w 117"/>
                  <a:gd name="T17" fmla="*/ 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" h="51">
                    <a:moveTo>
                      <a:pt x="22" y="1"/>
                    </a:moveTo>
                    <a:cubicBezTo>
                      <a:pt x="101" y="14"/>
                      <a:pt x="101" y="14"/>
                      <a:pt x="101" y="14"/>
                    </a:cubicBezTo>
                    <a:cubicBezTo>
                      <a:pt x="111" y="16"/>
                      <a:pt x="117" y="25"/>
                      <a:pt x="116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4" y="44"/>
                      <a:pt x="105" y="51"/>
                      <a:pt x="95" y="49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6" y="35"/>
                      <a:pt x="0" y="25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6"/>
                      <a:pt x="12" y="0"/>
                      <a:pt x="22" y="1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85" name="Freeform 56"/>
              <p:cNvSpPr>
                <a:spLocks noEditPoints="1"/>
              </p:cNvSpPr>
              <p:nvPr userDrawn="1"/>
            </p:nvSpPr>
            <p:spPr bwMode="auto">
              <a:xfrm>
                <a:off x="469900" y="5467351"/>
                <a:ext cx="274638" cy="309563"/>
              </a:xfrm>
              <a:custGeom>
                <a:avLst/>
                <a:gdLst>
                  <a:gd name="T0" fmla="*/ 86 w 173"/>
                  <a:gd name="T1" fmla="*/ 0 h 195"/>
                  <a:gd name="T2" fmla="*/ 7 w 173"/>
                  <a:gd name="T3" fmla="*/ 45 h 195"/>
                  <a:gd name="T4" fmla="*/ 87 w 173"/>
                  <a:gd name="T5" fmla="*/ 91 h 195"/>
                  <a:gd name="T6" fmla="*/ 165 w 173"/>
                  <a:gd name="T7" fmla="*/ 45 h 195"/>
                  <a:gd name="T8" fmla="*/ 86 w 173"/>
                  <a:gd name="T9" fmla="*/ 0 h 195"/>
                  <a:gd name="T10" fmla="*/ 0 w 173"/>
                  <a:gd name="T11" fmla="*/ 149 h 195"/>
                  <a:gd name="T12" fmla="*/ 79 w 173"/>
                  <a:gd name="T13" fmla="*/ 195 h 195"/>
                  <a:gd name="T14" fmla="*/ 79 w 173"/>
                  <a:gd name="T15" fmla="*/ 103 h 195"/>
                  <a:gd name="T16" fmla="*/ 0 w 173"/>
                  <a:gd name="T17" fmla="*/ 58 h 195"/>
                  <a:gd name="T18" fmla="*/ 0 w 173"/>
                  <a:gd name="T19" fmla="*/ 149 h 195"/>
                  <a:gd name="T20" fmla="*/ 94 w 173"/>
                  <a:gd name="T21" fmla="*/ 104 h 195"/>
                  <a:gd name="T22" fmla="*/ 94 w 173"/>
                  <a:gd name="T23" fmla="*/ 195 h 195"/>
                  <a:gd name="T24" fmla="*/ 173 w 173"/>
                  <a:gd name="T25" fmla="*/ 149 h 195"/>
                  <a:gd name="T26" fmla="*/ 173 w 173"/>
                  <a:gd name="T27" fmla="*/ 58 h 195"/>
                  <a:gd name="T28" fmla="*/ 94 w 173"/>
                  <a:gd name="T29" fmla="*/ 104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3" h="195">
                    <a:moveTo>
                      <a:pt x="86" y="0"/>
                    </a:moveTo>
                    <a:lnTo>
                      <a:pt x="7" y="45"/>
                    </a:lnTo>
                    <a:lnTo>
                      <a:pt x="87" y="91"/>
                    </a:lnTo>
                    <a:lnTo>
                      <a:pt x="165" y="45"/>
                    </a:lnTo>
                    <a:lnTo>
                      <a:pt x="86" y="0"/>
                    </a:lnTo>
                    <a:close/>
                    <a:moveTo>
                      <a:pt x="0" y="149"/>
                    </a:moveTo>
                    <a:lnTo>
                      <a:pt x="79" y="195"/>
                    </a:lnTo>
                    <a:lnTo>
                      <a:pt x="79" y="103"/>
                    </a:lnTo>
                    <a:lnTo>
                      <a:pt x="0" y="58"/>
                    </a:lnTo>
                    <a:lnTo>
                      <a:pt x="0" y="149"/>
                    </a:lnTo>
                    <a:close/>
                    <a:moveTo>
                      <a:pt x="94" y="104"/>
                    </a:moveTo>
                    <a:lnTo>
                      <a:pt x="94" y="195"/>
                    </a:lnTo>
                    <a:lnTo>
                      <a:pt x="173" y="149"/>
                    </a:lnTo>
                    <a:lnTo>
                      <a:pt x="173" y="58"/>
                    </a:lnTo>
                    <a:lnTo>
                      <a:pt x="94" y="104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86" name="Freeform 57"/>
              <p:cNvSpPr/>
              <p:nvPr userDrawn="1"/>
            </p:nvSpPr>
            <p:spPr bwMode="auto">
              <a:xfrm>
                <a:off x="1317625" y="2754314"/>
                <a:ext cx="144463" cy="141288"/>
              </a:xfrm>
              <a:custGeom>
                <a:avLst/>
                <a:gdLst>
                  <a:gd name="T0" fmla="*/ 79 w 91"/>
                  <a:gd name="T1" fmla="*/ 6 h 89"/>
                  <a:gd name="T2" fmla="*/ 71 w 91"/>
                  <a:gd name="T3" fmla="*/ 37 h 89"/>
                  <a:gd name="T4" fmla="*/ 91 w 91"/>
                  <a:gd name="T5" fmla="*/ 61 h 89"/>
                  <a:gd name="T6" fmla="*/ 59 w 91"/>
                  <a:gd name="T7" fmla="*/ 63 h 89"/>
                  <a:gd name="T8" fmla="*/ 42 w 91"/>
                  <a:gd name="T9" fmla="*/ 89 h 89"/>
                  <a:gd name="T10" fmla="*/ 31 w 91"/>
                  <a:gd name="T11" fmla="*/ 60 h 89"/>
                  <a:gd name="T12" fmla="*/ 0 w 91"/>
                  <a:gd name="T13" fmla="*/ 52 h 89"/>
                  <a:gd name="T14" fmla="*/ 25 w 91"/>
                  <a:gd name="T15" fmla="*/ 32 h 89"/>
                  <a:gd name="T16" fmla="*/ 23 w 91"/>
                  <a:gd name="T17" fmla="*/ 0 h 89"/>
                  <a:gd name="T18" fmla="*/ 50 w 91"/>
                  <a:gd name="T19" fmla="*/ 18 h 89"/>
                  <a:gd name="T20" fmla="*/ 79 w 91"/>
                  <a:gd name="T21" fmla="*/ 6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1" h="89">
                    <a:moveTo>
                      <a:pt x="79" y="6"/>
                    </a:moveTo>
                    <a:lnTo>
                      <a:pt x="71" y="37"/>
                    </a:lnTo>
                    <a:lnTo>
                      <a:pt x="91" y="61"/>
                    </a:lnTo>
                    <a:lnTo>
                      <a:pt x="59" y="63"/>
                    </a:lnTo>
                    <a:lnTo>
                      <a:pt x="42" y="89"/>
                    </a:lnTo>
                    <a:lnTo>
                      <a:pt x="31" y="60"/>
                    </a:lnTo>
                    <a:lnTo>
                      <a:pt x="0" y="52"/>
                    </a:lnTo>
                    <a:lnTo>
                      <a:pt x="25" y="32"/>
                    </a:lnTo>
                    <a:lnTo>
                      <a:pt x="23" y="0"/>
                    </a:lnTo>
                    <a:lnTo>
                      <a:pt x="50" y="18"/>
                    </a:lnTo>
                    <a:lnTo>
                      <a:pt x="79" y="6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87" name="Freeform 58"/>
              <p:cNvSpPr>
                <a:spLocks noEditPoints="1"/>
              </p:cNvSpPr>
              <p:nvPr userDrawn="1"/>
            </p:nvSpPr>
            <p:spPr bwMode="auto">
              <a:xfrm>
                <a:off x="1193800" y="2644776"/>
                <a:ext cx="385763" cy="376238"/>
              </a:xfrm>
              <a:custGeom>
                <a:avLst/>
                <a:gdLst>
                  <a:gd name="T0" fmla="*/ 113 w 243"/>
                  <a:gd name="T1" fmla="*/ 237 h 237"/>
                  <a:gd name="T2" fmla="*/ 83 w 243"/>
                  <a:gd name="T3" fmla="*/ 157 h 237"/>
                  <a:gd name="T4" fmla="*/ 0 w 243"/>
                  <a:gd name="T5" fmla="*/ 138 h 237"/>
                  <a:gd name="T6" fmla="*/ 67 w 243"/>
                  <a:gd name="T7" fmla="*/ 85 h 237"/>
                  <a:gd name="T8" fmla="*/ 61 w 243"/>
                  <a:gd name="T9" fmla="*/ 0 h 237"/>
                  <a:gd name="T10" fmla="*/ 132 w 243"/>
                  <a:gd name="T11" fmla="*/ 47 h 237"/>
                  <a:gd name="T12" fmla="*/ 211 w 243"/>
                  <a:gd name="T13" fmla="*/ 15 h 237"/>
                  <a:gd name="T14" fmla="*/ 188 w 243"/>
                  <a:gd name="T15" fmla="*/ 97 h 237"/>
                  <a:gd name="T16" fmla="*/ 243 w 243"/>
                  <a:gd name="T17" fmla="*/ 161 h 237"/>
                  <a:gd name="T18" fmla="*/ 158 w 243"/>
                  <a:gd name="T19" fmla="*/ 165 h 237"/>
                  <a:gd name="T20" fmla="*/ 113 w 243"/>
                  <a:gd name="T21" fmla="*/ 237 h 237"/>
                  <a:gd name="T22" fmla="*/ 83 w 243"/>
                  <a:gd name="T23" fmla="*/ 38 h 237"/>
                  <a:gd name="T24" fmla="*/ 87 w 243"/>
                  <a:gd name="T25" fmla="*/ 94 h 237"/>
                  <a:gd name="T26" fmla="*/ 43 w 243"/>
                  <a:gd name="T27" fmla="*/ 129 h 237"/>
                  <a:gd name="T28" fmla="*/ 97 w 243"/>
                  <a:gd name="T29" fmla="*/ 142 h 237"/>
                  <a:gd name="T30" fmla="*/ 117 w 243"/>
                  <a:gd name="T31" fmla="*/ 194 h 237"/>
                  <a:gd name="T32" fmla="*/ 147 w 243"/>
                  <a:gd name="T33" fmla="*/ 147 h 237"/>
                  <a:gd name="T34" fmla="*/ 203 w 243"/>
                  <a:gd name="T35" fmla="*/ 145 h 237"/>
                  <a:gd name="T36" fmla="*/ 167 w 243"/>
                  <a:gd name="T37" fmla="*/ 102 h 237"/>
                  <a:gd name="T38" fmla="*/ 182 w 243"/>
                  <a:gd name="T39" fmla="*/ 48 h 237"/>
                  <a:gd name="T40" fmla="*/ 130 w 243"/>
                  <a:gd name="T41" fmla="*/ 69 h 237"/>
                  <a:gd name="T42" fmla="*/ 83 w 243"/>
                  <a:gd name="T43" fmla="*/ 38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3" h="237">
                    <a:moveTo>
                      <a:pt x="113" y="237"/>
                    </a:moveTo>
                    <a:lnTo>
                      <a:pt x="83" y="157"/>
                    </a:lnTo>
                    <a:lnTo>
                      <a:pt x="0" y="138"/>
                    </a:lnTo>
                    <a:lnTo>
                      <a:pt x="67" y="85"/>
                    </a:lnTo>
                    <a:lnTo>
                      <a:pt x="61" y="0"/>
                    </a:lnTo>
                    <a:lnTo>
                      <a:pt x="132" y="47"/>
                    </a:lnTo>
                    <a:lnTo>
                      <a:pt x="211" y="15"/>
                    </a:lnTo>
                    <a:lnTo>
                      <a:pt x="188" y="97"/>
                    </a:lnTo>
                    <a:lnTo>
                      <a:pt x="243" y="161"/>
                    </a:lnTo>
                    <a:lnTo>
                      <a:pt x="158" y="165"/>
                    </a:lnTo>
                    <a:lnTo>
                      <a:pt x="113" y="237"/>
                    </a:lnTo>
                    <a:close/>
                    <a:moveTo>
                      <a:pt x="83" y="38"/>
                    </a:moveTo>
                    <a:lnTo>
                      <a:pt x="87" y="94"/>
                    </a:lnTo>
                    <a:lnTo>
                      <a:pt x="43" y="129"/>
                    </a:lnTo>
                    <a:lnTo>
                      <a:pt x="97" y="142"/>
                    </a:lnTo>
                    <a:lnTo>
                      <a:pt x="117" y="194"/>
                    </a:lnTo>
                    <a:lnTo>
                      <a:pt x="147" y="147"/>
                    </a:lnTo>
                    <a:lnTo>
                      <a:pt x="203" y="145"/>
                    </a:lnTo>
                    <a:lnTo>
                      <a:pt x="167" y="102"/>
                    </a:lnTo>
                    <a:lnTo>
                      <a:pt x="182" y="48"/>
                    </a:lnTo>
                    <a:lnTo>
                      <a:pt x="130" y="69"/>
                    </a:lnTo>
                    <a:lnTo>
                      <a:pt x="83" y="38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18" name="Freeform 254"/>
              <p:cNvSpPr/>
              <p:nvPr userDrawn="1"/>
            </p:nvSpPr>
            <p:spPr bwMode="auto">
              <a:xfrm>
                <a:off x="2673350" y="1327151"/>
                <a:ext cx="401638" cy="403225"/>
              </a:xfrm>
              <a:custGeom>
                <a:avLst/>
                <a:gdLst>
                  <a:gd name="T0" fmla="*/ 0 w 253"/>
                  <a:gd name="T1" fmla="*/ 248 h 254"/>
                  <a:gd name="T2" fmla="*/ 0 w 253"/>
                  <a:gd name="T3" fmla="*/ 248 h 254"/>
                  <a:gd name="T4" fmla="*/ 5 w 253"/>
                  <a:gd name="T5" fmla="*/ 242 h 254"/>
                  <a:gd name="T6" fmla="*/ 37 w 253"/>
                  <a:gd name="T7" fmla="*/ 241 h 254"/>
                  <a:gd name="T8" fmla="*/ 42 w 253"/>
                  <a:gd name="T9" fmla="*/ 235 h 254"/>
                  <a:gd name="T10" fmla="*/ 43 w 253"/>
                  <a:gd name="T11" fmla="*/ 198 h 254"/>
                  <a:gd name="T12" fmla="*/ 49 w 253"/>
                  <a:gd name="T13" fmla="*/ 192 h 254"/>
                  <a:gd name="T14" fmla="*/ 86 w 253"/>
                  <a:gd name="T15" fmla="*/ 191 h 254"/>
                  <a:gd name="T16" fmla="*/ 92 w 253"/>
                  <a:gd name="T17" fmla="*/ 186 h 254"/>
                  <a:gd name="T18" fmla="*/ 93 w 253"/>
                  <a:gd name="T19" fmla="*/ 148 h 254"/>
                  <a:gd name="T20" fmla="*/ 99 w 253"/>
                  <a:gd name="T21" fmla="*/ 143 h 254"/>
                  <a:gd name="T22" fmla="*/ 136 w 253"/>
                  <a:gd name="T23" fmla="*/ 142 h 254"/>
                  <a:gd name="T24" fmla="*/ 141 w 253"/>
                  <a:gd name="T25" fmla="*/ 136 h 254"/>
                  <a:gd name="T26" fmla="*/ 142 w 253"/>
                  <a:gd name="T27" fmla="*/ 99 h 254"/>
                  <a:gd name="T28" fmla="*/ 148 w 253"/>
                  <a:gd name="T29" fmla="*/ 93 h 254"/>
                  <a:gd name="T30" fmla="*/ 185 w 253"/>
                  <a:gd name="T31" fmla="*/ 92 h 254"/>
                  <a:gd name="T32" fmla="*/ 191 w 253"/>
                  <a:gd name="T33" fmla="*/ 86 h 254"/>
                  <a:gd name="T34" fmla="*/ 192 w 253"/>
                  <a:gd name="T35" fmla="*/ 49 h 254"/>
                  <a:gd name="T36" fmla="*/ 198 w 253"/>
                  <a:gd name="T37" fmla="*/ 44 h 254"/>
                  <a:gd name="T38" fmla="*/ 235 w 253"/>
                  <a:gd name="T39" fmla="*/ 43 h 254"/>
                  <a:gd name="T40" fmla="*/ 241 w 253"/>
                  <a:gd name="T41" fmla="*/ 37 h 254"/>
                  <a:gd name="T42" fmla="*/ 241 w 253"/>
                  <a:gd name="T43" fmla="*/ 6 h 254"/>
                  <a:gd name="T44" fmla="*/ 247 w 253"/>
                  <a:gd name="T45" fmla="*/ 0 h 254"/>
                  <a:gd name="T46" fmla="*/ 247 w 253"/>
                  <a:gd name="T47" fmla="*/ 0 h 254"/>
                  <a:gd name="T48" fmla="*/ 253 w 253"/>
                  <a:gd name="T49" fmla="*/ 6 h 254"/>
                  <a:gd name="T50" fmla="*/ 252 w 253"/>
                  <a:gd name="T51" fmla="*/ 49 h 254"/>
                  <a:gd name="T52" fmla="*/ 246 w 253"/>
                  <a:gd name="T53" fmla="*/ 55 h 254"/>
                  <a:gd name="T54" fmla="*/ 209 w 253"/>
                  <a:gd name="T55" fmla="*/ 55 h 254"/>
                  <a:gd name="T56" fmla="*/ 203 w 253"/>
                  <a:gd name="T57" fmla="*/ 61 h 254"/>
                  <a:gd name="T58" fmla="*/ 203 w 253"/>
                  <a:gd name="T59" fmla="*/ 98 h 254"/>
                  <a:gd name="T60" fmla="*/ 197 w 253"/>
                  <a:gd name="T61" fmla="*/ 104 h 254"/>
                  <a:gd name="T62" fmla="*/ 160 w 253"/>
                  <a:gd name="T63" fmla="*/ 105 h 254"/>
                  <a:gd name="T64" fmla="*/ 154 w 253"/>
                  <a:gd name="T65" fmla="*/ 111 h 254"/>
                  <a:gd name="T66" fmla="*/ 153 w 253"/>
                  <a:gd name="T67" fmla="*/ 148 h 254"/>
                  <a:gd name="T68" fmla="*/ 147 w 253"/>
                  <a:gd name="T69" fmla="*/ 154 h 254"/>
                  <a:gd name="T70" fmla="*/ 110 w 253"/>
                  <a:gd name="T71" fmla="*/ 154 h 254"/>
                  <a:gd name="T72" fmla="*/ 104 w 253"/>
                  <a:gd name="T73" fmla="*/ 160 h 254"/>
                  <a:gd name="T74" fmla="*/ 104 w 253"/>
                  <a:gd name="T75" fmla="*/ 197 h 254"/>
                  <a:gd name="T76" fmla="*/ 98 w 253"/>
                  <a:gd name="T77" fmla="*/ 203 h 254"/>
                  <a:gd name="T78" fmla="*/ 61 w 253"/>
                  <a:gd name="T79" fmla="*/ 204 h 254"/>
                  <a:gd name="T80" fmla="*/ 55 w 253"/>
                  <a:gd name="T81" fmla="*/ 210 h 254"/>
                  <a:gd name="T82" fmla="*/ 54 w 253"/>
                  <a:gd name="T83" fmla="*/ 247 h 254"/>
                  <a:gd name="T84" fmla="*/ 48 w 253"/>
                  <a:gd name="T85" fmla="*/ 253 h 254"/>
                  <a:gd name="T86" fmla="*/ 6 w 253"/>
                  <a:gd name="T87" fmla="*/ 254 h 254"/>
                  <a:gd name="T88" fmla="*/ 0 w 253"/>
                  <a:gd name="T89" fmla="*/ 248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3" h="254">
                    <a:moveTo>
                      <a:pt x="0" y="248"/>
                    </a:moveTo>
                    <a:cubicBezTo>
                      <a:pt x="0" y="248"/>
                      <a:pt x="0" y="248"/>
                      <a:pt x="0" y="248"/>
                    </a:cubicBezTo>
                    <a:cubicBezTo>
                      <a:pt x="0" y="244"/>
                      <a:pt x="2" y="242"/>
                      <a:pt x="5" y="242"/>
                    </a:cubicBezTo>
                    <a:cubicBezTo>
                      <a:pt x="37" y="241"/>
                      <a:pt x="37" y="241"/>
                      <a:pt x="37" y="241"/>
                    </a:cubicBezTo>
                    <a:cubicBezTo>
                      <a:pt x="40" y="241"/>
                      <a:pt x="42" y="238"/>
                      <a:pt x="42" y="235"/>
                    </a:cubicBezTo>
                    <a:cubicBezTo>
                      <a:pt x="43" y="198"/>
                      <a:pt x="43" y="198"/>
                      <a:pt x="43" y="198"/>
                    </a:cubicBezTo>
                    <a:cubicBezTo>
                      <a:pt x="43" y="195"/>
                      <a:pt x="46" y="192"/>
                      <a:pt x="49" y="192"/>
                    </a:cubicBezTo>
                    <a:cubicBezTo>
                      <a:pt x="86" y="191"/>
                      <a:pt x="86" y="191"/>
                      <a:pt x="86" y="191"/>
                    </a:cubicBezTo>
                    <a:cubicBezTo>
                      <a:pt x="89" y="191"/>
                      <a:pt x="92" y="189"/>
                      <a:pt x="92" y="186"/>
                    </a:cubicBezTo>
                    <a:cubicBezTo>
                      <a:pt x="93" y="148"/>
                      <a:pt x="93" y="148"/>
                      <a:pt x="93" y="148"/>
                    </a:cubicBezTo>
                    <a:cubicBezTo>
                      <a:pt x="93" y="145"/>
                      <a:pt x="95" y="143"/>
                      <a:pt x="99" y="143"/>
                    </a:cubicBezTo>
                    <a:cubicBezTo>
                      <a:pt x="136" y="142"/>
                      <a:pt x="136" y="142"/>
                      <a:pt x="136" y="142"/>
                    </a:cubicBezTo>
                    <a:cubicBezTo>
                      <a:pt x="139" y="142"/>
                      <a:pt x="141" y="139"/>
                      <a:pt x="141" y="136"/>
                    </a:cubicBezTo>
                    <a:cubicBezTo>
                      <a:pt x="142" y="99"/>
                      <a:pt x="142" y="99"/>
                      <a:pt x="142" y="99"/>
                    </a:cubicBezTo>
                    <a:cubicBezTo>
                      <a:pt x="142" y="96"/>
                      <a:pt x="145" y="93"/>
                      <a:pt x="148" y="93"/>
                    </a:cubicBezTo>
                    <a:cubicBezTo>
                      <a:pt x="185" y="92"/>
                      <a:pt x="185" y="92"/>
                      <a:pt x="185" y="92"/>
                    </a:cubicBezTo>
                    <a:cubicBezTo>
                      <a:pt x="188" y="92"/>
                      <a:pt x="191" y="90"/>
                      <a:pt x="191" y="86"/>
                    </a:cubicBezTo>
                    <a:cubicBezTo>
                      <a:pt x="192" y="49"/>
                      <a:pt x="192" y="49"/>
                      <a:pt x="192" y="49"/>
                    </a:cubicBezTo>
                    <a:cubicBezTo>
                      <a:pt x="192" y="46"/>
                      <a:pt x="194" y="44"/>
                      <a:pt x="198" y="44"/>
                    </a:cubicBezTo>
                    <a:cubicBezTo>
                      <a:pt x="235" y="43"/>
                      <a:pt x="235" y="43"/>
                      <a:pt x="235" y="43"/>
                    </a:cubicBezTo>
                    <a:cubicBezTo>
                      <a:pt x="238" y="43"/>
                      <a:pt x="240" y="40"/>
                      <a:pt x="241" y="37"/>
                    </a:cubicBezTo>
                    <a:cubicBezTo>
                      <a:pt x="241" y="6"/>
                      <a:pt x="241" y="6"/>
                      <a:pt x="241" y="6"/>
                    </a:cubicBezTo>
                    <a:cubicBezTo>
                      <a:pt x="241" y="3"/>
                      <a:pt x="244" y="0"/>
                      <a:pt x="247" y="0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251" y="0"/>
                      <a:pt x="253" y="3"/>
                      <a:pt x="253" y="6"/>
                    </a:cubicBezTo>
                    <a:cubicBezTo>
                      <a:pt x="252" y="49"/>
                      <a:pt x="252" y="49"/>
                      <a:pt x="252" y="49"/>
                    </a:cubicBezTo>
                    <a:cubicBezTo>
                      <a:pt x="252" y="52"/>
                      <a:pt x="250" y="55"/>
                      <a:pt x="246" y="55"/>
                    </a:cubicBezTo>
                    <a:cubicBezTo>
                      <a:pt x="209" y="55"/>
                      <a:pt x="209" y="55"/>
                      <a:pt x="209" y="55"/>
                    </a:cubicBezTo>
                    <a:cubicBezTo>
                      <a:pt x="206" y="55"/>
                      <a:pt x="204" y="58"/>
                      <a:pt x="203" y="61"/>
                    </a:cubicBezTo>
                    <a:cubicBezTo>
                      <a:pt x="203" y="98"/>
                      <a:pt x="203" y="98"/>
                      <a:pt x="203" y="98"/>
                    </a:cubicBezTo>
                    <a:cubicBezTo>
                      <a:pt x="203" y="101"/>
                      <a:pt x="200" y="104"/>
                      <a:pt x="197" y="104"/>
                    </a:cubicBezTo>
                    <a:cubicBezTo>
                      <a:pt x="160" y="105"/>
                      <a:pt x="160" y="105"/>
                      <a:pt x="160" y="105"/>
                    </a:cubicBezTo>
                    <a:cubicBezTo>
                      <a:pt x="157" y="105"/>
                      <a:pt x="154" y="108"/>
                      <a:pt x="154" y="111"/>
                    </a:cubicBezTo>
                    <a:cubicBezTo>
                      <a:pt x="153" y="148"/>
                      <a:pt x="153" y="148"/>
                      <a:pt x="153" y="148"/>
                    </a:cubicBezTo>
                    <a:cubicBezTo>
                      <a:pt x="153" y="151"/>
                      <a:pt x="151" y="154"/>
                      <a:pt x="147" y="154"/>
                    </a:cubicBezTo>
                    <a:cubicBezTo>
                      <a:pt x="110" y="154"/>
                      <a:pt x="110" y="154"/>
                      <a:pt x="110" y="154"/>
                    </a:cubicBezTo>
                    <a:cubicBezTo>
                      <a:pt x="107" y="154"/>
                      <a:pt x="104" y="157"/>
                      <a:pt x="104" y="160"/>
                    </a:cubicBezTo>
                    <a:cubicBezTo>
                      <a:pt x="104" y="197"/>
                      <a:pt x="104" y="197"/>
                      <a:pt x="104" y="197"/>
                    </a:cubicBezTo>
                    <a:cubicBezTo>
                      <a:pt x="104" y="201"/>
                      <a:pt x="101" y="203"/>
                      <a:pt x="98" y="203"/>
                    </a:cubicBezTo>
                    <a:cubicBezTo>
                      <a:pt x="61" y="204"/>
                      <a:pt x="61" y="204"/>
                      <a:pt x="61" y="204"/>
                    </a:cubicBezTo>
                    <a:cubicBezTo>
                      <a:pt x="58" y="204"/>
                      <a:pt x="55" y="207"/>
                      <a:pt x="55" y="210"/>
                    </a:cubicBezTo>
                    <a:cubicBezTo>
                      <a:pt x="54" y="247"/>
                      <a:pt x="54" y="247"/>
                      <a:pt x="54" y="247"/>
                    </a:cubicBezTo>
                    <a:cubicBezTo>
                      <a:pt x="54" y="250"/>
                      <a:pt x="52" y="253"/>
                      <a:pt x="48" y="253"/>
                    </a:cubicBezTo>
                    <a:cubicBezTo>
                      <a:pt x="6" y="254"/>
                      <a:pt x="6" y="254"/>
                      <a:pt x="6" y="254"/>
                    </a:cubicBezTo>
                    <a:cubicBezTo>
                      <a:pt x="2" y="254"/>
                      <a:pt x="0" y="251"/>
                      <a:pt x="0" y="24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19" name="Freeform 255"/>
              <p:cNvSpPr/>
              <p:nvPr userDrawn="1"/>
            </p:nvSpPr>
            <p:spPr bwMode="auto">
              <a:xfrm>
                <a:off x="3567113" y="4295776"/>
                <a:ext cx="220663" cy="220663"/>
              </a:xfrm>
              <a:custGeom>
                <a:avLst/>
                <a:gdLst>
                  <a:gd name="T0" fmla="*/ 3 w 139"/>
                  <a:gd name="T1" fmla="*/ 0 h 139"/>
                  <a:gd name="T2" fmla="*/ 3 w 139"/>
                  <a:gd name="T3" fmla="*/ 0 h 139"/>
                  <a:gd name="T4" fmla="*/ 7 w 139"/>
                  <a:gd name="T5" fmla="*/ 3 h 139"/>
                  <a:gd name="T6" fmla="*/ 7 w 139"/>
                  <a:gd name="T7" fmla="*/ 20 h 139"/>
                  <a:gd name="T8" fmla="*/ 10 w 139"/>
                  <a:gd name="T9" fmla="*/ 24 h 139"/>
                  <a:gd name="T10" fmla="*/ 31 w 139"/>
                  <a:gd name="T11" fmla="*/ 24 h 139"/>
                  <a:gd name="T12" fmla="*/ 34 w 139"/>
                  <a:gd name="T13" fmla="*/ 27 h 139"/>
                  <a:gd name="T14" fmla="*/ 34 w 139"/>
                  <a:gd name="T15" fmla="*/ 48 h 139"/>
                  <a:gd name="T16" fmla="*/ 37 w 139"/>
                  <a:gd name="T17" fmla="*/ 51 h 139"/>
                  <a:gd name="T18" fmla="*/ 58 w 139"/>
                  <a:gd name="T19" fmla="*/ 51 h 139"/>
                  <a:gd name="T20" fmla="*/ 61 w 139"/>
                  <a:gd name="T21" fmla="*/ 54 h 139"/>
                  <a:gd name="T22" fmla="*/ 61 w 139"/>
                  <a:gd name="T23" fmla="*/ 75 h 139"/>
                  <a:gd name="T24" fmla="*/ 65 w 139"/>
                  <a:gd name="T25" fmla="*/ 78 h 139"/>
                  <a:gd name="T26" fmla="*/ 85 w 139"/>
                  <a:gd name="T27" fmla="*/ 78 h 139"/>
                  <a:gd name="T28" fmla="*/ 88 w 139"/>
                  <a:gd name="T29" fmla="*/ 82 h 139"/>
                  <a:gd name="T30" fmla="*/ 89 w 139"/>
                  <a:gd name="T31" fmla="*/ 102 h 139"/>
                  <a:gd name="T32" fmla="*/ 92 w 139"/>
                  <a:gd name="T33" fmla="*/ 105 h 139"/>
                  <a:gd name="T34" fmla="*/ 112 w 139"/>
                  <a:gd name="T35" fmla="*/ 106 h 139"/>
                  <a:gd name="T36" fmla="*/ 115 w 139"/>
                  <a:gd name="T37" fmla="*/ 109 h 139"/>
                  <a:gd name="T38" fmla="*/ 116 w 139"/>
                  <a:gd name="T39" fmla="*/ 129 h 139"/>
                  <a:gd name="T40" fmla="*/ 119 w 139"/>
                  <a:gd name="T41" fmla="*/ 132 h 139"/>
                  <a:gd name="T42" fmla="*/ 136 w 139"/>
                  <a:gd name="T43" fmla="*/ 133 h 139"/>
                  <a:gd name="T44" fmla="*/ 139 w 139"/>
                  <a:gd name="T45" fmla="*/ 136 h 139"/>
                  <a:gd name="T46" fmla="*/ 139 w 139"/>
                  <a:gd name="T47" fmla="*/ 136 h 139"/>
                  <a:gd name="T48" fmla="*/ 136 w 139"/>
                  <a:gd name="T49" fmla="*/ 139 h 139"/>
                  <a:gd name="T50" fmla="*/ 113 w 139"/>
                  <a:gd name="T51" fmla="*/ 139 h 139"/>
                  <a:gd name="T52" fmla="*/ 109 w 139"/>
                  <a:gd name="T53" fmla="*/ 136 h 139"/>
                  <a:gd name="T54" fmla="*/ 109 w 139"/>
                  <a:gd name="T55" fmla="*/ 115 h 139"/>
                  <a:gd name="T56" fmla="*/ 106 w 139"/>
                  <a:gd name="T57" fmla="*/ 112 h 139"/>
                  <a:gd name="T58" fmla="*/ 85 w 139"/>
                  <a:gd name="T59" fmla="*/ 112 h 139"/>
                  <a:gd name="T60" fmla="*/ 82 w 139"/>
                  <a:gd name="T61" fmla="*/ 108 h 139"/>
                  <a:gd name="T62" fmla="*/ 82 w 139"/>
                  <a:gd name="T63" fmla="*/ 88 h 139"/>
                  <a:gd name="T64" fmla="*/ 79 w 139"/>
                  <a:gd name="T65" fmla="*/ 85 h 139"/>
                  <a:gd name="T66" fmla="*/ 58 w 139"/>
                  <a:gd name="T67" fmla="*/ 85 h 139"/>
                  <a:gd name="T68" fmla="*/ 55 w 139"/>
                  <a:gd name="T69" fmla="*/ 81 h 139"/>
                  <a:gd name="T70" fmla="*/ 55 w 139"/>
                  <a:gd name="T71" fmla="*/ 61 h 139"/>
                  <a:gd name="T72" fmla="*/ 51 w 139"/>
                  <a:gd name="T73" fmla="*/ 58 h 139"/>
                  <a:gd name="T74" fmla="*/ 31 w 139"/>
                  <a:gd name="T75" fmla="*/ 57 h 139"/>
                  <a:gd name="T76" fmla="*/ 28 w 139"/>
                  <a:gd name="T77" fmla="*/ 54 h 139"/>
                  <a:gd name="T78" fmla="*/ 27 w 139"/>
                  <a:gd name="T79" fmla="*/ 34 h 139"/>
                  <a:gd name="T80" fmla="*/ 24 w 139"/>
                  <a:gd name="T81" fmla="*/ 30 h 139"/>
                  <a:gd name="T82" fmla="*/ 4 w 139"/>
                  <a:gd name="T83" fmla="*/ 30 h 139"/>
                  <a:gd name="T84" fmla="*/ 1 w 139"/>
                  <a:gd name="T85" fmla="*/ 27 h 139"/>
                  <a:gd name="T86" fmla="*/ 0 w 139"/>
                  <a:gd name="T87" fmla="*/ 3 h 139"/>
                  <a:gd name="T88" fmla="*/ 3 w 139"/>
                  <a:gd name="T8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39" h="139"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7" y="2"/>
                      <a:pt x="7" y="3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22"/>
                      <a:pt x="8" y="24"/>
                      <a:pt x="10" y="2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2" y="24"/>
                      <a:pt x="34" y="25"/>
                      <a:pt x="34" y="27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9"/>
                      <a:pt x="36" y="51"/>
                      <a:pt x="37" y="51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60" y="51"/>
                      <a:pt x="61" y="53"/>
                      <a:pt x="61" y="54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1" y="77"/>
                      <a:pt x="63" y="78"/>
                      <a:pt x="65" y="78"/>
                    </a:cubicBezTo>
                    <a:cubicBezTo>
                      <a:pt x="85" y="78"/>
                      <a:pt x="85" y="78"/>
                      <a:pt x="85" y="78"/>
                    </a:cubicBezTo>
                    <a:cubicBezTo>
                      <a:pt x="87" y="78"/>
                      <a:pt x="88" y="80"/>
                      <a:pt x="88" y="82"/>
                    </a:cubicBezTo>
                    <a:cubicBezTo>
                      <a:pt x="89" y="102"/>
                      <a:pt x="89" y="102"/>
                      <a:pt x="89" y="102"/>
                    </a:cubicBezTo>
                    <a:cubicBezTo>
                      <a:pt x="89" y="104"/>
                      <a:pt x="90" y="105"/>
                      <a:pt x="92" y="105"/>
                    </a:cubicBezTo>
                    <a:cubicBezTo>
                      <a:pt x="112" y="106"/>
                      <a:pt x="112" y="106"/>
                      <a:pt x="112" y="106"/>
                    </a:cubicBezTo>
                    <a:cubicBezTo>
                      <a:pt x="114" y="106"/>
                      <a:pt x="115" y="107"/>
                      <a:pt x="115" y="109"/>
                    </a:cubicBezTo>
                    <a:cubicBezTo>
                      <a:pt x="116" y="129"/>
                      <a:pt x="116" y="129"/>
                      <a:pt x="116" y="129"/>
                    </a:cubicBezTo>
                    <a:cubicBezTo>
                      <a:pt x="116" y="131"/>
                      <a:pt x="117" y="132"/>
                      <a:pt x="119" y="132"/>
                    </a:cubicBezTo>
                    <a:cubicBezTo>
                      <a:pt x="136" y="133"/>
                      <a:pt x="136" y="133"/>
                      <a:pt x="136" y="133"/>
                    </a:cubicBezTo>
                    <a:cubicBezTo>
                      <a:pt x="138" y="133"/>
                      <a:pt x="139" y="134"/>
                      <a:pt x="139" y="136"/>
                    </a:cubicBezTo>
                    <a:cubicBezTo>
                      <a:pt x="139" y="136"/>
                      <a:pt x="139" y="136"/>
                      <a:pt x="139" y="136"/>
                    </a:cubicBezTo>
                    <a:cubicBezTo>
                      <a:pt x="139" y="138"/>
                      <a:pt x="138" y="139"/>
                      <a:pt x="136" y="139"/>
                    </a:cubicBezTo>
                    <a:cubicBezTo>
                      <a:pt x="113" y="139"/>
                      <a:pt x="113" y="139"/>
                      <a:pt x="113" y="139"/>
                    </a:cubicBezTo>
                    <a:cubicBezTo>
                      <a:pt x="111" y="139"/>
                      <a:pt x="109" y="137"/>
                      <a:pt x="109" y="136"/>
                    </a:cubicBezTo>
                    <a:cubicBezTo>
                      <a:pt x="109" y="115"/>
                      <a:pt x="109" y="115"/>
                      <a:pt x="109" y="115"/>
                    </a:cubicBezTo>
                    <a:cubicBezTo>
                      <a:pt x="109" y="114"/>
                      <a:pt x="108" y="112"/>
                      <a:pt x="106" y="112"/>
                    </a:cubicBezTo>
                    <a:cubicBezTo>
                      <a:pt x="85" y="112"/>
                      <a:pt x="85" y="112"/>
                      <a:pt x="85" y="112"/>
                    </a:cubicBezTo>
                    <a:cubicBezTo>
                      <a:pt x="84" y="112"/>
                      <a:pt x="82" y="110"/>
                      <a:pt x="82" y="108"/>
                    </a:cubicBezTo>
                    <a:cubicBezTo>
                      <a:pt x="82" y="88"/>
                      <a:pt x="82" y="88"/>
                      <a:pt x="82" y="88"/>
                    </a:cubicBezTo>
                    <a:cubicBezTo>
                      <a:pt x="82" y="86"/>
                      <a:pt x="80" y="85"/>
                      <a:pt x="79" y="85"/>
                    </a:cubicBezTo>
                    <a:cubicBezTo>
                      <a:pt x="58" y="85"/>
                      <a:pt x="58" y="85"/>
                      <a:pt x="58" y="85"/>
                    </a:cubicBezTo>
                    <a:cubicBezTo>
                      <a:pt x="56" y="84"/>
                      <a:pt x="55" y="83"/>
                      <a:pt x="55" y="81"/>
                    </a:cubicBezTo>
                    <a:cubicBezTo>
                      <a:pt x="55" y="61"/>
                      <a:pt x="55" y="61"/>
                      <a:pt x="55" y="61"/>
                    </a:cubicBezTo>
                    <a:cubicBezTo>
                      <a:pt x="55" y="59"/>
                      <a:pt x="53" y="58"/>
                      <a:pt x="51" y="58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29" y="57"/>
                      <a:pt x="28" y="56"/>
                      <a:pt x="28" y="54"/>
                    </a:cubicBezTo>
                    <a:cubicBezTo>
                      <a:pt x="27" y="34"/>
                      <a:pt x="27" y="34"/>
                      <a:pt x="27" y="34"/>
                    </a:cubicBezTo>
                    <a:cubicBezTo>
                      <a:pt x="27" y="32"/>
                      <a:pt x="26" y="31"/>
                      <a:pt x="24" y="30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2" y="30"/>
                      <a:pt x="1" y="29"/>
                      <a:pt x="1" y="2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2" y="0"/>
                      <a:pt x="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20" name="Freeform 256"/>
              <p:cNvSpPr>
                <a:spLocks noEditPoints="1"/>
              </p:cNvSpPr>
              <p:nvPr userDrawn="1"/>
            </p:nvSpPr>
            <p:spPr bwMode="auto">
              <a:xfrm>
                <a:off x="3067050" y="2697163"/>
                <a:ext cx="214313" cy="246063"/>
              </a:xfrm>
              <a:custGeom>
                <a:avLst/>
                <a:gdLst>
                  <a:gd name="T0" fmla="*/ 84 w 135"/>
                  <a:gd name="T1" fmla="*/ 78 h 155"/>
                  <a:gd name="T2" fmla="*/ 26 w 135"/>
                  <a:gd name="T3" fmla="*/ 111 h 155"/>
                  <a:gd name="T4" fmla="*/ 26 w 135"/>
                  <a:gd name="T5" fmla="*/ 45 h 155"/>
                  <a:gd name="T6" fmla="*/ 84 w 135"/>
                  <a:gd name="T7" fmla="*/ 78 h 155"/>
                  <a:gd name="T8" fmla="*/ 135 w 135"/>
                  <a:gd name="T9" fmla="*/ 78 h 155"/>
                  <a:gd name="T10" fmla="*/ 97 w 135"/>
                  <a:gd name="T11" fmla="*/ 56 h 155"/>
                  <a:gd name="T12" fmla="*/ 39 w 135"/>
                  <a:gd name="T13" fmla="*/ 22 h 155"/>
                  <a:gd name="T14" fmla="*/ 0 w 135"/>
                  <a:gd name="T15" fmla="*/ 0 h 155"/>
                  <a:gd name="T16" fmla="*/ 0 w 135"/>
                  <a:gd name="T17" fmla="*/ 45 h 155"/>
                  <a:gd name="T18" fmla="*/ 0 w 135"/>
                  <a:gd name="T19" fmla="*/ 111 h 155"/>
                  <a:gd name="T20" fmla="*/ 0 w 135"/>
                  <a:gd name="T21" fmla="*/ 155 h 155"/>
                  <a:gd name="T22" fmla="*/ 39 w 135"/>
                  <a:gd name="T23" fmla="*/ 133 h 155"/>
                  <a:gd name="T24" fmla="*/ 97 w 135"/>
                  <a:gd name="T25" fmla="*/ 100 h 155"/>
                  <a:gd name="T26" fmla="*/ 135 w 135"/>
                  <a:gd name="T27" fmla="*/ 78 h 155"/>
                  <a:gd name="T28" fmla="*/ 135 w 135"/>
                  <a:gd name="T29" fmla="*/ 7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5" h="155">
                    <a:moveTo>
                      <a:pt x="84" y="78"/>
                    </a:moveTo>
                    <a:lnTo>
                      <a:pt x="26" y="111"/>
                    </a:lnTo>
                    <a:lnTo>
                      <a:pt x="26" y="45"/>
                    </a:lnTo>
                    <a:lnTo>
                      <a:pt x="84" y="78"/>
                    </a:lnTo>
                    <a:close/>
                    <a:moveTo>
                      <a:pt x="135" y="78"/>
                    </a:moveTo>
                    <a:lnTo>
                      <a:pt x="97" y="56"/>
                    </a:lnTo>
                    <a:lnTo>
                      <a:pt x="39" y="22"/>
                    </a:lnTo>
                    <a:lnTo>
                      <a:pt x="0" y="0"/>
                    </a:lnTo>
                    <a:lnTo>
                      <a:pt x="0" y="45"/>
                    </a:lnTo>
                    <a:lnTo>
                      <a:pt x="0" y="111"/>
                    </a:lnTo>
                    <a:lnTo>
                      <a:pt x="0" y="155"/>
                    </a:lnTo>
                    <a:lnTo>
                      <a:pt x="39" y="133"/>
                    </a:lnTo>
                    <a:lnTo>
                      <a:pt x="97" y="100"/>
                    </a:lnTo>
                    <a:lnTo>
                      <a:pt x="135" y="78"/>
                    </a:lnTo>
                    <a:lnTo>
                      <a:pt x="135" y="7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21" name="Freeform 257"/>
              <p:cNvSpPr>
                <a:spLocks noEditPoints="1"/>
              </p:cNvSpPr>
              <p:nvPr userDrawn="1"/>
            </p:nvSpPr>
            <p:spPr bwMode="auto">
              <a:xfrm>
                <a:off x="3067050" y="2697163"/>
                <a:ext cx="214313" cy="246063"/>
              </a:xfrm>
              <a:custGeom>
                <a:avLst/>
                <a:gdLst>
                  <a:gd name="T0" fmla="*/ 84 w 135"/>
                  <a:gd name="T1" fmla="*/ 78 h 155"/>
                  <a:gd name="T2" fmla="*/ 26 w 135"/>
                  <a:gd name="T3" fmla="*/ 111 h 155"/>
                  <a:gd name="T4" fmla="*/ 26 w 135"/>
                  <a:gd name="T5" fmla="*/ 45 h 155"/>
                  <a:gd name="T6" fmla="*/ 84 w 135"/>
                  <a:gd name="T7" fmla="*/ 78 h 155"/>
                  <a:gd name="T8" fmla="*/ 135 w 135"/>
                  <a:gd name="T9" fmla="*/ 78 h 155"/>
                  <a:gd name="T10" fmla="*/ 97 w 135"/>
                  <a:gd name="T11" fmla="*/ 56 h 155"/>
                  <a:gd name="T12" fmla="*/ 39 w 135"/>
                  <a:gd name="T13" fmla="*/ 22 h 155"/>
                  <a:gd name="T14" fmla="*/ 0 w 135"/>
                  <a:gd name="T15" fmla="*/ 0 h 155"/>
                  <a:gd name="T16" fmla="*/ 0 w 135"/>
                  <a:gd name="T17" fmla="*/ 45 h 155"/>
                  <a:gd name="T18" fmla="*/ 0 w 135"/>
                  <a:gd name="T19" fmla="*/ 111 h 155"/>
                  <a:gd name="T20" fmla="*/ 0 w 135"/>
                  <a:gd name="T21" fmla="*/ 155 h 155"/>
                  <a:gd name="T22" fmla="*/ 39 w 135"/>
                  <a:gd name="T23" fmla="*/ 133 h 155"/>
                  <a:gd name="T24" fmla="*/ 97 w 135"/>
                  <a:gd name="T25" fmla="*/ 100 h 155"/>
                  <a:gd name="T26" fmla="*/ 135 w 135"/>
                  <a:gd name="T27" fmla="*/ 78 h 155"/>
                  <a:gd name="T28" fmla="*/ 135 w 135"/>
                  <a:gd name="T29" fmla="*/ 7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5" h="155">
                    <a:moveTo>
                      <a:pt x="84" y="78"/>
                    </a:moveTo>
                    <a:lnTo>
                      <a:pt x="26" y="111"/>
                    </a:lnTo>
                    <a:lnTo>
                      <a:pt x="26" y="45"/>
                    </a:lnTo>
                    <a:lnTo>
                      <a:pt x="84" y="78"/>
                    </a:lnTo>
                    <a:moveTo>
                      <a:pt x="135" y="78"/>
                    </a:moveTo>
                    <a:lnTo>
                      <a:pt x="97" y="56"/>
                    </a:lnTo>
                    <a:lnTo>
                      <a:pt x="39" y="22"/>
                    </a:lnTo>
                    <a:lnTo>
                      <a:pt x="0" y="0"/>
                    </a:lnTo>
                    <a:lnTo>
                      <a:pt x="0" y="45"/>
                    </a:lnTo>
                    <a:lnTo>
                      <a:pt x="0" y="111"/>
                    </a:lnTo>
                    <a:lnTo>
                      <a:pt x="0" y="155"/>
                    </a:lnTo>
                    <a:lnTo>
                      <a:pt x="39" y="133"/>
                    </a:lnTo>
                    <a:lnTo>
                      <a:pt x="97" y="100"/>
                    </a:lnTo>
                    <a:lnTo>
                      <a:pt x="135" y="78"/>
                    </a:lnTo>
                    <a:lnTo>
                      <a:pt x="135" y="78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22" name="Freeform 258"/>
              <p:cNvSpPr>
                <a:spLocks noEditPoints="1"/>
              </p:cNvSpPr>
              <p:nvPr userDrawn="1"/>
            </p:nvSpPr>
            <p:spPr bwMode="auto">
              <a:xfrm>
                <a:off x="2898775" y="4167188"/>
                <a:ext cx="211138" cy="211138"/>
              </a:xfrm>
              <a:custGeom>
                <a:avLst/>
                <a:gdLst>
                  <a:gd name="T0" fmla="*/ 117 w 133"/>
                  <a:gd name="T1" fmla="*/ 16 h 133"/>
                  <a:gd name="T2" fmla="*/ 55 w 133"/>
                  <a:gd name="T3" fmla="*/ 0 h 133"/>
                  <a:gd name="T4" fmla="*/ 72 w 133"/>
                  <a:gd name="T5" fmla="*/ 62 h 133"/>
                  <a:gd name="T6" fmla="*/ 133 w 133"/>
                  <a:gd name="T7" fmla="*/ 78 h 133"/>
                  <a:gd name="T8" fmla="*/ 117 w 133"/>
                  <a:gd name="T9" fmla="*/ 16 h 133"/>
                  <a:gd name="T10" fmla="*/ 0 w 133"/>
                  <a:gd name="T11" fmla="*/ 47 h 133"/>
                  <a:gd name="T12" fmla="*/ 16 w 133"/>
                  <a:gd name="T13" fmla="*/ 109 h 133"/>
                  <a:gd name="T14" fmla="*/ 62 w 133"/>
                  <a:gd name="T15" fmla="*/ 64 h 133"/>
                  <a:gd name="T16" fmla="*/ 45 w 133"/>
                  <a:gd name="T17" fmla="*/ 2 h 133"/>
                  <a:gd name="T18" fmla="*/ 0 w 133"/>
                  <a:gd name="T19" fmla="*/ 47 h 133"/>
                  <a:gd name="T20" fmla="*/ 69 w 133"/>
                  <a:gd name="T21" fmla="*/ 71 h 133"/>
                  <a:gd name="T22" fmla="*/ 24 w 133"/>
                  <a:gd name="T23" fmla="*/ 116 h 133"/>
                  <a:gd name="T24" fmla="*/ 85 w 133"/>
                  <a:gd name="T25" fmla="*/ 133 h 133"/>
                  <a:gd name="T26" fmla="*/ 130 w 133"/>
                  <a:gd name="T27" fmla="*/ 88 h 133"/>
                  <a:gd name="T28" fmla="*/ 69 w 133"/>
                  <a:gd name="T29" fmla="*/ 71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3" h="133">
                    <a:moveTo>
                      <a:pt x="117" y="16"/>
                    </a:moveTo>
                    <a:lnTo>
                      <a:pt x="55" y="0"/>
                    </a:lnTo>
                    <a:lnTo>
                      <a:pt x="72" y="62"/>
                    </a:lnTo>
                    <a:lnTo>
                      <a:pt x="133" y="78"/>
                    </a:lnTo>
                    <a:lnTo>
                      <a:pt x="117" y="16"/>
                    </a:lnTo>
                    <a:close/>
                    <a:moveTo>
                      <a:pt x="0" y="47"/>
                    </a:moveTo>
                    <a:lnTo>
                      <a:pt x="16" y="109"/>
                    </a:lnTo>
                    <a:lnTo>
                      <a:pt x="62" y="64"/>
                    </a:lnTo>
                    <a:lnTo>
                      <a:pt x="45" y="2"/>
                    </a:lnTo>
                    <a:lnTo>
                      <a:pt x="0" y="47"/>
                    </a:lnTo>
                    <a:close/>
                    <a:moveTo>
                      <a:pt x="69" y="71"/>
                    </a:moveTo>
                    <a:lnTo>
                      <a:pt x="24" y="116"/>
                    </a:lnTo>
                    <a:lnTo>
                      <a:pt x="85" y="133"/>
                    </a:lnTo>
                    <a:lnTo>
                      <a:pt x="130" y="88"/>
                    </a:lnTo>
                    <a:lnTo>
                      <a:pt x="69" y="7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23" name="Freeform 259"/>
              <p:cNvSpPr>
                <a:spLocks noEditPoints="1"/>
              </p:cNvSpPr>
              <p:nvPr userDrawn="1"/>
            </p:nvSpPr>
            <p:spPr bwMode="auto">
              <a:xfrm>
                <a:off x="2165350" y="3017838"/>
                <a:ext cx="165100" cy="165100"/>
              </a:xfrm>
              <a:custGeom>
                <a:avLst/>
                <a:gdLst>
                  <a:gd name="T0" fmla="*/ 42 w 104"/>
                  <a:gd name="T1" fmla="*/ 29 h 104"/>
                  <a:gd name="T2" fmla="*/ 75 w 104"/>
                  <a:gd name="T3" fmla="*/ 42 h 104"/>
                  <a:gd name="T4" fmla="*/ 62 w 104"/>
                  <a:gd name="T5" fmla="*/ 75 h 104"/>
                  <a:gd name="T6" fmla="*/ 29 w 104"/>
                  <a:gd name="T7" fmla="*/ 62 h 104"/>
                  <a:gd name="T8" fmla="*/ 42 w 104"/>
                  <a:gd name="T9" fmla="*/ 29 h 104"/>
                  <a:gd name="T10" fmla="*/ 34 w 104"/>
                  <a:gd name="T11" fmla="*/ 10 h 104"/>
                  <a:gd name="T12" fmla="*/ 10 w 104"/>
                  <a:gd name="T13" fmla="*/ 70 h 104"/>
                  <a:gd name="T14" fmla="*/ 70 w 104"/>
                  <a:gd name="T15" fmla="*/ 93 h 104"/>
                  <a:gd name="T16" fmla="*/ 94 w 104"/>
                  <a:gd name="T17" fmla="*/ 33 h 104"/>
                  <a:gd name="T18" fmla="*/ 34 w 104"/>
                  <a:gd name="T19" fmla="*/ 1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42" y="29"/>
                    </a:moveTo>
                    <a:cubicBezTo>
                      <a:pt x="55" y="23"/>
                      <a:pt x="69" y="29"/>
                      <a:pt x="75" y="42"/>
                    </a:cubicBezTo>
                    <a:cubicBezTo>
                      <a:pt x="81" y="54"/>
                      <a:pt x="75" y="69"/>
                      <a:pt x="62" y="75"/>
                    </a:cubicBezTo>
                    <a:cubicBezTo>
                      <a:pt x="50" y="80"/>
                      <a:pt x="35" y="74"/>
                      <a:pt x="29" y="62"/>
                    </a:cubicBezTo>
                    <a:cubicBezTo>
                      <a:pt x="24" y="49"/>
                      <a:pt x="29" y="34"/>
                      <a:pt x="42" y="29"/>
                    </a:cubicBezTo>
                    <a:moveTo>
                      <a:pt x="34" y="10"/>
                    </a:moveTo>
                    <a:cubicBezTo>
                      <a:pt x="11" y="20"/>
                      <a:pt x="0" y="47"/>
                      <a:pt x="10" y="70"/>
                    </a:cubicBezTo>
                    <a:cubicBezTo>
                      <a:pt x="20" y="93"/>
                      <a:pt x="47" y="104"/>
                      <a:pt x="70" y="93"/>
                    </a:cubicBezTo>
                    <a:cubicBezTo>
                      <a:pt x="93" y="83"/>
                      <a:pt x="104" y="56"/>
                      <a:pt x="94" y="33"/>
                    </a:cubicBezTo>
                    <a:cubicBezTo>
                      <a:pt x="84" y="10"/>
                      <a:pt x="57" y="0"/>
                      <a:pt x="34" y="1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24" name="Freeform 260"/>
              <p:cNvSpPr>
                <a:spLocks noEditPoints="1"/>
              </p:cNvSpPr>
              <p:nvPr userDrawn="1"/>
            </p:nvSpPr>
            <p:spPr bwMode="auto">
              <a:xfrm>
                <a:off x="2554288" y="1165226"/>
                <a:ext cx="165100" cy="165100"/>
              </a:xfrm>
              <a:custGeom>
                <a:avLst/>
                <a:gdLst>
                  <a:gd name="T0" fmla="*/ 42 w 104"/>
                  <a:gd name="T1" fmla="*/ 29 h 104"/>
                  <a:gd name="T2" fmla="*/ 75 w 104"/>
                  <a:gd name="T3" fmla="*/ 42 h 104"/>
                  <a:gd name="T4" fmla="*/ 62 w 104"/>
                  <a:gd name="T5" fmla="*/ 75 h 104"/>
                  <a:gd name="T6" fmla="*/ 30 w 104"/>
                  <a:gd name="T7" fmla="*/ 62 h 104"/>
                  <a:gd name="T8" fmla="*/ 42 w 104"/>
                  <a:gd name="T9" fmla="*/ 29 h 104"/>
                  <a:gd name="T10" fmla="*/ 34 w 104"/>
                  <a:gd name="T11" fmla="*/ 10 h 104"/>
                  <a:gd name="T12" fmla="*/ 11 w 104"/>
                  <a:gd name="T13" fmla="*/ 70 h 104"/>
                  <a:gd name="T14" fmla="*/ 71 w 104"/>
                  <a:gd name="T15" fmla="*/ 94 h 104"/>
                  <a:gd name="T16" fmla="*/ 94 w 104"/>
                  <a:gd name="T17" fmla="*/ 33 h 104"/>
                  <a:gd name="T18" fmla="*/ 34 w 104"/>
                  <a:gd name="T19" fmla="*/ 1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42" y="29"/>
                    </a:moveTo>
                    <a:cubicBezTo>
                      <a:pt x="55" y="23"/>
                      <a:pt x="70" y="29"/>
                      <a:pt x="75" y="42"/>
                    </a:cubicBezTo>
                    <a:cubicBezTo>
                      <a:pt x="81" y="54"/>
                      <a:pt x="75" y="69"/>
                      <a:pt x="62" y="75"/>
                    </a:cubicBezTo>
                    <a:cubicBezTo>
                      <a:pt x="50" y="80"/>
                      <a:pt x="35" y="74"/>
                      <a:pt x="30" y="62"/>
                    </a:cubicBezTo>
                    <a:cubicBezTo>
                      <a:pt x="24" y="49"/>
                      <a:pt x="30" y="34"/>
                      <a:pt x="42" y="29"/>
                    </a:cubicBezTo>
                    <a:moveTo>
                      <a:pt x="34" y="10"/>
                    </a:moveTo>
                    <a:cubicBezTo>
                      <a:pt x="11" y="20"/>
                      <a:pt x="0" y="47"/>
                      <a:pt x="11" y="70"/>
                    </a:cubicBezTo>
                    <a:cubicBezTo>
                      <a:pt x="21" y="93"/>
                      <a:pt x="48" y="104"/>
                      <a:pt x="71" y="94"/>
                    </a:cubicBezTo>
                    <a:cubicBezTo>
                      <a:pt x="94" y="83"/>
                      <a:pt x="104" y="56"/>
                      <a:pt x="94" y="33"/>
                    </a:cubicBezTo>
                    <a:cubicBezTo>
                      <a:pt x="84" y="10"/>
                      <a:pt x="57" y="0"/>
                      <a:pt x="34" y="1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25" name="Oval 261"/>
              <p:cNvSpPr>
                <a:spLocks noChangeArrowheads="1"/>
              </p:cNvSpPr>
              <p:nvPr userDrawn="1"/>
            </p:nvSpPr>
            <p:spPr bwMode="auto">
              <a:xfrm>
                <a:off x="2486025" y="4527551"/>
                <a:ext cx="93663" cy="936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26" name="Oval 262"/>
              <p:cNvSpPr>
                <a:spLocks noChangeArrowheads="1"/>
              </p:cNvSpPr>
              <p:nvPr userDrawn="1"/>
            </p:nvSpPr>
            <p:spPr bwMode="auto">
              <a:xfrm>
                <a:off x="3222625" y="2224088"/>
                <a:ext cx="92075" cy="936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27" name="Oval 263"/>
              <p:cNvSpPr>
                <a:spLocks noChangeArrowheads="1"/>
              </p:cNvSpPr>
              <p:nvPr userDrawn="1"/>
            </p:nvSpPr>
            <p:spPr bwMode="auto">
              <a:xfrm>
                <a:off x="2181225" y="1587501"/>
                <a:ext cx="92075" cy="9207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28" name="Oval 264"/>
              <p:cNvSpPr>
                <a:spLocks noChangeArrowheads="1"/>
              </p:cNvSpPr>
              <p:nvPr userDrawn="1"/>
            </p:nvSpPr>
            <p:spPr bwMode="auto">
              <a:xfrm>
                <a:off x="3216275" y="4648201"/>
                <a:ext cx="57150" cy="5715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29" name="Oval 265"/>
              <p:cNvSpPr>
                <a:spLocks noChangeArrowheads="1"/>
              </p:cNvSpPr>
              <p:nvPr userDrawn="1"/>
            </p:nvSpPr>
            <p:spPr bwMode="auto">
              <a:xfrm>
                <a:off x="2246313" y="4221163"/>
                <a:ext cx="57150" cy="5715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30" name="Freeform 266"/>
              <p:cNvSpPr/>
              <p:nvPr userDrawn="1"/>
            </p:nvSpPr>
            <p:spPr bwMode="auto">
              <a:xfrm>
                <a:off x="2463800" y="2546351"/>
                <a:ext cx="122238" cy="179388"/>
              </a:xfrm>
              <a:custGeom>
                <a:avLst/>
                <a:gdLst>
                  <a:gd name="T0" fmla="*/ 5 w 77"/>
                  <a:gd name="T1" fmla="*/ 84 h 113"/>
                  <a:gd name="T2" fmla="*/ 41 w 77"/>
                  <a:gd name="T3" fmla="*/ 13 h 113"/>
                  <a:gd name="T4" fmla="*/ 65 w 77"/>
                  <a:gd name="T5" fmla="*/ 5 h 113"/>
                  <a:gd name="T6" fmla="*/ 65 w 77"/>
                  <a:gd name="T7" fmla="*/ 5 h 113"/>
                  <a:gd name="T8" fmla="*/ 73 w 77"/>
                  <a:gd name="T9" fmla="*/ 29 h 113"/>
                  <a:gd name="T10" fmla="*/ 37 w 77"/>
                  <a:gd name="T11" fmla="*/ 100 h 113"/>
                  <a:gd name="T12" fmla="*/ 13 w 77"/>
                  <a:gd name="T13" fmla="*/ 108 h 113"/>
                  <a:gd name="T14" fmla="*/ 13 w 77"/>
                  <a:gd name="T15" fmla="*/ 108 h 113"/>
                  <a:gd name="T16" fmla="*/ 5 w 77"/>
                  <a:gd name="T17" fmla="*/ 84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113">
                    <a:moveTo>
                      <a:pt x="5" y="84"/>
                    </a:moveTo>
                    <a:cubicBezTo>
                      <a:pt x="41" y="13"/>
                      <a:pt x="41" y="13"/>
                      <a:pt x="41" y="13"/>
                    </a:cubicBezTo>
                    <a:cubicBezTo>
                      <a:pt x="45" y="4"/>
                      <a:pt x="56" y="0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73" y="9"/>
                      <a:pt x="77" y="20"/>
                      <a:pt x="73" y="29"/>
                    </a:cubicBezTo>
                    <a:cubicBezTo>
                      <a:pt x="37" y="100"/>
                      <a:pt x="37" y="100"/>
                      <a:pt x="37" y="100"/>
                    </a:cubicBezTo>
                    <a:cubicBezTo>
                      <a:pt x="32" y="109"/>
                      <a:pt x="22" y="113"/>
                      <a:pt x="13" y="108"/>
                    </a:cubicBezTo>
                    <a:cubicBezTo>
                      <a:pt x="13" y="108"/>
                      <a:pt x="13" y="108"/>
                      <a:pt x="13" y="108"/>
                    </a:cubicBezTo>
                    <a:cubicBezTo>
                      <a:pt x="4" y="104"/>
                      <a:pt x="0" y="93"/>
                      <a:pt x="5" y="8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31" name="Freeform 267"/>
              <p:cNvSpPr/>
              <p:nvPr userDrawn="1"/>
            </p:nvSpPr>
            <p:spPr bwMode="auto">
              <a:xfrm>
                <a:off x="2533650" y="2684463"/>
                <a:ext cx="120650" cy="177800"/>
              </a:xfrm>
              <a:custGeom>
                <a:avLst/>
                <a:gdLst>
                  <a:gd name="T0" fmla="*/ 4 w 76"/>
                  <a:gd name="T1" fmla="*/ 84 h 112"/>
                  <a:gd name="T2" fmla="*/ 40 w 76"/>
                  <a:gd name="T3" fmla="*/ 12 h 112"/>
                  <a:gd name="T4" fmla="*/ 64 w 76"/>
                  <a:gd name="T5" fmla="*/ 4 h 112"/>
                  <a:gd name="T6" fmla="*/ 64 w 76"/>
                  <a:gd name="T7" fmla="*/ 4 h 112"/>
                  <a:gd name="T8" fmla="*/ 72 w 76"/>
                  <a:gd name="T9" fmla="*/ 28 h 112"/>
                  <a:gd name="T10" fmla="*/ 36 w 76"/>
                  <a:gd name="T11" fmla="*/ 100 h 112"/>
                  <a:gd name="T12" fmla="*/ 12 w 76"/>
                  <a:gd name="T13" fmla="*/ 108 h 112"/>
                  <a:gd name="T14" fmla="*/ 12 w 76"/>
                  <a:gd name="T15" fmla="*/ 108 h 112"/>
                  <a:gd name="T16" fmla="*/ 4 w 76"/>
                  <a:gd name="T17" fmla="*/ 84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112">
                    <a:moveTo>
                      <a:pt x="4" y="84"/>
                    </a:moveTo>
                    <a:cubicBezTo>
                      <a:pt x="40" y="12"/>
                      <a:pt x="40" y="12"/>
                      <a:pt x="40" y="12"/>
                    </a:cubicBezTo>
                    <a:cubicBezTo>
                      <a:pt x="45" y="3"/>
                      <a:pt x="55" y="0"/>
                      <a:pt x="64" y="4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73" y="8"/>
                      <a:pt x="76" y="19"/>
                      <a:pt x="72" y="28"/>
                    </a:cubicBezTo>
                    <a:cubicBezTo>
                      <a:pt x="36" y="100"/>
                      <a:pt x="36" y="100"/>
                      <a:pt x="36" y="100"/>
                    </a:cubicBezTo>
                    <a:cubicBezTo>
                      <a:pt x="32" y="108"/>
                      <a:pt x="21" y="112"/>
                      <a:pt x="12" y="108"/>
                    </a:cubicBezTo>
                    <a:cubicBezTo>
                      <a:pt x="12" y="108"/>
                      <a:pt x="12" y="108"/>
                      <a:pt x="12" y="108"/>
                    </a:cubicBezTo>
                    <a:cubicBezTo>
                      <a:pt x="4" y="103"/>
                      <a:pt x="0" y="93"/>
                      <a:pt x="4" y="8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32" name="Freeform 268"/>
              <p:cNvSpPr/>
              <p:nvPr userDrawn="1"/>
            </p:nvSpPr>
            <p:spPr bwMode="auto">
              <a:xfrm>
                <a:off x="2466975" y="2665413"/>
                <a:ext cx="185738" cy="82550"/>
              </a:xfrm>
              <a:custGeom>
                <a:avLst/>
                <a:gdLst>
                  <a:gd name="T0" fmla="*/ 22 w 117"/>
                  <a:gd name="T1" fmla="*/ 2 h 52"/>
                  <a:gd name="T2" fmla="*/ 101 w 117"/>
                  <a:gd name="T3" fmla="*/ 15 h 52"/>
                  <a:gd name="T4" fmla="*/ 116 w 117"/>
                  <a:gd name="T5" fmla="*/ 35 h 52"/>
                  <a:gd name="T6" fmla="*/ 116 w 117"/>
                  <a:gd name="T7" fmla="*/ 35 h 52"/>
                  <a:gd name="T8" fmla="*/ 95 w 117"/>
                  <a:gd name="T9" fmla="*/ 50 h 52"/>
                  <a:gd name="T10" fmla="*/ 16 w 117"/>
                  <a:gd name="T11" fmla="*/ 37 h 52"/>
                  <a:gd name="T12" fmla="*/ 1 w 117"/>
                  <a:gd name="T13" fmla="*/ 17 h 52"/>
                  <a:gd name="T14" fmla="*/ 1 w 117"/>
                  <a:gd name="T15" fmla="*/ 17 h 52"/>
                  <a:gd name="T16" fmla="*/ 22 w 117"/>
                  <a:gd name="T17" fmla="*/ 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" h="52">
                    <a:moveTo>
                      <a:pt x="22" y="2"/>
                    </a:moveTo>
                    <a:cubicBezTo>
                      <a:pt x="101" y="15"/>
                      <a:pt x="101" y="15"/>
                      <a:pt x="101" y="15"/>
                    </a:cubicBezTo>
                    <a:cubicBezTo>
                      <a:pt x="111" y="17"/>
                      <a:pt x="117" y="26"/>
                      <a:pt x="116" y="35"/>
                    </a:cubicBezTo>
                    <a:cubicBezTo>
                      <a:pt x="116" y="35"/>
                      <a:pt x="116" y="35"/>
                      <a:pt x="116" y="35"/>
                    </a:cubicBezTo>
                    <a:cubicBezTo>
                      <a:pt x="114" y="45"/>
                      <a:pt x="105" y="52"/>
                      <a:pt x="95" y="50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6" y="35"/>
                      <a:pt x="0" y="26"/>
                      <a:pt x="1" y="17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3" y="7"/>
                      <a:pt x="12" y="0"/>
                      <a:pt x="22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1292225" y="3240089"/>
            <a:ext cx="2532063" cy="70807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1282699" y="1637504"/>
            <a:ext cx="5124451" cy="1200153"/>
          </a:xfr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201862" y="5062632"/>
            <a:ext cx="5124451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2201862" y="5358903"/>
            <a:ext cx="5124451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569363" y="1204705"/>
            <a:ext cx="5380047" cy="4448590"/>
            <a:chOff x="6083300" y="920751"/>
            <a:chExt cx="5565775" cy="4602163"/>
          </a:xfrm>
        </p:grpSpPr>
        <p:sp>
          <p:nvSpPr>
            <p:cNvPr id="22" name="Oval 73"/>
            <p:cNvSpPr>
              <a:spLocks noChangeArrowheads="1"/>
            </p:cNvSpPr>
            <p:nvPr userDrawn="1"/>
          </p:nvSpPr>
          <p:spPr bwMode="auto">
            <a:xfrm>
              <a:off x="6335713" y="936626"/>
              <a:ext cx="2416175" cy="2413000"/>
            </a:xfrm>
            <a:prstGeom prst="ellipse">
              <a:avLst/>
            </a:prstGeom>
            <a:solidFill>
              <a:srgbClr val="88D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74"/>
            <p:cNvSpPr>
              <a:spLocks noEditPoints="1"/>
            </p:cNvSpPr>
            <p:nvPr userDrawn="1"/>
          </p:nvSpPr>
          <p:spPr bwMode="auto">
            <a:xfrm>
              <a:off x="6319838" y="920751"/>
              <a:ext cx="2447925" cy="2444750"/>
            </a:xfrm>
            <a:custGeom>
              <a:avLst/>
              <a:gdLst>
                <a:gd name="T0" fmla="*/ 771 w 1542"/>
                <a:gd name="T1" fmla="*/ 20 h 1542"/>
                <a:gd name="T2" fmla="*/ 1522 w 1542"/>
                <a:gd name="T3" fmla="*/ 771 h 1542"/>
                <a:gd name="T4" fmla="*/ 771 w 1542"/>
                <a:gd name="T5" fmla="*/ 1522 h 1542"/>
                <a:gd name="T6" fmla="*/ 20 w 1542"/>
                <a:gd name="T7" fmla="*/ 771 h 1542"/>
                <a:gd name="T8" fmla="*/ 771 w 1542"/>
                <a:gd name="T9" fmla="*/ 20 h 1542"/>
                <a:gd name="T10" fmla="*/ 771 w 1542"/>
                <a:gd name="T11" fmla="*/ 0 h 1542"/>
                <a:gd name="T12" fmla="*/ 0 w 1542"/>
                <a:gd name="T13" fmla="*/ 771 h 1542"/>
                <a:gd name="T14" fmla="*/ 771 w 1542"/>
                <a:gd name="T15" fmla="*/ 1542 h 1542"/>
                <a:gd name="T16" fmla="*/ 1542 w 1542"/>
                <a:gd name="T17" fmla="*/ 771 h 1542"/>
                <a:gd name="T18" fmla="*/ 771 w 1542"/>
                <a:gd name="T19" fmla="*/ 0 h 1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42" h="1542">
                  <a:moveTo>
                    <a:pt x="771" y="20"/>
                  </a:moveTo>
                  <a:cubicBezTo>
                    <a:pt x="1185" y="20"/>
                    <a:pt x="1522" y="357"/>
                    <a:pt x="1522" y="771"/>
                  </a:cubicBezTo>
                  <a:cubicBezTo>
                    <a:pt x="1522" y="1185"/>
                    <a:pt x="1185" y="1522"/>
                    <a:pt x="771" y="1522"/>
                  </a:cubicBezTo>
                  <a:cubicBezTo>
                    <a:pt x="357" y="1522"/>
                    <a:pt x="20" y="1185"/>
                    <a:pt x="20" y="771"/>
                  </a:cubicBezTo>
                  <a:cubicBezTo>
                    <a:pt x="20" y="357"/>
                    <a:pt x="357" y="20"/>
                    <a:pt x="771" y="20"/>
                  </a:cubicBezTo>
                  <a:moveTo>
                    <a:pt x="771" y="0"/>
                  </a:moveTo>
                  <a:cubicBezTo>
                    <a:pt x="346" y="0"/>
                    <a:pt x="0" y="346"/>
                    <a:pt x="0" y="771"/>
                  </a:cubicBezTo>
                  <a:cubicBezTo>
                    <a:pt x="0" y="1196"/>
                    <a:pt x="346" y="1542"/>
                    <a:pt x="771" y="1542"/>
                  </a:cubicBezTo>
                  <a:cubicBezTo>
                    <a:pt x="1196" y="1542"/>
                    <a:pt x="1542" y="1196"/>
                    <a:pt x="1542" y="771"/>
                  </a:cubicBezTo>
                  <a:cubicBezTo>
                    <a:pt x="1542" y="346"/>
                    <a:pt x="1196" y="0"/>
                    <a:pt x="771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75"/>
            <p:cNvSpPr/>
            <p:nvPr userDrawn="1"/>
          </p:nvSpPr>
          <p:spPr bwMode="auto">
            <a:xfrm>
              <a:off x="7046913" y="977901"/>
              <a:ext cx="1671638" cy="2332038"/>
            </a:xfrm>
            <a:custGeom>
              <a:avLst/>
              <a:gdLst>
                <a:gd name="T0" fmla="*/ 350 w 1053"/>
                <a:gd name="T1" fmla="*/ 0 h 1471"/>
                <a:gd name="T2" fmla="*/ 768 w 1053"/>
                <a:gd name="T3" fmla="*/ 664 h 1471"/>
                <a:gd name="T4" fmla="*/ 33 w 1053"/>
                <a:gd name="T5" fmla="*/ 1400 h 1471"/>
                <a:gd name="T6" fmla="*/ 0 w 1053"/>
                <a:gd name="T7" fmla="*/ 1399 h 1471"/>
                <a:gd name="T8" fmla="*/ 318 w 1053"/>
                <a:gd name="T9" fmla="*/ 1471 h 1471"/>
                <a:gd name="T10" fmla="*/ 1053 w 1053"/>
                <a:gd name="T11" fmla="*/ 735 h 1471"/>
                <a:gd name="T12" fmla="*/ 350 w 1053"/>
                <a:gd name="T13" fmla="*/ 0 h 1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3" h="1471">
                  <a:moveTo>
                    <a:pt x="350" y="0"/>
                  </a:moveTo>
                  <a:cubicBezTo>
                    <a:pt x="597" y="119"/>
                    <a:pt x="768" y="372"/>
                    <a:pt x="768" y="664"/>
                  </a:cubicBezTo>
                  <a:cubicBezTo>
                    <a:pt x="768" y="1070"/>
                    <a:pt x="438" y="1400"/>
                    <a:pt x="33" y="1400"/>
                  </a:cubicBezTo>
                  <a:cubicBezTo>
                    <a:pt x="22" y="1400"/>
                    <a:pt x="11" y="1399"/>
                    <a:pt x="0" y="1399"/>
                  </a:cubicBezTo>
                  <a:cubicBezTo>
                    <a:pt x="96" y="1445"/>
                    <a:pt x="204" y="1471"/>
                    <a:pt x="318" y="1471"/>
                  </a:cubicBezTo>
                  <a:cubicBezTo>
                    <a:pt x="723" y="1471"/>
                    <a:pt x="1053" y="1141"/>
                    <a:pt x="1053" y="735"/>
                  </a:cubicBezTo>
                  <a:cubicBezTo>
                    <a:pt x="1053" y="340"/>
                    <a:pt x="741" y="17"/>
                    <a:pt x="350" y="0"/>
                  </a:cubicBezTo>
                  <a:close/>
                </a:path>
              </a:pathLst>
            </a:custGeom>
            <a:solidFill>
              <a:srgbClr val="81C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76"/>
            <p:cNvSpPr/>
            <p:nvPr userDrawn="1"/>
          </p:nvSpPr>
          <p:spPr bwMode="auto">
            <a:xfrm>
              <a:off x="8466138" y="2452689"/>
              <a:ext cx="244475" cy="330200"/>
            </a:xfrm>
            <a:custGeom>
              <a:avLst/>
              <a:gdLst>
                <a:gd name="T0" fmla="*/ 28 w 154"/>
                <a:gd name="T1" fmla="*/ 208 h 208"/>
                <a:gd name="T2" fmla="*/ 20 w 154"/>
                <a:gd name="T3" fmla="*/ 206 h 208"/>
                <a:gd name="T4" fmla="*/ 9 w 154"/>
                <a:gd name="T5" fmla="*/ 177 h 208"/>
                <a:gd name="T6" fmla="*/ 7 w 154"/>
                <a:gd name="T7" fmla="*/ 162 h 208"/>
                <a:gd name="T8" fmla="*/ 0 w 154"/>
                <a:gd name="T9" fmla="*/ 136 h 208"/>
                <a:gd name="T10" fmla="*/ 11 w 154"/>
                <a:gd name="T11" fmla="*/ 97 h 208"/>
                <a:gd name="T12" fmla="*/ 25 w 154"/>
                <a:gd name="T13" fmla="*/ 76 h 208"/>
                <a:gd name="T14" fmla="*/ 26 w 154"/>
                <a:gd name="T15" fmla="*/ 74 h 208"/>
                <a:gd name="T16" fmla="*/ 34 w 154"/>
                <a:gd name="T17" fmla="*/ 65 h 208"/>
                <a:gd name="T18" fmla="*/ 48 w 154"/>
                <a:gd name="T19" fmla="*/ 50 h 208"/>
                <a:gd name="T20" fmla="*/ 50 w 154"/>
                <a:gd name="T21" fmla="*/ 53 h 208"/>
                <a:gd name="T22" fmla="*/ 60 w 154"/>
                <a:gd name="T23" fmla="*/ 46 h 208"/>
                <a:gd name="T24" fmla="*/ 70 w 154"/>
                <a:gd name="T25" fmla="*/ 44 h 208"/>
                <a:gd name="T26" fmla="*/ 74 w 154"/>
                <a:gd name="T27" fmla="*/ 43 h 208"/>
                <a:gd name="T28" fmla="*/ 93 w 154"/>
                <a:gd name="T29" fmla="*/ 20 h 208"/>
                <a:gd name="T30" fmla="*/ 106 w 154"/>
                <a:gd name="T31" fmla="*/ 13 h 208"/>
                <a:gd name="T32" fmla="*/ 138 w 154"/>
                <a:gd name="T33" fmla="*/ 0 h 208"/>
                <a:gd name="T34" fmla="*/ 139 w 154"/>
                <a:gd name="T35" fmla="*/ 0 h 208"/>
                <a:gd name="T36" fmla="*/ 144 w 154"/>
                <a:gd name="T37" fmla="*/ 0 h 208"/>
                <a:gd name="T38" fmla="*/ 154 w 154"/>
                <a:gd name="T39" fmla="*/ 3 h 208"/>
                <a:gd name="T40" fmla="*/ 151 w 154"/>
                <a:gd name="T41" fmla="*/ 12 h 208"/>
                <a:gd name="T42" fmla="*/ 73 w 154"/>
                <a:gd name="T43" fmla="*/ 194 h 208"/>
                <a:gd name="T44" fmla="*/ 71 w 154"/>
                <a:gd name="T45" fmla="*/ 197 h 208"/>
                <a:gd name="T46" fmla="*/ 69 w 154"/>
                <a:gd name="T47" fmla="*/ 198 h 208"/>
                <a:gd name="T48" fmla="*/ 57 w 154"/>
                <a:gd name="T49" fmla="*/ 203 h 208"/>
                <a:gd name="T50" fmla="*/ 53 w 154"/>
                <a:gd name="T51" fmla="*/ 204 h 208"/>
                <a:gd name="T52" fmla="*/ 28 w 154"/>
                <a:gd name="T53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4" h="208">
                  <a:moveTo>
                    <a:pt x="28" y="208"/>
                  </a:moveTo>
                  <a:cubicBezTo>
                    <a:pt x="27" y="208"/>
                    <a:pt x="23" y="208"/>
                    <a:pt x="20" y="206"/>
                  </a:cubicBezTo>
                  <a:cubicBezTo>
                    <a:pt x="16" y="202"/>
                    <a:pt x="7" y="191"/>
                    <a:pt x="9" y="177"/>
                  </a:cubicBezTo>
                  <a:cubicBezTo>
                    <a:pt x="7" y="162"/>
                    <a:pt x="7" y="162"/>
                    <a:pt x="7" y="162"/>
                  </a:cubicBezTo>
                  <a:cubicBezTo>
                    <a:pt x="2" y="155"/>
                    <a:pt x="0" y="144"/>
                    <a:pt x="0" y="136"/>
                  </a:cubicBezTo>
                  <a:cubicBezTo>
                    <a:pt x="0" y="103"/>
                    <a:pt x="6" y="99"/>
                    <a:pt x="11" y="97"/>
                  </a:cubicBezTo>
                  <a:cubicBezTo>
                    <a:pt x="14" y="95"/>
                    <a:pt x="23" y="84"/>
                    <a:pt x="25" y="76"/>
                  </a:cubicBezTo>
                  <a:cubicBezTo>
                    <a:pt x="26" y="74"/>
                    <a:pt x="26" y="74"/>
                    <a:pt x="26" y="74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5" y="48"/>
                    <a:pt x="60" y="46"/>
                    <a:pt x="60" y="46"/>
                  </a:cubicBezTo>
                  <a:cubicBezTo>
                    <a:pt x="63" y="44"/>
                    <a:pt x="66" y="44"/>
                    <a:pt x="70" y="44"/>
                  </a:cubicBezTo>
                  <a:cubicBezTo>
                    <a:pt x="71" y="43"/>
                    <a:pt x="72" y="43"/>
                    <a:pt x="74" y="43"/>
                  </a:cubicBezTo>
                  <a:cubicBezTo>
                    <a:pt x="77" y="37"/>
                    <a:pt x="85" y="23"/>
                    <a:pt x="93" y="20"/>
                  </a:cubicBezTo>
                  <a:cubicBezTo>
                    <a:pt x="98" y="18"/>
                    <a:pt x="104" y="15"/>
                    <a:pt x="106" y="13"/>
                  </a:cubicBezTo>
                  <a:cubicBezTo>
                    <a:pt x="110" y="3"/>
                    <a:pt x="132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1" y="0"/>
                    <a:pt x="142" y="0"/>
                    <a:pt x="144" y="0"/>
                  </a:cubicBezTo>
                  <a:cubicBezTo>
                    <a:pt x="154" y="3"/>
                    <a:pt x="154" y="3"/>
                    <a:pt x="154" y="3"/>
                  </a:cubicBezTo>
                  <a:cubicBezTo>
                    <a:pt x="151" y="12"/>
                    <a:pt x="151" y="12"/>
                    <a:pt x="151" y="12"/>
                  </a:cubicBezTo>
                  <a:cubicBezTo>
                    <a:pt x="133" y="77"/>
                    <a:pt x="107" y="138"/>
                    <a:pt x="73" y="194"/>
                  </a:cubicBezTo>
                  <a:cubicBezTo>
                    <a:pt x="71" y="197"/>
                    <a:pt x="71" y="197"/>
                    <a:pt x="71" y="197"/>
                  </a:cubicBezTo>
                  <a:cubicBezTo>
                    <a:pt x="69" y="198"/>
                    <a:pt x="69" y="198"/>
                    <a:pt x="69" y="198"/>
                  </a:cubicBezTo>
                  <a:cubicBezTo>
                    <a:pt x="64" y="200"/>
                    <a:pt x="60" y="202"/>
                    <a:pt x="57" y="203"/>
                  </a:cubicBezTo>
                  <a:cubicBezTo>
                    <a:pt x="53" y="204"/>
                    <a:pt x="53" y="204"/>
                    <a:pt x="53" y="204"/>
                  </a:cubicBezTo>
                  <a:cubicBezTo>
                    <a:pt x="43" y="206"/>
                    <a:pt x="34" y="208"/>
                    <a:pt x="28" y="208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77"/>
            <p:cNvSpPr>
              <a:spLocks noEditPoints="1"/>
            </p:cNvSpPr>
            <p:nvPr userDrawn="1"/>
          </p:nvSpPr>
          <p:spPr bwMode="auto">
            <a:xfrm>
              <a:off x="8450263" y="2436814"/>
              <a:ext cx="279400" cy="361950"/>
            </a:xfrm>
            <a:custGeom>
              <a:avLst/>
              <a:gdLst>
                <a:gd name="T0" fmla="*/ 149 w 176"/>
                <a:gd name="T1" fmla="*/ 19 h 228"/>
                <a:gd name="T2" fmla="*/ 152 w 176"/>
                <a:gd name="T3" fmla="*/ 20 h 228"/>
                <a:gd name="T4" fmla="*/ 74 w 176"/>
                <a:gd name="T5" fmla="*/ 199 h 228"/>
                <a:gd name="T6" fmla="*/ 64 w 176"/>
                <a:gd name="T7" fmla="*/ 203 h 228"/>
                <a:gd name="T8" fmla="*/ 38 w 176"/>
                <a:gd name="T9" fmla="*/ 209 h 228"/>
                <a:gd name="T10" fmla="*/ 36 w 176"/>
                <a:gd name="T11" fmla="*/ 208 h 228"/>
                <a:gd name="T12" fmla="*/ 29 w 176"/>
                <a:gd name="T13" fmla="*/ 188 h 228"/>
                <a:gd name="T14" fmla="*/ 27 w 176"/>
                <a:gd name="T15" fmla="*/ 175 h 228"/>
                <a:gd name="T16" fmla="*/ 27 w 176"/>
                <a:gd name="T17" fmla="*/ 168 h 228"/>
                <a:gd name="T18" fmla="*/ 20 w 176"/>
                <a:gd name="T19" fmla="*/ 146 h 228"/>
                <a:gd name="T20" fmla="*/ 24 w 176"/>
                <a:gd name="T21" fmla="*/ 116 h 228"/>
                <a:gd name="T22" fmla="*/ 45 w 176"/>
                <a:gd name="T23" fmla="*/ 89 h 228"/>
                <a:gd name="T24" fmla="*/ 51 w 176"/>
                <a:gd name="T25" fmla="*/ 82 h 228"/>
                <a:gd name="T26" fmla="*/ 57 w 176"/>
                <a:gd name="T27" fmla="*/ 76 h 228"/>
                <a:gd name="T28" fmla="*/ 60 w 176"/>
                <a:gd name="T29" fmla="*/ 80 h 228"/>
                <a:gd name="T30" fmla="*/ 62 w 176"/>
                <a:gd name="T31" fmla="*/ 77 h 228"/>
                <a:gd name="T32" fmla="*/ 74 w 176"/>
                <a:gd name="T33" fmla="*/ 64 h 228"/>
                <a:gd name="T34" fmla="*/ 91 w 176"/>
                <a:gd name="T35" fmla="*/ 59 h 228"/>
                <a:gd name="T36" fmla="*/ 106 w 176"/>
                <a:gd name="T37" fmla="*/ 39 h 228"/>
                <a:gd name="T38" fmla="*/ 125 w 176"/>
                <a:gd name="T39" fmla="*/ 28 h 228"/>
                <a:gd name="T40" fmla="*/ 148 w 176"/>
                <a:gd name="T41" fmla="*/ 19 h 228"/>
                <a:gd name="T42" fmla="*/ 149 w 176"/>
                <a:gd name="T43" fmla="*/ 19 h 228"/>
                <a:gd name="T44" fmla="*/ 149 w 176"/>
                <a:gd name="T45" fmla="*/ 0 h 228"/>
                <a:gd name="T46" fmla="*/ 146 w 176"/>
                <a:gd name="T47" fmla="*/ 0 h 228"/>
                <a:gd name="T48" fmla="*/ 109 w 176"/>
                <a:gd name="T49" fmla="*/ 16 h 228"/>
                <a:gd name="T50" fmla="*/ 99 w 176"/>
                <a:gd name="T51" fmla="*/ 21 h 228"/>
                <a:gd name="T52" fmla="*/ 99 w 176"/>
                <a:gd name="T53" fmla="*/ 21 h 228"/>
                <a:gd name="T54" fmla="*/ 99 w 176"/>
                <a:gd name="T55" fmla="*/ 21 h 228"/>
                <a:gd name="T56" fmla="*/ 78 w 176"/>
                <a:gd name="T57" fmla="*/ 44 h 228"/>
                <a:gd name="T58" fmla="*/ 67 w 176"/>
                <a:gd name="T59" fmla="*/ 46 h 228"/>
                <a:gd name="T60" fmla="*/ 66 w 176"/>
                <a:gd name="T61" fmla="*/ 47 h 228"/>
                <a:gd name="T62" fmla="*/ 66 w 176"/>
                <a:gd name="T63" fmla="*/ 47 h 228"/>
                <a:gd name="T64" fmla="*/ 63 w 176"/>
                <a:gd name="T65" fmla="*/ 48 h 228"/>
                <a:gd name="T66" fmla="*/ 60 w 176"/>
                <a:gd name="T67" fmla="*/ 44 h 228"/>
                <a:gd name="T68" fmla="*/ 42 w 176"/>
                <a:gd name="T69" fmla="*/ 63 h 228"/>
                <a:gd name="T70" fmla="*/ 37 w 176"/>
                <a:gd name="T71" fmla="*/ 68 h 228"/>
                <a:gd name="T72" fmla="*/ 30 w 176"/>
                <a:gd name="T73" fmla="*/ 76 h 228"/>
                <a:gd name="T74" fmla="*/ 27 w 176"/>
                <a:gd name="T75" fmla="*/ 79 h 228"/>
                <a:gd name="T76" fmla="*/ 26 w 176"/>
                <a:gd name="T77" fmla="*/ 83 h 228"/>
                <a:gd name="T78" fmla="*/ 16 w 176"/>
                <a:gd name="T79" fmla="*/ 99 h 228"/>
                <a:gd name="T80" fmla="*/ 0 w 176"/>
                <a:gd name="T81" fmla="*/ 146 h 228"/>
                <a:gd name="T82" fmla="*/ 8 w 176"/>
                <a:gd name="T83" fmla="*/ 175 h 228"/>
                <a:gd name="T84" fmla="*/ 8 w 176"/>
                <a:gd name="T85" fmla="*/ 177 h 228"/>
                <a:gd name="T86" fmla="*/ 9 w 176"/>
                <a:gd name="T87" fmla="*/ 187 h 228"/>
                <a:gd name="T88" fmla="*/ 24 w 176"/>
                <a:gd name="T89" fmla="*/ 224 h 228"/>
                <a:gd name="T90" fmla="*/ 38 w 176"/>
                <a:gd name="T91" fmla="*/ 228 h 228"/>
                <a:gd name="T92" fmla="*/ 66 w 176"/>
                <a:gd name="T93" fmla="*/ 223 h 228"/>
                <a:gd name="T94" fmla="*/ 69 w 176"/>
                <a:gd name="T95" fmla="*/ 222 h 228"/>
                <a:gd name="T96" fmla="*/ 83 w 176"/>
                <a:gd name="T97" fmla="*/ 217 h 228"/>
                <a:gd name="T98" fmla="*/ 88 w 176"/>
                <a:gd name="T99" fmla="*/ 214 h 228"/>
                <a:gd name="T100" fmla="*/ 91 w 176"/>
                <a:gd name="T101" fmla="*/ 209 h 228"/>
                <a:gd name="T102" fmla="*/ 171 w 176"/>
                <a:gd name="T103" fmla="*/ 25 h 228"/>
                <a:gd name="T104" fmla="*/ 176 w 176"/>
                <a:gd name="T105" fmla="*/ 6 h 228"/>
                <a:gd name="T106" fmla="*/ 157 w 176"/>
                <a:gd name="T107" fmla="*/ 1 h 228"/>
                <a:gd name="T108" fmla="*/ 149 w 176"/>
                <a:gd name="T10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6" h="228">
                  <a:moveTo>
                    <a:pt x="149" y="19"/>
                  </a:moveTo>
                  <a:cubicBezTo>
                    <a:pt x="150" y="19"/>
                    <a:pt x="151" y="19"/>
                    <a:pt x="152" y="20"/>
                  </a:cubicBezTo>
                  <a:cubicBezTo>
                    <a:pt x="134" y="83"/>
                    <a:pt x="108" y="144"/>
                    <a:pt x="74" y="199"/>
                  </a:cubicBezTo>
                  <a:cubicBezTo>
                    <a:pt x="71" y="201"/>
                    <a:pt x="67" y="203"/>
                    <a:pt x="64" y="203"/>
                  </a:cubicBezTo>
                  <a:cubicBezTo>
                    <a:pt x="58" y="205"/>
                    <a:pt x="44" y="209"/>
                    <a:pt x="38" y="209"/>
                  </a:cubicBezTo>
                  <a:cubicBezTo>
                    <a:pt x="37" y="209"/>
                    <a:pt x="37" y="209"/>
                    <a:pt x="36" y="208"/>
                  </a:cubicBezTo>
                  <a:cubicBezTo>
                    <a:pt x="34" y="207"/>
                    <a:pt x="27" y="198"/>
                    <a:pt x="29" y="188"/>
                  </a:cubicBezTo>
                  <a:cubicBezTo>
                    <a:pt x="29" y="188"/>
                    <a:pt x="29" y="188"/>
                    <a:pt x="27" y="175"/>
                  </a:cubicBezTo>
                  <a:cubicBezTo>
                    <a:pt x="27" y="168"/>
                    <a:pt x="27" y="168"/>
                    <a:pt x="27" y="168"/>
                  </a:cubicBezTo>
                  <a:cubicBezTo>
                    <a:pt x="23" y="164"/>
                    <a:pt x="20" y="154"/>
                    <a:pt x="20" y="146"/>
                  </a:cubicBezTo>
                  <a:cubicBezTo>
                    <a:pt x="20" y="138"/>
                    <a:pt x="20" y="117"/>
                    <a:pt x="24" y="116"/>
                  </a:cubicBezTo>
                  <a:cubicBezTo>
                    <a:pt x="29" y="115"/>
                    <a:pt x="41" y="100"/>
                    <a:pt x="45" y="89"/>
                  </a:cubicBezTo>
                  <a:cubicBezTo>
                    <a:pt x="45" y="89"/>
                    <a:pt x="45" y="89"/>
                    <a:pt x="51" y="82"/>
                  </a:cubicBezTo>
                  <a:cubicBezTo>
                    <a:pt x="57" y="76"/>
                    <a:pt x="57" y="76"/>
                    <a:pt x="57" y="76"/>
                  </a:cubicBezTo>
                  <a:cubicBezTo>
                    <a:pt x="58" y="79"/>
                    <a:pt x="59" y="80"/>
                    <a:pt x="60" y="80"/>
                  </a:cubicBezTo>
                  <a:cubicBezTo>
                    <a:pt x="61" y="80"/>
                    <a:pt x="62" y="79"/>
                    <a:pt x="62" y="77"/>
                  </a:cubicBezTo>
                  <a:cubicBezTo>
                    <a:pt x="62" y="73"/>
                    <a:pt x="70" y="66"/>
                    <a:pt x="74" y="64"/>
                  </a:cubicBezTo>
                  <a:cubicBezTo>
                    <a:pt x="78" y="63"/>
                    <a:pt x="89" y="64"/>
                    <a:pt x="91" y="59"/>
                  </a:cubicBezTo>
                  <a:cubicBezTo>
                    <a:pt x="93" y="55"/>
                    <a:pt x="102" y="41"/>
                    <a:pt x="106" y="39"/>
                  </a:cubicBezTo>
                  <a:cubicBezTo>
                    <a:pt x="111" y="37"/>
                    <a:pt x="125" y="31"/>
                    <a:pt x="125" y="28"/>
                  </a:cubicBezTo>
                  <a:cubicBezTo>
                    <a:pt x="125" y="24"/>
                    <a:pt x="138" y="20"/>
                    <a:pt x="148" y="19"/>
                  </a:cubicBezTo>
                  <a:cubicBezTo>
                    <a:pt x="148" y="19"/>
                    <a:pt x="148" y="19"/>
                    <a:pt x="149" y="19"/>
                  </a:cubicBezTo>
                  <a:moveTo>
                    <a:pt x="149" y="0"/>
                  </a:moveTo>
                  <a:cubicBezTo>
                    <a:pt x="148" y="0"/>
                    <a:pt x="147" y="0"/>
                    <a:pt x="146" y="0"/>
                  </a:cubicBezTo>
                  <a:cubicBezTo>
                    <a:pt x="141" y="0"/>
                    <a:pt x="117" y="2"/>
                    <a:pt x="109" y="16"/>
                  </a:cubicBezTo>
                  <a:cubicBezTo>
                    <a:pt x="106" y="18"/>
                    <a:pt x="102" y="20"/>
                    <a:pt x="9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90" y="25"/>
                    <a:pt x="82" y="36"/>
                    <a:pt x="78" y="44"/>
                  </a:cubicBezTo>
                  <a:cubicBezTo>
                    <a:pt x="74" y="44"/>
                    <a:pt x="70" y="45"/>
                    <a:pt x="67" y="46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6" y="47"/>
                    <a:pt x="65" y="47"/>
                    <a:pt x="63" y="48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27" y="79"/>
                    <a:pt x="27" y="79"/>
                    <a:pt x="27" y="79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24" y="88"/>
                    <a:pt x="19" y="96"/>
                    <a:pt x="16" y="99"/>
                  </a:cubicBezTo>
                  <a:cubicBezTo>
                    <a:pt x="3" y="105"/>
                    <a:pt x="0" y="122"/>
                    <a:pt x="0" y="146"/>
                  </a:cubicBezTo>
                  <a:cubicBezTo>
                    <a:pt x="0" y="155"/>
                    <a:pt x="3" y="166"/>
                    <a:pt x="8" y="175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9" y="187"/>
                    <a:pt x="9" y="187"/>
                    <a:pt x="9" y="187"/>
                  </a:cubicBezTo>
                  <a:cubicBezTo>
                    <a:pt x="7" y="204"/>
                    <a:pt x="17" y="218"/>
                    <a:pt x="24" y="224"/>
                  </a:cubicBezTo>
                  <a:cubicBezTo>
                    <a:pt x="28" y="227"/>
                    <a:pt x="33" y="228"/>
                    <a:pt x="38" y="228"/>
                  </a:cubicBezTo>
                  <a:cubicBezTo>
                    <a:pt x="44" y="228"/>
                    <a:pt x="52" y="226"/>
                    <a:pt x="66" y="223"/>
                  </a:cubicBezTo>
                  <a:cubicBezTo>
                    <a:pt x="69" y="222"/>
                    <a:pt x="69" y="222"/>
                    <a:pt x="69" y="222"/>
                  </a:cubicBezTo>
                  <a:cubicBezTo>
                    <a:pt x="73" y="221"/>
                    <a:pt x="78" y="219"/>
                    <a:pt x="83" y="217"/>
                  </a:cubicBezTo>
                  <a:cubicBezTo>
                    <a:pt x="88" y="214"/>
                    <a:pt x="88" y="214"/>
                    <a:pt x="88" y="214"/>
                  </a:cubicBezTo>
                  <a:cubicBezTo>
                    <a:pt x="91" y="209"/>
                    <a:pt x="91" y="209"/>
                    <a:pt x="91" y="209"/>
                  </a:cubicBezTo>
                  <a:cubicBezTo>
                    <a:pt x="125" y="152"/>
                    <a:pt x="152" y="90"/>
                    <a:pt x="171" y="25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57" y="1"/>
                    <a:pt x="157" y="1"/>
                    <a:pt x="157" y="1"/>
                  </a:cubicBezTo>
                  <a:cubicBezTo>
                    <a:pt x="154" y="0"/>
                    <a:pt x="151" y="0"/>
                    <a:pt x="149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78"/>
            <p:cNvSpPr>
              <a:spLocks noEditPoints="1"/>
            </p:cNvSpPr>
            <p:nvPr userDrawn="1"/>
          </p:nvSpPr>
          <p:spPr bwMode="auto">
            <a:xfrm>
              <a:off x="6343650" y="1273176"/>
              <a:ext cx="796925" cy="1787525"/>
            </a:xfrm>
            <a:custGeom>
              <a:avLst/>
              <a:gdLst>
                <a:gd name="T0" fmla="*/ 282 w 502"/>
                <a:gd name="T1" fmla="*/ 1120 h 1128"/>
                <a:gd name="T2" fmla="*/ 272 w 502"/>
                <a:gd name="T3" fmla="*/ 1093 h 1128"/>
                <a:gd name="T4" fmla="*/ 253 w 502"/>
                <a:gd name="T5" fmla="*/ 1011 h 1128"/>
                <a:gd name="T6" fmla="*/ 251 w 502"/>
                <a:gd name="T7" fmla="*/ 946 h 1128"/>
                <a:gd name="T8" fmla="*/ 263 w 502"/>
                <a:gd name="T9" fmla="*/ 862 h 1128"/>
                <a:gd name="T10" fmla="*/ 218 w 502"/>
                <a:gd name="T11" fmla="*/ 764 h 1128"/>
                <a:gd name="T12" fmla="*/ 208 w 502"/>
                <a:gd name="T13" fmla="*/ 645 h 1128"/>
                <a:gd name="T14" fmla="*/ 206 w 502"/>
                <a:gd name="T15" fmla="*/ 620 h 1128"/>
                <a:gd name="T16" fmla="*/ 156 w 502"/>
                <a:gd name="T17" fmla="*/ 584 h 1128"/>
                <a:gd name="T18" fmla="*/ 55 w 502"/>
                <a:gd name="T19" fmla="*/ 530 h 1128"/>
                <a:gd name="T20" fmla="*/ 35 w 502"/>
                <a:gd name="T21" fmla="*/ 496 h 1128"/>
                <a:gd name="T22" fmla="*/ 3 w 502"/>
                <a:gd name="T23" fmla="*/ 468 h 1128"/>
                <a:gd name="T24" fmla="*/ 180 w 502"/>
                <a:gd name="T25" fmla="*/ 59 h 1128"/>
                <a:gd name="T26" fmla="*/ 196 w 502"/>
                <a:gd name="T27" fmla="*/ 34 h 1128"/>
                <a:gd name="T28" fmla="*/ 238 w 502"/>
                <a:gd name="T29" fmla="*/ 7 h 1128"/>
                <a:gd name="T30" fmla="*/ 265 w 502"/>
                <a:gd name="T31" fmla="*/ 7 h 1128"/>
                <a:gd name="T32" fmla="*/ 315 w 502"/>
                <a:gd name="T33" fmla="*/ 18 h 1128"/>
                <a:gd name="T34" fmla="*/ 353 w 502"/>
                <a:gd name="T35" fmla="*/ 64 h 1128"/>
                <a:gd name="T36" fmla="*/ 377 w 502"/>
                <a:gd name="T37" fmla="*/ 97 h 1128"/>
                <a:gd name="T38" fmla="*/ 352 w 502"/>
                <a:gd name="T39" fmla="*/ 132 h 1128"/>
                <a:gd name="T40" fmla="*/ 326 w 502"/>
                <a:gd name="T41" fmla="*/ 154 h 1128"/>
                <a:gd name="T42" fmla="*/ 368 w 502"/>
                <a:gd name="T43" fmla="*/ 195 h 1128"/>
                <a:gd name="T44" fmla="*/ 392 w 502"/>
                <a:gd name="T45" fmla="*/ 239 h 1128"/>
                <a:gd name="T46" fmla="*/ 391 w 502"/>
                <a:gd name="T47" fmla="*/ 306 h 1128"/>
                <a:gd name="T48" fmla="*/ 355 w 502"/>
                <a:gd name="T49" fmla="*/ 291 h 1128"/>
                <a:gd name="T50" fmla="*/ 344 w 502"/>
                <a:gd name="T51" fmla="*/ 284 h 1128"/>
                <a:gd name="T52" fmla="*/ 318 w 502"/>
                <a:gd name="T53" fmla="*/ 306 h 1128"/>
                <a:gd name="T54" fmla="*/ 301 w 502"/>
                <a:gd name="T55" fmla="*/ 328 h 1128"/>
                <a:gd name="T56" fmla="*/ 262 w 502"/>
                <a:gd name="T57" fmla="*/ 392 h 1128"/>
                <a:gd name="T58" fmla="*/ 230 w 502"/>
                <a:gd name="T59" fmla="*/ 458 h 1128"/>
                <a:gd name="T60" fmla="*/ 190 w 502"/>
                <a:gd name="T61" fmla="*/ 457 h 1128"/>
                <a:gd name="T62" fmla="*/ 149 w 502"/>
                <a:gd name="T63" fmla="*/ 455 h 1128"/>
                <a:gd name="T64" fmla="*/ 152 w 502"/>
                <a:gd name="T65" fmla="*/ 494 h 1128"/>
                <a:gd name="T66" fmla="*/ 181 w 502"/>
                <a:gd name="T67" fmla="*/ 531 h 1128"/>
                <a:gd name="T68" fmla="*/ 223 w 502"/>
                <a:gd name="T69" fmla="*/ 578 h 1128"/>
                <a:gd name="T70" fmla="*/ 250 w 502"/>
                <a:gd name="T71" fmla="*/ 562 h 1128"/>
                <a:gd name="T72" fmla="*/ 304 w 502"/>
                <a:gd name="T73" fmla="*/ 575 h 1128"/>
                <a:gd name="T74" fmla="*/ 403 w 502"/>
                <a:gd name="T75" fmla="*/ 657 h 1128"/>
                <a:gd name="T76" fmla="*/ 440 w 502"/>
                <a:gd name="T77" fmla="*/ 674 h 1128"/>
                <a:gd name="T78" fmla="*/ 502 w 502"/>
                <a:gd name="T79" fmla="*/ 709 h 1128"/>
                <a:gd name="T80" fmla="*/ 499 w 502"/>
                <a:gd name="T81" fmla="*/ 745 h 1128"/>
                <a:gd name="T82" fmla="*/ 472 w 502"/>
                <a:gd name="T83" fmla="*/ 788 h 1128"/>
                <a:gd name="T84" fmla="*/ 426 w 502"/>
                <a:gd name="T85" fmla="*/ 880 h 1128"/>
                <a:gd name="T86" fmla="*/ 389 w 502"/>
                <a:gd name="T87" fmla="*/ 944 h 1128"/>
                <a:gd name="T88" fmla="*/ 360 w 502"/>
                <a:gd name="T89" fmla="*/ 984 h 1128"/>
                <a:gd name="T90" fmla="*/ 333 w 502"/>
                <a:gd name="T91" fmla="*/ 1035 h 1128"/>
                <a:gd name="T92" fmla="*/ 327 w 502"/>
                <a:gd name="T93" fmla="*/ 1097 h 1128"/>
                <a:gd name="T94" fmla="*/ 228 w 502"/>
                <a:gd name="T95" fmla="*/ 195 h 1128"/>
                <a:gd name="T96" fmla="*/ 258 w 502"/>
                <a:gd name="T97" fmla="*/ 181 h 1128"/>
                <a:gd name="T98" fmla="*/ 278 w 502"/>
                <a:gd name="T99" fmla="*/ 123 h 1128"/>
                <a:gd name="T100" fmla="*/ 281 w 502"/>
                <a:gd name="T101" fmla="*/ 69 h 1128"/>
                <a:gd name="T102" fmla="*/ 253 w 502"/>
                <a:gd name="T103" fmla="*/ 108 h 1128"/>
                <a:gd name="T104" fmla="*/ 200 w 502"/>
                <a:gd name="T105" fmla="*/ 159 h 1128"/>
                <a:gd name="T106" fmla="*/ 218 w 502"/>
                <a:gd name="T107" fmla="*/ 194 h 1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02" h="1128">
                  <a:moveTo>
                    <a:pt x="306" y="1128"/>
                  </a:moveTo>
                  <a:cubicBezTo>
                    <a:pt x="300" y="1128"/>
                    <a:pt x="296" y="1127"/>
                    <a:pt x="293" y="1125"/>
                  </a:cubicBezTo>
                  <a:cubicBezTo>
                    <a:pt x="293" y="1125"/>
                    <a:pt x="291" y="1124"/>
                    <a:pt x="285" y="1121"/>
                  </a:cubicBezTo>
                  <a:cubicBezTo>
                    <a:pt x="284" y="1121"/>
                    <a:pt x="284" y="1121"/>
                    <a:pt x="284" y="1121"/>
                  </a:cubicBezTo>
                  <a:cubicBezTo>
                    <a:pt x="282" y="1120"/>
                    <a:pt x="282" y="1120"/>
                    <a:pt x="282" y="1120"/>
                  </a:cubicBezTo>
                  <a:cubicBezTo>
                    <a:pt x="282" y="1119"/>
                    <a:pt x="282" y="1119"/>
                    <a:pt x="282" y="1119"/>
                  </a:cubicBezTo>
                  <a:cubicBezTo>
                    <a:pt x="281" y="1119"/>
                    <a:pt x="281" y="1119"/>
                    <a:pt x="281" y="1119"/>
                  </a:cubicBezTo>
                  <a:cubicBezTo>
                    <a:pt x="279" y="1117"/>
                    <a:pt x="277" y="1113"/>
                    <a:pt x="277" y="1113"/>
                  </a:cubicBezTo>
                  <a:cubicBezTo>
                    <a:pt x="277" y="1111"/>
                    <a:pt x="276" y="1109"/>
                    <a:pt x="275" y="1105"/>
                  </a:cubicBezTo>
                  <a:cubicBezTo>
                    <a:pt x="274" y="1101"/>
                    <a:pt x="273" y="1096"/>
                    <a:pt x="272" y="1093"/>
                  </a:cubicBezTo>
                  <a:cubicBezTo>
                    <a:pt x="271" y="1091"/>
                    <a:pt x="270" y="1088"/>
                    <a:pt x="268" y="1085"/>
                  </a:cubicBezTo>
                  <a:cubicBezTo>
                    <a:pt x="263" y="1074"/>
                    <a:pt x="259" y="1066"/>
                    <a:pt x="258" y="1060"/>
                  </a:cubicBezTo>
                  <a:cubicBezTo>
                    <a:pt x="258" y="1055"/>
                    <a:pt x="256" y="1040"/>
                    <a:pt x="254" y="1030"/>
                  </a:cubicBezTo>
                  <a:cubicBezTo>
                    <a:pt x="253" y="1020"/>
                    <a:pt x="253" y="1020"/>
                    <a:pt x="253" y="1020"/>
                  </a:cubicBezTo>
                  <a:cubicBezTo>
                    <a:pt x="253" y="1018"/>
                    <a:pt x="253" y="1015"/>
                    <a:pt x="253" y="1011"/>
                  </a:cubicBezTo>
                  <a:cubicBezTo>
                    <a:pt x="253" y="1010"/>
                    <a:pt x="253" y="1009"/>
                    <a:pt x="254" y="1008"/>
                  </a:cubicBezTo>
                  <a:cubicBezTo>
                    <a:pt x="253" y="1007"/>
                    <a:pt x="252" y="1005"/>
                    <a:pt x="252" y="1003"/>
                  </a:cubicBezTo>
                  <a:cubicBezTo>
                    <a:pt x="251" y="997"/>
                    <a:pt x="256" y="988"/>
                    <a:pt x="262" y="983"/>
                  </a:cubicBezTo>
                  <a:cubicBezTo>
                    <a:pt x="262" y="983"/>
                    <a:pt x="262" y="983"/>
                    <a:pt x="262" y="983"/>
                  </a:cubicBezTo>
                  <a:cubicBezTo>
                    <a:pt x="252" y="974"/>
                    <a:pt x="251" y="946"/>
                    <a:pt x="251" y="946"/>
                  </a:cubicBezTo>
                  <a:cubicBezTo>
                    <a:pt x="251" y="938"/>
                    <a:pt x="254" y="927"/>
                    <a:pt x="257" y="916"/>
                  </a:cubicBezTo>
                  <a:cubicBezTo>
                    <a:pt x="259" y="910"/>
                    <a:pt x="262" y="900"/>
                    <a:pt x="261" y="897"/>
                  </a:cubicBezTo>
                  <a:cubicBezTo>
                    <a:pt x="260" y="891"/>
                    <a:pt x="261" y="880"/>
                    <a:pt x="263" y="869"/>
                  </a:cubicBezTo>
                  <a:cubicBezTo>
                    <a:pt x="263" y="866"/>
                    <a:pt x="264" y="864"/>
                    <a:pt x="264" y="863"/>
                  </a:cubicBezTo>
                  <a:cubicBezTo>
                    <a:pt x="264" y="863"/>
                    <a:pt x="263" y="862"/>
                    <a:pt x="263" y="862"/>
                  </a:cubicBezTo>
                  <a:cubicBezTo>
                    <a:pt x="262" y="857"/>
                    <a:pt x="260" y="852"/>
                    <a:pt x="261" y="848"/>
                  </a:cubicBezTo>
                  <a:cubicBezTo>
                    <a:pt x="262" y="845"/>
                    <a:pt x="263" y="836"/>
                    <a:pt x="261" y="831"/>
                  </a:cubicBezTo>
                  <a:cubicBezTo>
                    <a:pt x="259" y="824"/>
                    <a:pt x="249" y="804"/>
                    <a:pt x="245" y="800"/>
                  </a:cubicBezTo>
                  <a:cubicBezTo>
                    <a:pt x="227" y="784"/>
                    <a:pt x="224" y="777"/>
                    <a:pt x="224" y="772"/>
                  </a:cubicBezTo>
                  <a:cubicBezTo>
                    <a:pt x="223" y="770"/>
                    <a:pt x="220" y="765"/>
                    <a:pt x="218" y="764"/>
                  </a:cubicBezTo>
                  <a:cubicBezTo>
                    <a:pt x="205" y="757"/>
                    <a:pt x="205" y="731"/>
                    <a:pt x="206" y="725"/>
                  </a:cubicBezTo>
                  <a:cubicBezTo>
                    <a:pt x="207" y="724"/>
                    <a:pt x="207" y="722"/>
                    <a:pt x="208" y="721"/>
                  </a:cubicBezTo>
                  <a:cubicBezTo>
                    <a:pt x="202" y="716"/>
                    <a:pt x="196" y="707"/>
                    <a:pt x="194" y="701"/>
                  </a:cubicBezTo>
                  <a:cubicBezTo>
                    <a:pt x="192" y="693"/>
                    <a:pt x="199" y="662"/>
                    <a:pt x="205" y="656"/>
                  </a:cubicBezTo>
                  <a:cubicBezTo>
                    <a:pt x="205" y="655"/>
                    <a:pt x="207" y="648"/>
                    <a:pt x="208" y="645"/>
                  </a:cubicBezTo>
                  <a:cubicBezTo>
                    <a:pt x="209" y="639"/>
                    <a:pt x="209" y="636"/>
                    <a:pt x="211" y="634"/>
                  </a:cubicBezTo>
                  <a:cubicBezTo>
                    <a:pt x="211" y="632"/>
                    <a:pt x="210" y="628"/>
                    <a:pt x="210" y="626"/>
                  </a:cubicBezTo>
                  <a:cubicBezTo>
                    <a:pt x="209" y="625"/>
                    <a:pt x="208" y="623"/>
                    <a:pt x="207" y="620"/>
                  </a:cubicBezTo>
                  <a:cubicBezTo>
                    <a:pt x="207" y="620"/>
                    <a:pt x="207" y="620"/>
                    <a:pt x="207" y="620"/>
                  </a:cubicBezTo>
                  <a:cubicBezTo>
                    <a:pt x="207" y="620"/>
                    <a:pt x="206" y="620"/>
                    <a:pt x="206" y="620"/>
                  </a:cubicBezTo>
                  <a:cubicBezTo>
                    <a:pt x="200" y="620"/>
                    <a:pt x="195" y="617"/>
                    <a:pt x="191" y="613"/>
                  </a:cubicBezTo>
                  <a:cubicBezTo>
                    <a:pt x="189" y="611"/>
                    <a:pt x="182" y="608"/>
                    <a:pt x="178" y="606"/>
                  </a:cubicBezTo>
                  <a:cubicBezTo>
                    <a:pt x="170" y="602"/>
                    <a:pt x="166" y="600"/>
                    <a:pt x="165" y="594"/>
                  </a:cubicBezTo>
                  <a:cubicBezTo>
                    <a:pt x="165" y="593"/>
                    <a:pt x="164" y="592"/>
                    <a:pt x="164" y="592"/>
                  </a:cubicBezTo>
                  <a:cubicBezTo>
                    <a:pt x="162" y="590"/>
                    <a:pt x="160" y="588"/>
                    <a:pt x="156" y="584"/>
                  </a:cubicBezTo>
                  <a:cubicBezTo>
                    <a:pt x="155" y="583"/>
                    <a:pt x="153" y="581"/>
                    <a:pt x="152" y="580"/>
                  </a:cubicBezTo>
                  <a:cubicBezTo>
                    <a:pt x="151" y="579"/>
                    <a:pt x="150" y="579"/>
                    <a:pt x="148" y="579"/>
                  </a:cubicBezTo>
                  <a:cubicBezTo>
                    <a:pt x="138" y="577"/>
                    <a:pt x="132" y="575"/>
                    <a:pt x="129" y="569"/>
                  </a:cubicBezTo>
                  <a:cubicBezTo>
                    <a:pt x="127" y="567"/>
                    <a:pt x="116" y="558"/>
                    <a:pt x="109" y="556"/>
                  </a:cubicBezTo>
                  <a:cubicBezTo>
                    <a:pt x="105" y="555"/>
                    <a:pt x="62" y="543"/>
                    <a:pt x="55" y="530"/>
                  </a:cubicBezTo>
                  <a:cubicBezTo>
                    <a:pt x="53" y="526"/>
                    <a:pt x="51" y="519"/>
                    <a:pt x="49" y="509"/>
                  </a:cubicBezTo>
                  <a:cubicBezTo>
                    <a:pt x="48" y="503"/>
                    <a:pt x="46" y="494"/>
                    <a:pt x="45" y="492"/>
                  </a:cubicBezTo>
                  <a:cubicBezTo>
                    <a:pt x="44" y="491"/>
                    <a:pt x="44" y="491"/>
                    <a:pt x="44" y="491"/>
                  </a:cubicBezTo>
                  <a:cubicBezTo>
                    <a:pt x="44" y="491"/>
                    <a:pt x="41" y="496"/>
                    <a:pt x="41" y="496"/>
                  </a:cubicBezTo>
                  <a:cubicBezTo>
                    <a:pt x="35" y="496"/>
                    <a:pt x="35" y="496"/>
                    <a:pt x="35" y="496"/>
                  </a:cubicBezTo>
                  <a:cubicBezTo>
                    <a:pt x="32" y="496"/>
                    <a:pt x="32" y="496"/>
                    <a:pt x="32" y="496"/>
                  </a:cubicBezTo>
                  <a:cubicBezTo>
                    <a:pt x="29" y="495"/>
                    <a:pt x="29" y="495"/>
                    <a:pt x="29" y="495"/>
                  </a:cubicBezTo>
                  <a:cubicBezTo>
                    <a:pt x="28" y="494"/>
                    <a:pt x="28" y="494"/>
                    <a:pt x="28" y="494"/>
                  </a:cubicBezTo>
                  <a:cubicBezTo>
                    <a:pt x="23" y="491"/>
                    <a:pt x="12" y="486"/>
                    <a:pt x="9" y="477"/>
                  </a:cubicBezTo>
                  <a:cubicBezTo>
                    <a:pt x="9" y="475"/>
                    <a:pt x="4" y="470"/>
                    <a:pt x="3" y="468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0"/>
                    <a:pt x="0" y="460"/>
                    <a:pt x="0" y="460"/>
                  </a:cubicBezTo>
                  <a:cubicBezTo>
                    <a:pt x="17" y="314"/>
                    <a:pt x="77" y="176"/>
                    <a:pt x="171" y="62"/>
                  </a:cubicBezTo>
                  <a:cubicBezTo>
                    <a:pt x="175" y="58"/>
                    <a:pt x="175" y="58"/>
                    <a:pt x="175" y="58"/>
                  </a:cubicBezTo>
                  <a:cubicBezTo>
                    <a:pt x="180" y="59"/>
                    <a:pt x="180" y="59"/>
                    <a:pt x="180" y="59"/>
                  </a:cubicBezTo>
                  <a:cubicBezTo>
                    <a:pt x="182" y="59"/>
                    <a:pt x="184" y="60"/>
                    <a:pt x="186" y="60"/>
                  </a:cubicBezTo>
                  <a:cubicBezTo>
                    <a:pt x="185" y="59"/>
                    <a:pt x="185" y="57"/>
                    <a:pt x="184" y="54"/>
                  </a:cubicBezTo>
                  <a:cubicBezTo>
                    <a:pt x="183" y="49"/>
                    <a:pt x="183" y="49"/>
                    <a:pt x="183" y="49"/>
                  </a:cubicBezTo>
                  <a:cubicBezTo>
                    <a:pt x="186" y="45"/>
                    <a:pt x="186" y="45"/>
                    <a:pt x="186" y="45"/>
                  </a:cubicBezTo>
                  <a:cubicBezTo>
                    <a:pt x="190" y="42"/>
                    <a:pt x="193" y="38"/>
                    <a:pt x="196" y="34"/>
                  </a:cubicBezTo>
                  <a:cubicBezTo>
                    <a:pt x="201" y="29"/>
                    <a:pt x="201" y="29"/>
                    <a:pt x="201" y="29"/>
                  </a:cubicBezTo>
                  <a:cubicBezTo>
                    <a:pt x="207" y="32"/>
                    <a:pt x="207" y="32"/>
                    <a:pt x="207" y="32"/>
                  </a:cubicBezTo>
                  <a:cubicBezTo>
                    <a:pt x="213" y="34"/>
                    <a:pt x="218" y="36"/>
                    <a:pt x="222" y="39"/>
                  </a:cubicBezTo>
                  <a:cubicBezTo>
                    <a:pt x="222" y="39"/>
                    <a:pt x="222" y="38"/>
                    <a:pt x="222" y="38"/>
                  </a:cubicBezTo>
                  <a:cubicBezTo>
                    <a:pt x="222" y="27"/>
                    <a:pt x="230" y="14"/>
                    <a:pt x="238" y="7"/>
                  </a:cubicBezTo>
                  <a:cubicBezTo>
                    <a:pt x="243" y="2"/>
                    <a:pt x="247" y="0"/>
                    <a:pt x="251" y="0"/>
                  </a:cubicBezTo>
                  <a:cubicBezTo>
                    <a:pt x="253" y="0"/>
                    <a:pt x="253" y="0"/>
                    <a:pt x="253" y="0"/>
                  </a:cubicBezTo>
                  <a:cubicBezTo>
                    <a:pt x="256" y="1"/>
                    <a:pt x="256" y="1"/>
                    <a:pt x="256" y="1"/>
                  </a:cubicBezTo>
                  <a:cubicBezTo>
                    <a:pt x="257" y="2"/>
                    <a:pt x="259" y="3"/>
                    <a:pt x="260" y="4"/>
                  </a:cubicBezTo>
                  <a:cubicBezTo>
                    <a:pt x="261" y="5"/>
                    <a:pt x="263" y="7"/>
                    <a:pt x="265" y="7"/>
                  </a:cubicBezTo>
                  <a:cubicBezTo>
                    <a:pt x="267" y="6"/>
                    <a:pt x="269" y="6"/>
                    <a:pt x="271" y="6"/>
                  </a:cubicBezTo>
                  <a:cubicBezTo>
                    <a:pt x="278" y="6"/>
                    <a:pt x="283" y="10"/>
                    <a:pt x="287" y="13"/>
                  </a:cubicBezTo>
                  <a:cubicBezTo>
                    <a:pt x="287" y="13"/>
                    <a:pt x="288" y="14"/>
                    <a:pt x="288" y="14"/>
                  </a:cubicBezTo>
                  <a:cubicBezTo>
                    <a:pt x="289" y="14"/>
                    <a:pt x="290" y="14"/>
                    <a:pt x="292" y="14"/>
                  </a:cubicBezTo>
                  <a:cubicBezTo>
                    <a:pt x="296" y="14"/>
                    <a:pt x="310" y="15"/>
                    <a:pt x="315" y="18"/>
                  </a:cubicBezTo>
                  <a:cubicBezTo>
                    <a:pt x="318" y="19"/>
                    <a:pt x="320" y="22"/>
                    <a:pt x="322" y="25"/>
                  </a:cubicBezTo>
                  <a:cubicBezTo>
                    <a:pt x="323" y="26"/>
                    <a:pt x="324" y="27"/>
                    <a:pt x="324" y="28"/>
                  </a:cubicBezTo>
                  <a:cubicBezTo>
                    <a:pt x="331" y="29"/>
                    <a:pt x="345" y="31"/>
                    <a:pt x="350" y="40"/>
                  </a:cubicBezTo>
                  <a:cubicBezTo>
                    <a:pt x="350" y="40"/>
                    <a:pt x="350" y="40"/>
                    <a:pt x="350" y="40"/>
                  </a:cubicBezTo>
                  <a:cubicBezTo>
                    <a:pt x="350" y="40"/>
                    <a:pt x="358" y="55"/>
                    <a:pt x="353" y="64"/>
                  </a:cubicBezTo>
                  <a:cubicBezTo>
                    <a:pt x="353" y="64"/>
                    <a:pt x="353" y="64"/>
                    <a:pt x="353" y="64"/>
                  </a:cubicBezTo>
                  <a:cubicBezTo>
                    <a:pt x="364" y="69"/>
                    <a:pt x="371" y="73"/>
                    <a:pt x="373" y="78"/>
                  </a:cubicBezTo>
                  <a:cubicBezTo>
                    <a:pt x="373" y="78"/>
                    <a:pt x="373" y="78"/>
                    <a:pt x="373" y="79"/>
                  </a:cubicBezTo>
                  <a:cubicBezTo>
                    <a:pt x="381" y="85"/>
                    <a:pt x="380" y="91"/>
                    <a:pt x="378" y="94"/>
                  </a:cubicBezTo>
                  <a:cubicBezTo>
                    <a:pt x="378" y="95"/>
                    <a:pt x="378" y="96"/>
                    <a:pt x="377" y="97"/>
                  </a:cubicBezTo>
                  <a:cubicBezTo>
                    <a:pt x="376" y="104"/>
                    <a:pt x="375" y="110"/>
                    <a:pt x="369" y="113"/>
                  </a:cubicBezTo>
                  <a:cubicBezTo>
                    <a:pt x="369" y="113"/>
                    <a:pt x="369" y="113"/>
                    <a:pt x="369" y="113"/>
                  </a:cubicBezTo>
                  <a:cubicBezTo>
                    <a:pt x="367" y="116"/>
                    <a:pt x="363" y="119"/>
                    <a:pt x="357" y="119"/>
                  </a:cubicBezTo>
                  <a:cubicBezTo>
                    <a:pt x="357" y="119"/>
                    <a:pt x="356" y="119"/>
                    <a:pt x="355" y="119"/>
                  </a:cubicBezTo>
                  <a:cubicBezTo>
                    <a:pt x="355" y="124"/>
                    <a:pt x="354" y="129"/>
                    <a:pt x="352" y="132"/>
                  </a:cubicBezTo>
                  <a:cubicBezTo>
                    <a:pt x="352" y="133"/>
                    <a:pt x="352" y="133"/>
                    <a:pt x="351" y="134"/>
                  </a:cubicBezTo>
                  <a:cubicBezTo>
                    <a:pt x="349" y="140"/>
                    <a:pt x="345" y="151"/>
                    <a:pt x="335" y="151"/>
                  </a:cubicBezTo>
                  <a:cubicBezTo>
                    <a:pt x="332" y="151"/>
                    <a:pt x="328" y="150"/>
                    <a:pt x="326" y="148"/>
                  </a:cubicBezTo>
                  <a:cubicBezTo>
                    <a:pt x="325" y="148"/>
                    <a:pt x="324" y="147"/>
                    <a:pt x="324" y="147"/>
                  </a:cubicBezTo>
                  <a:cubicBezTo>
                    <a:pt x="325" y="149"/>
                    <a:pt x="326" y="151"/>
                    <a:pt x="326" y="154"/>
                  </a:cubicBezTo>
                  <a:cubicBezTo>
                    <a:pt x="326" y="156"/>
                    <a:pt x="327" y="161"/>
                    <a:pt x="328" y="164"/>
                  </a:cubicBezTo>
                  <a:cubicBezTo>
                    <a:pt x="330" y="161"/>
                    <a:pt x="334" y="159"/>
                    <a:pt x="338" y="159"/>
                  </a:cubicBezTo>
                  <a:cubicBezTo>
                    <a:pt x="341" y="159"/>
                    <a:pt x="347" y="160"/>
                    <a:pt x="352" y="168"/>
                  </a:cubicBezTo>
                  <a:cubicBezTo>
                    <a:pt x="353" y="170"/>
                    <a:pt x="356" y="175"/>
                    <a:pt x="359" y="178"/>
                  </a:cubicBezTo>
                  <a:cubicBezTo>
                    <a:pt x="365" y="186"/>
                    <a:pt x="368" y="190"/>
                    <a:pt x="368" y="195"/>
                  </a:cubicBezTo>
                  <a:cubicBezTo>
                    <a:pt x="368" y="196"/>
                    <a:pt x="369" y="199"/>
                    <a:pt x="369" y="200"/>
                  </a:cubicBezTo>
                  <a:cubicBezTo>
                    <a:pt x="372" y="203"/>
                    <a:pt x="374" y="206"/>
                    <a:pt x="377" y="212"/>
                  </a:cubicBezTo>
                  <a:cubicBezTo>
                    <a:pt x="377" y="213"/>
                    <a:pt x="377" y="214"/>
                    <a:pt x="378" y="215"/>
                  </a:cubicBezTo>
                  <a:cubicBezTo>
                    <a:pt x="386" y="218"/>
                    <a:pt x="392" y="229"/>
                    <a:pt x="392" y="236"/>
                  </a:cubicBezTo>
                  <a:cubicBezTo>
                    <a:pt x="392" y="239"/>
                    <a:pt x="392" y="239"/>
                    <a:pt x="392" y="239"/>
                  </a:cubicBezTo>
                  <a:cubicBezTo>
                    <a:pt x="393" y="260"/>
                    <a:pt x="394" y="266"/>
                    <a:pt x="394" y="268"/>
                  </a:cubicBezTo>
                  <a:cubicBezTo>
                    <a:pt x="394" y="268"/>
                    <a:pt x="394" y="268"/>
                    <a:pt x="394" y="268"/>
                  </a:cubicBezTo>
                  <a:cubicBezTo>
                    <a:pt x="394" y="268"/>
                    <a:pt x="397" y="270"/>
                    <a:pt x="398" y="272"/>
                  </a:cubicBezTo>
                  <a:cubicBezTo>
                    <a:pt x="403" y="276"/>
                    <a:pt x="407" y="281"/>
                    <a:pt x="407" y="288"/>
                  </a:cubicBezTo>
                  <a:cubicBezTo>
                    <a:pt x="406" y="297"/>
                    <a:pt x="401" y="306"/>
                    <a:pt x="391" y="306"/>
                  </a:cubicBezTo>
                  <a:cubicBezTo>
                    <a:pt x="390" y="306"/>
                    <a:pt x="388" y="306"/>
                    <a:pt x="387" y="306"/>
                  </a:cubicBezTo>
                  <a:cubicBezTo>
                    <a:pt x="386" y="306"/>
                    <a:pt x="385" y="306"/>
                    <a:pt x="384" y="306"/>
                  </a:cubicBezTo>
                  <a:cubicBezTo>
                    <a:pt x="383" y="306"/>
                    <a:pt x="381" y="307"/>
                    <a:pt x="379" y="307"/>
                  </a:cubicBezTo>
                  <a:cubicBezTo>
                    <a:pt x="375" y="307"/>
                    <a:pt x="371" y="304"/>
                    <a:pt x="369" y="301"/>
                  </a:cubicBezTo>
                  <a:cubicBezTo>
                    <a:pt x="364" y="301"/>
                    <a:pt x="358" y="297"/>
                    <a:pt x="355" y="291"/>
                  </a:cubicBezTo>
                  <a:cubicBezTo>
                    <a:pt x="352" y="285"/>
                    <a:pt x="353" y="279"/>
                    <a:pt x="357" y="274"/>
                  </a:cubicBezTo>
                  <a:cubicBezTo>
                    <a:pt x="357" y="273"/>
                    <a:pt x="357" y="273"/>
                    <a:pt x="357" y="273"/>
                  </a:cubicBezTo>
                  <a:cubicBezTo>
                    <a:pt x="356" y="273"/>
                    <a:pt x="353" y="273"/>
                    <a:pt x="353" y="273"/>
                  </a:cubicBezTo>
                  <a:cubicBezTo>
                    <a:pt x="352" y="274"/>
                    <a:pt x="352" y="274"/>
                    <a:pt x="352" y="275"/>
                  </a:cubicBezTo>
                  <a:cubicBezTo>
                    <a:pt x="350" y="279"/>
                    <a:pt x="347" y="283"/>
                    <a:pt x="344" y="284"/>
                  </a:cubicBezTo>
                  <a:cubicBezTo>
                    <a:pt x="344" y="285"/>
                    <a:pt x="344" y="285"/>
                    <a:pt x="344" y="285"/>
                  </a:cubicBezTo>
                  <a:cubicBezTo>
                    <a:pt x="347" y="289"/>
                    <a:pt x="351" y="296"/>
                    <a:pt x="351" y="303"/>
                  </a:cubicBezTo>
                  <a:cubicBezTo>
                    <a:pt x="350" y="307"/>
                    <a:pt x="348" y="311"/>
                    <a:pt x="344" y="314"/>
                  </a:cubicBezTo>
                  <a:cubicBezTo>
                    <a:pt x="340" y="317"/>
                    <a:pt x="333" y="321"/>
                    <a:pt x="328" y="323"/>
                  </a:cubicBezTo>
                  <a:cubicBezTo>
                    <a:pt x="318" y="306"/>
                    <a:pt x="318" y="306"/>
                    <a:pt x="318" y="306"/>
                  </a:cubicBezTo>
                  <a:cubicBezTo>
                    <a:pt x="323" y="315"/>
                    <a:pt x="323" y="315"/>
                    <a:pt x="323" y="315"/>
                  </a:cubicBezTo>
                  <a:cubicBezTo>
                    <a:pt x="313" y="314"/>
                    <a:pt x="313" y="314"/>
                    <a:pt x="313" y="314"/>
                  </a:cubicBezTo>
                  <a:cubicBezTo>
                    <a:pt x="313" y="317"/>
                    <a:pt x="315" y="319"/>
                    <a:pt x="315" y="319"/>
                  </a:cubicBezTo>
                  <a:cubicBezTo>
                    <a:pt x="315" y="319"/>
                    <a:pt x="314" y="319"/>
                    <a:pt x="314" y="319"/>
                  </a:cubicBezTo>
                  <a:cubicBezTo>
                    <a:pt x="311" y="320"/>
                    <a:pt x="304" y="325"/>
                    <a:pt x="301" y="328"/>
                  </a:cubicBezTo>
                  <a:cubicBezTo>
                    <a:pt x="301" y="330"/>
                    <a:pt x="301" y="332"/>
                    <a:pt x="300" y="335"/>
                  </a:cubicBezTo>
                  <a:cubicBezTo>
                    <a:pt x="299" y="339"/>
                    <a:pt x="296" y="349"/>
                    <a:pt x="288" y="352"/>
                  </a:cubicBezTo>
                  <a:cubicBezTo>
                    <a:pt x="284" y="354"/>
                    <a:pt x="272" y="361"/>
                    <a:pt x="269" y="364"/>
                  </a:cubicBezTo>
                  <a:cubicBezTo>
                    <a:pt x="269" y="366"/>
                    <a:pt x="269" y="371"/>
                    <a:pt x="269" y="374"/>
                  </a:cubicBezTo>
                  <a:cubicBezTo>
                    <a:pt x="268" y="383"/>
                    <a:pt x="268" y="389"/>
                    <a:pt x="262" y="392"/>
                  </a:cubicBezTo>
                  <a:cubicBezTo>
                    <a:pt x="262" y="392"/>
                    <a:pt x="260" y="393"/>
                    <a:pt x="259" y="393"/>
                  </a:cubicBezTo>
                  <a:cubicBezTo>
                    <a:pt x="259" y="394"/>
                    <a:pt x="258" y="394"/>
                    <a:pt x="258" y="394"/>
                  </a:cubicBezTo>
                  <a:cubicBezTo>
                    <a:pt x="255" y="403"/>
                    <a:pt x="245" y="414"/>
                    <a:pt x="238" y="418"/>
                  </a:cubicBezTo>
                  <a:cubicBezTo>
                    <a:pt x="234" y="420"/>
                    <a:pt x="228" y="433"/>
                    <a:pt x="226" y="438"/>
                  </a:cubicBezTo>
                  <a:cubicBezTo>
                    <a:pt x="228" y="443"/>
                    <a:pt x="231" y="452"/>
                    <a:pt x="230" y="458"/>
                  </a:cubicBezTo>
                  <a:cubicBezTo>
                    <a:pt x="230" y="460"/>
                    <a:pt x="230" y="460"/>
                    <a:pt x="230" y="460"/>
                  </a:cubicBezTo>
                  <a:cubicBezTo>
                    <a:pt x="228" y="469"/>
                    <a:pt x="225" y="483"/>
                    <a:pt x="213" y="483"/>
                  </a:cubicBezTo>
                  <a:cubicBezTo>
                    <a:pt x="212" y="483"/>
                    <a:pt x="210" y="483"/>
                    <a:pt x="208" y="482"/>
                  </a:cubicBezTo>
                  <a:cubicBezTo>
                    <a:pt x="203" y="479"/>
                    <a:pt x="200" y="474"/>
                    <a:pt x="195" y="465"/>
                  </a:cubicBezTo>
                  <a:cubicBezTo>
                    <a:pt x="193" y="463"/>
                    <a:pt x="191" y="459"/>
                    <a:pt x="190" y="457"/>
                  </a:cubicBezTo>
                  <a:cubicBezTo>
                    <a:pt x="186" y="456"/>
                    <a:pt x="179" y="455"/>
                    <a:pt x="175" y="455"/>
                  </a:cubicBezTo>
                  <a:cubicBezTo>
                    <a:pt x="172" y="457"/>
                    <a:pt x="169" y="458"/>
                    <a:pt x="165" y="458"/>
                  </a:cubicBezTo>
                  <a:cubicBezTo>
                    <a:pt x="162" y="458"/>
                    <a:pt x="159" y="457"/>
                    <a:pt x="156" y="456"/>
                  </a:cubicBezTo>
                  <a:cubicBezTo>
                    <a:pt x="156" y="456"/>
                    <a:pt x="156" y="456"/>
                    <a:pt x="156" y="456"/>
                  </a:cubicBezTo>
                  <a:cubicBezTo>
                    <a:pt x="155" y="456"/>
                    <a:pt x="153" y="455"/>
                    <a:pt x="149" y="455"/>
                  </a:cubicBezTo>
                  <a:cubicBezTo>
                    <a:pt x="143" y="455"/>
                    <a:pt x="138" y="456"/>
                    <a:pt x="136" y="457"/>
                  </a:cubicBezTo>
                  <a:cubicBezTo>
                    <a:pt x="132" y="460"/>
                    <a:pt x="120" y="477"/>
                    <a:pt x="117" y="493"/>
                  </a:cubicBezTo>
                  <a:cubicBezTo>
                    <a:pt x="117" y="495"/>
                    <a:pt x="117" y="497"/>
                    <a:pt x="119" y="500"/>
                  </a:cubicBezTo>
                  <a:cubicBezTo>
                    <a:pt x="123" y="504"/>
                    <a:pt x="129" y="507"/>
                    <a:pt x="132" y="508"/>
                  </a:cubicBezTo>
                  <a:cubicBezTo>
                    <a:pt x="137" y="502"/>
                    <a:pt x="145" y="494"/>
                    <a:pt x="152" y="494"/>
                  </a:cubicBezTo>
                  <a:cubicBezTo>
                    <a:pt x="153" y="494"/>
                    <a:pt x="153" y="494"/>
                    <a:pt x="153" y="494"/>
                  </a:cubicBezTo>
                  <a:cubicBezTo>
                    <a:pt x="154" y="494"/>
                    <a:pt x="154" y="494"/>
                    <a:pt x="154" y="494"/>
                  </a:cubicBezTo>
                  <a:cubicBezTo>
                    <a:pt x="157" y="494"/>
                    <a:pt x="171" y="498"/>
                    <a:pt x="177" y="506"/>
                  </a:cubicBezTo>
                  <a:cubicBezTo>
                    <a:pt x="179" y="509"/>
                    <a:pt x="180" y="513"/>
                    <a:pt x="179" y="517"/>
                  </a:cubicBezTo>
                  <a:cubicBezTo>
                    <a:pt x="178" y="520"/>
                    <a:pt x="179" y="528"/>
                    <a:pt x="181" y="531"/>
                  </a:cubicBezTo>
                  <a:cubicBezTo>
                    <a:pt x="185" y="532"/>
                    <a:pt x="190" y="535"/>
                    <a:pt x="193" y="540"/>
                  </a:cubicBezTo>
                  <a:cubicBezTo>
                    <a:pt x="199" y="547"/>
                    <a:pt x="204" y="559"/>
                    <a:pt x="202" y="568"/>
                  </a:cubicBezTo>
                  <a:cubicBezTo>
                    <a:pt x="202" y="571"/>
                    <a:pt x="203" y="576"/>
                    <a:pt x="204" y="580"/>
                  </a:cubicBezTo>
                  <a:cubicBezTo>
                    <a:pt x="209" y="578"/>
                    <a:pt x="214" y="577"/>
                    <a:pt x="218" y="577"/>
                  </a:cubicBezTo>
                  <a:cubicBezTo>
                    <a:pt x="220" y="577"/>
                    <a:pt x="222" y="577"/>
                    <a:pt x="223" y="578"/>
                  </a:cubicBezTo>
                  <a:cubicBezTo>
                    <a:pt x="226" y="579"/>
                    <a:pt x="227" y="580"/>
                    <a:pt x="229" y="581"/>
                  </a:cubicBezTo>
                  <a:cubicBezTo>
                    <a:pt x="229" y="582"/>
                    <a:pt x="229" y="582"/>
                    <a:pt x="229" y="582"/>
                  </a:cubicBezTo>
                  <a:cubicBezTo>
                    <a:pt x="231" y="580"/>
                    <a:pt x="233" y="577"/>
                    <a:pt x="234" y="576"/>
                  </a:cubicBezTo>
                  <a:cubicBezTo>
                    <a:pt x="241" y="567"/>
                    <a:pt x="244" y="564"/>
                    <a:pt x="248" y="562"/>
                  </a:cubicBezTo>
                  <a:cubicBezTo>
                    <a:pt x="248" y="562"/>
                    <a:pt x="249" y="562"/>
                    <a:pt x="250" y="562"/>
                  </a:cubicBezTo>
                  <a:cubicBezTo>
                    <a:pt x="252" y="560"/>
                    <a:pt x="256" y="559"/>
                    <a:pt x="260" y="559"/>
                  </a:cubicBezTo>
                  <a:cubicBezTo>
                    <a:pt x="263" y="559"/>
                    <a:pt x="266" y="560"/>
                    <a:pt x="268" y="562"/>
                  </a:cubicBezTo>
                  <a:cubicBezTo>
                    <a:pt x="270" y="560"/>
                    <a:pt x="273" y="560"/>
                    <a:pt x="276" y="560"/>
                  </a:cubicBezTo>
                  <a:cubicBezTo>
                    <a:pt x="282" y="560"/>
                    <a:pt x="291" y="562"/>
                    <a:pt x="296" y="566"/>
                  </a:cubicBezTo>
                  <a:cubicBezTo>
                    <a:pt x="299" y="568"/>
                    <a:pt x="301" y="572"/>
                    <a:pt x="304" y="575"/>
                  </a:cubicBezTo>
                  <a:cubicBezTo>
                    <a:pt x="305" y="576"/>
                    <a:pt x="306" y="578"/>
                    <a:pt x="306" y="578"/>
                  </a:cubicBezTo>
                  <a:cubicBezTo>
                    <a:pt x="311" y="578"/>
                    <a:pt x="319" y="579"/>
                    <a:pt x="325" y="582"/>
                  </a:cubicBezTo>
                  <a:cubicBezTo>
                    <a:pt x="355" y="599"/>
                    <a:pt x="357" y="605"/>
                    <a:pt x="358" y="608"/>
                  </a:cubicBezTo>
                  <a:cubicBezTo>
                    <a:pt x="360" y="611"/>
                    <a:pt x="375" y="624"/>
                    <a:pt x="386" y="630"/>
                  </a:cubicBezTo>
                  <a:cubicBezTo>
                    <a:pt x="396" y="636"/>
                    <a:pt x="401" y="649"/>
                    <a:pt x="403" y="657"/>
                  </a:cubicBezTo>
                  <a:cubicBezTo>
                    <a:pt x="404" y="658"/>
                    <a:pt x="404" y="658"/>
                    <a:pt x="404" y="659"/>
                  </a:cubicBezTo>
                  <a:cubicBezTo>
                    <a:pt x="406" y="659"/>
                    <a:pt x="409" y="660"/>
                    <a:pt x="411" y="660"/>
                  </a:cubicBezTo>
                  <a:cubicBezTo>
                    <a:pt x="415" y="661"/>
                    <a:pt x="419" y="662"/>
                    <a:pt x="421" y="663"/>
                  </a:cubicBezTo>
                  <a:cubicBezTo>
                    <a:pt x="424" y="664"/>
                    <a:pt x="429" y="667"/>
                    <a:pt x="433" y="670"/>
                  </a:cubicBezTo>
                  <a:cubicBezTo>
                    <a:pt x="435" y="671"/>
                    <a:pt x="438" y="673"/>
                    <a:pt x="440" y="674"/>
                  </a:cubicBezTo>
                  <a:cubicBezTo>
                    <a:pt x="445" y="674"/>
                    <a:pt x="457" y="676"/>
                    <a:pt x="463" y="678"/>
                  </a:cubicBezTo>
                  <a:cubicBezTo>
                    <a:pt x="467" y="679"/>
                    <a:pt x="470" y="681"/>
                    <a:pt x="473" y="683"/>
                  </a:cubicBezTo>
                  <a:cubicBezTo>
                    <a:pt x="474" y="684"/>
                    <a:pt x="476" y="685"/>
                    <a:pt x="477" y="686"/>
                  </a:cubicBezTo>
                  <a:cubicBezTo>
                    <a:pt x="479" y="686"/>
                    <a:pt x="479" y="686"/>
                    <a:pt x="479" y="686"/>
                  </a:cubicBezTo>
                  <a:cubicBezTo>
                    <a:pt x="490" y="686"/>
                    <a:pt x="499" y="703"/>
                    <a:pt x="502" y="709"/>
                  </a:cubicBezTo>
                  <a:cubicBezTo>
                    <a:pt x="502" y="711"/>
                    <a:pt x="502" y="711"/>
                    <a:pt x="502" y="711"/>
                  </a:cubicBezTo>
                  <a:cubicBezTo>
                    <a:pt x="502" y="723"/>
                    <a:pt x="502" y="723"/>
                    <a:pt x="502" y="723"/>
                  </a:cubicBezTo>
                  <a:cubicBezTo>
                    <a:pt x="502" y="731"/>
                    <a:pt x="502" y="731"/>
                    <a:pt x="502" y="731"/>
                  </a:cubicBezTo>
                  <a:cubicBezTo>
                    <a:pt x="502" y="732"/>
                    <a:pt x="502" y="732"/>
                    <a:pt x="502" y="732"/>
                  </a:cubicBezTo>
                  <a:cubicBezTo>
                    <a:pt x="500" y="737"/>
                    <a:pt x="499" y="743"/>
                    <a:pt x="499" y="745"/>
                  </a:cubicBezTo>
                  <a:cubicBezTo>
                    <a:pt x="498" y="753"/>
                    <a:pt x="484" y="768"/>
                    <a:pt x="484" y="768"/>
                  </a:cubicBezTo>
                  <a:cubicBezTo>
                    <a:pt x="484" y="769"/>
                    <a:pt x="482" y="774"/>
                    <a:pt x="481" y="777"/>
                  </a:cubicBezTo>
                  <a:cubicBezTo>
                    <a:pt x="479" y="781"/>
                    <a:pt x="478" y="783"/>
                    <a:pt x="476" y="785"/>
                  </a:cubicBezTo>
                  <a:cubicBezTo>
                    <a:pt x="476" y="786"/>
                    <a:pt x="475" y="786"/>
                    <a:pt x="474" y="787"/>
                  </a:cubicBezTo>
                  <a:cubicBezTo>
                    <a:pt x="473" y="787"/>
                    <a:pt x="472" y="788"/>
                    <a:pt x="472" y="788"/>
                  </a:cubicBezTo>
                  <a:cubicBezTo>
                    <a:pt x="472" y="790"/>
                    <a:pt x="471" y="792"/>
                    <a:pt x="470" y="794"/>
                  </a:cubicBezTo>
                  <a:cubicBezTo>
                    <a:pt x="469" y="800"/>
                    <a:pt x="466" y="807"/>
                    <a:pt x="466" y="812"/>
                  </a:cubicBezTo>
                  <a:cubicBezTo>
                    <a:pt x="461" y="854"/>
                    <a:pt x="455" y="857"/>
                    <a:pt x="451" y="858"/>
                  </a:cubicBezTo>
                  <a:cubicBezTo>
                    <a:pt x="446" y="860"/>
                    <a:pt x="435" y="865"/>
                    <a:pt x="433" y="867"/>
                  </a:cubicBezTo>
                  <a:cubicBezTo>
                    <a:pt x="430" y="871"/>
                    <a:pt x="427" y="877"/>
                    <a:pt x="426" y="880"/>
                  </a:cubicBezTo>
                  <a:cubicBezTo>
                    <a:pt x="425" y="886"/>
                    <a:pt x="422" y="899"/>
                    <a:pt x="414" y="905"/>
                  </a:cubicBezTo>
                  <a:cubicBezTo>
                    <a:pt x="413" y="907"/>
                    <a:pt x="411" y="914"/>
                    <a:pt x="409" y="918"/>
                  </a:cubicBezTo>
                  <a:cubicBezTo>
                    <a:pt x="407" y="925"/>
                    <a:pt x="405" y="929"/>
                    <a:pt x="402" y="931"/>
                  </a:cubicBezTo>
                  <a:cubicBezTo>
                    <a:pt x="401" y="932"/>
                    <a:pt x="400" y="933"/>
                    <a:pt x="400" y="935"/>
                  </a:cubicBezTo>
                  <a:cubicBezTo>
                    <a:pt x="396" y="939"/>
                    <a:pt x="394" y="943"/>
                    <a:pt x="389" y="944"/>
                  </a:cubicBezTo>
                  <a:cubicBezTo>
                    <a:pt x="388" y="944"/>
                    <a:pt x="388" y="944"/>
                    <a:pt x="388" y="944"/>
                  </a:cubicBezTo>
                  <a:cubicBezTo>
                    <a:pt x="386" y="945"/>
                    <a:pt x="382" y="947"/>
                    <a:pt x="378" y="947"/>
                  </a:cubicBezTo>
                  <a:cubicBezTo>
                    <a:pt x="378" y="947"/>
                    <a:pt x="377" y="947"/>
                    <a:pt x="377" y="947"/>
                  </a:cubicBezTo>
                  <a:cubicBezTo>
                    <a:pt x="378" y="957"/>
                    <a:pt x="374" y="974"/>
                    <a:pt x="368" y="979"/>
                  </a:cubicBezTo>
                  <a:cubicBezTo>
                    <a:pt x="366" y="980"/>
                    <a:pt x="363" y="982"/>
                    <a:pt x="360" y="984"/>
                  </a:cubicBezTo>
                  <a:cubicBezTo>
                    <a:pt x="357" y="985"/>
                    <a:pt x="350" y="989"/>
                    <a:pt x="348" y="991"/>
                  </a:cubicBezTo>
                  <a:cubicBezTo>
                    <a:pt x="346" y="997"/>
                    <a:pt x="342" y="1001"/>
                    <a:pt x="338" y="1005"/>
                  </a:cubicBezTo>
                  <a:cubicBezTo>
                    <a:pt x="336" y="1007"/>
                    <a:pt x="333" y="1009"/>
                    <a:pt x="332" y="1011"/>
                  </a:cubicBezTo>
                  <a:cubicBezTo>
                    <a:pt x="333" y="1016"/>
                    <a:pt x="333" y="1022"/>
                    <a:pt x="333" y="1028"/>
                  </a:cubicBezTo>
                  <a:cubicBezTo>
                    <a:pt x="333" y="1030"/>
                    <a:pt x="332" y="1033"/>
                    <a:pt x="333" y="1035"/>
                  </a:cubicBezTo>
                  <a:cubicBezTo>
                    <a:pt x="338" y="1043"/>
                    <a:pt x="335" y="1060"/>
                    <a:pt x="334" y="1061"/>
                  </a:cubicBezTo>
                  <a:cubicBezTo>
                    <a:pt x="333" y="1066"/>
                    <a:pt x="329" y="1069"/>
                    <a:pt x="324" y="1072"/>
                  </a:cubicBezTo>
                  <a:cubicBezTo>
                    <a:pt x="323" y="1073"/>
                    <a:pt x="322" y="1075"/>
                    <a:pt x="321" y="1075"/>
                  </a:cubicBezTo>
                  <a:cubicBezTo>
                    <a:pt x="320" y="1078"/>
                    <a:pt x="320" y="1083"/>
                    <a:pt x="321" y="1085"/>
                  </a:cubicBezTo>
                  <a:cubicBezTo>
                    <a:pt x="324" y="1088"/>
                    <a:pt x="325" y="1093"/>
                    <a:pt x="327" y="1097"/>
                  </a:cubicBezTo>
                  <a:cubicBezTo>
                    <a:pt x="327" y="1099"/>
                    <a:pt x="328" y="1101"/>
                    <a:pt x="328" y="1102"/>
                  </a:cubicBezTo>
                  <a:cubicBezTo>
                    <a:pt x="331" y="1105"/>
                    <a:pt x="336" y="1111"/>
                    <a:pt x="334" y="1118"/>
                  </a:cubicBezTo>
                  <a:cubicBezTo>
                    <a:pt x="334" y="1120"/>
                    <a:pt x="331" y="1125"/>
                    <a:pt x="324" y="1126"/>
                  </a:cubicBezTo>
                  <a:cubicBezTo>
                    <a:pt x="320" y="1127"/>
                    <a:pt x="312" y="1128"/>
                    <a:pt x="306" y="1128"/>
                  </a:cubicBezTo>
                  <a:close/>
                  <a:moveTo>
                    <a:pt x="228" y="195"/>
                  </a:moveTo>
                  <a:cubicBezTo>
                    <a:pt x="234" y="195"/>
                    <a:pt x="239" y="201"/>
                    <a:pt x="243" y="207"/>
                  </a:cubicBezTo>
                  <a:cubicBezTo>
                    <a:pt x="243" y="206"/>
                    <a:pt x="242" y="205"/>
                    <a:pt x="242" y="204"/>
                  </a:cubicBezTo>
                  <a:cubicBezTo>
                    <a:pt x="242" y="201"/>
                    <a:pt x="243" y="199"/>
                    <a:pt x="244" y="197"/>
                  </a:cubicBezTo>
                  <a:cubicBezTo>
                    <a:pt x="246" y="194"/>
                    <a:pt x="249" y="193"/>
                    <a:pt x="252" y="192"/>
                  </a:cubicBezTo>
                  <a:cubicBezTo>
                    <a:pt x="253" y="190"/>
                    <a:pt x="257" y="186"/>
                    <a:pt x="258" y="181"/>
                  </a:cubicBezTo>
                  <a:cubicBezTo>
                    <a:pt x="258" y="177"/>
                    <a:pt x="259" y="166"/>
                    <a:pt x="259" y="157"/>
                  </a:cubicBezTo>
                  <a:cubicBezTo>
                    <a:pt x="259" y="133"/>
                    <a:pt x="259" y="129"/>
                    <a:pt x="265" y="126"/>
                  </a:cubicBezTo>
                  <a:cubicBezTo>
                    <a:pt x="267" y="125"/>
                    <a:pt x="269" y="124"/>
                    <a:pt x="271" y="124"/>
                  </a:cubicBezTo>
                  <a:cubicBezTo>
                    <a:pt x="273" y="124"/>
                    <a:pt x="276" y="125"/>
                    <a:pt x="279" y="126"/>
                  </a:cubicBezTo>
                  <a:cubicBezTo>
                    <a:pt x="278" y="125"/>
                    <a:pt x="278" y="124"/>
                    <a:pt x="278" y="123"/>
                  </a:cubicBezTo>
                  <a:cubicBezTo>
                    <a:pt x="276" y="114"/>
                    <a:pt x="284" y="104"/>
                    <a:pt x="297" y="97"/>
                  </a:cubicBezTo>
                  <a:cubicBezTo>
                    <a:pt x="299" y="82"/>
                    <a:pt x="299" y="82"/>
                    <a:pt x="299" y="82"/>
                  </a:cubicBezTo>
                  <a:cubicBezTo>
                    <a:pt x="300" y="76"/>
                    <a:pt x="300" y="76"/>
                    <a:pt x="300" y="76"/>
                  </a:cubicBezTo>
                  <a:cubicBezTo>
                    <a:pt x="295" y="73"/>
                    <a:pt x="290" y="70"/>
                    <a:pt x="286" y="68"/>
                  </a:cubicBezTo>
                  <a:cubicBezTo>
                    <a:pt x="285" y="68"/>
                    <a:pt x="283" y="68"/>
                    <a:pt x="281" y="69"/>
                  </a:cubicBezTo>
                  <a:cubicBezTo>
                    <a:pt x="279" y="69"/>
                    <a:pt x="277" y="70"/>
                    <a:pt x="275" y="70"/>
                  </a:cubicBezTo>
                  <a:cubicBezTo>
                    <a:pt x="275" y="72"/>
                    <a:pt x="275" y="74"/>
                    <a:pt x="275" y="76"/>
                  </a:cubicBezTo>
                  <a:cubicBezTo>
                    <a:pt x="275" y="76"/>
                    <a:pt x="275" y="76"/>
                    <a:pt x="275" y="76"/>
                  </a:cubicBezTo>
                  <a:cubicBezTo>
                    <a:pt x="275" y="76"/>
                    <a:pt x="270" y="102"/>
                    <a:pt x="256" y="107"/>
                  </a:cubicBezTo>
                  <a:cubicBezTo>
                    <a:pt x="253" y="108"/>
                    <a:pt x="253" y="108"/>
                    <a:pt x="253" y="108"/>
                  </a:cubicBezTo>
                  <a:cubicBezTo>
                    <a:pt x="250" y="109"/>
                    <a:pt x="240" y="112"/>
                    <a:pt x="235" y="114"/>
                  </a:cubicBezTo>
                  <a:cubicBezTo>
                    <a:pt x="233" y="121"/>
                    <a:pt x="228" y="128"/>
                    <a:pt x="224" y="131"/>
                  </a:cubicBezTo>
                  <a:cubicBezTo>
                    <a:pt x="222" y="132"/>
                    <a:pt x="216" y="139"/>
                    <a:pt x="208" y="150"/>
                  </a:cubicBezTo>
                  <a:cubicBezTo>
                    <a:pt x="205" y="153"/>
                    <a:pt x="205" y="153"/>
                    <a:pt x="205" y="153"/>
                  </a:cubicBezTo>
                  <a:cubicBezTo>
                    <a:pt x="204" y="154"/>
                    <a:pt x="202" y="156"/>
                    <a:pt x="200" y="159"/>
                  </a:cubicBezTo>
                  <a:cubicBezTo>
                    <a:pt x="198" y="161"/>
                    <a:pt x="194" y="164"/>
                    <a:pt x="193" y="166"/>
                  </a:cubicBezTo>
                  <a:cubicBezTo>
                    <a:pt x="194" y="168"/>
                    <a:pt x="196" y="172"/>
                    <a:pt x="197" y="175"/>
                  </a:cubicBezTo>
                  <a:cubicBezTo>
                    <a:pt x="198" y="178"/>
                    <a:pt x="200" y="183"/>
                    <a:pt x="201" y="184"/>
                  </a:cubicBezTo>
                  <a:cubicBezTo>
                    <a:pt x="203" y="185"/>
                    <a:pt x="205" y="187"/>
                    <a:pt x="207" y="188"/>
                  </a:cubicBezTo>
                  <a:cubicBezTo>
                    <a:pt x="210" y="190"/>
                    <a:pt x="215" y="193"/>
                    <a:pt x="218" y="194"/>
                  </a:cubicBezTo>
                  <a:cubicBezTo>
                    <a:pt x="218" y="194"/>
                    <a:pt x="219" y="194"/>
                    <a:pt x="219" y="194"/>
                  </a:cubicBezTo>
                  <a:cubicBezTo>
                    <a:pt x="222" y="194"/>
                    <a:pt x="224" y="195"/>
                    <a:pt x="225" y="196"/>
                  </a:cubicBezTo>
                  <a:lnTo>
                    <a:pt x="228" y="195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79"/>
            <p:cNvSpPr>
              <a:spLocks noEditPoints="1"/>
            </p:cNvSpPr>
            <p:nvPr userDrawn="1"/>
          </p:nvSpPr>
          <p:spPr bwMode="auto">
            <a:xfrm>
              <a:off x="6327775" y="1257301"/>
              <a:ext cx="828675" cy="1817688"/>
            </a:xfrm>
            <a:custGeom>
              <a:avLst/>
              <a:gdLst>
                <a:gd name="T0" fmla="*/ 302 w 522"/>
                <a:gd name="T1" fmla="*/ 34 h 1147"/>
                <a:gd name="T2" fmla="*/ 375 w 522"/>
                <a:gd name="T3" fmla="*/ 114 h 1147"/>
                <a:gd name="T4" fmla="*/ 300 w 522"/>
                <a:gd name="T5" fmla="*/ 133 h 1147"/>
                <a:gd name="T6" fmla="*/ 283 w 522"/>
                <a:gd name="T7" fmla="*/ 70 h 1147"/>
                <a:gd name="T8" fmla="*/ 207 w 522"/>
                <a:gd name="T9" fmla="*/ 157 h 1147"/>
                <a:gd name="T10" fmla="*/ 237 w 522"/>
                <a:gd name="T11" fmla="*/ 215 h 1147"/>
                <a:gd name="T12" fmla="*/ 264 w 522"/>
                <a:gd name="T13" fmla="*/ 212 h 1147"/>
                <a:gd name="T14" fmla="*/ 326 w 522"/>
                <a:gd name="T15" fmla="*/ 164 h 1147"/>
                <a:gd name="T16" fmla="*/ 383 w 522"/>
                <a:gd name="T17" fmla="*/ 234 h 1147"/>
                <a:gd name="T18" fmla="*/ 397 w 522"/>
                <a:gd name="T19" fmla="*/ 306 h 1147"/>
                <a:gd name="T20" fmla="*/ 377 w 522"/>
                <a:gd name="T21" fmla="*/ 271 h 1147"/>
                <a:gd name="T22" fmla="*/ 324 w 522"/>
                <a:gd name="T23" fmla="*/ 319 h 1147"/>
                <a:gd name="T24" fmla="*/ 227 w 522"/>
                <a:gd name="T25" fmla="*/ 450 h 1147"/>
                <a:gd name="T26" fmla="*/ 171 w 522"/>
                <a:gd name="T27" fmla="*/ 457 h 1147"/>
                <a:gd name="T28" fmla="*/ 179 w 522"/>
                <a:gd name="T29" fmla="*/ 525 h 1147"/>
                <a:gd name="T30" fmla="*/ 243 w 522"/>
                <a:gd name="T31" fmla="*/ 602 h 1147"/>
                <a:gd name="T32" fmla="*/ 313 w 522"/>
                <a:gd name="T33" fmla="*/ 598 h 1147"/>
                <a:gd name="T34" fmla="*/ 448 w 522"/>
                <a:gd name="T35" fmla="*/ 693 h 1147"/>
                <a:gd name="T36" fmla="*/ 499 w 522"/>
                <a:gd name="T37" fmla="*/ 754 h 1147"/>
                <a:gd name="T38" fmla="*/ 418 w 522"/>
                <a:gd name="T39" fmla="*/ 908 h 1147"/>
                <a:gd name="T40" fmla="*/ 334 w 522"/>
                <a:gd name="T41" fmla="*/ 1049 h 1147"/>
                <a:gd name="T42" fmla="*/ 298 w 522"/>
                <a:gd name="T43" fmla="*/ 1122 h 1147"/>
                <a:gd name="T44" fmla="*/ 280 w 522"/>
                <a:gd name="T45" fmla="*/ 986 h 1147"/>
                <a:gd name="T46" fmla="*/ 244 w 522"/>
                <a:gd name="T47" fmla="*/ 783 h 1147"/>
                <a:gd name="T48" fmla="*/ 222 w 522"/>
                <a:gd name="T49" fmla="*/ 618 h 1147"/>
                <a:gd name="T50" fmla="*/ 121 w 522"/>
                <a:gd name="T51" fmla="*/ 557 h 1147"/>
                <a:gd name="T52" fmla="*/ 29 w 522"/>
                <a:gd name="T53" fmla="*/ 484 h 1147"/>
                <a:gd name="T54" fmla="*/ 230 w 522"/>
                <a:gd name="T55" fmla="*/ 60 h 1147"/>
                <a:gd name="T56" fmla="*/ 241 w 522"/>
                <a:gd name="T57" fmla="*/ 10 h 1147"/>
                <a:gd name="T58" fmla="*/ 183 w 522"/>
                <a:gd name="T59" fmla="*/ 58 h 1147"/>
                <a:gd name="T60" fmla="*/ 35 w 522"/>
                <a:gd name="T61" fmla="*/ 513 h 1147"/>
                <a:gd name="T62" fmla="*/ 156 w 522"/>
                <a:gd name="T63" fmla="*/ 598 h 1147"/>
                <a:gd name="T64" fmla="*/ 211 w 522"/>
                <a:gd name="T65" fmla="*/ 642 h 1147"/>
                <a:gd name="T66" fmla="*/ 262 w 522"/>
                <a:gd name="T67" fmla="*/ 843 h 1147"/>
                <a:gd name="T68" fmla="*/ 252 w 522"/>
                <a:gd name="T69" fmla="*/ 1014 h 1147"/>
                <a:gd name="T70" fmla="*/ 275 w 522"/>
                <a:gd name="T71" fmla="*/ 1117 h 1147"/>
                <a:gd name="T72" fmla="*/ 336 w 522"/>
                <a:gd name="T73" fmla="*/ 1146 h 1147"/>
                <a:gd name="T74" fmla="*/ 352 w 522"/>
                <a:gd name="T75" fmla="*/ 1042 h 1147"/>
                <a:gd name="T76" fmla="*/ 402 w 522"/>
                <a:gd name="T77" fmla="*/ 963 h 1147"/>
                <a:gd name="T78" fmla="*/ 485 w 522"/>
                <a:gd name="T79" fmla="*/ 823 h 1147"/>
                <a:gd name="T80" fmla="*/ 522 w 522"/>
                <a:gd name="T81" fmla="*/ 742 h 1147"/>
                <a:gd name="T82" fmla="*/ 477 w 522"/>
                <a:gd name="T83" fmla="*/ 679 h 1147"/>
                <a:gd name="T84" fmla="*/ 339 w 522"/>
                <a:gd name="T85" fmla="*/ 584 h 1147"/>
                <a:gd name="T86" fmla="*/ 256 w 522"/>
                <a:gd name="T87" fmla="*/ 563 h 1147"/>
                <a:gd name="T88" fmla="*/ 194 w 522"/>
                <a:gd name="T89" fmla="*/ 510 h 1147"/>
                <a:gd name="T90" fmla="*/ 159 w 522"/>
                <a:gd name="T91" fmla="*/ 475 h 1147"/>
                <a:gd name="T92" fmla="*/ 249 w 522"/>
                <a:gd name="T93" fmla="*/ 472 h 1147"/>
                <a:gd name="T94" fmla="*/ 288 w 522"/>
                <a:gd name="T95" fmla="*/ 379 h 1147"/>
                <a:gd name="T96" fmla="*/ 321 w 522"/>
                <a:gd name="T97" fmla="*/ 338 h 1147"/>
                <a:gd name="T98" fmla="*/ 370 w 522"/>
                <a:gd name="T99" fmla="*/ 318 h 1147"/>
                <a:gd name="T100" fmla="*/ 413 w 522"/>
                <a:gd name="T101" fmla="*/ 273 h 1147"/>
                <a:gd name="T102" fmla="*/ 371 w 522"/>
                <a:gd name="T103" fmla="*/ 148 h 1147"/>
                <a:gd name="T104" fmla="*/ 368 w 522"/>
                <a:gd name="T105" fmla="*/ 45 h 1147"/>
                <a:gd name="T106" fmla="*/ 271 w 522"/>
                <a:gd name="T107" fmla="*/ 3 h 1147"/>
                <a:gd name="T108" fmla="*/ 298 w 522"/>
                <a:gd name="T109" fmla="*/ 101 h 1147"/>
                <a:gd name="T110" fmla="*/ 271 w 522"/>
                <a:gd name="T111" fmla="*/ 127 h 1147"/>
                <a:gd name="T112" fmla="*/ 222 w 522"/>
                <a:gd name="T113" fmla="*/ 190 h 1147"/>
                <a:gd name="T114" fmla="*/ 253 w 522"/>
                <a:gd name="T115" fmla="*/ 132 h 1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22" h="1147">
                  <a:moveTo>
                    <a:pt x="261" y="20"/>
                  </a:moveTo>
                  <a:cubicBezTo>
                    <a:pt x="261" y="20"/>
                    <a:pt x="261" y="20"/>
                    <a:pt x="261" y="20"/>
                  </a:cubicBezTo>
                  <a:cubicBezTo>
                    <a:pt x="264" y="21"/>
                    <a:pt x="269" y="27"/>
                    <a:pt x="275" y="27"/>
                  </a:cubicBezTo>
                  <a:cubicBezTo>
                    <a:pt x="276" y="27"/>
                    <a:pt x="277" y="27"/>
                    <a:pt x="279" y="26"/>
                  </a:cubicBezTo>
                  <a:cubicBezTo>
                    <a:pt x="280" y="26"/>
                    <a:pt x="281" y="25"/>
                    <a:pt x="281" y="25"/>
                  </a:cubicBezTo>
                  <a:cubicBezTo>
                    <a:pt x="287" y="25"/>
                    <a:pt x="293" y="34"/>
                    <a:pt x="297" y="34"/>
                  </a:cubicBezTo>
                  <a:cubicBezTo>
                    <a:pt x="297" y="34"/>
                    <a:pt x="297" y="34"/>
                    <a:pt x="297" y="34"/>
                  </a:cubicBezTo>
                  <a:cubicBezTo>
                    <a:pt x="298" y="34"/>
                    <a:pt x="300" y="34"/>
                    <a:pt x="302" y="34"/>
                  </a:cubicBezTo>
                  <a:cubicBezTo>
                    <a:pt x="308" y="34"/>
                    <a:pt x="319" y="35"/>
                    <a:pt x="320" y="36"/>
                  </a:cubicBezTo>
                  <a:cubicBezTo>
                    <a:pt x="323" y="38"/>
                    <a:pt x="327" y="48"/>
                    <a:pt x="332" y="48"/>
                  </a:cubicBezTo>
                  <a:cubicBezTo>
                    <a:pt x="336" y="48"/>
                    <a:pt x="349" y="51"/>
                    <a:pt x="351" y="54"/>
                  </a:cubicBezTo>
                  <a:cubicBezTo>
                    <a:pt x="353" y="58"/>
                    <a:pt x="356" y="69"/>
                    <a:pt x="354" y="70"/>
                  </a:cubicBezTo>
                  <a:cubicBezTo>
                    <a:pt x="352" y="72"/>
                    <a:pt x="353" y="80"/>
                    <a:pt x="357" y="82"/>
                  </a:cubicBezTo>
                  <a:cubicBezTo>
                    <a:pt x="361" y="84"/>
                    <a:pt x="374" y="89"/>
                    <a:pt x="374" y="92"/>
                  </a:cubicBezTo>
                  <a:cubicBezTo>
                    <a:pt x="374" y="95"/>
                    <a:pt x="381" y="97"/>
                    <a:pt x="379" y="100"/>
                  </a:cubicBezTo>
                  <a:cubicBezTo>
                    <a:pt x="378" y="102"/>
                    <a:pt x="377" y="113"/>
                    <a:pt x="375" y="114"/>
                  </a:cubicBezTo>
                  <a:cubicBezTo>
                    <a:pt x="373" y="115"/>
                    <a:pt x="370" y="119"/>
                    <a:pt x="367" y="119"/>
                  </a:cubicBezTo>
                  <a:cubicBezTo>
                    <a:pt x="367" y="119"/>
                    <a:pt x="366" y="119"/>
                    <a:pt x="365" y="118"/>
                  </a:cubicBezTo>
                  <a:cubicBezTo>
                    <a:pt x="364" y="117"/>
                    <a:pt x="359" y="116"/>
                    <a:pt x="356" y="116"/>
                  </a:cubicBezTo>
                  <a:cubicBezTo>
                    <a:pt x="354" y="116"/>
                    <a:pt x="353" y="116"/>
                    <a:pt x="354" y="117"/>
                  </a:cubicBezTo>
                  <a:cubicBezTo>
                    <a:pt x="355" y="120"/>
                    <a:pt x="356" y="133"/>
                    <a:pt x="354" y="138"/>
                  </a:cubicBezTo>
                  <a:cubicBezTo>
                    <a:pt x="352" y="141"/>
                    <a:pt x="350" y="152"/>
                    <a:pt x="345" y="152"/>
                  </a:cubicBezTo>
                  <a:cubicBezTo>
                    <a:pt x="344" y="152"/>
                    <a:pt x="343" y="151"/>
                    <a:pt x="341" y="150"/>
                  </a:cubicBezTo>
                  <a:cubicBezTo>
                    <a:pt x="334" y="145"/>
                    <a:pt x="306" y="133"/>
                    <a:pt x="300" y="133"/>
                  </a:cubicBezTo>
                  <a:cubicBezTo>
                    <a:pt x="300" y="133"/>
                    <a:pt x="300" y="133"/>
                    <a:pt x="300" y="133"/>
                  </a:cubicBezTo>
                  <a:cubicBezTo>
                    <a:pt x="300" y="133"/>
                    <a:pt x="300" y="133"/>
                    <a:pt x="300" y="133"/>
                  </a:cubicBezTo>
                  <a:cubicBezTo>
                    <a:pt x="294" y="133"/>
                    <a:pt x="299" y="120"/>
                    <a:pt x="316" y="113"/>
                  </a:cubicBezTo>
                  <a:cubicBezTo>
                    <a:pt x="316" y="113"/>
                    <a:pt x="316" y="113"/>
                    <a:pt x="319" y="93"/>
                  </a:cubicBezTo>
                  <a:cubicBezTo>
                    <a:pt x="320" y="81"/>
                    <a:pt x="320" y="81"/>
                    <a:pt x="320" y="81"/>
                  </a:cubicBezTo>
                  <a:cubicBezTo>
                    <a:pt x="314" y="76"/>
                    <a:pt x="304" y="71"/>
                    <a:pt x="300" y="69"/>
                  </a:cubicBezTo>
                  <a:cubicBezTo>
                    <a:pt x="299" y="68"/>
                    <a:pt x="298" y="68"/>
                    <a:pt x="297" y="68"/>
                  </a:cubicBezTo>
                  <a:cubicBezTo>
                    <a:pt x="292" y="68"/>
                    <a:pt x="286" y="70"/>
                    <a:pt x="283" y="70"/>
                  </a:cubicBezTo>
                  <a:cubicBezTo>
                    <a:pt x="282" y="70"/>
                    <a:pt x="281" y="70"/>
                    <a:pt x="281" y="70"/>
                  </a:cubicBezTo>
                  <a:cubicBezTo>
                    <a:pt x="279" y="69"/>
                    <a:pt x="275" y="69"/>
                    <a:pt x="272" y="69"/>
                  </a:cubicBezTo>
                  <a:cubicBezTo>
                    <a:pt x="269" y="69"/>
                    <a:pt x="267" y="69"/>
                    <a:pt x="269" y="69"/>
                  </a:cubicBezTo>
                  <a:cubicBezTo>
                    <a:pt x="271" y="71"/>
                    <a:pt x="276" y="80"/>
                    <a:pt x="275" y="84"/>
                  </a:cubicBezTo>
                  <a:cubicBezTo>
                    <a:pt x="274" y="89"/>
                    <a:pt x="269" y="106"/>
                    <a:pt x="263" y="108"/>
                  </a:cubicBezTo>
                  <a:cubicBezTo>
                    <a:pt x="257" y="110"/>
                    <a:pt x="235" y="117"/>
                    <a:pt x="236" y="118"/>
                  </a:cubicBezTo>
                  <a:cubicBezTo>
                    <a:pt x="237" y="120"/>
                    <a:pt x="233" y="129"/>
                    <a:pt x="228" y="133"/>
                  </a:cubicBezTo>
                  <a:cubicBezTo>
                    <a:pt x="223" y="136"/>
                    <a:pt x="211" y="153"/>
                    <a:pt x="207" y="157"/>
                  </a:cubicBezTo>
                  <a:cubicBezTo>
                    <a:pt x="204" y="161"/>
                    <a:pt x="193" y="171"/>
                    <a:pt x="193" y="174"/>
                  </a:cubicBezTo>
                  <a:cubicBezTo>
                    <a:pt x="193" y="176"/>
                    <a:pt x="190" y="179"/>
                    <a:pt x="193" y="180"/>
                  </a:cubicBezTo>
                  <a:cubicBezTo>
                    <a:pt x="197" y="182"/>
                    <a:pt x="200" y="200"/>
                    <a:pt x="206" y="203"/>
                  </a:cubicBezTo>
                  <a:cubicBezTo>
                    <a:pt x="211" y="206"/>
                    <a:pt x="224" y="214"/>
                    <a:pt x="228" y="214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9" y="214"/>
                    <a:pt x="229" y="214"/>
                  </a:cubicBezTo>
                  <a:cubicBezTo>
                    <a:pt x="231" y="214"/>
                    <a:pt x="234" y="216"/>
                    <a:pt x="236" y="216"/>
                  </a:cubicBezTo>
                  <a:cubicBezTo>
                    <a:pt x="237" y="216"/>
                    <a:pt x="237" y="216"/>
                    <a:pt x="237" y="215"/>
                  </a:cubicBezTo>
                  <a:cubicBezTo>
                    <a:pt x="237" y="215"/>
                    <a:pt x="238" y="215"/>
                    <a:pt x="238" y="215"/>
                  </a:cubicBezTo>
                  <a:cubicBezTo>
                    <a:pt x="240" y="215"/>
                    <a:pt x="246" y="223"/>
                    <a:pt x="247" y="229"/>
                  </a:cubicBezTo>
                  <a:cubicBezTo>
                    <a:pt x="248" y="234"/>
                    <a:pt x="253" y="240"/>
                    <a:pt x="255" y="240"/>
                  </a:cubicBezTo>
                  <a:cubicBezTo>
                    <a:pt x="256" y="240"/>
                    <a:pt x="257" y="239"/>
                    <a:pt x="258" y="237"/>
                  </a:cubicBezTo>
                  <a:cubicBezTo>
                    <a:pt x="259" y="229"/>
                    <a:pt x="266" y="218"/>
                    <a:pt x="265" y="218"/>
                  </a:cubicBezTo>
                  <a:cubicBezTo>
                    <a:pt x="265" y="218"/>
                    <a:pt x="265" y="218"/>
                    <a:pt x="265" y="218"/>
                  </a:cubicBezTo>
                  <a:cubicBezTo>
                    <a:pt x="265" y="218"/>
                    <a:pt x="265" y="218"/>
                    <a:pt x="264" y="218"/>
                  </a:cubicBezTo>
                  <a:cubicBezTo>
                    <a:pt x="262" y="218"/>
                    <a:pt x="261" y="212"/>
                    <a:pt x="264" y="212"/>
                  </a:cubicBezTo>
                  <a:cubicBezTo>
                    <a:pt x="264" y="212"/>
                    <a:pt x="264" y="212"/>
                    <a:pt x="264" y="212"/>
                  </a:cubicBezTo>
                  <a:cubicBezTo>
                    <a:pt x="264" y="212"/>
                    <a:pt x="264" y="212"/>
                    <a:pt x="264" y="212"/>
                  </a:cubicBezTo>
                  <a:cubicBezTo>
                    <a:pt x="267" y="212"/>
                    <a:pt x="275" y="203"/>
                    <a:pt x="277" y="193"/>
                  </a:cubicBezTo>
                  <a:cubicBezTo>
                    <a:pt x="279" y="183"/>
                    <a:pt x="278" y="145"/>
                    <a:pt x="280" y="144"/>
                  </a:cubicBezTo>
                  <a:cubicBezTo>
                    <a:pt x="280" y="144"/>
                    <a:pt x="281" y="144"/>
                    <a:pt x="281" y="144"/>
                  </a:cubicBezTo>
                  <a:cubicBezTo>
                    <a:pt x="284" y="144"/>
                    <a:pt x="291" y="146"/>
                    <a:pt x="293" y="149"/>
                  </a:cubicBezTo>
                  <a:cubicBezTo>
                    <a:pt x="294" y="152"/>
                    <a:pt x="305" y="150"/>
                    <a:pt x="308" y="154"/>
                  </a:cubicBezTo>
                  <a:cubicBezTo>
                    <a:pt x="310" y="158"/>
                    <a:pt x="326" y="159"/>
                    <a:pt x="326" y="164"/>
                  </a:cubicBezTo>
                  <a:cubicBezTo>
                    <a:pt x="326" y="169"/>
                    <a:pt x="329" y="183"/>
                    <a:pt x="333" y="184"/>
                  </a:cubicBezTo>
                  <a:cubicBezTo>
                    <a:pt x="334" y="184"/>
                    <a:pt x="335" y="184"/>
                    <a:pt x="336" y="184"/>
                  </a:cubicBezTo>
                  <a:cubicBezTo>
                    <a:pt x="340" y="184"/>
                    <a:pt x="345" y="183"/>
                    <a:pt x="345" y="181"/>
                  </a:cubicBezTo>
                  <a:cubicBezTo>
                    <a:pt x="346" y="179"/>
                    <a:pt x="347" y="178"/>
                    <a:pt x="348" y="178"/>
                  </a:cubicBezTo>
                  <a:cubicBezTo>
                    <a:pt x="349" y="178"/>
                    <a:pt x="351" y="180"/>
                    <a:pt x="353" y="183"/>
                  </a:cubicBezTo>
                  <a:cubicBezTo>
                    <a:pt x="356" y="189"/>
                    <a:pt x="368" y="202"/>
                    <a:pt x="368" y="204"/>
                  </a:cubicBezTo>
                  <a:cubicBezTo>
                    <a:pt x="368" y="207"/>
                    <a:pt x="369" y="214"/>
                    <a:pt x="373" y="217"/>
                  </a:cubicBezTo>
                  <a:cubicBezTo>
                    <a:pt x="376" y="220"/>
                    <a:pt x="380" y="234"/>
                    <a:pt x="383" y="234"/>
                  </a:cubicBezTo>
                  <a:cubicBezTo>
                    <a:pt x="383" y="234"/>
                    <a:pt x="383" y="234"/>
                    <a:pt x="383" y="234"/>
                  </a:cubicBezTo>
                  <a:cubicBezTo>
                    <a:pt x="383" y="234"/>
                    <a:pt x="383" y="234"/>
                    <a:pt x="384" y="234"/>
                  </a:cubicBezTo>
                  <a:cubicBezTo>
                    <a:pt x="386" y="234"/>
                    <a:pt x="392" y="241"/>
                    <a:pt x="392" y="246"/>
                  </a:cubicBezTo>
                  <a:cubicBezTo>
                    <a:pt x="393" y="251"/>
                    <a:pt x="393" y="277"/>
                    <a:pt x="395" y="281"/>
                  </a:cubicBezTo>
                  <a:cubicBezTo>
                    <a:pt x="397" y="286"/>
                    <a:pt x="408" y="293"/>
                    <a:pt x="407" y="297"/>
                  </a:cubicBezTo>
                  <a:cubicBezTo>
                    <a:pt x="407" y="300"/>
                    <a:pt x="405" y="307"/>
                    <a:pt x="401" y="307"/>
                  </a:cubicBezTo>
                  <a:cubicBezTo>
                    <a:pt x="401" y="307"/>
                    <a:pt x="400" y="307"/>
                    <a:pt x="400" y="306"/>
                  </a:cubicBezTo>
                  <a:cubicBezTo>
                    <a:pt x="399" y="306"/>
                    <a:pt x="398" y="306"/>
                    <a:pt x="397" y="306"/>
                  </a:cubicBezTo>
                  <a:cubicBezTo>
                    <a:pt x="394" y="306"/>
                    <a:pt x="391" y="307"/>
                    <a:pt x="389" y="307"/>
                  </a:cubicBezTo>
                  <a:cubicBezTo>
                    <a:pt x="389" y="307"/>
                    <a:pt x="388" y="307"/>
                    <a:pt x="388" y="306"/>
                  </a:cubicBezTo>
                  <a:cubicBezTo>
                    <a:pt x="388" y="305"/>
                    <a:pt x="385" y="301"/>
                    <a:pt x="382" y="301"/>
                  </a:cubicBezTo>
                  <a:cubicBezTo>
                    <a:pt x="382" y="301"/>
                    <a:pt x="382" y="301"/>
                    <a:pt x="381" y="301"/>
                  </a:cubicBezTo>
                  <a:cubicBezTo>
                    <a:pt x="381" y="301"/>
                    <a:pt x="381" y="301"/>
                    <a:pt x="380" y="301"/>
                  </a:cubicBezTo>
                  <a:cubicBezTo>
                    <a:pt x="377" y="301"/>
                    <a:pt x="370" y="295"/>
                    <a:pt x="375" y="289"/>
                  </a:cubicBezTo>
                  <a:cubicBezTo>
                    <a:pt x="379" y="283"/>
                    <a:pt x="383" y="270"/>
                    <a:pt x="379" y="270"/>
                  </a:cubicBezTo>
                  <a:cubicBezTo>
                    <a:pt x="379" y="270"/>
                    <a:pt x="378" y="270"/>
                    <a:pt x="377" y="271"/>
                  </a:cubicBezTo>
                  <a:cubicBezTo>
                    <a:pt x="374" y="273"/>
                    <a:pt x="369" y="273"/>
                    <a:pt x="364" y="273"/>
                  </a:cubicBezTo>
                  <a:cubicBezTo>
                    <a:pt x="361" y="273"/>
                    <a:pt x="359" y="273"/>
                    <a:pt x="357" y="273"/>
                  </a:cubicBezTo>
                  <a:cubicBezTo>
                    <a:pt x="355" y="273"/>
                    <a:pt x="354" y="273"/>
                    <a:pt x="355" y="274"/>
                  </a:cubicBezTo>
                  <a:cubicBezTo>
                    <a:pt x="356" y="276"/>
                    <a:pt x="352" y="285"/>
                    <a:pt x="348" y="286"/>
                  </a:cubicBezTo>
                  <a:cubicBezTo>
                    <a:pt x="344" y="287"/>
                    <a:pt x="342" y="298"/>
                    <a:pt x="346" y="301"/>
                  </a:cubicBezTo>
                  <a:cubicBezTo>
                    <a:pt x="349" y="303"/>
                    <a:pt x="354" y="313"/>
                    <a:pt x="349" y="316"/>
                  </a:cubicBezTo>
                  <a:cubicBezTo>
                    <a:pt x="344" y="319"/>
                    <a:pt x="334" y="324"/>
                    <a:pt x="333" y="325"/>
                  </a:cubicBezTo>
                  <a:cubicBezTo>
                    <a:pt x="334" y="324"/>
                    <a:pt x="330" y="319"/>
                    <a:pt x="324" y="319"/>
                  </a:cubicBezTo>
                  <a:cubicBezTo>
                    <a:pt x="323" y="319"/>
                    <a:pt x="322" y="319"/>
                    <a:pt x="321" y="320"/>
                  </a:cubicBezTo>
                  <a:cubicBezTo>
                    <a:pt x="313" y="322"/>
                    <a:pt x="299" y="334"/>
                    <a:pt x="301" y="336"/>
                  </a:cubicBezTo>
                  <a:cubicBezTo>
                    <a:pt x="303" y="339"/>
                    <a:pt x="299" y="351"/>
                    <a:pt x="294" y="353"/>
                  </a:cubicBezTo>
                  <a:cubicBezTo>
                    <a:pt x="289" y="355"/>
                    <a:pt x="274" y="364"/>
                    <a:pt x="271" y="368"/>
                  </a:cubicBezTo>
                  <a:cubicBezTo>
                    <a:pt x="267" y="373"/>
                    <a:pt x="270" y="392"/>
                    <a:pt x="268" y="393"/>
                  </a:cubicBezTo>
                  <a:cubicBezTo>
                    <a:pt x="266" y="394"/>
                    <a:pt x="259" y="396"/>
                    <a:pt x="259" y="399"/>
                  </a:cubicBezTo>
                  <a:cubicBezTo>
                    <a:pt x="260" y="401"/>
                    <a:pt x="251" y="415"/>
                    <a:pt x="243" y="419"/>
                  </a:cubicBezTo>
                  <a:cubicBezTo>
                    <a:pt x="235" y="423"/>
                    <a:pt x="225" y="447"/>
                    <a:pt x="227" y="450"/>
                  </a:cubicBezTo>
                  <a:cubicBezTo>
                    <a:pt x="228" y="453"/>
                    <a:pt x="231" y="462"/>
                    <a:pt x="230" y="466"/>
                  </a:cubicBezTo>
                  <a:cubicBezTo>
                    <a:pt x="230" y="470"/>
                    <a:pt x="228" y="483"/>
                    <a:pt x="223" y="483"/>
                  </a:cubicBezTo>
                  <a:cubicBezTo>
                    <a:pt x="223" y="483"/>
                    <a:pt x="223" y="483"/>
                    <a:pt x="222" y="483"/>
                  </a:cubicBezTo>
                  <a:cubicBezTo>
                    <a:pt x="217" y="480"/>
                    <a:pt x="209" y="460"/>
                    <a:pt x="204" y="458"/>
                  </a:cubicBezTo>
                  <a:cubicBezTo>
                    <a:pt x="200" y="457"/>
                    <a:pt x="190" y="455"/>
                    <a:pt x="184" y="455"/>
                  </a:cubicBezTo>
                  <a:cubicBezTo>
                    <a:pt x="182" y="455"/>
                    <a:pt x="181" y="456"/>
                    <a:pt x="181" y="456"/>
                  </a:cubicBezTo>
                  <a:cubicBezTo>
                    <a:pt x="180" y="457"/>
                    <a:pt x="178" y="458"/>
                    <a:pt x="175" y="458"/>
                  </a:cubicBezTo>
                  <a:cubicBezTo>
                    <a:pt x="174" y="458"/>
                    <a:pt x="172" y="458"/>
                    <a:pt x="171" y="457"/>
                  </a:cubicBezTo>
                  <a:cubicBezTo>
                    <a:pt x="169" y="456"/>
                    <a:pt x="164" y="456"/>
                    <a:pt x="159" y="456"/>
                  </a:cubicBezTo>
                  <a:cubicBezTo>
                    <a:pt x="152" y="456"/>
                    <a:pt x="143" y="457"/>
                    <a:pt x="141" y="458"/>
                  </a:cubicBezTo>
                  <a:cubicBezTo>
                    <a:pt x="137" y="461"/>
                    <a:pt x="121" y="481"/>
                    <a:pt x="117" y="501"/>
                  </a:cubicBezTo>
                  <a:cubicBezTo>
                    <a:pt x="114" y="518"/>
                    <a:pt x="137" y="528"/>
                    <a:pt x="146" y="528"/>
                  </a:cubicBezTo>
                  <a:cubicBezTo>
                    <a:pt x="147" y="528"/>
                    <a:pt x="148" y="528"/>
                    <a:pt x="148" y="527"/>
                  </a:cubicBezTo>
                  <a:cubicBezTo>
                    <a:pt x="150" y="523"/>
                    <a:pt x="158" y="514"/>
                    <a:pt x="162" y="514"/>
                  </a:cubicBezTo>
                  <a:cubicBezTo>
                    <a:pt x="162" y="514"/>
                    <a:pt x="162" y="514"/>
                    <a:pt x="163" y="514"/>
                  </a:cubicBezTo>
                  <a:cubicBezTo>
                    <a:pt x="166" y="514"/>
                    <a:pt x="181" y="518"/>
                    <a:pt x="179" y="525"/>
                  </a:cubicBezTo>
                  <a:cubicBezTo>
                    <a:pt x="178" y="532"/>
                    <a:pt x="180" y="550"/>
                    <a:pt x="188" y="550"/>
                  </a:cubicBezTo>
                  <a:cubicBezTo>
                    <a:pt x="195" y="551"/>
                    <a:pt x="204" y="568"/>
                    <a:pt x="203" y="577"/>
                  </a:cubicBezTo>
                  <a:cubicBezTo>
                    <a:pt x="201" y="585"/>
                    <a:pt x="208" y="602"/>
                    <a:pt x="211" y="602"/>
                  </a:cubicBezTo>
                  <a:cubicBezTo>
                    <a:pt x="211" y="602"/>
                    <a:pt x="211" y="602"/>
                    <a:pt x="212" y="602"/>
                  </a:cubicBezTo>
                  <a:cubicBezTo>
                    <a:pt x="214" y="600"/>
                    <a:pt x="223" y="597"/>
                    <a:pt x="228" y="597"/>
                  </a:cubicBezTo>
                  <a:cubicBezTo>
                    <a:pt x="229" y="597"/>
                    <a:pt x="229" y="597"/>
                    <a:pt x="230" y="597"/>
                  </a:cubicBezTo>
                  <a:cubicBezTo>
                    <a:pt x="232" y="598"/>
                    <a:pt x="236" y="603"/>
                    <a:pt x="240" y="603"/>
                  </a:cubicBezTo>
                  <a:cubicBezTo>
                    <a:pt x="241" y="603"/>
                    <a:pt x="242" y="603"/>
                    <a:pt x="243" y="602"/>
                  </a:cubicBezTo>
                  <a:cubicBezTo>
                    <a:pt x="248" y="598"/>
                    <a:pt x="258" y="583"/>
                    <a:pt x="261" y="582"/>
                  </a:cubicBezTo>
                  <a:cubicBezTo>
                    <a:pt x="263" y="581"/>
                    <a:pt x="267" y="579"/>
                    <a:pt x="270" y="579"/>
                  </a:cubicBezTo>
                  <a:cubicBezTo>
                    <a:pt x="271" y="579"/>
                    <a:pt x="272" y="579"/>
                    <a:pt x="272" y="580"/>
                  </a:cubicBezTo>
                  <a:cubicBezTo>
                    <a:pt x="273" y="581"/>
                    <a:pt x="277" y="582"/>
                    <a:pt x="280" y="582"/>
                  </a:cubicBezTo>
                  <a:cubicBezTo>
                    <a:pt x="281" y="582"/>
                    <a:pt x="283" y="582"/>
                    <a:pt x="283" y="581"/>
                  </a:cubicBezTo>
                  <a:cubicBezTo>
                    <a:pt x="283" y="580"/>
                    <a:pt x="284" y="579"/>
                    <a:pt x="286" y="579"/>
                  </a:cubicBezTo>
                  <a:cubicBezTo>
                    <a:pt x="290" y="579"/>
                    <a:pt x="297" y="581"/>
                    <a:pt x="300" y="584"/>
                  </a:cubicBezTo>
                  <a:cubicBezTo>
                    <a:pt x="304" y="587"/>
                    <a:pt x="311" y="598"/>
                    <a:pt x="313" y="598"/>
                  </a:cubicBezTo>
                  <a:cubicBezTo>
                    <a:pt x="313" y="598"/>
                    <a:pt x="313" y="598"/>
                    <a:pt x="313" y="598"/>
                  </a:cubicBezTo>
                  <a:cubicBezTo>
                    <a:pt x="313" y="598"/>
                    <a:pt x="314" y="597"/>
                    <a:pt x="316" y="597"/>
                  </a:cubicBezTo>
                  <a:cubicBezTo>
                    <a:pt x="320" y="597"/>
                    <a:pt x="326" y="598"/>
                    <a:pt x="330" y="601"/>
                  </a:cubicBezTo>
                  <a:cubicBezTo>
                    <a:pt x="336" y="604"/>
                    <a:pt x="357" y="616"/>
                    <a:pt x="359" y="622"/>
                  </a:cubicBezTo>
                  <a:cubicBezTo>
                    <a:pt x="361" y="627"/>
                    <a:pt x="380" y="642"/>
                    <a:pt x="391" y="649"/>
                  </a:cubicBezTo>
                  <a:cubicBezTo>
                    <a:pt x="401" y="655"/>
                    <a:pt x="405" y="675"/>
                    <a:pt x="407" y="676"/>
                  </a:cubicBezTo>
                  <a:cubicBezTo>
                    <a:pt x="409" y="678"/>
                    <a:pt x="423" y="681"/>
                    <a:pt x="428" y="682"/>
                  </a:cubicBezTo>
                  <a:cubicBezTo>
                    <a:pt x="433" y="684"/>
                    <a:pt x="445" y="693"/>
                    <a:pt x="448" y="693"/>
                  </a:cubicBezTo>
                  <a:cubicBezTo>
                    <a:pt x="451" y="693"/>
                    <a:pt x="465" y="695"/>
                    <a:pt x="470" y="697"/>
                  </a:cubicBezTo>
                  <a:cubicBezTo>
                    <a:pt x="475" y="699"/>
                    <a:pt x="484" y="706"/>
                    <a:pt x="487" y="706"/>
                  </a:cubicBezTo>
                  <a:cubicBezTo>
                    <a:pt x="488" y="706"/>
                    <a:pt x="488" y="706"/>
                    <a:pt x="488" y="706"/>
                  </a:cubicBezTo>
                  <a:cubicBezTo>
                    <a:pt x="488" y="706"/>
                    <a:pt x="489" y="706"/>
                    <a:pt x="489" y="706"/>
                  </a:cubicBezTo>
                  <a:cubicBezTo>
                    <a:pt x="492" y="706"/>
                    <a:pt x="500" y="715"/>
                    <a:pt x="502" y="722"/>
                  </a:cubicBezTo>
                  <a:cubicBezTo>
                    <a:pt x="502" y="722"/>
                    <a:pt x="502" y="722"/>
                    <a:pt x="502" y="733"/>
                  </a:cubicBezTo>
                  <a:cubicBezTo>
                    <a:pt x="502" y="739"/>
                    <a:pt x="502" y="739"/>
                    <a:pt x="502" y="739"/>
                  </a:cubicBezTo>
                  <a:cubicBezTo>
                    <a:pt x="501" y="745"/>
                    <a:pt x="499" y="752"/>
                    <a:pt x="499" y="754"/>
                  </a:cubicBezTo>
                  <a:cubicBezTo>
                    <a:pt x="499" y="757"/>
                    <a:pt x="490" y="769"/>
                    <a:pt x="487" y="772"/>
                  </a:cubicBezTo>
                  <a:cubicBezTo>
                    <a:pt x="484" y="775"/>
                    <a:pt x="480" y="787"/>
                    <a:pt x="479" y="788"/>
                  </a:cubicBezTo>
                  <a:cubicBezTo>
                    <a:pt x="478" y="789"/>
                    <a:pt x="473" y="792"/>
                    <a:pt x="473" y="795"/>
                  </a:cubicBezTo>
                  <a:cubicBezTo>
                    <a:pt x="472" y="798"/>
                    <a:pt x="467" y="811"/>
                    <a:pt x="466" y="821"/>
                  </a:cubicBezTo>
                  <a:cubicBezTo>
                    <a:pt x="465" y="831"/>
                    <a:pt x="460" y="858"/>
                    <a:pt x="457" y="859"/>
                  </a:cubicBezTo>
                  <a:cubicBezTo>
                    <a:pt x="454" y="860"/>
                    <a:pt x="437" y="868"/>
                    <a:pt x="435" y="871"/>
                  </a:cubicBezTo>
                  <a:cubicBezTo>
                    <a:pt x="433" y="874"/>
                    <a:pt x="426" y="885"/>
                    <a:pt x="426" y="889"/>
                  </a:cubicBezTo>
                  <a:cubicBezTo>
                    <a:pt x="426" y="892"/>
                    <a:pt x="422" y="905"/>
                    <a:pt x="418" y="908"/>
                  </a:cubicBezTo>
                  <a:cubicBezTo>
                    <a:pt x="413" y="911"/>
                    <a:pt x="408" y="932"/>
                    <a:pt x="406" y="934"/>
                  </a:cubicBezTo>
                  <a:cubicBezTo>
                    <a:pt x="403" y="936"/>
                    <a:pt x="399" y="944"/>
                    <a:pt x="397" y="944"/>
                  </a:cubicBezTo>
                  <a:cubicBezTo>
                    <a:pt x="396" y="944"/>
                    <a:pt x="391" y="947"/>
                    <a:pt x="388" y="947"/>
                  </a:cubicBezTo>
                  <a:cubicBezTo>
                    <a:pt x="384" y="947"/>
                    <a:pt x="375" y="950"/>
                    <a:pt x="377" y="954"/>
                  </a:cubicBezTo>
                  <a:cubicBezTo>
                    <a:pt x="379" y="959"/>
                    <a:pt x="376" y="978"/>
                    <a:pt x="371" y="981"/>
                  </a:cubicBezTo>
                  <a:cubicBezTo>
                    <a:pt x="367" y="985"/>
                    <a:pt x="349" y="992"/>
                    <a:pt x="348" y="999"/>
                  </a:cubicBezTo>
                  <a:cubicBezTo>
                    <a:pt x="347" y="1005"/>
                    <a:pt x="331" y="1013"/>
                    <a:pt x="333" y="1022"/>
                  </a:cubicBezTo>
                  <a:cubicBezTo>
                    <a:pt x="335" y="1030"/>
                    <a:pt x="331" y="1047"/>
                    <a:pt x="334" y="1049"/>
                  </a:cubicBezTo>
                  <a:cubicBezTo>
                    <a:pt x="336" y="1051"/>
                    <a:pt x="336" y="1065"/>
                    <a:pt x="335" y="1068"/>
                  </a:cubicBezTo>
                  <a:cubicBezTo>
                    <a:pt x="334" y="1071"/>
                    <a:pt x="324" y="1077"/>
                    <a:pt x="322" y="1080"/>
                  </a:cubicBezTo>
                  <a:cubicBezTo>
                    <a:pt x="320" y="1084"/>
                    <a:pt x="321" y="1100"/>
                    <a:pt x="323" y="1101"/>
                  </a:cubicBezTo>
                  <a:cubicBezTo>
                    <a:pt x="326" y="1103"/>
                    <a:pt x="328" y="1115"/>
                    <a:pt x="331" y="1118"/>
                  </a:cubicBezTo>
                  <a:cubicBezTo>
                    <a:pt x="333" y="1121"/>
                    <a:pt x="338" y="1126"/>
                    <a:pt x="333" y="1127"/>
                  </a:cubicBezTo>
                  <a:cubicBezTo>
                    <a:pt x="329" y="1127"/>
                    <a:pt x="322" y="1128"/>
                    <a:pt x="316" y="1128"/>
                  </a:cubicBezTo>
                  <a:cubicBezTo>
                    <a:pt x="313" y="1128"/>
                    <a:pt x="310" y="1128"/>
                    <a:pt x="309" y="1127"/>
                  </a:cubicBezTo>
                  <a:cubicBezTo>
                    <a:pt x="306" y="1125"/>
                    <a:pt x="298" y="1122"/>
                    <a:pt x="298" y="1122"/>
                  </a:cubicBezTo>
                  <a:cubicBezTo>
                    <a:pt x="298" y="1122"/>
                    <a:pt x="297" y="1120"/>
                    <a:pt x="296" y="1119"/>
                  </a:cubicBezTo>
                  <a:cubicBezTo>
                    <a:pt x="295" y="1117"/>
                    <a:pt x="293" y="1106"/>
                    <a:pt x="291" y="1100"/>
                  </a:cubicBezTo>
                  <a:cubicBezTo>
                    <a:pt x="289" y="1094"/>
                    <a:pt x="279" y="1077"/>
                    <a:pt x="278" y="1069"/>
                  </a:cubicBezTo>
                  <a:cubicBezTo>
                    <a:pt x="277" y="1062"/>
                    <a:pt x="273" y="1034"/>
                    <a:pt x="273" y="1029"/>
                  </a:cubicBezTo>
                  <a:cubicBezTo>
                    <a:pt x="272" y="1025"/>
                    <a:pt x="275" y="1014"/>
                    <a:pt x="272" y="1014"/>
                  </a:cubicBezTo>
                  <a:cubicBezTo>
                    <a:pt x="270" y="1013"/>
                    <a:pt x="275" y="1002"/>
                    <a:pt x="279" y="1000"/>
                  </a:cubicBezTo>
                  <a:cubicBezTo>
                    <a:pt x="283" y="999"/>
                    <a:pt x="282" y="986"/>
                    <a:pt x="280" y="986"/>
                  </a:cubicBezTo>
                  <a:cubicBezTo>
                    <a:pt x="280" y="986"/>
                    <a:pt x="280" y="986"/>
                    <a:pt x="280" y="986"/>
                  </a:cubicBezTo>
                  <a:cubicBezTo>
                    <a:pt x="280" y="986"/>
                    <a:pt x="280" y="986"/>
                    <a:pt x="280" y="986"/>
                  </a:cubicBezTo>
                  <a:cubicBezTo>
                    <a:pt x="277" y="986"/>
                    <a:pt x="271" y="969"/>
                    <a:pt x="271" y="956"/>
                  </a:cubicBezTo>
                  <a:cubicBezTo>
                    <a:pt x="271" y="942"/>
                    <a:pt x="283" y="914"/>
                    <a:pt x="281" y="905"/>
                  </a:cubicBezTo>
                  <a:cubicBezTo>
                    <a:pt x="279" y="897"/>
                    <a:pt x="284" y="874"/>
                    <a:pt x="284" y="872"/>
                  </a:cubicBezTo>
                  <a:cubicBezTo>
                    <a:pt x="283" y="869"/>
                    <a:pt x="280" y="863"/>
                    <a:pt x="281" y="860"/>
                  </a:cubicBezTo>
                  <a:cubicBezTo>
                    <a:pt x="281" y="857"/>
                    <a:pt x="283" y="845"/>
                    <a:pt x="280" y="838"/>
                  </a:cubicBezTo>
                  <a:cubicBezTo>
                    <a:pt x="278" y="830"/>
                    <a:pt x="267" y="808"/>
                    <a:pt x="262" y="803"/>
                  </a:cubicBezTo>
                  <a:cubicBezTo>
                    <a:pt x="257" y="798"/>
                    <a:pt x="243" y="785"/>
                    <a:pt x="244" y="783"/>
                  </a:cubicBezTo>
                  <a:cubicBezTo>
                    <a:pt x="245" y="781"/>
                    <a:pt x="239" y="769"/>
                    <a:pt x="232" y="765"/>
                  </a:cubicBezTo>
                  <a:cubicBezTo>
                    <a:pt x="225" y="761"/>
                    <a:pt x="224" y="735"/>
                    <a:pt x="227" y="735"/>
                  </a:cubicBezTo>
                  <a:cubicBezTo>
                    <a:pt x="230" y="734"/>
                    <a:pt x="232" y="729"/>
                    <a:pt x="228" y="727"/>
                  </a:cubicBezTo>
                  <a:cubicBezTo>
                    <a:pt x="224" y="725"/>
                    <a:pt x="215" y="714"/>
                    <a:pt x="214" y="709"/>
                  </a:cubicBezTo>
                  <a:cubicBezTo>
                    <a:pt x="212" y="703"/>
                    <a:pt x="219" y="676"/>
                    <a:pt x="222" y="672"/>
                  </a:cubicBezTo>
                  <a:cubicBezTo>
                    <a:pt x="225" y="669"/>
                    <a:pt x="228" y="650"/>
                    <a:pt x="229" y="648"/>
                  </a:cubicBezTo>
                  <a:cubicBezTo>
                    <a:pt x="231" y="647"/>
                    <a:pt x="230" y="636"/>
                    <a:pt x="229" y="632"/>
                  </a:cubicBezTo>
                  <a:cubicBezTo>
                    <a:pt x="227" y="628"/>
                    <a:pt x="223" y="618"/>
                    <a:pt x="222" y="618"/>
                  </a:cubicBezTo>
                  <a:cubicBezTo>
                    <a:pt x="222" y="618"/>
                    <a:pt x="222" y="618"/>
                    <a:pt x="221" y="618"/>
                  </a:cubicBezTo>
                  <a:cubicBezTo>
                    <a:pt x="221" y="619"/>
                    <a:pt x="219" y="620"/>
                    <a:pt x="216" y="620"/>
                  </a:cubicBezTo>
                  <a:cubicBezTo>
                    <a:pt x="213" y="620"/>
                    <a:pt x="210" y="619"/>
                    <a:pt x="208" y="617"/>
                  </a:cubicBezTo>
                  <a:cubicBezTo>
                    <a:pt x="204" y="612"/>
                    <a:pt x="185" y="605"/>
                    <a:pt x="185" y="603"/>
                  </a:cubicBezTo>
                  <a:cubicBezTo>
                    <a:pt x="185" y="601"/>
                    <a:pt x="182" y="596"/>
                    <a:pt x="179" y="594"/>
                  </a:cubicBezTo>
                  <a:cubicBezTo>
                    <a:pt x="176" y="592"/>
                    <a:pt x="169" y="582"/>
                    <a:pt x="166" y="581"/>
                  </a:cubicBezTo>
                  <a:cubicBezTo>
                    <a:pt x="163" y="579"/>
                    <a:pt x="149" y="578"/>
                    <a:pt x="147" y="574"/>
                  </a:cubicBezTo>
                  <a:cubicBezTo>
                    <a:pt x="145" y="571"/>
                    <a:pt x="131" y="559"/>
                    <a:pt x="121" y="557"/>
                  </a:cubicBezTo>
                  <a:cubicBezTo>
                    <a:pt x="110" y="554"/>
                    <a:pt x="77" y="542"/>
                    <a:pt x="74" y="535"/>
                  </a:cubicBezTo>
                  <a:cubicBezTo>
                    <a:pt x="70" y="529"/>
                    <a:pt x="66" y="501"/>
                    <a:pt x="63" y="496"/>
                  </a:cubicBezTo>
                  <a:cubicBezTo>
                    <a:pt x="59" y="492"/>
                    <a:pt x="48" y="480"/>
                    <a:pt x="49" y="477"/>
                  </a:cubicBezTo>
                  <a:cubicBezTo>
                    <a:pt x="49" y="476"/>
                    <a:pt x="48" y="476"/>
                    <a:pt x="48" y="476"/>
                  </a:cubicBezTo>
                  <a:cubicBezTo>
                    <a:pt x="47" y="476"/>
                    <a:pt x="45" y="478"/>
                    <a:pt x="46" y="480"/>
                  </a:cubicBezTo>
                  <a:cubicBezTo>
                    <a:pt x="47" y="483"/>
                    <a:pt x="47" y="496"/>
                    <a:pt x="45" y="496"/>
                  </a:cubicBezTo>
                  <a:cubicBezTo>
                    <a:pt x="45" y="496"/>
                    <a:pt x="45" y="496"/>
                    <a:pt x="44" y="496"/>
                  </a:cubicBezTo>
                  <a:cubicBezTo>
                    <a:pt x="42" y="495"/>
                    <a:pt x="31" y="491"/>
                    <a:pt x="29" y="484"/>
                  </a:cubicBezTo>
                  <a:cubicBezTo>
                    <a:pt x="28" y="480"/>
                    <a:pt x="24" y="476"/>
                    <a:pt x="20" y="471"/>
                  </a:cubicBezTo>
                  <a:cubicBezTo>
                    <a:pt x="37" y="323"/>
                    <a:pt x="98" y="188"/>
                    <a:pt x="189" y="79"/>
                  </a:cubicBezTo>
                  <a:cubicBezTo>
                    <a:pt x="193" y="79"/>
                    <a:pt x="196" y="80"/>
                    <a:pt x="196" y="82"/>
                  </a:cubicBezTo>
                  <a:cubicBezTo>
                    <a:pt x="196" y="83"/>
                    <a:pt x="197" y="83"/>
                    <a:pt x="198" y="83"/>
                  </a:cubicBezTo>
                  <a:cubicBezTo>
                    <a:pt x="200" y="83"/>
                    <a:pt x="203" y="81"/>
                    <a:pt x="205" y="76"/>
                  </a:cubicBezTo>
                  <a:cubicBezTo>
                    <a:pt x="206" y="72"/>
                    <a:pt x="205" y="66"/>
                    <a:pt x="204" y="62"/>
                  </a:cubicBezTo>
                  <a:cubicBezTo>
                    <a:pt x="207" y="58"/>
                    <a:pt x="210" y="54"/>
                    <a:pt x="214" y="51"/>
                  </a:cubicBezTo>
                  <a:cubicBezTo>
                    <a:pt x="219" y="53"/>
                    <a:pt x="228" y="56"/>
                    <a:pt x="230" y="60"/>
                  </a:cubicBezTo>
                  <a:cubicBezTo>
                    <a:pt x="233" y="65"/>
                    <a:pt x="243" y="78"/>
                    <a:pt x="241" y="81"/>
                  </a:cubicBezTo>
                  <a:cubicBezTo>
                    <a:pt x="238" y="83"/>
                    <a:pt x="243" y="88"/>
                    <a:pt x="246" y="88"/>
                  </a:cubicBezTo>
                  <a:cubicBezTo>
                    <a:pt x="246" y="88"/>
                    <a:pt x="247" y="88"/>
                    <a:pt x="248" y="87"/>
                  </a:cubicBezTo>
                  <a:cubicBezTo>
                    <a:pt x="250" y="84"/>
                    <a:pt x="253" y="73"/>
                    <a:pt x="251" y="72"/>
                  </a:cubicBezTo>
                  <a:cubicBezTo>
                    <a:pt x="248" y="72"/>
                    <a:pt x="242" y="60"/>
                    <a:pt x="242" y="48"/>
                  </a:cubicBezTo>
                  <a:cubicBezTo>
                    <a:pt x="242" y="36"/>
                    <a:pt x="257" y="20"/>
                    <a:pt x="261" y="20"/>
                  </a:cubicBezTo>
                  <a:moveTo>
                    <a:pt x="261" y="0"/>
                  </a:moveTo>
                  <a:cubicBezTo>
                    <a:pt x="252" y="0"/>
                    <a:pt x="245" y="6"/>
                    <a:pt x="241" y="10"/>
                  </a:cubicBezTo>
                  <a:cubicBezTo>
                    <a:pt x="238" y="13"/>
                    <a:pt x="230" y="22"/>
                    <a:pt x="225" y="34"/>
                  </a:cubicBezTo>
                  <a:cubicBezTo>
                    <a:pt x="224" y="34"/>
                    <a:pt x="223" y="33"/>
                    <a:pt x="221" y="33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08" y="27"/>
                    <a:pt x="208" y="27"/>
                    <a:pt x="208" y="27"/>
                  </a:cubicBezTo>
                  <a:cubicBezTo>
                    <a:pt x="199" y="37"/>
                    <a:pt x="199" y="37"/>
                    <a:pt x="199" y="37"/>
                  </a:cubicBezTo>
                  <a:cubicBezTo>
                    <a:pt x="196" y="41"/>
                    <a:pt x="192" y="45"/>
                    <a:pt x="189" y="49"/>
                  </a:cubicBezTo>
                  <a:cubicBezTo>
                    <a:pt x="182" y="57"/>
                    <a:pt x="182" y="57"/>
                    <a:pt x="182" y="57"/>
                  </a:cubicBezTo>
                  <a:cubicBezTo>
                    <a:pt x="183" y="58"/>
                    <a:pt x="183" y="58"/>
                    <a:pt x="183" y="58"/>
                  </a:cubicBezTo>
                  <a:cubicBezTo>
                    <a:pt x="181" y="58"/>
                    <a:pt x="181" y="58"/>
                    <a:pt x="181" y="58"/>
                  </a:cubicBezTo>
                  <a:cubicBezTo>
                    <a:pt x="174" y="66"/>
                    <a:pt x="174" y="66"/>
                    <a:pt x="174" y="66"/>
                  </a:cubicBezTo>
                  <a:cubicBezTo>
                    <a:pt x="78" y="181"/>
                    <a:pt x="18" y="321"/>
                    <a:pt x="1" y="469"/>
                  </a:cubicBezTo>
                  <a:cubicBezTo>
                    <a:pt x="0" y="478"/>
                    <a:pt x="0" y="478"/>
                    <a:pt x="0" y="478"/>
                  </a:cubicBezTo>
                  <a:cubicBezTo>
                    <a:pt x="5" y="484"/>
                    <a:pt x="5" y="484"/>
                    <a:pt x="5" y="484"/>
                  </a:cubicBezTo>
                  <a:cubicBezTo>
                    <a:pt x="6" y="486"/>
                    <a:pt x="9" y="489"/>
                    <a:pt x="10" y="491"/>
                  </a:cubicBezTo>
                  <a:cubicBezTo>
                    <a:pt x="15" y="504"/>
                    <a:pt x="28" y="510"/>
                    <a:pt x="34" y="513"/>
                  </a:cubicBezTo>
                  <a:cubicBezTo>
                    <a:pt x="35" y="513"/>
                    <a:pt x="35" y="513"/>
                    <a:pt x="35" y="513"/>
                  </a:cubicBezTo>
                  <a:cubicBezTo>
                    <a:pt x="39" y="516"/>
                    <a:pt x="39" y="516"/>
                    <a:pt x="39" y="516"/>
                  </a:cubicBezTo>
                  <a:cubicBezTo>
                    <a:pt x="45" y="516"/>
                    <a:pt x="45" y="516"/>
                    <a:pt x="45" y="516"/>
                  </a:cubicBezTo>
                  <a:cubicBezTo>
                    <a:pt x="46" y="516"/>
                    <a:pt x="47" y="516"/>
                    <a:pt x="48" y="516"/>
                  </a:cubicBezTo>
                  <a:cubicBezTo>
                    <a:pt x="49" y="517"/>
                    <a:pt x="49" y="519"/>
                    <a:pt x="49" y="521"/>
                  </a:cubicBezTo>
                  <a:cubicBezTo>
                    <a:pt x="52" y="533"/>
                    <a:pt x="54" y="540"/>
                    <a:pt x="56" y="545"/>
                  </a:cubicBezTo>
                  <a:cubicBezTo>
                    <a:pt x="66" y="563"/>
                    <a:pt x="116" y="576"/>
                    <a:pt x="117" y="576"/>
                  </a:cubicBezTo>
                  <a:cubicBezTo>
                    <a:pt x="120" y="576"/>
                    <a:pt x="128" y="582"/>
                    <a:pt x="131" y="585"/>
                  </a:cubicBezTo>
                  <a:cubicBezTo>
                    <a:pt x="137" y="594"/>
                    <a:pt x="147" y="596"/>
                    <a:pt x="156" y="598"/>
                  </a:cubicBezTo>
                  <a:cubicBezTo>
                    <a:pt x="156" y="598"/>
                    <a:pt x="157" y="598"/>
                    <a:pt x="157" y="598"/>
                  </a:cubicBezTo>
                  <a:cubicBezTo>
                    <a:pt x="158" y="599"/>
                    <a:pt x="159" y="600"/>
                    <a:pt x="159" y="601"/>
                  </a:cubicBezTo>
                  <a:cubicBezTo>
                    <a:pt x="162" y="604"/>
                    <a:pt x="164" y="606"/>
                    <a:pt x="166" y="608"/>
                  </a:cubicBezTo>
                  <a:cubicBezTo>
                    <a:pt x="168" y="617"/>
                    <a:pt x="176" y="621"/>
                    <a:pt x="184" y="625"/>
                  </a:cubicBezTo>
                  <a:cubicBezTo>
                    <a:pt x="187" y="626"/>
                    <a:pt x="192" y="629"/>
                    <a:pt x="194" y="630"/>
                  </a:cubicBezTo>
                  <a:cubicBezTo>
                    <a:pt x="199" y="635"/>
                    <a:pt x="204" y="638"/>
                    <a:pt x="210" y="639"/>
                  </a:cubicBezTo>
                  <a:cubicBezTo>
                    <a:pt x="210" y="639"/>
                    <a:pt x="210" y="639"/>
                    <a:pt x="211" y="639"/>
                  </a:cubicBezTo>
                  <a:cubicBezTo>
                    <a:pt x="211" y="640"/>
                    <a:pt x="211" y="641"/>
                    <a:pt x="211" y="642"/>
                  </a:cubicBezTo>
                  <a:cubicBezTo>
                    <a:pt x="210" y="645"/>
                    <a:pt x="209" y="648"/>
                    <a:pt x="208" y="652"/>
                  </a:cubicBezTo>
                  <a:cubicBezTo>
                    <a:pt x="207" y="655"/>
                    <a:pt x="206" y="660"/>
                    <a:pt x="206" y="662"/>
                  </a:cubicBezTo>
                  <a:cubicBezTo>
                    <a:pt x="199" y="673"/>
                    <a:pt x="192" y="703"/>
                    <a:pt x="195" y="714"/>
                  </a:cubicBezTo>
                  <a:cubicBezTo>
                    <a:pt x="196" y="719"/>
                    <a:pt x="201" y="727"/>
                    <a:pt x="207" y="734"/>
                  </a:cubicBezTo>
                  <a:cubicBezTo>
                    <a:pt x="206" y="740"/>
                    <a:pt x="205" y="772"/>
                    <a:pt x="223" y="782"/>
                  </a:cubicBezTo>
                  <a:cubicBezTo>
                    <a:pt x="223" y="783"/>
                    <a:pt x="224" y="784"/>
                    <a:pt x="225" y="785"/>
                  </a:cubicBezTo>
                  <a:cubicBezTo>
                    <a:pt x="225" y="793"/>
                    <a:pt x="232" y="802"/>
                    <a:pt x="248" y="817"/>
                  </a:cubicBezTo>
                  <a:cubicBezTo>
                    <a:pt x="252" y="821"/>
                    <a:pt x="260" y="838"/>
                    <a:pt x="262" y="843"/>
                  </a:cubicBezTo>
                  <a:cubicBezTo>
                    <a:pt x="262" y="846"/>
                    <a:pt x="262" y="853"/>
                    <a:pt x="262" y="856"/>
                  </a:cubicBezTo>
                  <a:cubicBezTo>
                    <a:pt x="260" y="863"/>
                    <a:pt x="262" y="869"/>
                    <a:pt x="264" y="874"/>
                  </a:cubicBezTo>
                  <a:cubicBezTo>
                    <a:pt x="264" y="875"/>
                    <a:pt x="264" y="876"/>
                    <a:pt x="263" y="877"/>
                  </a:cubicBezTo>
                  <a:cubicBezTo>
                    <a:pt x="262" y="889"/>
                    <a:pt x="260" y="900"/>
                    <a:pt x="262" y="908"/>
                  </a:cubicBezTo>
                  <a:cubicBezTo>
                    <a:pt x="261" y="911"/>
                    <a:pt x="259" y="919"/>
                    <a:pt x="258" y="924"/>
                  </a:cubicBezTo>
                  <a:cubicBezTo>
                    <a:pt x="254" y="935"/>
                    <a:pt x="251" y="946"/>
                    <a:pt x="251" y="956"/>
                  </a:cubicBezTo>
                  <a:cubicBezTo>
                    <a:pt x="251" y="957"/>
                    <a:pt x="252" y="978"/>
                    <a:pt x="260" y="992"/>
                  </a:cubicBezTo>
                  <a:cubicBezTo>
                    <a:pt x="255" y="999"/>
                    <a:pt x="252" y="1008"/>
                    <a:pt x="252" y="1014"/>
                  </a:cubicBezTo>
                  <a:cubicBezTo>
                    <a:pt x="252" y="1016"/>
                    <a:pt x="253" y="1018"/>
                    <a:pt x="254" y="1020"/>
                  </a:cubicBezTo>
                  <a:cubicBezTo>
                    <a:pt x="254" y="1020"/>
                    <a:pt x="254" y="1020"/>
                    <a:pt x="254" y="1020"/>
                  </a:cubicBezTo>
                  <a:cubicBezTo>
                    <a:pt x="253" y="1024"/>
                    <a:pt x="253" y="1028"/>
                    <a:pt x="253" y="1032"/>
                  </a:cubicBezTo>
                  <a:cubicBezTo>
                    <a:pt x="255" y="1041"/>
                    <a:pt x="255" y="1041"/>
                    <a:pt x="255" y="1041"/>
                  </a:cubicBezTo>
                  <a:cubicBezTo>
                    <a:pt x="256" y="1051"/>
                    <a:pt x="258" y="1067"/>
                    <a:pt x="258" y="1072"/>
                  </a:cubicBezTo>
                  <a:cubicBezTo>
                    <a:pt x="259" y="1079"/>
                    <a:pt x="263" y="1088"/>
                    <a:pt x="269" y="1099"/>
                  </a:cubicBezTo>
                  <a:cubicBezTo>
                    <a:pt x="271" y="1102"/>
                    <a:pt x="272" y="1105"/>
                    <a:pt x="273" y="1107"/>
                  </a:cubicBezTo>
                  <a:cubicBezTo>
                    <a:pt x="274" y="1109"/>
                    <a:pt x="275" y="1114"/>
                    <a:pt x="275" y="1117"/>
                  </a:cubicBezTo>
                  <a:cubicBezTo>
                    <a:pt x="277" y="1122"/>
                    <a:pt x="277" y="1124"/>
                    <a:pt x="278" y="1127"/>
                  </a:cubicBezTo>
                  <a:cubicBezTo>
                    <a:pt x="280" y="1129"/>
                    <a:pt x="282" y="1133"/>
                    <a:pt x="284" y="1136"/>
                  </a:cubicBezTo>
                  <a:cubicBezTo>
                    <a:pt x="285" y="1137"/>
                    <a:pt x="285" y="1137"/>
                    <a:pt x="285" y="1137"/>
                  </a:cubicBezTo>
                  <a:cubicBezTo>
                    <a:pt x="286" y="1138"/>
                    <a:pt x="286" y="1138"/>
                    <a:pt x="286" y="1138"/>
                  </a:cubicBezTo>
                  <a:cubicBezTo>
                    <a:pt x="289" y="1139"/>
                    <a:pt x="290" y="1140"/>
                    <a:pt x="292" y="1141"/>
                  </a:cubicBezTo>
                  <a:cubicBezTo>
                    <a:pt x="296" y="1142"/>
                    <a:pt x="297" y="1143"/>
                    <a:pt x="298" y="1143"/>
                  </a:cubicBezTo>
                  <a:cubicBezTo>
                    <a:pt x="303" y="1147"/>
                    <a:pt x="310" y="1147"/>
                    <a:pt x="316" y="1147"/>
                  </a:cubicBezTo>
                  <a:cubicBezTo>
                    <a:pt x="323" y="1147"/>
                    <a:pt x="332" y="1147"/>
                    <a:pt x="336" y="1146"/>
                  </a:cubicBezTo>
                  <a:cubicBezTo>
                    <a:pt x="345" y="1144"/>
                    <a:pt x="351" y="1139"/>
                    <a:pt x="353" y="1131"/>
                  </a:cubicBezTo>
                  <a:cubicBezTo>
                    <a:pt x="357" y="1120"/>
                    <a:pt x="351" y="1112"/>
                    <a:pt x="347" y="1107"/>
                  </a:cubicBezTo>
                  <a:cubicBezTo>
                    <a:pt x="347" y="1106"/>
                    <a:pt x="346" y="1105"/>
                    <a:pt x="346" y="1105"/>
                  </a:cubicBezTo>
                  <a:cubicBezTo>
                    <a:pt x="345" y="1100"/>
                    <a:pt x="343" y="1095"/>
                    <a:pt x="340" y="1091"/>
                  </a:cubicBezTo>
                  <a:cubicBezTo>
                    <a:pt x="340" y="1091"/>
                    <a:pt x="340" y="1090"/>
                    <a:pt x="340" y="1090"/>
                  </a:cubicBezTo>
                  <a:cubicBezTo>
                    <a:pt x="340" y="1090"/>
                    <a:pt x="340" y="1090"/>
                    <a:pt x="341" y="1090"/>
                  </a:cubicBezTo>
                  <a:cubicBezTo>
                    <a:pt x="346" y="1086"/>
                    <a:pt x="351" y="1082"/>
                    <a:pt x="353" y="1075"/>
                  </a:cubicBezTo>
                  <a:cubicBezTo>
                    <a:pt x="354" y="1074"/>
                    <a:pt x="358" y="1056"/>
                    <a:pt x="352" y="1042"/>
                  </a:cubicBezTo>
                  <a:cubicBezTo>
                    <a:pt x="352" y="1041"/>
                    <a:pt x="352" y="1039"/>
                    <a:pt x="352" y="1038"/>
                  </a:cubicBezTo>
                  <a:cubicBezTo>
                    <a:pt x="353" y="1034"/>
                    <a:pt x="353" y="1029"/>
                    <a:pt x="353" y="1024"/>
                  </a:cubicBezTo>
                  <a:cubicBezTo>
                    <a:pt x="353" y="1023"/>
                    <a:pt x="354" y="1023"/>
                    <a:pt x="354" y="1022"/>
                  </a:cubicBezTo>
                  <a:cubicBezTo>
                    <a:pt x="358" y="1019"/>
                    <a:pt x="363" y="1014"/>
                    <a:pt x="366" y="1007"/>
                  </a:cubicBezTo>
                  <a:cubicBezTo>
                    <a:pt x="368" y="1006"/>
                    <a:pt x="372" y="1003"/>
                    <a:pt x="374" y="1002"/>
                  </a:cubicBezTo>
                  <a:cubicBezTo>
                    <a:pt x="378" y="1000"/>
                    <a:pt x="381" y="999"/>
                    <a:pt x="384" y="996"/>
                  </a:cubicBezTo>
                  <a:cubicBezTo>
                    <a:pt x="391" y="991"/>
                    <a:pt x="395" y="977"/>
                    <a:pt x="397" y="965"/>
                  </a:cubicBezTo>
                  <a:cubicBezTo>
                    <a:pt x="399" y="964"/>
                    <a:pt x="400" y="964"/>
                    <a:pt x="402" y="963"/>
                  </a:cubicBezTo>
                  <a:cubicBezTo>
                    <a:pt x="410" y="962"/>
                    <a:pt x="414" y="955"/>
                    <a:pt x="418" y="950"/>
                  </a:cubicBezTo>
                  <a:cubicBezTo>
                    <a:pt x="418" y="950"/>
                    <a:pt x="419" y="949"/>
                    <a:pt x="419" y="948"/>
                  </a:cubicBezTo>
                  <a:cubicBezTo>
                    <a:pt x="424" y="944"/>
                    <a:pt x="426" y="939"/>
                    <a:pt x="428" y="931"/>
                  </a:cubicBezTo>
                  <a:cubicBezTo>
                    <a:pt x="429" y="928"/>
                    <a:pt x="431" y="924"/>
                    <a:pt x="432" y="921"/>
                  </a:cubicBezTo>
                  <a:cubicBezTo>
                    <a:pt x="440" y="913"/>
                    <a:pt x="444" y="900"/>
                    <a:pt x="445" y="892"/>
                  </a:cubicBezTo>
                  <a:cubicBezTo>
                    <a:pt x="446" y="890"/>
                    <a:pt x="448" y="887"/>
                    <a:pt x="450" y="884"/>
                  </a:cubicBezTo>
                  <a:cubicBezTo>
                    <a:pt x="453" y="882"/>
                    <a:pt x="461" y="879"/>
                    <a:pt x="465" y="877"/>
                  </a:cubicBezTo>
                  <a:cubicBezTo>
                    <a:pt x="472" y="874"/>
                    <a:pt x="480" y="871"/>
                    <a:pt x="485" y="823"/>
                  </a:cubicBezTo>
                  <a:cubicBezTo>
                    <a:pt x="486" y="819"/>
                    <a:pt x="488" y="812"/>
                    <a:pt x="490" y="807"/>
                  </a:cubicBezTo>
                  <a:cubicBezTo>
                    <a:pt x="490" y="806"/>
                    <a:pt x="490" y="805"/>
                    <a:pt x="490" y="804"/>
                  </a:cubicBezTo>
                  <a:cubicBezTo>
                    <a:pt x="491" y="804"/>
                    <a:pt x="492" y="803"/>
                    <a:pt x="494" y="802"/>
                  </a:cubicBezTo>
                  <a:cubicBezTo>
                    <a:pt x="496" y="798"/>
                    <a:pt x="498" y="795"/>
                    <a:pt x="500" y="790"/>
                  </a:cubicBezTo>
                  <a:cubicBezTo>
                    <a:pt x="500" y="789"/>
                    <a:pt x="502" y="785"/>
                    <a:pt x="503" y="784"/>
                  </a:cubicBezTo>
                  <a:cubicBezTo>
                    <a:pt x="509" y="777"/>
                    <a:pt x="518" y="765"/>
                    <a:pt x="519" y="756"/>
                  </a:cubicBezTo>
                  <a:cubicBezTo>
                    <a:pt x="519" y="755"/>
                    <a:pt x="520" y="749"/>
                    <a:pt x="521" y="745"/>
                  </a:cubicBezTo>
                  <a:cubicBezTo>
                    <a:pt x="522" y="742"/>
                    <a:pt x="522" y="742"/>
                    <a:pt x="522" y="742"/>
                  </a:cubicBezTo>
                  <a:cubicBezTo>
                    <a:pt x="522" y="739"/>
                    <a:pt x="522" y="739"/>
                    <a:pt x="522" y="739"/>
                  </a:cubicBezTo>
                  <a:cubicBezTo>
                    <a:pt x="522" y="733"/>
                    <a:pt x="522" y="733"/>
                    <a:pt x="522" y="733"/>
                  </a:cubicBezTo>
                  <a:cubicBezTo>
                    <a:pt x="522" y="722"/>
                    <a:pt x="522" y="722"/>
                    <a:pt x="522" y="722"/>
                  </a:cubicBezTo>
                  <a:cubicBezTo>
                    <a:pt x="522" y="719"/>
                    <a:pt x="522" y="719"/>
                    <a:pt x="522" y="719"/>
                  </a:cubicBezTo>
                  <a:cubicBezTo>
                    <a:pt x="521" y="716"/>
                    <a:pt x="521" y="716"/>
                    <a:pt x="521" y="716"/>
                  </a:cubicBezTo>
                  <a:cubicBezTo>
                    <a:pt x="518" y="708"/>
                    <a:pt x="507" y="687"/>
                    <a:pt x="490" y="686"/>
                  </a:cubicBezTo>
                  <a:cubicBezTo>
                    <a:pt x="490" y="686"/>
                    <a:pt x="489" y="686"/>
                    <a:pt x="489" y="685"/>
                  </a:cubicBezTo>
                  <a:cubicBezTo>
                    <a:pt x="485" y="683"/>
                    <a:pt x="481" y="680"/>
                    <a:pt x="477" y="679"/>
                  </a:cubicBezTo>
                  <a:cubicBezTo>
                    <a:pt x="470" y="676"/>
                    <a:pt x="459" y="675"/>
                    <a:pt x="452" y="674"/>
                  </a:cubicBezTo>
                  <a:cubicBezTo>
                    <a:pt x="451" y="673"/>
                    <a:pt x="450" y="672"/>
                    <a:pt x="449" y="672"/>
                  </a:cubicBezTo>
                  <a:cubicBezTo>
                    <a:pt x="443" y="668"/>
                    <a:pt x="439" y="665"/>
                    <a:pt x="434" y="664"/>
                  </a:cubicBezTo>
                  <a:cubicBezTo>
                    <a:pt x="431" y="663"/>
                    <a:pt x="427" y="662"/>
                    <a:pt x="424" y="661"/>
                  </a:cubicBezTo>
                  <a:cubicBezTo>
                    <a:pt x="423" y="661"/>
                    <a:pt x="422" y="661"/>
                    <a:pt x="421" y="660"/>
                  </a:cubicBezTo>
                  <a:cubicBezTo>
                    <a:pt x="418" y="651"/>
                    <a:pt x="412" y="639"/>
                    <a:pt x="401" y="632"/>
                  </a:cubicBezTo>
                  <a:cubicBezTo>
                    <a:pt x="392" y="627"/>
                    <a:pt x="380" y="617"/>
                    <a:pt x="377" y="613"/>
                  </a:cubicBezTo>
                  <a:cubicBezTo>
                    <a:pt x="374" y="608"/>
                    <a:pt x="368" y="600"/>
                    <a:pt x="339" y="584"/>
                  </a:cubicBezTo>
                  <a:cubicBezTo>
                    <a:pt x="333" y="580"/>
                    <a:pt x="327" y="579"/>
                    <a:pt x="321" y="578"/>
                  </a:cubicBezTo>
                  <a:cubicBezTo>
                    <a:pt x="318" y="575"/>
                    <a:pt x="315" y="571"/>
                    <a:pt x="313" y="569"/>
                  </a:cubicBezTo>
                  <a:cubicBezTo>
                    <a:pt x="312" y="569"/>
                    <a:pt x="312" y="569"/>
                    <a:pt x="312" y="569"/>
                  </a:cubicBezTo>
                  <a:cubicBezTo>
                    <a:pt x="312" y="569"/>
                    <a:pt x="312" y="569"/>
                    <a:pt x="312" y="569"/>
                  </a:cubicBezTo>
                  <a:cubicBezTo>
                    <a:pt x="305" y="563"/>
                    <a:pt x="294" y="560"/>
                    <a:pt x="286" y="560"/>
                  </a:cubicBezTo>
                  <a:cubicBezTo>
                    <a:pt x="283" y="560"/>
                    <a:pt x="281" y="560"/>
                    <a:pt x="279" y="561"/>
                  </a:cubicBezTo>
                  <a:cubicBezTo>
                    <a:pt x="276" y="560"/>
                    <a:pt x="273" y="559"/>
                    <a:pt x="270" y="559"/>
                  </a:cubicBezTo>
                  <a:cubicBezTo>
                    <a:pt x="264" y="559"/>
                    <a:pt x="259" y="561"/>
                    <a:pt x="256" y="563"/>
                  </a:cubicBezTo>
                  <a:cubicBezTo>
                    <a:pt x="255" y="563"/>
                    <a:pt x="255" y="563"/>
                    <a:pt x="255" y="563"/>
                  </a:cubicBezTo>
                  <a:cubicBezTo>
                    <a:pt x="248" y="565"/>
                    <a:pt x="244" y="570"/>
                    <a:pt x="237" y="579"/>
                  </a:cubicBezTo>
                  <a:cubicBezTo>
                    <a:pt x="234" y="578"/>
                    <a:pt x="231" y="577"/>
                    <a:pt x="228" y="577"/>
                  </a:cubicBezTo>
                  <a:cubicBezTo>
                    <a:pt x="226" y="577"/>
                    <a:pt x="224" y="577"/>
                    <a:pt x="222" y="578"/>
                  </a:cubicBezTo>
                  <a:cubicBezTo>
                    <a:pt x="223" y="565"/>
                    <a:pt x="217" y="552"/>
                    <a:pt x="211" y="544"/>
                  </a:cubicBezTo>
                  <a:cubicBezTo>
                    <a:pt x="207" y="539"/>
                    <a:pt x="203" y="535"/>
                    <a:pt x="199" y="533"/>
                  </a:cubicBezTo>
                  <a:cubicBezTo>
                    <a:pt x="199" y="532"/>
                    <a:pt x="198" y="530"/>
                    <a:pt x="199" y="529"/>
                  </a:cubicBezTo>
                  <a:cubicBezTo>
                    <a:pt x="200" y="523"/>
                    <a:pt x="199" y="516"/>
                    <a:pt x="194" y="510"/>
                  </a:cubicBezTo>
                  <a:cubicBezTo>
                    <a:pt x="186" y="498"/>
                    <a:pt x="169" y="495"/>
                    <a:pt x="165" y="495"/>
                  </a:cubicBezTo>
                  <a:cubicBezTo>
                    <a:pt x="165" y="494"/>
                    <a:pt x="165" y="494"/>
                    <a:pt x="165" y="494"/>
                  </a:cubicBezTo>
                  <a:cubicBezTo>
                    <a:pt x="164" y="494"/>
                    <a:pt x="164" y="494"/>
                    <a:pt x="164" y="494"/>
                  </a:cubicBezTo>
                  <a:cubicBezTo>
                    <a:pt x="162" y="494"/>
                    <a:pt x="162" y="494"/>
                    <a:pt x="162" y="494"/>
                  </a:cubicBezTo>
                  <a:cubicBezTo>
                    <a:pt x="153" y="494"/>
                    <a:pt x="146" y="500"/>
                    <a:pt x="140" y="506"/>
                  </a:cubicBezTo>
                  <a:cubicBezTo>
                    <a:pt x="138" y="505"/>
                    <a:pt x="137" y="504"/>
                    <a:pt x="137" y="504"/>
                  </a:cubicBezTo>
                  <a:cubicBezTo>
                    <a:pt x="139" y="493"/>
                    <a:pt x="147" y="481"/>
                    <a:pt x="151" y="476"/>
                  </a:cubicBezTo>
                  <a:cubicBezTo>
                    <a:pt x="153" y="475"/>
                    <a:pt x="156" y="475"/>
                    <a:pt x="159" y="475"/>
                  </a:cubicBezTo>
                  <a:cubicBezTo>
                    <a:pt x="161" y="475"/>
                    <a:pt x="163" y="475"/>
                    <a:pt x="164" y="475"/>
                  </a:cubicBezTo>
                  <a:cubicBezTo>
                    <a:pt x="167" y="477"/>
                    <a:pt x="171" y="478"/>
                    <a:pt x="175" y="478"/>
                  </a:cubicBezTo>
                  <a:cubicBezTo>
                    <a:pt x="179" y="478"/>
                    <a:pt x="183" y="477"/>
                    <a:pt x="187" y="475"/>
                  </a:cubicBezTo>
                  <a:cubicBezTo>
                    <a:pt x="189" y="475"/>
                    <a:pt x="192" y="475"/>
                    <a:pt x="194" y="476"/>
                  </a:cubicBezTo>
                  <a:cubicBezTo>
                    <a:pt x="194" y="477"/>
                    <a:pt x="195" y="479"/>
                    <a:pt x="196" y="480"/>
                  </a:cubicBezTo>
                  <a:cubicBezTo>
                    <a:pt x="201" y="489"/>
                    <a:pt x="206" y="497"/>
                    <a:pt x="214" y="501"/>
                  </a:cubicBezTo>
                  <a:cubicBezTo>
                    <a:pt x="217" y="502"/>
                    <a:pt x="220" y="503"/>
                    <a:pt x="223" y="503"/>
                  </a:cubicBezTo>
                  <a:cubicBezTo>
                    <a:pt x="243" y="503"/>
                    <a:pt x="248" y="480"/>
                    <a:pt x="249" y="472"/>
                  </a:cubicBezTo>
                  <a:cubicBezTo>
                    <a:pt x="249" y="471"/>
                    <a:pt x="249" y="471"/>
                    <a:pt x="249" y="471"/>
                  </a:cubicBezTo>
                  <a:cubicBezTo>
                    <a:pt x="251" y="463"/>
                    <a:pt x="249" y="454"/>
                    <a:pt x="247" y="448"/>
                  </a:cubicBezTo>
                  <a:cubicBezTo>
                    <a:pt x="249" y="444"/>
                    <a:pt x="252" y="438"/>
                    <a:pt x="254" y="435"/>
                  </a:cubicBezTo>
                  <a:cubicBezTo>
                    <a:pt x="261" y="431"/>
                    <a:pt x="270" y="422"/>
                    <a:pt x="276" y="411"/>
                  </a:cubicBezTo>
                  <a:cubicBezTo>
                    <a:pt x="276" y="411"/>
                    <a:pt x="276" y="411"/>
                    <a:pt x="276" y="411"/>
                  </a:cubicBezTo>
                  <a:cubicBezTo>
                    <a:pt x="276" y="411"/>
                    <a:pt x="276" y="411"/>
                    <a:pt x="276" y="411"/>
                  </a:cubicBezTo>
                  <a:cubicBezTo>
                    <a:pt x="288" y="405"/>
                    <a:pt x="288" y="394"/>
                    <a:pt x="288" y="384"/>
                  </a:cubicBezTo>
                  <a:cubicBezTo>
                    <a:pt x="288" y="383"/>
                    <a:pt x="288" y="381"/>
                    <a:pt x="288" y="379"/>
                  </a:cubicBezTo>
                  <a:cubicBezTo>
                    <a:pt x="293" y="376"/>
                    <a:pt x="299" y="372"/>
                    <a:pt x="302" y="371"/>
                  </a:cubicBezTo>
                  <a:cubicBezTo>
                    <a:pt x="313" y="366"/>
                    <a:pt x="318" y="353"/>
                    <a:pt x="320" y="347"/>
                  </a:cubicBezTo>
                  <a:cubicBezTo>
                    <a:pt x="320" y="346"/>
                    <a:pt x="320" y="344"/>
                    <a:pt x="320" y="342"/>
                  </a:cubicBezTo>
                  <a:cubicBezTo>
                    <a:pt x="323" y="341"/>
                    <a:pt x="326" y="339"/>
                    <a:pt x="327" y="338"/>
                  </a:cubicBezTo>
                  <a:cubicBezTo>
                    <a:pt x="321" y="320"/>
                    <a:pt x="321" y="320"/>
                    <a:pt x="321" y="320"/>
                  </a:cubicBezTo>
                  <a:cubicBezTo>
                    <a:pt x="326" y="338"/>
                    <a:pt x="326" y="338"/>
                    <a:pt x="326" y="338"/>
                  </a:cubicBezTo>
                  <a:cubicBezTo>
                    <a:pt x="326" y="339"/>
                    <a:pt x="325" y="339"/>
                    <a:pt x="324" y="339"/>
                  </a:cubicBezTo>
                  <a:cubicBezTo>
                    <a:pt x="323" y="339"/>
                    <a:pt x="322" y="338"/>
                    <a:pt x="321" y="338"/>
                  </a:cubicBezTo>
                  <a:cubicBezTo>
                    <a:pt x="321" y="334"/>
                    <a:pt x="320" y="331"/>
                    <a:pt x="319" y="328"/>
                  </a:cubicBezTo>
                  <a:cubicBezTo>
                    <a:pt x="320" y="332"/>
                    <a:pt x="320" y="335"/>
                    <a:pt x="320" y="338"/>
                  </a:cubicBezTo>
                  <a:cubicBezTo>
                    <a:pt x="316" y="335"/>
                    <a:pt x="314" y="330"/>
                    <a:pt x="314" y="329"/>
                  </a:cubicBezTo>
                  <a:cubicBezTo>
                    <a:pt x="312" y="321"/>
                    <a:pt x="316" y="312"/>
                    <a:pt x="323" y="308"/>
                  </a:cubicBezTo>
                  <a:cubicBezTo>
                    <a:pt x="342" y="342"/>
                    <a:pt x="342" y="342"/>
                    <a:pt x="342" y="342"/>
                  </a:cubicBezTo>
                  <a:cubicBezTo>
                    <a:pt x="342" y="342"/>
                    <a:pt x="342" y="342"/>
                    <a:pt x="342" y="342"/>
                  </a:cubicBezTo>
                  <a:cubicBezTo>
                    <a:pt x="348" y="339"/>
                    <a:pt x="355" y="335"/>
                    <a:pt x="359" y="332"/>
                  </a:cubicBezTo>
                  <a:cubicBezTo>
                    <a:pt x="365" y="329"/>
                    <a:pt x="368" y="324"/>
                    <a:pt x="370" y="318"/>
                  </a:cubicBezTo>
                  <a:cubicBezTo>
                    <a:pt x="371" y="319"/>
                    <a:pt x="372" y="319"/>
                    <a:pt x="374" y="320"/>
                  </a:cubicBezTo>
                  <a:cubicBezTo>
                    <a:pt x="378" y="324"/>
                    <a:pt x="383" y="326"/>
                    <a:pt x="389" y="326"/>
                  </a:cubicBezTo>
                  <a:cubicBezTo>
                    <a:pt x="392" y="326"/>
                    <a:pt x="394" y="326"/>
                    <a:pt x="396" y="326"/>
                  </a:cubicBezTo>
                  <a:cubicBezTo>
                    <a:pt x="396" y="326"/>
                    <a:pt x="396" y="326"/>
                    <a:pt x="396" y="326"/>
                  </a:cubicBezTo>
                  <a:cubicBezTo>
                    <a:pt x="398" y="326"/>
                    <a:pt x="399" y="326"/>
                    <a:pt x="401" y="326"/>
                  </a:cubicBezTo>
                  <a:cubicBezTo>
                    <a:pt x="417" y="326"/>
                    <a:pt x="425" y="312"/>
                    <a:pt x="427" y="299"/>
                  </a:cubicBezTo>
                  <a:cubicBezTo>
                    <a:pt x="428" y="287"/>
                    <a:pt x="420" y="280"/>
                    <a:pt x="415" y="275"/>
                  </a:cubicBezTo>
                  <a:cubicBezTo>
                    <a:pt x="414" y="274"/>
                    <a:pt x="414" y="274"/>
                    <a:pt x="413" y="273"/>
                  </a:cubicBezTo>
                  <a:cubicBezTo>
                    <a:pt x="413" y="270"/>
                    <a:pt x="413" y="263"/>
                    <a:pt x="412" y="249"/>
                  </a:cubicBezTo>
                  <a:cubicBezTo>
                    <a:pt x="412" y="245"/>
                    <a:pt x="412" y="245"/>
                    <a:pt x="412" y="245"/>
                  </a:cubicBezTo>
                  <a:cubicBezTo>
                    <a:pt x="412" y="236"/>
                    <a:pt x="405" y="224"/>
                    <a:pt x="395" y="218"/>
                  </a:cubicBezTo>
                  <a:cubicBezTo>
                    <a:pt x="393" y="213"/>
                    <a:pt x="391" y="209"/>
                    <a:pt x="388" y="205"/>
                  </a:cubicBezTo>
                  <a:cubicBezTo>
                    <a:pt x="388" y="196"/>
                    <a:pt x="383" y="191"/>
                    <a:pt x="377" y="182"/>
                  </a:cubicBezTo>
                  <a:cubicBezTo>
                    <a:pt x="375" y="180"/>
                    <a:pt x="371" y="176"/>
                    <a:pt x="370" y="174"/>
                  </a:cubicBezTo>
                  <a:cubicBezTo>
                    <a:pt x="368" y="170"/>
                    <a:pt x="365" y="166"/>
                    <a:pt x="362" y="164"/>
                  </a:cubicBezTo>
                  <a:cubicBezTo>
                    <a:pt x="367" y="158"/>
                    <a:pt x="369" y="151"/>
                    <a:pt x="371" y="148"/>
                  </a:cubicBezTo>
                  <a:cubicBezTo>
                    <a:pt x="371" y="147"/>
                    <a:pt x="371" y="147"/>
                    <a:pt x="371" y="146"/>
                  </a:cubicBezTo>
                  <a:cubicBezTo>
                    <a:pt x="372" y="144"/>
                    <a:pt x="373" y="141"/>
                    <a:pt x="374" y="138"/>
                  </a:cubicBezTo>
                  <a:cubicBezTo>
                    <a:pt x="379" y="136"/>
                    <a:pt x="383" y="133"/>
                    <a:pt x="385" y="131"/>
                  </a:cubicBezTo>
                  <a:cubicBezTo>
                    <a:pt x="393" y="126"/>
                    <a:pt x="395" y="116"/>
                    <a:pt x="397" y="109"/>
                  </a:cubicBezTo>
                  <a:cubicBezTo>
                    <a:pt x="397" y="109"/>
                    <a:pt x="397" y="108"/>
                    <a:pt x="397" y="107"/>
                  </a:cubicBezTo>
                  <a:cubicBezTo>
                    <a:pt x="399" y="102"/>
                    <a:pt x="402" y="92"/>
                    <a:pt x="391" y="82"/>
                  </a:cubicBezTo>
                  <a:cubicBezTo>
                    <a:pt x="388" y="76"/>
                    <a:pt x="381" y="72"/>
                    <a:pt x="374" y="69"/>
                  </a:cubicBezTo>
                  <a:cubicBezTo>
                    <a:pt x="375" y="58"/>
                    <a:pt x="369" y="47"/>
                    <a:pt x="368" y="45"/>
                  </a:cubicBezTo>
                  <a:cubicBezTo>
                    <a:pt x="363" y="34"/>
                    <a:pt x="349" y="30"/>
                    <a:pt x="340" y="29"/>
                  </a:cubicBezTo>
                  <a:cubicBezTo>
                    <a:pt x="337" y="26"/>
                    <a:pt x="335" y="22"/>
                    <a:pt x="330" y="19"/>
                  </a:cubicBezTo>
                  <a:cubicBezTo>
                    <a:pt x="321" y="14"/>
                    <a:pt x="302" y="14"/>
                    <a:pt x="302" y="14"/>
                  </a:cubicBezTo>
                  <a:cubicBezTo>
                    <a:pt x="302" y="14"/>
                    <a:pt x="302" y="14"/>
                    <a:pt x="302" y="14"/>
                  </a:cubicBezTo>
                  <a:cubicBezTo>
                    <a:pt x="297" y="11"/>
                    <a:pt x="290" y="6"/>
                    <a:pt x="281" y="6"/>
                  </a:cubicBezTo>
                  <a:cubicBezTo>
                    <a:pt x="280" y="6"/>
                    <a:pt x="278" y="6"/>
                    <a:pt x="276" y="7"/>
                  </a:cubicBezTo>
                  <a:cubicBezTo>
                    <a:pt x="275" y="5"/>
                    <a:pt x="273" y="4"/>
                    <a:pt x="271" y="3"/>
                  </a:cubicBezTo>
                  <a:cubicBezTo>
                    <a:pt x="271" y="3"/>
                    <a:pt x="271" y="3"/>
                    <a:pt x="271" y="3"/>
                  </a:cubicBezTo>
                  <a:cubicBezTo>
                    <a:pt x="271" y="3"/>
                    <a:pt x="271" y="3"/>
                    <a:pt x="271" y="3"/>
                  </a:cubicBezTo>
                  <a:cubicBezTo>
                    <a:pt x="268" y="1"/>
                    <a:pt x="264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close/>
                  <a:moveTo>
                    <a:pt x="294" y="88"/>
                  </a:moveTo>
                  <a:cubicBezTo>
                    <a:pt x="294" y="88"/>
                    <a:pt x="294" y="88"/>
                    <a:pt x="295" y="88"/>
                  </a:cubicBezTo>
                  <a:cubicBezTo>
                    <a:pt x="296" y="89"/>
                    <a:pt x="298" y="90"/>
                    <a:pt x="299" y="91"/>
                  </a:cubicBezTo>
                  <a:cubicBezTo>
                    <a:pt x="298" y="101"/>
                    <a:pt x="298" y="101"/>
                    <a:pt x="298" y="101"/>
                  </a:cubicBezTo>
                  <a:cubicBezTo>
                    <a:pt x="293" y="104"/>
                    <a:pt x="289" y="107"/>
                    <a:pt x="286" y="111"/>
                  </a:cubicBezTo>
                  <a:cubicBezTo>
                    <a:pt x="291" y="101"/>
                    <a:pt x="294" y="91"/>
                    <a:pt x="294" y="88"/>
                  </a:cubicBezTo>
                  <a:close/>
                  <a:moveTo>
                    <a:pt x="253" y="132"/>
                  </a:moveTo>
                  <a:cubicBezTo>
                    <a:pt x="256" y="131"/>
                    <a:pt x="260" y="129"/>
                    <a:pt x="266" y="127"/>
                  </a:cubicBezTo>
                  <a:cubicBezTo>
                    <a:pt x="269" y="126"/>
                    <a:pt x="269" y="126"/>
                    <a:pt x="269" y="126"/>
                  </a:cubicBezTo>
                  <a:cubicBezTo>
                    <a:pt x="274" y="125"/>
                    <a:pt x="278" y="122"/>
                    <a:pt x="281" y="118"/>
                  </a:cubicBezTo>
                  <a:cubicBezTo>
                    <a:pt x="280" y="120"/>
                    <a:pt x="279" y="122"/>
                    <a:pt x="279" y="125"/>
                  </a:cubicBezTo>
                  <a:cubicBezTo>
                    <a:pt x="276" y="125"/>
                    <a:pt x="273" y="126"/>
                    <a:pt x="271" y="127"/>
                  </a:cubicBezTo>
                  <a:cubicBezTo>
                    <a:pt x="260" y="133"/>
                    <a:pt x="260" y="142"/>
                    <a:pt x="259" y="167"/>
                  </a:cubicBezTo>
                  <a:cubicBezTo>
                    <a:pt x="259" y="175"/>
                    <a:pt x="259" y="186"/>
                    <a:pt x="258" y="190"/>
                  </a:cubicBezTo>
                  <a:cubicBezTo>
                    <a:pt x="258" y="191"/>
                    <a:pt x="257" y="192"/>
                    <a:pt x="256" y="193"/>
                  </a:cubicBezTo>
                  <a:cubicBezTo>
                    <a:pt x="253" y="195"/>
                    <a:pt x="251" y="196"/>
                    <a:pt x="248" y="199"/>
                  </a:cubicBezTo>
                  <a:cubicBezTo>
                    <a:pt x="245" y="197"/>
                    <a:pt x="242" y="196"/>
                    <a:pt x="238" y="196"/>
                  </a:cubicBezTo>
                  <a:cubicBezTo>
                    <a:pt x="238" y="196"/>
                    <a:pt x="237" y="196"/>
                    <a:pt x="237" y="196"/>
                  </a:cubicBezTo>
                  <a:cubicBezTo>
                    <a:pt x="235" y="195"/>
                    <a:pt x="233" y="195"/>
                    <a:pt x="230" y="194"/>
                  </a:cubicBezTo>
                  <a:cubicBezTo>
                    <a:pt x="228" y="193"/>
                    <a:pt x="224" y="191"/>
                    <a:pt x="222" y="190"/>
                  </a:cubicBezTo>
                  <a:cubicBezTo>
                    <a:pt x="221" y="189"/>
                    <a:pt x="220" y="188"/>
                    <a:pt x="218" y="187"/>
                  </a:cubicBezTo>
                  <a:cubicBezTo>
                    <a:pt x="218" y="186"/>
                    <a:pt x="217" y="183"/>
                    <a:pt x="216" y="182"/>
                  </a:cubicBezTo>
                  <a:cubicBezTo>
                    <a:pt x="216" y="180"/>
                    <a:pt x="215" y="179"/>
                    <a:pt x="214" y="178"/>
                  </a:cubicBezTo>
                  <a:cubicBezTo>
                    <a:pt x="215" y="177"/>
                    <a:pt x="216" y="176"/>
                    <a:pt x="217" y="175"/>
                  </a:cubicBezTo>
                  <a:cubicBezTo>
                    <a:pt x="219" y="173"/>
                    <a:pt x="221" y="171"/>
                    <a:pt x="222" y="169"/>
                  </a:cubicBezTo>
                  <a:cubicBezTo>
                    <a:pt x="223" y="168"/>
                    <a:pt x="224" y="167"/>
                    <a:pt x="225" y="166"/>
                  </a:cubicBezTo>
                  <a:cubicBezTo>
                    <a:pt x="233" y="156"/>
                    <a:pt x="238" y="150"/>
                    <a:pt x="240" y="149"/>
                  </a:cubicBezTo>
                  <a:cubicBezTo>
                    <a:pt x="244" y="145"/>
                    <a:pt x="249" y="139"/>
                    <a:pt x="253" y="132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80"/>
            <p:cNvSpPr/>
            <p:nvPr userDrawn="1"/>
          </p:nvSpPr>
          <p:spPr bwMode="auto">
            <a:xfrm>
              <a:off x="6837363" y="1689101"/>
              <a:ext cx="125413" cy="98425"/>
            </a:xfrm>
            <a:custGeom>
              <a:avLst/>
              <a:gdLst>
                <a:gd name="T0" fmla="*/ 4 w 79"/>
                <a:gd name="T1" fmla="*/ 62 h 62"/>
                <a:gd name="T2" fmla="*/ 0 w 79"/>
                <a:gd name="T3" fmla="*/ 48 h 62"/>
                <a:gd name="T4" fmla="*/ 79 w 79"/>
                <a:gd name="T5" fmla="*/ 0 h 62"/>
                <a:gd name="T6" fmla="*/ 17 w 79"/>
                <a:gd name="T7" fmla="*/ 60 h 62"/>
                <a:gd name="T8" fmla="*/ 14 w 79"/>
                <a:gd name="T9" fmla="*/ 62 h 62"/>
                <a:gd name="T10" fmla="*/ 11 w 79"/>
                <a:gd name="T11" fmla="*/ 62 h 62"/>
                <a:gd name="T12" fmla="*/ 4 w 79"/>
                <a:gd name="T1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62">
                  <a:moveTo>
                    <a:pt x="4" y="62"/>
                  </a:moveTo>
                  <a:lnTo>
                    <a:pt x="0" y="48"/>
                  </a:lnTo>
                  <a:lnTo>
                    <a:pt x="79" y="0"/>
                  </a:lnTo>
                  <a:lnTo>
                    <a:pt x="17" y="60"/>
                  </a:lnTo>
                  <a:lnTo>
                    <a:pt x="14" y="62"/>
                  </a:lnTo>
                  <a:lnTo>
                    <a:pt x="11" y="62"/>
                  </a:lnTo>
                  <a:lnTo>
                    <a:pt x="4" y="62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81"/>
            <p:cNvSpPr>
              <a:spLocks noEditPoints="1"/>
            </p:cNvSpPr>
            <p:nvPr userDrawn="1"/>
          </p:nvSpPr>
          <p:spPr bwMode="auto">
            <a:xfrm>
              <a:off x="6819900" y="1744664"/>
              <a:ext cx="57150" cy="58738"/>
            </a:xfrm>
            <a:custGeom>
              <a:avLst/>
              <a:gdLst>
                <a:gd name="T0" fmla="*/ 23 w 36"/>
                <a:gd name="T1" fmla="*/ 17 h 37"/>
                <a:gd name="T2" fmla="*/ 23 w 36"/>
                <a:gd name="T3" fmla="*/ 17 h 37"/>
                <a:gd name="T4" fmla="*/ 23 w 36"/>
                <a:gd name="T5" fmla="*/ 17 h 37"/>
                <a:gd name="T6" fmla="*/ 23 w 36"/>
                <a:gd name="T7" fmla="*/ 17 h 37"/>
                <a:gd name="T8" fmla="*/ 12 w 36"/>
                <a:gd name="T9" fmla="*/ 0 h 37"/>
                <a:gd name="T10" fmla="*/ 0 w 36"/>
                <a:gd name="T11" fmla="*/ 8 h 37"/>
                <a:gd name="T12" fmla="*/ 4 w 36"/>
                <a:gd name="T13" fmla="*/ 22 h 37"/>
                <a:gd name="T14" fmla="*/ 8 w 36"/>
                <a:gd name="T15" fmla="*/ 37 h 37"/>
                <a:gd name="T16" fmla="*/ 23 w 36"/>
                <a:gd name="T17" fmla="*/ 37 h 37"/>
                <a:gd name="T18" fmla="*/ 27 w 36"/>
                <a:gd name="T19" fmla="*/ 37 h 37"/>
                <a:gd name="T20" fmla="*/ 31 w 36"/>
                <a:gd name="T21" fmla="*/ 35 h 37"/>
                <a:gd name="T22" fmla="*/ 34 w 36"/>
                <a:gd name="T23" fmla="*/ 33 h 37"/>
                <a:gd name="T24" fmla="*/ 36 w 36"/>
                <a:gd name="T25" fmla="*/ 31 h 37"/>
                <a:gd name="T26" fmla="*/ 16 w 36"/>
                <a:gd name="T27" fmla="*/ 6 h 37"/>
                <a:gd name="T28" fmla="*/ 12 w 36"/>
                <a:gd name="T2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37">
                  <a:moveTo>
                    <a:pt x="23" y="17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moveTo>
                    <a:pt x="12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2" y="0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82"/>
            <p:cNvSpPr/>
            <p:nvPr userDrawn="1"/>
          </p:nvSpPr>
          <p:spPr bwMode="auto">
            <a:xfrm>
              <a:off x="6686550" y="1090614"/>
              <a:ext cx="304800" cy="203200"/>
            </a:xfrm>
            <a:custGeom>
              <a:avLst/>
              <a:gdLst>
                <a:gd name="T0" fmla="*/ 20 w 192"/>
                <a:gd name="T1" fmla="*/ 109 h 128"/>
                <a:gd name="T2" fmla="*/ 114 w 192"/>
                <a:gd name="T3" fmla="*/ 34 h 128"/>
                <a:gd name="T4" fmla="*/ 180 w 192"/>
                <a:gd name="T5" fmla="*/ 0 h 128"/>
                <a:gd name="T6" fmla="*/ 181 w 192"/>
                <a:gd name="T7" fmla="*/ 0 h 128"/>
                <a:gd name="T8" fmla="*/ 182 w 192"/>
                <a:gd name="T9" fmla="*/ 0 h 128"/>
                <a:gd name="T10" fmla="*/ 191 w 192"/>
                <a:gd name="T11" fmla="*/ 9 h 128"/>
                <a:gd name="T12" fmla="*/ 178 w 192"/>
                <a:gd name="T13" fmla="*/ 28 h 128"/>
                <a:gd name="T14" fmla="*/ 164 w 192"/>
                <a:gd name="T15" fmla="*/ 36 h 128"/>
                <a:gd name="T16" fmla="*/ 163 w 192"/>
                <a:gd name="T17" fmla="*/ 39 h 128"/>
                <a:gd name="T18" fmla="*/ 148 w 192"/>
                <a:gd name="T19" fmla="*/ 54 h 128"/>
                <a:gd name="T20" fmla="*/ 140 w 192"/>
                <a:gd name="T21" fmla="*/ 61 h 128"/>
                <a:gd name="T22" fmla="*/ 131 w 192"/>
                <a:gd name="T23" fmla="*/ 68 h 128"/>
                <a:gd name="T24" fmla="*/ 119 w 192"/>
                <a:gd name="T25" fmla="*/ 73 h 128"/>
                <a:gd name="T26" fmla="*/ 104 w 192"/>
                <a:gd name="T27" fmla="*/ 80 h 128"/>
                <a:gd name="T28" fmla="*/ 100 w 192"/>
                <a:gd name="T29" fmla="*/ 88 h 128"/>
                <a:gd name="T30" fmla="*/ 90 w 192"/>
                <a:gd name="T31" fmla="*/ 104 h 128"/>
                <a:gd name="T32" fmla="*/ 89 w 192"/>
                <a:gd name="T33" fmla="*/ 110 h 128"/>
                <a:gd name="T34" fmla="*/ 58 w 192"/>
                <a:gd name="T35" fmla="*/ 123 h 128"/>
                <a:gd name="T36" fmla="*/ 27 w 192"/>
                <a:gd name="T37" fmla="*/ 126 h 128"/>
                <a:gd name="T38" fmla="*/ 0 w 192"/>
                <a:gd name="T39" fmla="*/ 128 h 128"/>
                <a:gd name="T40" fmla="*/ 20 w 192"/>
                <a:gd name="T41" fmla="*/ 10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28">
                  <a:moveTo>
                    <a:pt x="20" y="109"/>
                  </a:moveTo>
                  <a:cubicBezTo>
                    <a:pt x="50" y="81"/>
                    <a:pt x="81" y="56"/>
                    <a:pt x="114" y="34"/>
                  </a:cubicBezTo>
                  <a:cubicBezTo>
                    <a:pt x="132" y="23"/>
                    <a:pt x="175" y="0"/>
                    <a:pt x="180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7" y="1"/>
                    <a:pt x="190" y="4"/>
                    <a:pt x="191" y="9"/>
                  </a:cubicBezTo>
                  <a:cubicBezTo>
                    <a:pt x="192" y="16"/>
                    <a:pt x="186" y="24"/>
                    <a:pt x="178" y="28"/>
                  </a:cubicBezTo>
                  <a:cubicBezTo>
                    <a:pt x="175" y="29"/>
                    <a:pt x="167" y="34"/>
                    <a:pt x="164" y="36"/>
                  </a:cubicBezTo>
                  <a:cubicBezTo>
                    <a:pt x="164" y="37"/>
                    <a:pt x="163" y="38"/>
                    <a:pt x="163" y="39"/>
                  </a:cubicBezTo>
                  <a:cubicBezTo>
                    <a:pt x="161" y="42"/>
                    <a:pt x="156" y="52"/>
                    <a:pt x="148" y="54"/>
                  </a:cubicBezTo>
                  <a:cubicBezTo>
                    <a:pt x="147" y="55"/>
                    <a:pt x="143" y="59"/>
                    <a:pt x="140" y="61"/>
                  </a:cubicBezTo>
                  <a:cubicBezTo>
                    <a:pt x="136" y="64"/>
                    <a:pt x="133" y="66"/>
                    <a:pt x="131" y="68"/>
                  </a:cubicBezTo>
                  <a:cubicBezTo>
                    <a:pt x="128" y="69"/>
                    <a:pt x="125" y="71"/>
                    <a:pt x="119" y="73"/>
                  </a:cubicBezTo>
                  <a:cubicBezTo>
                    <a:pt x="115" y="75"/>
                    <a:pt x="106" y="78"/>
                    <a:pt x="104" y="80"/>
                  </a:cubicBezTo>
                  <a:cubicBezTo>
                    <a:pt x="103" y="81"/>
                    <a:pt x="101" y="85"/>
                    <a:pt x="100" y="88"/>
                  </a:cubicBezTo>
                  <a:cubicBezTo>
                    <a:pt x="97" y="95"/>
                    <a:pt x="94" y="101"/>
                    <a:pt x="90" y="104"/>
                  </a:cubicBezTo>
                  <a:cubicBezTo>
                    <a:pt x="90" y="106"/>
                    <a:pt x="90" y="109"/>
                    <a:pt x="89" y="110"/>
                  </a:cubicBezTo>
                  <a:cubicBezTo>
                    <a:pt x="87" y="117"/>
                    <a:pt x="79" y="119"/>
                    <a:pt x="58" y="123"/>
                  </a:cubicBezTo>
                  <a:cubicBezTo>
                    <a:pt x="51" y="124"/>
                    <a:pt x="36" y="125"/>
                    <a:pt x="27" y="126"/>
                  </a:cubicBezTo>
                  <a:cubicBezTo>
                    <a:pt x="0" y="128"/>
                    <a:pt x="0" y="128"/>
                    <a:pt x="0" y="128"/>
                  </a:cubicBezTo>
                  <a:lnTo>
                    <a:pt x="20" y="109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83"/>
            <p:cNvSpPr>
              <a:spLocks noEditPoints="1"/>
            </p:cNvSpPr>
            <p:nvPr userDrawn="1"/>
          </p:nvSpPr>
          <p:spPr bwMode="auto">
            <a:xfrm>
              <a:off x="6643688" y="1074739"/>
              <a:ext cx="363538" cy="236538"/>
            </a:xfrm>
            <a:custGeom>
              <a:avLst/>
              <a:gdLst>
                <a:gd name="T0" fmla="*/ 207 w 229"/>
                <a:gd name="T1" fmla="*/ 19 h 149"/>
                <a:gd name="T2" fmla="*/ 207 w 229"/>
                <a:gd name="T3" fmla="*/ 19 h 149"/>
                <a:gd name="T4" fmla="*/ 201 w 229"/>
                <a:gd name="T5" fmla="*/ 29 h 149"/>
                <a:gd name="T6" fmla="*/ 181 w 229"/>
                <a:gd name="T7" fmla="*/ 42 h 149"/>
                <a:gd name="T8" fmla="*/ 172 w 229"/>
                <a:gd name="T9" fmla="*/ 55 h 149"/>
                <a:gd name="T10" fmla="*/ 153 w 229"/>
                <a:gd name="T11" fmla="*/ 69 h 149"/>
                <a:gd name="T12" fmla="*/ 124 w 229"/>
                <a:gd name="T13" fmla="*/ 83 h 149"/>
                <a:gd name="T14" fmla="*/ 111 w 229"/>
                <a:gd name="T15" fmla="*/ 106 h 149"/>
                <a:gd name="T16" fmla="*/ 106 w 229"/>
                <a:gd name="T17" fmla="*/ 106 h 149"/>
                <a:gd name="T18" fmla="*/ 107 w 229"/>
                <a:gd name="T19" fmla="*/ 117 h 149"/>
                <a:gd name="T20" fmla="*/ 82 w 229"/>
                <a:gd name="T21" fmla="*/ 123 h 149"/>
                <a:gd name="T22" fmla="*/ 54 w 229"/>
                <a:gd name="T23" fmla="*/ 126 h 149"/>
                <a:gd name="T24" fmla="*/ 146 w 229"/>
                <a:gd name="T25" fmla="*/ 52 h 149"/>
                <a:gd name="T26" fmla="*/ 207 w 229"/>
                <a:gd name="T27" fmla="*/ 19 h 149"/>
                <a:gd name="T28" fmla="*/ 207 w 229"/>
                <a:gd name="T29" fmla="*/ 0 h 149"/>
                <a:gd name="T30" fmla="*/ 136 w 229"/>
                <a:gd name="T31" fmla="*/ 35 h 149"/>
                <a:gd name="T32" fmla="*/ 136 w 229"/>
                <a:gd name="T33" fmla="*/ 36 h 149"/>
                <a:gd name="T34" fmla="*/ 135 w 229"/>
                <a:gd name="T35" fmla="*/ 36 h 149"/>
                <a:gd name="T36" fmla="*/ 40 w 229"/>
                <a:gd name="T37" fmla="*/ 112 h 149"/>
                <a:gd name="T38" fmla="*/ 0 w 229"/>
                <a:gd name="T39" fmla="*/ 149 h 149"/>
                <a:gd name="T40" fmla="*/ 55 w 229"/>
                <a:gd name="T41" fmla="*/ 146 h 149"/>
                <a:gd name="T42" fmla="*/ 86 w 229"/>
                <a:gd name="T43" fmla="*/ 142 h 149"/>
                <a:gd name="T44" fmla="*/ 86 w 229"/>
                <a:gd name="T45" fmla="*/ 142 h 149"/>
                <a:gd name="T46" fmla="*/ 125 w 229"/>
                <a:gd name="T47" fmla="*/ 123 h 149"/>
                <a:gd name="T48" fmla="*/ 125 w 229"/>
                <a:gd name="T49" fmla="*/ 123 h 149"/>
                <a:gd name="T50" fmla="*/ 127 w 229"/>
                <a:gd name="T51" fmla="*/ 118 h 149"/>
                <a:gd name="T52" fmla="*/ 136 w 229"/>
                <a:gd name="T53" fmla="*/ 102 h 149"/>
                <a:gd name="T54" fmla="*/ 138 w 229"/>
                <a:gd name="T55" fmla="*/ 97 h 149"/>
                <a:gd name="T56" fmla="*/ 150 w 229"/>
                <a:gd name="T57" fmla="*/ 92 h 149"/>
                <a:gd name="T58" fmla="*/ 162 w 229"/>
                <a:gd name="T59" fmla="*/ 86 h 149"/>
                <a:gd name="T60" fmla="*/ 173 w 229"/>
                <a:gd name="T61" fmla="*/ 78 h 149"/>
                <a:gd name="T62" fmla="*/ 180 w 229"/>
                <a:gd name="T63" fmla="*/ 73 h 149"/>
                <a:gd name="T64" fmla="*/ 199 w 229"/>
                <a:gd name="T65" fmla="*/ 53 h 149"/>
                <a:gd name="T66" fmla="*/ 199 w 229"/>
                <a:gd name="T67" fmla="*/ 52 h 149"/>
                <a:gd name="T68" fmla="*/ 209 w 229"/>
                <a:gd name="T69" fmla="*/ 47 h 149"/>
                <a:gd name="T70" fmla="*/ 228 w 229"/>
                <a:gd name="T71" fmla="*/ 18 h 149"/>
                <a:gd name="T72" fmla="*/ 211 w 229"/>
                <a:gd name="T73" fmla="*/ 0 h 149"/>
                <a:gd name="T74" fmla="*/ 209 w 229"/>
                <a:gd name="T75" fmla="*/ 0 h 149"/>
                <a:gd name="T76" fmla="*/ 207 w 229"/>
                <a:gd name="T77" fmla="*/ 0 h 149"/>
                <a:gd name="T78" fmla="*/ 207 w 229"/>
                <a:gd name="T7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9" h="149">
                  <a:moveTo>
                    <a:pt x="207" y="19"/>
                  </a:moveTo>
                  <a:cubicBezTo>
                    <a:pt x="207" y="19"/>
                    <a:pt x="207" y="19"/>
                    <a:pt x="207" y="19"/>
                  </a:cubicBezTo>
                  <a:cubicBezTo>
                    <a:pt x="210" y="20"/>
                    <a:pt x="207" y="26"/>
                    <a:pt x="201" y="29"/>
                  </a:cubicBezTo>
                  <a:cubicBezTo>
                    <a:pt x="195" y="31"/>
                    <a:pt x="181" y="40"/>
                    <a:pt x="181" y="42"/>
                  </a:cubicBezTo>
                  <a:cubicBezTo>
                    <a:pt x="182" y="44"/>
                    <a:pt x="176" y="54"/>
                    <a:pt x="172" y="55"/>
                  </a:cubicBezTo>
                  <a:cubicBezTo>
                    <a:pt x="168" y="56"/>
                    <a:pt x="157" y="66"/>
                    <a:pt x="153" y="69"/>
                  </a:cubicBezTo>
                  <a:cubicBezTo>
                    <a:pt x="148" y="72"/>
                    <a:pt x="127" y="79"/>
                    <a:pt x="124" y="83"/>
                  </a:cubicBezTo>
                  <a:cubicBezTo>
                    <a:pt x="120" y="88"/>
                    <a:pt x="114" y="106"/>
                    <a:pt x="111" y="106"/>
                  </a:cubicBezTo>
                  <a:cubicBezTo>
                    <a:pt x="110" y="106"/>
                    <a:pt x="108" y="106"/>
                    <a:pt x="106" y="106"/>
                  </a:cubicBezTo>
                  <a:cubicBezTo>
                    <a:pt x="108" y="108"/>
                    <a:pt x="108" y="114"/>
                    <a:pt x="107" y="117"/>
                  </a:cubicBezTo>
                  <a:cubicBezTo>
                    <a:pt x="106" y="119"/>
                    <a:pt x="91" y="122"/>
                    <a:pt x="82" y="123"/>
                  </a:cubicBezTo>
                  <a:cubicBezTo>
                    <a:pt x="76" y="124"/>
                    <a:pt x="63" y="126"/>
                    <a:pt x="54" y="126"/>
                  </a:cubicBezTo>
                  <a:cubicBezTo>
                    <a:pt x="82" y="99"/>
                    <a:pt x="113" y="74"/>
                    <a:pt x="146" y="52"/>
                  </a:cubicBezTo>
                  <a:cubicBezTo>
                    <a:pt x="175" y="36"/>
                    <a:pt x="206" y="19"/>
                    <a:pt x="207" y="19"/>
                  </a:cubicBezTo>
                  <a:moveTo>
                    <a:pt x="207" y="0"/>
                  </a:moveTo>
                  <a:cubicBezTo>
                    <a:pt x="203" y="0"/>
                    <a:pt x="198" y="0"/>
                    <a:pt x="136" y="35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02" y="58"/>
                    <a:pt x="71" y="84"/>
                    <a:pt x="40" y="112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64" y="145"/>
                    <a:pt x="79" y="143"/>
                    <a:pt x="86" y="142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108" y="139"/>
                    <a:pt x="121" y="136"/>
                    <a:pt x="125" y="123"/>
                  </a:cubicBezTo>
                  <a:cubicBezTo>
                    <a:pt x="125" y="123"/>
                    <a:pt x="125" y="123"/>
                    <a:pt x="125" y="123"/>
                  </a:cubicBezTo>
                  <a:cubicBezTo>
                    <a:pt x="126" y="122"/>
                    <a:pt x="126" y="120"/>
                    <a:pt x="127" y="118"/>
                  </a:cubicBezTo>
                  <a:cubicBezTo>
                    <a:pt x="131" y="114"/>
                    <a:pt x="134" y="107"/>
                    <a:pt x="136" y="102"/>
                  </a:cubicBezTo>
                  <a:cubicBezTo>
                    <a:pt x="137" y="100"/>
                    <a:pt x="138" y="98"/>
                    <a:pt x="138" y="97"/>
                  </a:cubicBezTo>
                  <a:cubicBezTo>
                    <a:pt x="141" y="95"/>
                    <a:pt x="147" y="93"/>
                    <a:pt x="150" y="92"/>
                  </a:cubicBezTo>
                  <a:cubicBezTo>
                    <a:pt x="156" y="89"/>
                    <a:pt x="160" y="88"/>
                    <a:pt x="162" y="86"/>
                  </a:cubicBezTo>
                  <a:cubicBezTo>
                    <a:pt x="166" y="84"/>
                    <a:pt x="169" y="81"/>
                    <a:pt x="173" y="78"/>
                  </a:cubicBezTo>
                  <a:cubicBezTo>
                    <a:pt x="175" y="77"/>
                    <a:pt x="178" y="74"/>
                    <a:pt x="180" y="73"/>
                  </a:cubicBezTo>
                  <a:cubicBezTo>
                    <a:pt x="192" y="68"/>
                    <a:pt x="199" y="53"/>
                    <a:pt x="199" y="53"/>
                  </a:cubicBezTo>
                  <a:cubicBezTo>
                    <a:pt x="199" y="52"/>
                    <a:pt x="199" y="52"/>
                    <a:pt x="199" y="52"/>
                  </a:cubicBezTo>
                  <a:cubicBezTo>
                    <a:pt x="202" y="50"/>
                    <a:pt x="207" y="48"/>
                    <a:pt x="209" y="47"/>
                  </a:cubicBezTo>
                  <a:cubicBezTo>
                    <a:pt x="221" y="42"/>
                    <a:pt x="229" y="29"/>
                    <a:pt x="228" y="18"/>
                  </a:cubicBezTo>
                  <a:cubicBezTo>
                    <a:pt x="226" y="9"/>
                    <a:pt x="220" y="2"/>
                    <a:pt x="211" y="0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07" y="0"/>
                    <a:pt x="207" y="0"/>
                    <a:pt x="207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84"/>
            <p:cNvSpPr>
              <a:spLocks noEditPoints="1"/>
            </p:cNvSpPr>
            <p:nvPr userDrawn="1"/>
          </p:nvSpPr>
          <p:spPr bwMode="auto">
            <a:xfrm>
              <a:off x="7212013" y="1201739"/>
              <a:ext cx="1476375" cy="1571625"/>
            </a:xfrm>
            <a:custGeom>
              <a:avLst/>
              <a:gdLst>
                <a:gd name="T0" fmla="*/ 186 w 930"/>
                <a:gd name="T1" fmla="*/ 895 h 991"/>
                <a:gd name="T2" fmla="*/ 169 w 930"/>
                <a:gd name="T3" fmla="*/ 778 h 991"/>
                <a:gd name="T4" fmla="*/ 151 w 930"/>
                <a:gd name="T5" fmla="*/ 693 h 991"/>
                <a:gd name="T6" fmla="*/ 91 w 930"/>
                <a:gd name="T7" fmla="*/ 693 h 991"/>
                <a:gd name="T8" fmla="*/ 12 w 930"/>
                <a:gd name="T9" fmla="*/ 528 h 991"/>
                <a:gd name="T10" fmla="*/ 67 w 930"/>
                <a:gd name="T11" fmla="*/ 432 h 991"/>
                <a:gd name="T12" fmla="*/ 91 w 930"/>
                <a:gd name="T13" fmla="*/ 354 h 991"/>
                <a:gd name="T14" fmla="*/ 74 w 930"/>
                <a:gd name="T15" fmla="*/ 320 h 991"/>
                <a:gd name="T16" fmla="*/ 73 w 930"/>
                <a:gd name="T17" fmla="*/ 293 h 991"/>
                <a:gd name="T18" fmla="*/ 84 w 930"/>
                <a:gd name="T19" fmla="*/ 206 h 991"/>
                <a:gd name="T20" fmla="*/ 110 w 930"/>
                <a:gd name="T21" fmla="*/ 223 h 991"/>
                <a:gd name="T22" fmla="*/ 142 w 930"/>
                <a:gd name="T23" fmla="*/ 260 h 991"/>
                <a:gd name="T24" fmla="*/ 136 w 930"/>
                <a:gd name="T25" fmla="*/ 208 h 991"/>
                <a:gd name="T26" fmla="*/ 171 w 930"/>
                <a:gd name="T27" fmla="*/ 144 h 991"/>
                <a:gd name="T28" fmla="*/ 225 w 930"/>
                <a:gd name="T29" fmla="*/ 87 h 991"/>
                <a:gd name="T30" fmla="*/ 309 w 930"/>
                <a:gd name="T31" fmla="*/ 98 h 991"/>
                <a:gd name="T32" fmla="*/ 359 w 930"/>
                <a:gd name="T33" fmla="*/ 103 h 991"/>
                <a:gd name="T34" fmla="*/ 423 w 930"/>
                <a:gd name="T35" fmla="*/ 99 h 991"/>
                <a:gd name="T36" fmla="*/ 468 w 930"/>
                <a:gd name="T37" fmla="*/ 82 h 991"/>
                <a:gd name="T38" fmla="*/ 512 w 930"/>
                <a:gd name="T39" fmla="*/ 63 h 991"/>
                <a:gd name="T40" fmla="*/ 552 w 930"/>
                <a:gd name="T41" fmla="*/ 50 h 991"/>
                <a:gd name="T42" fmla="*/ 620 w 930"/>
                <a:gd name="T43" fmla="*/ 21 h 991"/>
                <a:gd name="T44" fmla="*/ 678 w 930"/>
                <a:gd name="T45" fmla="*/ 9 h 991"/>
                <a:gd name="T46" fmla="*/ 716 w 930"/>
                <a:gd name="T47" fmla="*/ 27 h 991"/>
                <a:gd name="T48" fmla="*/ 733 w 930"/>
                <a:gd name="T49" fmla="*/ 48 h 991"/>
                <a:gd name="T50" fmla="*/ 927 w 930"/>
                <a:gd name="T51" fmla="*/ 354 h 991"/>
                <a:gd name="T52" fmla="*/ 872 w 930"/>
                <a:gd name="T53" fmla="*/ 450 h 991"/>
                <a:gd name="T54" fmla="*/ 854 w 930"/>
                <a:gd name="T55" fmla="*/ 426 h 991"/>
                <a:gd name="T56" fmla="*/ 859 w 930"/>
                <a:gd name="T57" fmla="*/ 461 h 991"/>
                <a:gd name="T58" fmla="*/ 840 w 930"/>
                <a:gd name="T59" fmla="*/ 530 h 991"/>
                <a:gd name="T60" fmla="*/ 794 w 930"/>
                <a:gd name="T61" fmla="*/ 614 h 991"/>
                <a:gd name="T62" fmla="*/ 750 w 930"/>
                <a:gd name="T63" fmla="*/ 700 h 991"/>
                <a:gd name="T64" fmla="*/ 705 w 930"/>
                <a:gd name="T65" fmla="*/ 622 h 991"/>
                <a:gd name="T66" fmla="*/ 673 w 930"/>
                <a:gd name="T67" fmla="*/ 569 h 991"/>
                <a:gd name="T68" fmla="*/ 630 w 930"/>
                <a:gd name="T69" fmla="*/ 598 h 991"/>
                <a:gd name="T70" fmla="*/ 572 w 930"/>
                <a:gd name="T71" fmla="*/ 644 h 991"/>
                <a:gd name="T72" fmla="*/ 542 w 930"/>
                <a:gd name="T73" fmla="*/ 574 h 991"/>
                <a:gd name="T74" fmla="*/ 507 w 930"/>
                <a:gd name="T75" fmla="*/ 538 h 991"/>
                <a:gd name="T76" fmla="*/ 480 w 930"/>
                <a:gd name="T77" fmla="*/ 565 h 991"/>
                <a:gd name="T78" fmla="*/ 424 w 930"/>
                <a:gd name="T79" fmla="*/ 614 h 991"/>
                <a:gd name="T80" fmla="*/ 370 w 930"/>
                <a:gd name="T81" fmla="*/ 787 h 991"/>
                <a:gd name="T82" fmla="*/ 318 w 930"/>
                <a:gd name="T83" fmla="*/ 921 h 991"/>
                <a:gd name="T84" fmla="*/ 741 w 930"/>
                <a:gd name="T85" fmla="*/ 637 h 991"/>
                <a:gd name="T86" fmla="*/ 192 w 930"/>
                <a:gd name="T87" fmla="*/ 434 h 991"/>
                <a:gd name="T88" fmla="*/ 269 w 930"/>
                <a:gd name="T89" fmla="*/ 453 h 991"/>
                <a:gd name="T90" fmla="*/ 305 w 930"/>
                <a:gd name="T91" fmla="*/ 445 h 991"/>
                <a:gd name="T92" fmla="*/ 274 w 930"/>
                <a:gd name="T93" fmla="*/ 443 h 991"/>
                <a:gd name="T94" fmla="*/ 218 w 930"/>
                <a:gd name="T95" fmla="*/ 416 h 991"/>
                <a:gd name="T96" fmla="*/ 192 w 930"/>
                <a:gd name="T97" fmla="*/ 428 h 991"/>
                <a:gd name="T98" fmla="*/ 123 w 930"/>
                <a:gd name="T99" fmla="*/ 406 h 991"/>
                <a:gd name="T100" fmla="*/ 187 w 930"/>
                <a:gd name="T101" fmla="*/ 418 h 991"/>
                <a:gd name="T102" fmla="*/ 187 w 930"/>
                <a:gd name="T103" fmla="*/ 400 h 991"/>
                <a:gd name="T104" fmla="*/ 142 w 930"/>
                <a:gd name="T105" fmla="*/ 383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30" h="991">
                  <a:moveTo>
                    <a:pt x="252" y="991"/>
                  </a:moveTo>
                  <a:cubicBezTo>
                    <a:pt x="245" y="991"/>
                    <a:pt x="215" y="990"/>
                    <a:pt x="210" y="972"/>
                  </a:cubicBezTo>
                  <a:cubicBezTo>
                    <a:pt x="208" y="967"/>
                    <a:pt x="204" y="958"/>
                    <a:pt x="200" y="950"/>
                  </a:cubicBezTo>
                  <a:cubicBezTo>
                    <a:pt x="194" y="935"/>
                    <a:pt x="192" y="930"/>
                    <a:pt x="192" y="926"/>
                  </a:cubicBezTo>
                  <a:cubicBezTo>
                    <a:pt x="192" y="922"/>
                    <a:pt x="189" y="903"/>
                    <a:pt x="186" y="895"/>
                  </a:cubicBezTo>
                  <a:cubicBezTo>
                    <a:pt x="185" y="893"/>
                    <a:pt x="184" y="890"/>
                    <a:pt x="183" y="887"/>
                  </a:cubicBezTo>
                  <a:cubicBezTo>
                    <a:pt x="175" y="869"/>
                    <a:pt x="169" y="854"/>
                    <a:pt x="170" y="845"/>
                  </a:cubicBezTo>
                  <a:cubicBezTo>
                    <a:pt x="170" y="841"/>
                    <a:pt x="171" y="836"/>
                    <a:pt x="173" y="829"/>
                  </a:cubicBezTo>
                  <a:cubicBezTo>
                    <a:pt x="174" y="821"/>
                    <a:pt x="177" y="806"/>
                    <a:pt x="177" y="802"/>
                  </a:cubicBezTo>
                  <a:cubicBezTo>
                    <a:pt x="176" y="798"/>
                    <a:pt x="172" y="786"/>
                    <a:pt x="169" y="778"/>
                  </a:cubicBezTo>
                  <a:cubicBezTo>
                    <a:pt x="167" y="772"/>
                    <a:pt x="165" y="767"/>
                    <a:pt x="164" y="764"/>
                  </a:cubicBezTo>
                  <a:cubicBezTo>
                    <a:pt x="164" y="763"/>
                    <a:pt x="164" y="763"/>
                    <a:pt x="164" y="763"/>
                  </a:cubicBezTo>
                  <a:cubicBezTo>
                    <a:pt x="157" y="735"/>
                    <a:pt x="154" y="721"/>
                    <a:pt x="157" y="714"/>
                  </a:cubicBezTo>
                  <a:cubicBezTo>
                    <a:pt x="157" y="711"/>
                    <a:pt x="157" y="700"/>
                    <a:pt x="155" y="693"/>
                  </a:cubicBezTo>
                  <a:cubicBezTo>
                    <a:pt x="154" y="693"/>
                    <a:pt x="152" y="693"/>
                    <a:pt x="151" y="693"/>
                  </a:cubicBezTo>
                  <a:cubicBezTo>
                    <a:pt x="146" y="693"/>
                    <a:pt x="143" y="692"/>
                    <a:pt x="140" y="691"/>
                  </a:cubicBezTo>
                  <a:cubicBezTo>
                    <a:pt x="139" y="691"/>
                    <a:pt x="138" y="690"/>
                    <a:pt x="137" y="690"/>
                  </a:cubicBezTo>
                  <a:cubicBezTo>
                    <a:pt x="131" y="687"/>
                    <a:pt x="123" y="684"/>
                    <a:pt x="119" y="679"/>
                  </a:cubicBezTo>
                  <a:cubicBezTo>
                    <a:pt x="115" y="678"/>
                    <a:pt x="115" y="678"/>
                    <a:pt x="115" y="678"/>
                  </a:cubicBezTo>
                  <a:cubicBezTo>
                    <a:pt x="110" y="687"/>
                    <a:pt x="100" y="693"/>
                    <a:pt x="91" y="693"/>
                  </a:cubicBezTo>
                  <a:cubicBezTo>
                    <a:pt x="82" y="693"/>
                    <a:pt x="59" y="692"/>
                    <a:pt x="50" y="687"/>
                  </a:cubicBezTo>
                  <a:cubicBezTo>
                    <a:pt x="45" y="683"/>
                    <a:pt x="21" y="664"/>
                    <a:pt x="16" y="653"/>
                  </a:cubicBezTo>
                  <a:cubicBezTo>
                    <a:pt x="9" y="636"/>
                    <a:pt x="0" y="613"/>
                    <a:pt x="0" y="600"/>
                  </a:cubicBezTo>
                  <a:cubicBezTo>
                    <a:pt x="0" y="599"/>
                    <a:pt x="1" y="546"/>
                    <a:pt x="8" y="535"/>
                  </a:cubicBezTo>
                  <a:cubicBezTo>
                    <a:pt x="9" y="534"/>
                    <a:pt x="10" y="531"/>
                    <a:pt x="12" y="528"/>
                  </a:cubicBezTo>
                  <a:cubicBezTo>
                    <a:pt x="19" y="514"/>
                    <a:pt x="27" y="500"/>
                    <a:pt x="35" y="493"/>
                  </a:cubicBezTo>
                  <a:cubicBezTo>
                    <a:pt x="43" y="477"/>
                    <a:pt x="43" y="477"/>
                    <a:pt x="43" y="477"/>
                  </a:cubicBezTo>
                  <a:cubicBezTo>
                    <a:pt x="45" y="467"/>
                    <a:pt x="50" y="442"/>
                    <a:pt x="61" y="437"/>
                  </a:cubicBezTo>
                  <a:cubicBezTo>
                    <a:pt x="62" y="436"/>
                    <a:pt x="64" y="434"/>
                    <a:pt x="66" y="433"/>
                  </a:cubicBezTo>
                  <a:cubicBezTo>
                    <a:pt x="66" y="432"/>
                    <a:pt x="67" y="432"/>
                    <a:pt x="67" y="432"/>
                  </a:cubicBezTo>
                  <a:cubicBezTo>
                    <a:pt x="59" y="429"/>
                    <a:pt x="50" y="426"/>
                    <a:pt x="48" y="417"/>
                  </a:cubicBezTo>
                  <a:cubicBezTo>
                    <a:pt x="47" y="412"/>
                    <a:pt x="45" y="394"/>
                    <a:pt x="46" y="386"/>
                  </a:cubicBezTo>
                  <a:cubicBezTo>
                    <a:pt x="47" y="378"/>
                    <a:pt x="58" y="358"/>
                    <a:pt x="71" y="355"/>
                  </a:cubicBezTo>
                  <a:cubicBezTo>
                    <a:pt x="73" y="354"/>
                    <a:pt x="76" y="354"/>
                    <a:pt x="80" y="354"/>
                  </a:cubicBezTo>
                  <a:cubicBezTo>
                    <a:pt x="83" y="354"/>
                    <a:pt x="87" y="354"/>
                    <a:pt x="91" y="354"/>
                  </a:cubicBezTo>
                  <a:cubicBezTo>
                    <a:pt x="91" y="354"/>
                    <a:pt x="91" y="354"/>
                    <a:pt x="91" y="354"/>
                  </a:cubicBezTo>
                  <a:cubicBezTo>
                    <a:pt x="90" y="353"/>
                    <a:pt x="89" y="351"/>
                    <a:pt x="88" y="349"/>
                  </a:cubicBezTo>
                  <a:cubicBezTo>
                    <a:pt x="87" y="347"/>
                    <a:pt x="86" y="345"/>
                    <a:pt x="85" y="343"/>
                  </a:cubicBezTo>
                  <a:cubicBezTo>
                    <a:pt x="79" y="342"/>
                    <a:pt x="75" y="338"/>
                    <a:pt x="73" y="334"/>
                  </a:cubicBezTo>
                  <a:cubicBezTo>
                    <a:pt x="70" y="329"/>
                    <a:pt x="71" y="324"/>
                    <a:pt x="74" y="320"/>
                  </a:cubicBezTo>
                  <a:cubicBezTo>
                    <a:pt x="75" y="318"/>
                    <a:pt x="77" y="316"/>
                    <a:pt x="81" y="313"/>
                  </a:cubicBezTo>
                  <a:cubicBezTo>
                    <a:pt x="76" y="313"/>
                    <a:pt x="69" y="312"/>
                    <a:pt x="67" y="306"/>
                  </a:cubicBezTo>
                  <a:cubicBezTo>
                    <a:pt x="65" y="299"/>
                    <a:pt x="65" y="299"/>
                    <a:pt x="65" y="299"/>
                  </a:cubicBezTo>
                  <a:cubicBezTo>
                    <a:pt x="72" y="294"/>
                    <a:pt x="72" y="294"/>
                    <a:pt x="72" y="294"/>
                  </a:cubicBezTo>
                  <a:cubicBezTo>
                    <a:pt x="72" y="294"/>
                    <a:pt x="72" y="293"/>
                    <a:pt x="73" y="293"/>
                  </a:cubicBezTo>
                  <a:cubicBezTo>
                    <a:pt x="70" y="285"/>
                    <a:pt x="74" y="273"/>
                    <a:pt x="76" y="269"/>
                  </a:cubicBezTo>
                  <a:cubicBezTo>
                    <a:pt x="77" y="267"/>
                    <a:pt x="79" y="265"/>
                    <a:pt x="81" y="264"/>
                  </a:cubicBezTo>
                  <a:cubicBezTo>
                    <a:pt x="76" y="258"/>
                    <a:pt x="72" y="249"/>
                    <a:pt x="73" y="242"/>
                  </a:cubicBezTo>
                  <a:cubicBezTo>
                    <a:pt x="74" y="240"/>
                    <a:pt x="74" y="237"/>
                    <a:pt x="74" y="234"/>
                  </a:cubicBezTo>
                  <a:cubicBezTo>
                    <a:pt x="77" y="217"/>
                    <a:pt x="78" y="210"/>
                    <a:pt x="84" y="206"/>
                  </a:cubicBezTo>
                  <a:cubicBezTo>
                    <a:pt x="86" y="205"/>
                    <a:pt x="90" y="204"/>
                    <a:pt x="94" y="204"/>
                  </a:cubicBezTo>
                  <a:cubicBezTo>
                    <a:pt x="98" y="204"/>
                    <a:pt x="107" y="205"/>
                    <a:pt x="110" y="211"/>
                  </a:cubicBezTo>
                  <a:cubicBezTo>
                    <a:pt x="113" y="215"/>
                    <a:pt x="113" y="215"/>
                    <a:pt x="113" y="215"/>
                  </a:cubicBezTo>
                  <a:cubicBezTo>
                    <a:pt x="111" y="221"/>
                    <a:pt x="111" y="221"/>
                    <a:pt x="111" y="221"/>
                  </a:cubicBezTo>
                  <a:cubicBezTo>
                    <a:pt x="111" y="221"/>
                    <a:pt x="110" y="223"/>
                    <a:pt x="110" y="223"/>
                  </a:cubicBezTo>
                  <a:cubicBezTo>
                    <a:pt x="114" y="226"/>
                    <a:pt x="118" y="231"/>
                    <a:pt x="121" y="235"/>
                  </a:cubicBezTo>
                  <a:cubicBezTo>
                    <a:pt x="123" y="239"/>
                    <a:pt x="124" y="246"/>
                    <a:pt x="126" y="256"/>
                  </a:cubicBezTo>
                  <a:cubicBezTo>
                    <a:pt x="126" y="259"/>
                    <a:pt x="126" y="262"/>
                    <a:pt x="127" y="264"/>
                  </a:cubicBezTo>
                  <a:cubicBezTo>
                    <a:pt x="128" y="266"/>
                    <a:pt x="129" y="268"/>
                    <a:pt x="130" y="270"/>
                  </a:cubicBezTo>
                  <a:cubicBezTo>
                    <a:pt x="133" y="266"/>
                    <a:pt x="138" y="261"/>
                    <a:pt x="142" y="260"/>
                  </a:cubicBezTo>
                  <a:cubicBezTo>
                    <a:pt x="143" y="259"/>
                    <a:pt x="148" y="258"/>
                    <a:pt x="150" y="257"/>
                  </a:cubicBezTo>
                  <a:cubicBezTo>
                    <a:pt x="149" y="254"/>
                    <a:pt x="149" y="251"/>
                    <a:pt x="150" y="248"/>
                  </a:cubicBezTo>
                  <a:cubicBezTo>
                    <a:pt x="150" y="247"/>
                    <a:pt x="151" y="246"/>
                    <a:pt x="151" y="245"/>
                  </a:cubicBezTo>
                  <a:cubicBezTo>
                    <a:pt x="142" y="239"/>
                    <a:pt x="137" y="224"/>
                    <a:pt x="137" y="217"/>
                  </a:cubicBezTo>
                  <a:cubicBezTo>
                    <a:pt x="137" y="215"/>
                    <a:pt x="136" y="212"/>
                    <a:pt x="136" y="208"/>
                  </a:cubicBezTo>
                  <a:cubicBezTo>
                    <a:pt x="135" y="199"/>
                    <a:pt x="133" y="188"/>
                    <a:pt x="135" y="181"/>
                  </a:cubicBezTo>
                  <a:cubicBezTo>
                    <a:pt x="137" y="173"/>
                    <a:pt x="144" y="167"/>
                    <a:pt x="153" y="160"/>
                  </a:cubicBezTo>
                  <a:cubicBezTo>
                    <a:pt x="154" y="160"/>
                    <a:pt x="155" y="159"/>
                    <a:pt x="155" y="159"/>
                  </a:cubicBezTo>
                  <a:cubicBezTo>
                    <a:pt x="157" y="154"/>
                    <a:pt x="160" y="147"/>
                    <a:pt x="167" y="146"/>
                  </a:cubicBezTo>
                  <a:cubicBezTo>
                    <a:pt x="168" y="146"/>
                    <a:pt x="170" y="146"/>
                    <a:pt x="171" y="144"/>
                  </a:cubicBezTo>
                  <a:cubicBezTo>
                    <a:pt x="172" y="143"/>
                    <a:pt x="173" y="140"/>
                    <a:pt x="175" y="137"/>
                  </a:cubicBezTo>
                  <a:cubicBezTo>
                    <a:pt x="182" y="125"/>
                    <a:pt x="188" y="116"/>
                    <a:pt x="193" y="111"/>
                  </a:cubicBezTo>
                  <a:cubicBezTo>
                    <a:pt x="196" y="109"/>
                    <a:pt x="202" y="103"/>
                    <a:pt x="207" y="99"/>
                  </a:cubicBezTo>
                  <a:cubicBezTo>
                    <a:pt x="215" y="92"/>
                    <a:pt x="217" y="90"/>
                    <a:pt x="218" y="89"/>
                  </a:cubicBezTo>
                  <a:cubicBezTo>
                    <a:pt x="220" y="88"/>
                    <a:pt x="223" y="87"/>
                    <a:pt x="225" y="87"/>
                  </a:cubicBezTo>
                  <a:cubicBezTo>
                    <a:pt x="226" y="87"/>
                    <a:pt x="228" y="87"/>
                    <a:pt x="228" y="86"/>
                  </a:cubicBezTo>
                  <a:cubicBezTo>
                    <a:pt x="231" y="84"/>
                    <a:pt x="248" y="73"/>
                    <a:pt x="256" y="73"/>
                  </a:cubicBezTo>
                  <a:cubicBezTo>
                    <a:pt x="257" y="73"/>
                    <a:pt x="278" y="74"/>
                    <a:pt x="284" y="81"/>
                  </a:cubicBezTo>
                  <a:cubicBezTo>
                    <a:pt x="293" y="91"/>
                    <a:pt x="296" y="92"/>
                    <a:pt x="297" y="93"/>
                  </a:cubicBezTo>
                  <a:cubicBezTo>
                    <a:pt x="299" y="93"/>
                    <a:pt x="302" y="95"/>
                    <a:pt x="309" y="98"/>
                  </a:cubicBezTo>
                  <a:cubicBezTo>
                    <a:pt x="315" y="101"/>
                    <a:pt x="323" y="105"/>
                    <a:pt x="328" y="107"/>
                  </a:cubicBezTo>
                  <a:cubicBezTo>
                    <a:pt x="335" y="109"/>
                    <a:pt x="340" y="113"/>
                    <a:pt x="343" y="118"/>
                  </a:cubicBezTo>
                  <a:cubicBezTo>
                    <a:pt x="344" y="118"/>
                    <a:pt x="344" y="117"/>
                    <a:pt x="344" y="117"/>
                  </a:cubicBezTo>
                  <a:cubicBezTo>
                    <a:pt x="347" y="109"/>
                    <a:pt x="350" y="103"/>
                    <a:pt x="358" y="103"/>
                  </a:cubicBezTo>
                  <a:cubicBezTo>
                    <a:pt x="359" y="103"/>
                    <a:pt x="359" y="103"/>
                    <a:pt x="359" y="103"/>
                  </a:cubicBezTo>
                  <a:cubicBezTo>
                    <a:pt x="361" y="103"/>
                    <a:pt x="361" y="103"/>
                    <a:pt x="361" y="103"/>
                  </a:cubicBezTo>
                  <a:cubicBezTo>
                    <a:pt x="366" y="105"/>
                    <a:pt x="374" y="107"/>
                    <a:pt x="377" y="113"/>
                  </a:cubicBezTo>
                  <a:cubicBezTo>
                    <a:pt x="387" y="108"/>
                    <a:pt x="406" y="101"/>
                    <a:pt x="414" y="100"/>
                  </a:cubicBezTo>
                  <a:cubicBezTo>
                    <a:pt x="416" y="100"/>
                    <a:pt x="418" y="99"/>
                    <a:pt x="421" y="99"/>
                  </a:cubicBezTo>
                  <a:cubicBezTo>
                    <a:pt x="421" y="99"/>
                    <a:pt x="422" y="99"/>
                    <a:pt x="423" y="99"/>
                  </a:cubicBezTo>
                  <a:cubicBezTo>
                    <a:pt x="425" y="93"/>
                    <a:pt x="430" y="87"/>
                    <a:pt x="437" y="87"/>
                  </a:cubicBezTo>
                  <a:cubicBezTo>
                    <a:pt x="439" y="87"/>
                    <a:pt x="440" y="88"/>
                    <a:pt x="441" y="88"/>
                  </a:cubicBezTo>
                  <a:cubicBezTo>
                    <a:pt x="441" y="88"/>
                    <a:pt x="442" y="88"/>
                    <a:pt x="442" y="88"/>
                  </a:cubicBezTo>
                  <a:cubicBezTo>
                    <a:pt x="450" y="88"/>
                    <a:pt x="464" y="85"/>
                    <a:pt x="466" y="83"/>
                  </a:cubicBezTo>
                  <a:cubicBezTo>
                    <a:pt x="468" y="82"/>
                    <a:pt x="468" y="82"/>
                    <a:pt x="468" y="82"/>
                  </a:cubicBezTo>
                  <a:cubicBezTo>
                    <a:pt x="483" y="66"/>
                    <a:pt x="489" y="62"/>
                    <a:pt x="495" y="62"/>
                  </a:cubicBezTo>
                  <a:cubicBezTo>
                    <a:pt x="498" y="62"/>
                    <a:pt x="498" y="62"/>
                    <a:pt x="498" y="62"/>
                  </a:cubicBezTo>
                  <a:cubicBezTo>
                    <a:pt x="500" y="63"/>
                    <a:pt x="500" y="63"/>
                    <a:pt x="500" y="63"/>
                  </a:cubicBezTo>
                  <a:cubicBezTo>
                    <a:pt x="502" y="64"/>
                    <a:pt x="504" y="65"/>
                    <a:pt x="505" y="65"/>
                  </a:cubicBezTo>
                  <a:cubicBezTo>
                    <a:pt x="506" y="64"/>
                    <a:pt x="509" y="63"/>
                    <a:pt x="512" y="63"/>
                  </a:cubicBezTo>
                  <a:cubicBezTo>
                    <a:pt x="516" y="63"/>
                    <a:pt x="522" y="65"/>
                    <a:pt x="527" y="69"/>
                  </a:cubicBezTo>
                  <a:cubicBezTo>
                    <a:pt x="529" y="67"/>
                    <a:pt x="532" y="65"/>
                    <a:pt x="536" y="65"/>
                  </a:cubicBezTo>
                  <a:cubicBezTo>
                    <a:pt x="536" y="65"/>
                    <a:pt x="536" y="65"/>
                    <a:pt x="536" y="65"/>
                  </a:cubicBezTo>
                  <a:cubicBezTo>
                    <a:pt x="537" y="59"/>
                    <a:pt x="541" y="56"/>
                    <a:pt x="544" y="55"/>
                  </a:cubicBezTo>
                  <a:cubicBezTo>
                    <a:pt x="546" y="54"/>
                    <a:pt x="550" y="51"/>
                    <a:pt x="552" y="50"/>
                  </a:cubicBezTo>
                  <a:cubicBezTo>
                    <a:pt x="555" y="44"/>
                    <a:pt x="563" y="37"/>
                    <a:pt x="568" y="35"/>
                  </a:cubicBezTo>
                  <a:cubicBezTo>
                    <a:pt x="575" y="31"/>
                    <a:pt x="586" y="27"/>
                    <a:pt x="593" y="26"/>
                  </a:cubicBezTo>
                  <a:cubicBezTo>
                    <a:pt x="595" y="26"/>
                    <a:pt x="599" y="24"/>
                    <a:pt x="602" y="23"/>
                  </a:cubicBezTo>
                  <a:cubicBezTo>
                    <a:pt x="608" y="21"/>
                    <a:pt x="611" y="20"/>
                    <a:pt x="615" y="20"/>
                  </a:cubicBezTo>
                  <a:cubicBezTo>
                    <a:pt x="617" y="20"/>
                    <a:pt x="618" y="20"/>
                    <a:pt x="620" y="21"/>
                  </a:cubicBezTo>
                  <a:cubicBezTo>
                    <a:pt x="622" y="18"/>
                    <a:pt x="626" y="16"/>
                    <a:pt x="630" y="15"/>
                  </a:cubicBezTo>
                  <a:cubicBezTo>
                    <a:pt x="631" y="14"/>
                    <a:pt x="633" y="14"/>
                    <a:pt x="634" y="13"/>
                  </a:cubicBezTo>
                  <a:cubicBezTo>
                    <a:pt x="637" y="6"/>
                    <a:pt x="646" y="0"/>
                    <a:pt x="653" y="0"/>
                  </a:cubicBezTo>
                  <a:cubicBezTo>
                    <a:pt x="656" y="0"/>
                    <a:pt x="659" y="2"/>
                    <a:pt x="661" y="4"/>
                  </a:cubicBezTo>
                  <a:cubicBezTo>
                    <a:pt x="663" y="5"/>
                    <a:pt x="674" y="8"/>
                    <a:pt x="678" y="9"/>
                  </a:cubicBezTo>
                  <a:cubicBezTo>
                    <a:pt x="679" y="9"/>
                    <a:pt x="683" y="9"/>
                    <a:pt x="684" y="9"/>
                  </a:cubicBezTo>
                  <a:cubicBezTo>
                    <a:pt x="686" y="9"/>
                    <a:pt x="689" y="9"/>
                    <a:pt x="691" y="9"/>
                  </a:cubicBezTo>
                  <a:cubicBezTo>
                    <a:pt x="695" y="9"/>
                    <a:pt x="695" y="9"/>
                    <a:pt x="695" y="9"/>
                  </a:cubicBezTo>
                  <a:cubicBezTo>
                    <a:pt x="698" y="11"/>
                    <a:pt x="698" y="11"/>
                    <a:pt x="698" y="11"/>
                  </a:cubicBezTo>
                  <a:cubicBezTo>
                    <a:pt x="704" y="16"/>
                    <a:pt x="710" y="22"/>
                    <a:pt x="716" y="27"/>
                  </a:cubicBezTo>
                  <a:cubicBezTo>
                    <a:pt x="718" y="29"/>
                    <a:pt x="718" y="29"/>
                    <a:pt x="718" y="29"/>
                  </a:cubicBezTo>
                  <a:cubicBezTo>
                    <a:pt x="719" y="32"/>
                    <a:pt x="719" y="32"/>
                    <a:pt x="719" y="32"/>
                  </a:cubicBezTo>
                  <a:cubicBezTo>
                    <a:pt x="720" y="35"/>
                    <a:pt x="720" y="38"/>
                    <a:pt x="719" y="41"/>
                  </a:cubicBezTo>
                  <a:cubicBezTo>
                    <a:pt x="721" y="43"/>
                    <a:pt x="723" y="46"/>
                    <a:pt x="727" y="46"/>
                  </a:cubicBezTo>
                  <a:cubicBezTo>
                    <a:pt x="733" y="48"/>
                    <a:pt x="733" y="48"/>
                    <a:pt x="733" y="48"/>
                  </a:cubicBezTo>
                  <a:cubicBezTo>
                    <a:pt x="738" y="47"/>
                    <a:pt x="738" y="47"/>
                    <a:pt x="738" y="47"/>
                  </a:cubicBezTo>
                  <a:cubicBezTo>
                    <a:pt x="741" y="50"/>
                    <a:pt x="741" y="50"/>
                    <a:pt x="741" y="50"/>
                  </a:cubicBezTo>
                  <a:cubicBezTo>
                    <a:pt x="825" y="133"/>
                    <a:pt x="890" y="235"/>
                    <a:pt x="928" y="346"/>
                  </a:cubicBezTo>
                  <a:cubicBezTo>
                    <a:pt x="930" y="350"/>
                    <a:pt x="930" y="350"/>
                    <a:pt x="930" y="350"/>
                  </a:cubicBezTo>
                  <a:cubicBezTo>
                    <a:pt x="927" y="354"/>
                    <a:pt x="927" y="354"/>
                    <a:pt x="927" y="354"/>
                  </a:cubicBezTo>
                  <a:cubicBezTo>
                    <a:pt x="916" y="372"/>
                    <a:pt x="911" y="377"/>
                    <a:pt x="907" y="379"/>
                  </a:cubicBezTo>
                  <a:cubicBezTo>
                    <a:pt x="905" y="382"/>
                    <a:pt x="901" y="394"/>
                    <a:pt x="902" y="404"/>
                  </a:cubicBezTo>
                  <a:cubicBezTo>
                    <a:pt x="905" y="418"/>
                    <a:pt x="895" y="434"/>
                    <a:pt x="888" y="441"/>
                  </a:cubicBezTo>
                  <a:cubicBezTo>
                    <a:pt x="883" y="447"/>
                    <a:pt x="878" y="450"/>
                    <a:pt x="874" y="450"/>
                  </a:cubicBezTo>
                  <a:cubicBezTo>
                    <a:pt x="872" y="450"/>
                    <a:pt x="872" y="450"/>
                    <a:pt x="872" y="450"/>
                  </a:cubicBezTo>
                  <a:cubicBezTo>
                    <a:pt x="869" y="449"/>
                    <a:pt x="869" y="449"/>
                    <a:pt x="869" y="449"/>
                  </a:cubicBezTo>
                  <a:cubicBezTo>
                    <a:pt x="863" y="446"/>
                    <a:pt x="860" y="439"/>
                    <a:pt x="857" y="430"/>
                  </a:cubicBezTo>
                  <a:cubicBezTo>
                    <a:pt x="857" y="428"/>
                    <a:pt x="856" y="426"/>
                    <a:pt x="855" y="424"/>
                  </a:cubicBezTo>
                  <a:cubicBezTo>
                    <a:pt x="855" y="425"/>
                    <a:pt x="854" y="426"/>
                    <a:pt x="854" y="426"/>
                  </a:cubicBezTo>
                  <a:cubicBezTo>
                    <a:pt x="854" y="426"/>
                    <a:pt x="854" y="426"/>
                    <a:pt x="854" y="426"/>
                  </a:cubicBezTo>
                  <a:cubicBezTo>
                    <a:pt x="852" y="429"/>
                    <a:pt x="849" y="431"/>
                    <a:pt x="847" y="433"/>
                  </a:cubicBezTo>
                  <a:cubicBezTo>
                    <a:pt x="847" y="435"/>
                    <a:pt x="847" y="438"/>
                    <a:pt x="848" y="439"/>
                  </a:cubicBezTo>
                  <a:cubicBezTo>
                    <a:pt x="848" y="439"/>
                    <a:pt x="849" y="440"/>
                    <a:pt x="849" y="441"/>
                  </a:cubicBezTo>
                  <a:cubicBezTo>
                    <a:pt x="853" y="447"/>
                    <a:pt x="857" y="453"/>
                    <a:pt x="858" y="457"/>
                  </a:cubicBezTo>
                  <a:cubicBezTo>
                    <a:pt x="858" y="458"/>
                    <a:pt x="858" y="460"/>
                    <a:pt x="859" y="461"/>
                  </a:cubicBezTo>
                  <a:cubicBezTo>
                    <a:pt x="861" y="468"/>
                    <a:pt x="864" y="477"/>
                    <a:pt x="863" y="484"/>
                  </a:cubicBezTo>
                  <a:cubicBezTo>
                    <a:pt x="863" y="484"/>
                    <a:pt x="857" y="512"/>
                    <a:pt x="851" y="517"/>
                  </a:cubicBezTo>
                  <a:cubicBezTo>
                    <a:pt x="851" y="517"/>
                    <a:pt x="851" y="517"/>
                    <a:pt x="851" y="517"/>
                  </a:cubicBezTo>
                  <a:cubicBezTo>
                    <a:pt x="851" y="517"/>
                    <a:pt x="851" y="518"/>
                    <a:pt x="850" y="519"/>
                  </a:cubicBezTo>
                  <a:cubicBezTo>
                    <a:pt x="848" y="520"/>
                    <a:pt x="842" y="525"/>
                    <a:pt x="840" y="530"/>
                  </a:cubicBezTo>
                  <a:cubicBezTo>
                    <a:pt x="837" y="536"/>
                    <a:pt x="817" y="563"/>
                    <a:pt x="802" y="563"/>
                  </a:cubicBezTo>
                  <a:cubicBezTo>
                    <a:pt x="802" y="563"/>
                    <a:pt x="802" y="563"/>
                    <a:pt x="802" y="563"/>
                  </a:cubicBezTo>
                  <a:cubicBezTo>
                    <a:pt x="804" y="567"/>
                    <a:pt x="806" y="572"/>
                    <a:pt x="805" y="577"/>
                  </a:cubicBezTo>
                  <a:cubicBezTo>
                    <a:pt x="804" y="579"/>
                    <a:pt x="804" y="582"/>
                    <a:pt x="802" y="585"/>
                  </a:cubicBezTo>
                  <a:cubicBezTo>
                    <a:pt x="799" y="592"/>
                    <a:pt x="795" y="604"/>
                    <a:pt x="794" y="614"/>
                  </a:cubicBezTo>
                  <a:cubicBezTo>
                    <a:pt x="793" y="635"/>
                    <a:pt x="766" y="652"/>
                    <a:pt x="758" y="652"/>
                  </a:cubicBezTo>
                  <a:cubicBezTo>
                    <a:pt x="751" y="652"/>
                    <a:pt x="751" y="652"/>
                    <a:pt x="751" y="652"/>
                  </a:cubicBezTo>
                  <a:cubicBezTo>
                    <a:pt x="756" y="658"/>
                    <a:pt x="760" y="662"/>
                    <a:pt x="762" y="666"/>
                  </a:cubicBezTo>
                  <a:cubicBezTo>
                    <a:pt x="767" y="673"/>
                    <a:pt x="766" y="685"/>
                    <a:pt x="762" y="692"/>
                  </a:cubicBezTo>
                  <a:cubicBezTo>
                    <a:pt x="759" y="697"/>
                    <a:pt x="755" y="700"/>
                    <a:pt x="750" y="700"/>
                  </a:cubicBezTo>
                  <a:cubicBezTo>
                    <a:pt x="748" y="700"/>
                    <a:pt x="744" y="699"/>
                    <a:pt x="741" y="697"/>
                  </a:cubicBezTo>
                  <a:cubicBezTo>
                    <a:pt x="739" y="695"/>
                    <a:pt x="712" y="671"/>
                    <a:pt x="709" y="662"/>
                  </a:cubicBezTo>
                  <a:cubicBezTo>
                    <a:pt x="708" y="658"/>
                    <a:pt x="706" y="641"/>
                    <a:pt x="709" y="635"/>
                  </a:cubicBezTo>
                  <a:cubicBezTo>
                    <a:pt x="709" y="634"/>
                    <a:pt x="709" y="628"/>
                    <a:pt x="709" y="626"/>
                  </a:cubicBezTo>
                  <a:cubicBezTo>
                    <a:pt x="708" y="626"/>
                    <a:pt x="706" y="623"/>
                    <a:pt x="705" y="622"/>
                  </a:cubicBezTo>
                  <a:cubicBezTo>
                    <a:pt x="701" y="616"/>
                    <a:pt x="698" y="613"/>
                    <a:pt x="698" y="608"/>
                  </a:cubicBezTo>
                  <a:cubicBezTo>
                    <a:pt x="697" y="607"/>
                    <a:pt x="697" y="606"/>
                    <a:pt x="697" y="606"/>
                  </a:cubicBezTo>
                  <a:cubicBezTo>
                    <a:pt x="687" y="605"/>
                    <a:pt x="680" y="595"/>
                    <a:pt x="679" y="593"/>
                  </a:cubicBezTo>
                  <a:cubicBezTo>
                    <a:pt x="676" y="589"/>
                    <a:pt x="676" y="585"/>
                    <a:pt x="676" y="581"/>
                  </a:cubicBezTo>
                  <a:cubicBezTo>
                    <a:pt x="676" y="579"/>
                    <a:pt x="675" y="572"/>
                    <a:pt x="673" y="569"/>
                  </a:cubicBezTo>
                  <a:cubicBezTo>
                    <a:pt x="672" y="567"/>
                    <a:pt x="667" y="563"/>
                    <a:pt x="664" y="561"/>
                  </a:cubicBezTo>
                  <a:cubicBezTo>
                    <a:pt x="660" y="563"/>
                    <a:pt x="653" y="567"/>
                    <a:pt x="647" y="571"/>
                  </a:cubicBezTo>
                  <a:cubicBezTo>
                    <a:pt x="646" y="574"/>
                    <a:pt x="644" y="582"/>
                    <a:pt x="643" y="585"/>
                  </a:cubicBezTo>
                  <a:cubicBezTo>
                    <a:pt x="643" y="587"/>
                    <a:pt x="642" y="589"/>
                    <a:pt x="642" y="590"/>
                  </a:cubicBezTo>
                  <a:cubicBezTo>
                    <a:pt x="640" y="596"/>
                    <a:pt x="634" y="597"/>
                    <a:pt x="630" y="598"/>
                  </a:cubicBezTo>
                  <a:cubicBezTo>
                    <a:pt x="628" y="602"/>
                    <a:pt x="626" y="606"/>
                    <a:pt x="622" y="608"/>
                  </a:cubicBezTo>
                  <a:cubicBezTo>
                    <a:pt x="620" y="609"/>
                    <a:pt x="618" y="613"/>
                    <a:pt x="617" y="618"/>
                  </a:cubicBezTo>
                  <a:cubicBezTo>
                    <a:pt x="615" y="626"/>
                    <a:pt x="607" y="662"/>
                    <a:pt x="593" y="662"/>
                  </a:cubicBezTo>
                  <a:cubicBezTo>
                    <a:pt x="593" y="662"/>
                    <a:pt x="593" y="662"/>
                    <a:pt x="593" y="662"/>
                  </a:cubicBezTo>
                  <a:cubicBezTo>
                    <a:pt x="583" y="662"/>
                    <a:pt x="572" y="652"/>
                    <a:pt x="572" y="644"/>
                  </a:cubicBezTo>
                  <a:cubicBezTo>
                    <a:pt x="572" y="641"/>
                    <a:pt x="570" y="632"/>
                    <a:pt x="569" y="630"/>
                  </a:cubicBezTo>
                  <a:cubicBezTo>
                    <a:pt x="568" y="627"/>
                    <a:pt x="568" y="627"/>
                    <a:pt x="568" y="627"/>
                  </a:cubicBezTo>
                  <a:cubicBezTo>
                    <a:pt x="563" y="618"/>
                    <a:pt x="557" y="608"/>
                    <a:pt x="555" y="602"/>
                  </a:cubicBezTo>
                  <a:cubicBezTo>
                    <a:pt x="554" y="598"/>
                    <a:pt x="549" y="587"/>
                    <a:pt x="546" y="581"/>
                  </a:cubicBezTo>
                  <a:cubicBezTo>
                    <a:pt x="544" y="578"/>
                    <a:pt x="542" y="575"/>
                    <a:pt x="542" y="574"/>
                  </a:cubicBezTo>
                  <a:cubicBezTo>
                    <a:pt x="542" y="573"/>
                    <a:pt x="541" y="572"/>
                    <a:pt x="541" y="571"/>
                  </a:cubicBezTo>
                  <a:cubicBezTo>
                    <a:pt x="540" y="569"/>
                    <a:pt x="539" y="565"/>
                    <a:pt x="538" y="563"/>
                  </a:cubicBezTo>
                  <a:cubicBezTo>
                    <a:pt x="532" y="560"/>
                    <a:pt x="526" y="551"/>
                    <a:pt x="525" y="545"/>
                  </a:cubicBezTo>
                  <a:cubicBezTo>
                    <a:pt x="525" y="544"/>
                    <a:pt x="524" y="541"/>
                    <a:pt x="520" y="536"/>
                  </a:cubicBezTo>
                  <a:cubicBezTo>
                    <a:pt x="507" y="538"/>
                    <a:pt x="507" y="538"/>
                    <a:pt x="507" y="538"/>
                  </a:cubicBezTo>
                  <a:cubicBezTo>
                    <a:pt x="494" y="540"/>
                    <a:pt x="494" y="540"/>
                    <a:pt x="494" y="540"/>
                  </a:cubicBezTo>
                  <a:cubicBezTo>
                    <a:pt x="493" y="537"/>
                    <a:pt x="493" y="537"/>
                    <a:pt x="493" y="537"/>
                  </a:cubicBezTo>
                  <a:cubicBezTo>
                    <a:pt x="491" y="538"/>
                    <a:pt x="488" y="539"/>
                    <a:pt x="483" y="539"/>
                  </a:cubicBezTo>
                  <a:cubicBezTo>
                    <a:pt x="485" y="546"/>
                    <a:pt x="486" y="554"/>
                    <a:pt x="482" y="559"/>
                  </a:cubicBezTo>
                  <a:cubicBezTo>
                    <a:pt x="482" y="560"/>
                    <a:pt x="481" y="563"/>
                    <a:pt x="480" y="565"/>
                  </a:cubicBezTo>
                  <a:cubicBezTo>
                    <a:pt x="477" y="575"/>
                    <a:pt x="474" y="581"/>
                    <a:pt x="470" y="584"/>
                  </a:cubicBezTo>
                  <a:cubicBezTo>
                    <a:pt x="468" y="586"/>
                    <a:pt x="464" y="588"/>
                    <a:pt x="460" y="590"/>
                  </a:cubicBezTo>
                  <a:cubicBezTo>
                    <a:pt x="458" y="591"/>
                    <a:pt x="454" y="594"/>
                    <a:pt x="453" y="595"/>
                  </a:cubicBezTo>
                  <a:cubicBezTo>
                    <a:pt x="448" y="602"/>
                    <a:pt x="435" y="609"/>
                    <a:pt x="427" y="613"/>
                  </a:cubicBezTo>
                  <a:cubicBezTo>
                    <a:pt x="426" y="613"/>
                    <a:pt x="425" y="613"/>
                    <a:pt x="424" y="614"/>
                  </a:cubicBezTo>
                  <a:cubicBezTo>
                    <a:pt x="430" y="616"/>
                    <a:pt x="435" y="620"/>
                    <a:pt x="436" y="626"/>
                  </a:cubicBezTo>
                  <a:cubicBezTo>
                    <a:pt x="438" y="636"/>
                    <a:pt x="430" y="662"/>
                    <a:pt x="423" y="674"/>
                  </a:cubicBezTo>
                  <a:cubicBezTo>
                    <a:pt x="420" y="680"/>
                    <a:pt x="396" y="716"/>
                    <a:pt x="390" y="721"/>
                  </a:cubicBezTo>
                  <a:cubicBezTo>
                    <a:pt x="387" y="723"/>
                    <a:pt x="379" y="734"/>
                    <a:pt x="378" y="738"/>
                  </a:cubicBezTo>
                  <a:cubicBezTo>
                    <a:pt x="375" y="746"/>
                    <a:pt x="369" y="773"/>
                    <a:pt x="370" y="787"/>
                  </a:cubicBezTo>
                  <a:cubicBezTo>
                    <a:pt x="371" y="802"/>
                    <a:pt x="362" y="849"/>
                    <a:pt x="350" y="861"/>
                  </a:cubicBezTo>
                  <a:cubicBezTo>
                    <a:pt x="347" y="865"/>
                    <a:pt x="340" y="883"/>
                    <a:pt x="338" y="892"/>
                  </a:cubicBezTo>
                  <a:cubicBezTo>
                    <a:pt x="332" y="908"/>
                    <a:pt x="331" y="912"/>
                    <a:pt x="325" y="914"/>
                  </a:cubicBezTo>
                  <a:cubicBezTo>
                    <a:pt x="323" y="915"/>
                    <a:pt x="320" y="917"/>
                    <a:pt x="319" y="919"/>
                  </a:cubicBezTo>
                  <a:cubicBezTo>
                    <a:pt x="319" y="920"/>
                    <a:pt x="318" y="921"/>
                    <a:pt x="318" y="921"/>
                  </a:cubicBezTo>
                  <a:cubicBezTo>
                    <a:pt x="315" y="933"/>
                    <a:pt x="312" y="945"/>
                    <a:pt x="306" y="950"/>
                  </a:cubicBezTo>
                  <a:cubicBezTo>
                    <a:pt x="304" y="952"/>
                    <a:pt x="301" y="956"/>
                    <a:pt x="298" y="960"/>
                  </a:cubicBezTo>
                  <a:cubicBezTo>
                    <a:pt x="288" y="972"/>
                    <a:pt x="280" y="982"/>
                    <a:pt x="273" y="987"/>
                  </a:cubicBezTo>
                  <a:cubicBezTo>
                    <a:pt x="267" y="990"/>
                    <a:pt x="258" y="991"/>
                    <a:pt x="252" y="991"/>
                  </a:cubicBezTo>
                  <a:close/>
                  <a:moveTo>
                    <a:pt x="741" y="637"/>
                  </a:moveTo>
                  <a:cubicBezTo>
                    <a:pt x="742" y="640"/>
                    <a:pt x="742" y="642"/>
                    <a:pt x="743" y="643"/>
                  </a:cubicBezTo>
                  <a:cubicBezTo>
                    <a:pt x="743" y="644"/>
                    <a:pt x="746" y="646"/>
                    <a:pt x="748" y="649"/>
                  </a:cubicBezTo>
                  <a:cubicBezTo>
                    <a:pt x="748" y="644"/>
                    <a:pt x="748" y="644"/>
                    <a:pt x="748" y="644"/>
                  </a:cubicBezTo>
                  <a:cubicBezTo>
                    <a:pt x="747" y="643"/>
                    <a:pt x="744" y="639"/>
                    <a:pt x="741" y="637"/>
                  </a:cubicBezTo>
                  <a:close/>
                  <a:moveTo>
                    <a:pt x="192" y="434"/>
                  </a:moveTo>
                  <a:cubicBezTo>
                    <a:pt x="194" y="438"/>
                    <a:pt x="200" y="446"/>
                    <a:pt x="204" y="448"/>
                  </a:cubicBezTo>
                  <a:cubicBezTo>
                    <a:pt x="208" y="449"/>
                    <a:pt x="212" y="451"/>
                    <a:pt x="217" y="454"/>
                  </a:cubicBezTo>
                  <a:cubicBezTo>
                    <a:pt x="220" y="456"/>
                    <a:pt x="226" y="459"/>
                    <a:pt x="229" y="460"/>
                  </a:cubicBezTo>
                  <a:cubicBezTo>
                    <a:pt x="241" y="453"/>
                    <a:pt x="263" y="452"/>
                    <a:pt x="264" y="452"/>
                  </a:cubicBezTo>
                  <a:cubicBezTo>
                    <a:pt x="265" y="452"/>
                    <a:pt x="267" y="452"/>
                    <a:pt x="269" y="453"/>
                  </a:cubicBezTo>
                  <a:cubicBezTo>
                    <a:pt x="275" y="453"/>
                    <a:pt x="275" y="453"/>
                    <a:pt x="275" y="453"/>
                  </a:cubicBezTo>
                  <a:cubicBezTo>
                    <a:pt x="283" y="454"/>
                    <a:pt x="293" y="455"/>
                    <a:pt x="301" y="455"/>
                  </a:cubicBezTo>
                  <a:cubicBezTo>
                    <a:pt x="303" y="455"/>
                    <a:pt x="305" y="455"/>
                    <a:pt x="306" y="455"/>
                  </a:cubicBezTo>
                  <a:cubicBezTo>
                    <a:pt x="307" y="453"/>
                    <a:pt x="308" y="451"/>
                    <a:pt x="310" y="449"/>
                  </a:cubicBezTo>
                  <a:cubicBezTo>
                    <a:pt x="308" y="448"/>
                    <a:pt x="307" y="447"/>
                    <a:pt x="305" y="445"/>
                  </a:cubicBezTo>
                  <a:cubicBezTo>
                    <a:pt x="305" y="445"/>
                    <a:pt x="305" y="445"/>
                    <a:pt x="305" y="445"/>
                  </a:cubicBezTo>
                  <a:cubicBezTo>
                    <a:pt x="303" y="445"/>
                    <a:pt x="300" y="444"/>
                    <a:pt x="296" y="444"/>
                  </a:cubicBezTo>
                  <a:cubicBezTo>
                    <a:pt x="292" y="444"/>
                    <a:pt x="288" y="445"/>
                    <a:pt x="284" y="446"/>
                  </a:cubicBezTo>
                  <a:cubicBezTo>
                    <a:pt x="280" y="447"/>
                    <a:pt x="280" y="447"/>
                    <a:pt x="280" y="447"/>
                  </a:cubicBezTo>
                  <a:cubicBezTo>
                    <a:pt x="274" y="443"/>
                    <a:pt x="274" y="443"/>
                    <a:pt x="274" y="443"/>
                  </a:cubicBezTo>
                  <a:cubicBezTo>
                    <a:pt x="271" y="447"/>
                    <a:pt x="267" y="450"/>
                    <a:pt x="262" y="450"/>
                  </a:cubicBezTo>
                  <a:cubicBezTo>
                    <a:pt x="255" y="450"/>
                    <a:pt x="250" y="445"/>
                    <a:pt x="248" y="440"/>
                  </a:cubicBezTo>
                  <a:cubicBezTo>
                    <a:pt x="239" y="439"/>
                    <a:pt x="228" y="430"/>
                    <a:pt x="228" y="421"/>
                  </a:cubicBezTo>
                  <a:cubicBezTo>
                    <a:pt x="228" y="419"/>
                    <a:pt x="227" y="410"/>
                    <a:pt x="226" y="406"/>
                  </a:cubicBezTo>
                  <a:cubicBezTo>
                    <a:pt x="224" y="410"/>
                    <a:pt x="221" y="414"/>
                    <a:pt x="218" y="416"/>
                  </a:cubicBezTo>
                  <a:cubicBezTo>
                    <a:pt x="217" y="417"/>
                    <a:pt x="216" y="419"/>
                    <a:pt x="215" y="420"/>
                  </a:cubicBezTo>
                  <a:cubicBezTo>
                    <a:pt x="212" y="425"/>
                    <a:pt x="208" y="432"/>
                    <a:pt x="200" y="432"/>
                  </a:cubicBezTo>
                  <a:cubicBezTo>
                    <a:pt x="199" y="432"/>
                    <a:pt x="199" y="432"/>
                    <a:pt x="199" y="432"/>
                  </a:cubicBezTo>
                  <a:cubicBezTo>
                    <a:pt x="197" y="431"/>
                    <a:pt x="197" y="431"/>
                    <a:pt x="197" y="431"/>
                  </a:cubicBezTo>
                  <a:cubicBezTo>
                    <a:pt x="195" y="430"/>
                    <a:pt x="193" y="429"/>
                    <a:pt x="192" y="428"/>
                  </a:cubicBezTo>
                  <a:cubicBezTo>
                    <a:pt x="192" y="430"/>
                    <a:pt x="192" y="431"/>
                    <a:pt x="191" y="433"/>
                  </a:cubicBezTo>
                  <a:cubicBezTo>
                    <a:pt x="191" y="433"/>
                    <a:pt x="192" y="433"/>
                    <a:pt x="192" y="434"/>
                  </a:cubicBezTo>
                  <a:close/>
                  <a:moveTo>
                    <a:pt x="142" y="383"/>
                  </a:moveTo>
                  <a:cubicBezTo>
                    <a:pt x="141" y="386"/>
                    <a:pt x="138" y="388"/>
                    <a:pt x="135" y="392"/>
                  </a:cubicBezTo>
                  <a:cubicBezTo>
                    <a:pt x="132" y="396"/>
                    <a:pt x="124" y="403"/>
                    <a:pt x="123" y="406"/>
                  </a:cubicBezTo>
                  <a:cubicBezTo>
                    <a:pt x="123" y="407"/>
                    <a:pt x="121" y="414"/>
                    <a:pt x="116" y="422"/>
                  </a:cubicBezTo>
                  <a:cubicBezTo>
                    <a:pt x="121" y="421"/>
                    <a:pt x="126" y="420"/>
                    <a:pt x="132" y="419"/>
                  </a:cubicBezTo>
                  <a:cubicBezTo>
                    <a:pt x="138" y="418"/>
                    <a:pt x="147" y="417"/>
                    <a:pt x="149" y="416"/>
                  </a:cubicBezTo>
                  <a:cubicBezTo>
                    <a:pt x="154" y="414"/>
                    <a:pt x="161" y="414"/>
                    <a:pt x="166" y="414"/>
                  </a:cubicBezTo>
                  <a:cubicBezTo>
                    <a:pt x="177" y="414"/>
                    <a:pt x="184" y="415"/>
                    <a:pt x="187" y="418"/>
                  </a:cubicBezTo>
                  <a:cubicBezTo>
                    <a:pt x="187" y="416"/>
                    <a:pt x="187" y="414"/>
                    <a:pt x="188" y="412"/>
                  </a:cubicBezTo>
                  <a:cubicBezTo>
                    <a:pt x="188" y="407"/>
                    <a:pt x="190" y="404"/>
                    <a:pt x="193" y="402"/>
                  </a:cubicBezTo>
                  <a:cubicBezTo>
                    <a:pt x="193" y="402"/>
                    <a:pt x="193" y="401"/>
                    <a:pt x="193" y="401"/>
                  </a:cubicBezTo>
                  <a:cubicBezTo>
                    <a:pt x="192" y="401"/>
                    <a:pt x="190" y="399"/>
                    <a:pt x="188" y="398"/>
                  </a:cubicBezTo>
                  <a:cubicBezTo>
                    <a:pt x="188" y="399"/>
                    <a:pt x="187" y="400"/>
                    <a:pt x="187" y="400"/>
                  </a:cubicBezTo>
                  <a:cubicBezTo>
                    <a:pt x="184" y="405"/>
                    <a:pt x="178" y="407"/>
                    <a:pt x="172" y="407"/>
                  </a:cubicBezTo>
                  <a:cubicBezTo>
                    <a:pt x="163" y="407"/>
                    <a:pt x="156" y="401"/>
                    <a:pt x="154" y="393"/>
                  </a:cubicBezTo>
                  <a:cubicBezTo>
                    <a:pt x="153" y="390"/>
                    <a:pt x="153" y="385"/>
                    <a:pt x="153" y="381"/>
                  </a:cubicBezTo>
                  <a:cubicBezTo>
                    <a:pt x="152" y="381"/>
                    <a:pt x="152" y="381"/>
                    <a:pt x="151" y="381"/>
                  </a:cubicBezTo>
                  <a:cubicBezTo>
                    <a:pt x="149" y="382"/>
                    <a:pt x="144" y="383"/>
                    <a:pt x="142" y="383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85"/>
            <p:cNvSpPr>
              <a:spLocks noEditPoints="1"/>
            </p:cNvSpPr>
            <p:nvPr userDrawn="1"/>
          </p:nvSpPr>
          <p:spPr bwMode="auto">
            <a:xfrm>
              <a:off x="7196138" y="1187451"/>
              <a:ext cx="1509713" cy="1601788"/>
            </a:xfrm>
            <a:custGeom>
              <a:avLst/>
              <a:gdLst>
                <a:gd name="T0" fmla="*/ 741 w 951"/>
                <a:gd name="T1" fmla="*/ 66 h 1010"/>
                <a:gd name="T2" fmla="*/ 872 w 951"/>
                <a:gd name="T3" fmla="*/ 425 h 1010"/>
                <a:gd name="T4" fmla="*/ 855 w 951"/>
                <a:gd name="T5" fmla="*/ 519 h 1010"/>
                <a:gd name="T6" fmla="*/ 768 w 951"/>
                <a:gd name="T7" fmla="*/ 651 h 1010"/>
                <a:gd name="T8" fmla="*/ 757 w 951"/>
                <a:gd name="T9" fmla="*/ 698 h 1010"/>
                <a:gd name="T10" fmla="*/ 696 w 951"/>
                <a:gd name="T11" fmla="*/ 593 h 1010"/>
                <a:gd name="T12" fmla="*/ 617 w 951"/>
                <a:gd name="T13" fmla="*/ 625 h 1010"/>
                <a:gd name="T14" fmla="*/ 545 w 951"/>
                <a:gd name="T15" fmla="*/ 554 h 1010"/>
                <a:gd name="T16" fmla="*/ 465 w 951"/>
                <a:gd name="T17" fmla="*/ 512 h 1010"/>
                <a:gd name="T18" fmla="*/ 479 w 951"/>
                <a:gd name="T19" fmla="*/ 538 h 1010"/>
                <a:gd name="T20" fmla="*/ 348 w 951"/>
                <a:gd name="T21" fmla="*/ 538 h 1010"/>
                <a:gd name="T22" fmla="*/ 421 w 951"/>
                <a:gd name="T23" fmla="*/ 630 h 1010"/>
                <a:gd name="T24" fmla="*/ 320 w 951"/>
                <a:gd name="T25" fmla="*/ 925 h 1010"/>
                <a:gd name="T26" fmla="*/ 196 w 951"/>
                <a:gd name="T27" fmla="*/ 810 h 1010"/>
                <a:gd name="T28" fmla="*/ 130 w 951"/>
                <a:gd name="T29" fmla="*/ 678 h 1010"/>
                <a:gd name="T30" fmla="*/ 53 w 951"/>
                <a:gd name="T31" fmla="*/ 508 h 1010"/>
                <a:gd name="T32" fmla="*/ 163 w 951"/>
                <a:gd name="T33" fmla="*/ 434 h 1010"/>
                <a:gd name="T34" fmla="*/ 278 w 951"/>
                <a:gd name="T35" fmla="*/ 471 h 1010"/>
                <a:gd name="T36" fmla="*/ 306 w 951"/>
                <a:gd name="T37" fmla="*/ 444 h 1010"/>
                <a:gd name="T38" fmla="*/ 272 w 951"/>
                <a:gd name="T39" fmla="*/ 449 h 1010"/>
                <a:gd name="T40" fmla="*/ 243 w 951"/>
                <a:gd name="T41" fmla="*/ 407 h 1010"/>
                <a:gd name="T42" fmla="*/ 228 w 951"/>
                <a:gd name="T43" fmla="*/ 406 h 1010"/>
                <a:gd name="T44" fmla="*/ 192 w 951"/>
                <a:gd name="T45" fmla="*/ 391 h 1010"/>
                <a:gd name="T46" fmla="*/ 124 w 951"/>
                <a:gd name="T47" fmla="*/ 413 h 1010"/>
                <a:gd name="T48" fmla="*/ 83 w 951"/>
                <a:gd name="T49" fmla="*/ 373 h 1010"/>
                <a:gd name="T50" fmla="*/ 91 w 951"/>
                <a:gd name="T51" fmla="*/ 335 h 1010"/>
                <a:gd name="T52" fmla="*/ 98 w 951"/>
                <a:gd name="T53" fmla="*/ 280 h 1010"/>
                <a:gd name="T54" fmla="*/ 128 w 951"/>
                <a:gd name="T55" fmla="*/ 278 h 1010"/>
                <a:gd name="T56" fmla="*/ 156 w 951"/>
                <a:gd name="T57" fmla="*/ 226 h 1010"/>
                <a:gd name="T58" fmla="*/ 266 w 951"/>
                <a:gd name="T59" fmla="*/ 92 h 1010"/>
                <a:gd name="T60" fmla="*/ 379 w 951"/>
                <a:gd name="T61" fmla="*/ 128 h 1010"/>
                <a:gd name="T62" fmla="*/ 448 w 951"/>
                <a:gd name="T63" fmla="*/ 106 h 1010"/>
                <a:gd name="T64" fmla="*/ 531 w 951"/>
                <a:gd name="T65" fmla="*/ 87 h 1010"/>
                <a:gd name="T66" fmla="*/ 570 w 951"/>
                <a:gd name="T67" fmla="*/ 64 h 1010"/>
                <a:gd name="T68" fmla="*/ 663 w 951"/>
                <a:gd name="T69" fmla="*/ 19 h 1010"/>
                <a:gd name="T70" fmla="*/ 574 w 951"/>
                <a:gd name="T71" fmla="*/ 35 h 1010"/>
                <a:gd name="T72" fmla="*/ 505 w 951"/>
                <a:gd name="T73" fmla="*/ 61 h 1010"/>
                <a:gd name="T74" fmla="*/ 371 w 951"/>
                <a:gd name="T75" fmla="*/ 102 h 1010"/>
                <a:gd name="T76" fmla="*/ 301 w 951"/>
                <a:gd name="T77" fmla="*/ 84 h 1010"/>
                <a:gd name="T78" fmla="*/ 174 w 951"/>
                <a:gd name="T79" fmla="*/ 146 h 1010"/>
                <a:gd name="T80" fmla="*/ 128 w 951"/>
                <a:gd name="T81" fmla="*/ 214 h 1010"/>
                <a:gd name="T82" fmla="*/ 64 w 951"/>
                <a:gd name="T83" fmla="*/ 303 h 1010"/>
                <a:gd name="T84" fmla="*/ 59 w 951"/>
                <a:gd name="T85" fmla="*/ 443 h 1010"/>
                <a:gd name="T86" fmla="*/ 55 w 951"/>
                <a:gd name="T87" fmla="*/ 704 h 1010"/>
                <a:gd name="T88" fmla="*/ 157 w 951"/>
                <a:gd name="T89" fmla="*/ 721 h 1010"/>
                <a:gd name="T90" fmla="*/ 187 w 951"/>
                <a:gd name="T91" fmla="*/ 908 h 1010"/>
                <a:gd name="T92" fmla="*/ 338 w 951"/>
                <a:gd name="T93" fmla="*/ 933 h 1010"/>
                <a:gd name="T94" fmla="*/ 442 w 951"/>
                <a:gd name="T95" fmla="*/ 688 h 1010"/>
                <a:gd name="T96" fmla="*/ 505 w 951"/>
                <a:gd name="T97" fmla="*/ 559 h 1010"/>
                <a:gd name="T98" fmla="*/ 543 w 951"/>
                <a:gd name="T99" fmla="*/ 587 h 1010"/>
                <a:gd name="T100" fmla="*/ 603 w 951"/>
                <a:gd name="T101" fmla="*/ 681 h 1010"/>
                <a:gd name="T102" fmla="*/ 665 w 951"/>
                <a:gd name="T103" fmla="*/ 587 h 1010"/>
                <a:gd name="T104" fmla="*/ 709 w 951"/>
                <a:gd name="T105" fmla="*/ 642 h 1010"/>
                <a:gd name="T106" fmla="*/ 821 w 951"/>
                <a:gd name="T107" fmla="*/ 598 h 1010"/>
                <a:gd name="T108" fmla="*/ 869 w 951"/>
                <a:gd name="T109" fmla="*/ 533 h 1010"/>
                <a:gd name="T110" fmla="*/ 951 w 951"/>
                <a:gd name="T111" fmla="*/ 361 h 1010"/>
                <a:gd name="T112" fmla="*/ 733 w 951"/>
                <a:gd name="T113" fmla="*/ 29 h 1010"/>
                <a:gd name="T114" fmla="*/ 663 w 951"/>
                <a:gd name="T115" fmla="*/ 0 h 1010"/>
                <a:gd name="T116" fmla="*/ 152 w 951"/>
                <a:gd name="T117" fmla="*/ 407 h 1010"/>
                <a:gd name="T118" fmla="*/ 239 w 951"/>
                <a:gd name="T119" fmla="*/ 458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1" h="1010">
                  <a:moveTo>
                    <a:pt x="663" y="19"/>
                  </a:moveTo>
                  <a:cubicBezTo>
                    <a:pt x="663" y="19"/>
                    <a:pt x="664" y="19"/>
                    <a:pt x="665" y="20"/>
                  </a:cubicBezTo>
                  <a:cubicBezTo>
                    <a:pt x="667" y="22"/>
                    <a:pt x="681" y="27"/>
                    <a:pt x="688" y="27"/>
                  </a:cubicBezTo>
                  <a:cubicBezTo>
                    <a:pt x="691" y="27"/>
                    <a:pt x="696" y="27"/>
                    <a:pt x="701" y="27"/>
                  </a:cubicBezTo>
                  <a:cubicBezTo>
                    <a:pt x="707" y="33"/>
                    <a:pt x="714" y="38"/>
                    <a:pt x="720" y="43"/>
                  </a:cubicBezTo>
                  <a:cubicBezTo>
                    <a:pt x="720" y="46"/>
                    <a:pt x="720" y="48"/>
                    <a:pt x="720" y="48"/>
                  </a:cubicBezTo>
                  <a:cubicBezTo>
                    <a:pt x="718" y="51"/>
                    <a:pt x="724" y="63"/>
                    <a:pt x="735" y="65"/>
                  </a:cubicBezTo>
                  <a:cubicBezTo>
                    <a:pt x="735" y="65"/>
                    <a:pt x="735" y="65"/>
                    <a:pt x="741" y="66"/>
                  </a:cubicBezTo>
                  <a:cubicBezTo>
                    <a:pt x="742" y="66"/>
                    <a:pt x="742" y="66"/>
                    <a:pt x="743" y="66"/>
                  </a:cubicBezTo>
                  <a:cubicBezTo>
                    <a:pt x="743" y="66"/>
                    <a:pt x="744" y="66"/>
                    <a:pt x="744" y="66"/>
                  </a:cubicBezTo>
                  <a:cubicBezTo>
                    <a:pt x="827" y="147"/>
                    <a:pt x="891" y="247"/>
                    <a:pt x="929" y="358"/>
                  </a:cubicBezTo>
                  <a:cubicBezTo>
                    <a:pt x="924" y="366"/>
                    <a:pt x="915" y="378"/>
                    <a:pt x="912" y="379"/>
                  </a:cubicBezTo>
                  <a:cubicBezTo>
                    <a:pt x="908" y="381"/>
                    <a:pt x="901" y="400"/>
                    <a:pt x="903" y="414"/>
                  </a:cubicBezTo>
                  <a:cubicBezTo>
                    <a:pt x="905" y="428"/>
                    <a:pt x="889" y="449"/>
                    <a:pt x="884" y="449"/>
                  </a:cubicBezTo>
                  <a:cubicBezTo>
                    <a:pt x="883" y="449"/>
                    <a:pt x="883" y="449"/>
                    <a:pt x="883" y="449"/>
                  </a:cubicBezTo>
                  <a:cubicBezTo>
                    <a:pt x="879" y="447"/>
                    <a:pt x="875" y="428"/>
                    <a:pt x="872" y="425"/>
                  </a:cubicBezTo>
                  <a:cubicBezTo>
                    <a:pt x="869" y="422"/>
                    <a:pt x="864" y="416"/>
                    <a:pt x="863" y="416"/>
                  </a:cubicBezTo>
                  <a:cubicBezTo>
                    <a:pt x="863" y="416"/>
                    <a:pt x="863" y="416"/>
                    <a:pt x="863" y="417"/>
                  </a:cubicBezTo>
                  <a:cubicBezTo>
                    <a:pt x="864" y="421"/>
                    <a:pt x="856" y="429"/>
                    <a:pt x="855" y="430"/>
                  </a:cubicBezTo>
                  <a:cubicBezTo>
                    <a:pt x="855" y="432"/>
                    <a:pt x="848" y="434"/>
                    <a:pt x="847" y="436"/>
                  </a:cubicBezTo>
                  <a:cubicBezTo>
                    <a:pt x="846" y="438"/>
                    <a:pt x="848" y="449"/>
                    <a:pt x="849" y="452"/>
                  </a:cubicBezTo>
                  <a:cubicBezTo>
                    <a:pt x="851" y="455"/>
                    <a:pt x="857" y="464"/>
                    <a:pt x="858" y="468"/>
                  </a:cubicBezTo>
                  <a:cubicBezTo>
                    <a:pt x="859" y="472"/>
                    <a:pt x="864" y="484"/>
                    <a:pt x="863" y="492"/>
                  </a:cubicBezTo>
                  <a:cubicBezTo>
                    <a:pt x="862" y="500"/>
                    <a:pt x="856" y="518"/>
                    <a:pt x="855" y="519"/>
                  </a:cubicBezTo>
                  <a:cubicBezTo>
                    <a:pt x="854" y="520"/>
                    <a:pt x="845" y="527"/>
                    <a:pt x="841" y="535"/>
                  </a:cubicBezTo>
                  <a:cubicBezTo>
                    <a:pt x="837" y="542"/>
                    <a:pt x="819" y="562"/>
                    <a:pt x="812" y="562"/>
                  </a:cubicBezTo>
                  <a:cubicBezTo>
                    <a:pt x="812" y="562"/>
                    <a:pt x="812" y="562"/>
                    <a:pt x="812" y="562"/>
                  </a:cubicBezTo>
                  <a:cubicBezTo>
                    <a:pt x="812" y="562"/>
                    <a:pt x="812" y="562"/>
                    <a:pt x="812" y="562"/>
                  </a:cubicBezTo>
                  <a:cubicBezTo>
                    <a:pt x="804" y="562"/>
                    <a:pt x="798" y="574"/>
                    <a:pt x="800" y="574"/>
                  </a:cubicBezTo>
                  <a:cubicBezTo>
                    <a:pt x="803" y="574"/>
                    <a:pt x="806" y="580"/>
                    <a:pt x="805" y="584"/>
                  </a:cubicBezTo>
                  <a:cubicBezTo>
                    <a:pt x="804" y="589"/>
                    <a:pt x="796" y="607"/>
                    <a:pt x="795" y="623"/>
                  </a:cubicBezTo>
                  <a:cubicBezTo>
                    <a:pt x="794" y="638"/>
                    <a:pt x="771" y="651"/>
                    <a:pt x="768" y="651"/>
                  </a:cubicBezTo>
                  <a:cubicBezTo>
                    <a:pt x="767" y="651"/>
                    <a:pt x="767" y="651"/>
                    <a:pt x="767" y="651"/>
                  </a:cubicBezTo>
                  <a:cubicBezTo>
                    <a:pt x="767" y="649"/>
                    <a:pt x="762" y="642"/>
                    <a:pt x="757" y="638"/>
                  </a:cubicBezTo>
                  <a:cubicBezTo>
                    <a:pt x="754" y="636"/>
                    <a:pt x="747" y="631"/>
                    <a:pt x="744" y="631"/>
                  </a:cubicBezTo>
                  <a:cubicBezTo>
                    <a:pt x="743" y="631"/>
                    <a:pt x="742" y="632"/>
                    <a:pt x="742" y="633"/>
                  </a:cubicBezTo>
                  <a:cubicBezTo>
                    <a:pt x="741" y="637"/>
                    <a:pt x="741" y="653"/>
                    <a:pt x="744" y="657"/>
                  </a:cubicBezTo>
                  <a:cubicBezTo>
                    <a:pt x="747" y="661"/>
                    <a:pt x="760" y="674"/>
                    <a:pt x="764" y="680"/>
                  </a:cubicBezTo>
                  <a:cubicBezTo>
                    <a:pt x="767" y="685"/>
                    <a:pt x="765" y="699"/>
                    <a:pt x="760" y="699"/>
                  </a:cubicBezTo>
                  <a:cubicBezTo>
                    <a:pt x="759" y="699"/>
                    <a:pt x="758" y="699"/>
                    <a:pt x="757" y="698"/>
                  </a:cubicBezTo>
                  <a:cubicBezTo>
                    <a:pt x="749" y="692"/>
                    <a:pt x="730" y="672"/>
                    <a:pt x="729" y="668"/>
                  </a:cubicBezTo>
                  <a:cubicBezTo>
                    <a:pt x="727" y="664"/>
                    <a:pt x="727" y="651"/>
                    <a:pt x="728" y="648"/>
                  </a:cubicBezTo>
                  <a:cubicBezTo>
                    <a:pt x="729" y="646"/>
                    <a:pt x="729" y="635"/>
                    <a:pt x="728" y="632"/>
                  </a:cubicBezTo>
                  <a:cubicBezTo>
                    <a:pt x="726" y="628"/>
                    <a:pt x="718" y="619"/>
                    <a:pt x="717" y="616"/>
                  </a:cubicBezTo>
                  <a:cubicBezTo>
                    <a:pt x="717" y="613"/>
                    <a:pt x="715" y="605"/>
                    <a:pt x="709" y="605"/>
                  </a:cubicBezTo>
                  <a:cubicBezTo>
                    <a:pt x="709" y="605"/>
                    <a:pt x="709" y="605"/>
                    <a:pt x="709" y="605"/>
                  </a:cubicBezTo>
                  <a:cubicBezTo>
                    <a:pt x="709" y="605"/>
                    <a:pt x="709" y="605"/>
                    <a:pt x="709" y="605"/>
                  </a:cubicBezTo>
                  <a:cubicBezTo>
                    <a:pt x="702" y="605"/>
                    <a:pt x="695" y="595"/>
                    <a:pt x="696" y="593"/>
                  </a:cubicBezTo>
                  <a:cubicBezTo>
                    <a:pt x="697" y="591"/>
                    <a:pt x="694" y="578"/>
                    <a:pt x="692" y="573"/>
                  </a:cubicBezTo>
                  <a:cubicBezTo>
                    <a:pt x="689" y="569"/>
                    <a:pt x="679" y="560"/>
                    <a:pt x="674" y="560"/>
                  </a:cubicBezTo>
                  <a:cubicBezTo>
                    <a:pt x="673" y="560"/>
                    <a:pt x="673" y="560"/>
                    <a:pt x="672" y="560"/>
                  </a:cubicBezTo>
                  <a:cubicBezTo>
                    <a:pt x="668" y="562"/>
                    <a:pt x="654" y="570"/>
                    <a:pt x="650" y="573"/>
                  </a:cubicBezTo>
                  <a:cubicBezTo>
                    <a:pt x="647" y="576"/>
                    <a:pt x="644" y="593"/>
                    <a:pt x="643" y="596"/>
                  </a:cubicBezTo>
                  <a:cubicBezTo>
                    <a:pt x="642" y="598"/>
                    <a:pt x="631" y="598"/>
                    <a:pt x="631" y="600"/>
                  </a:cubicBezTo>
                  <a:cubicBezTo>
                    <a:pt x="631" y="602"/>
                    <a:pt x="630" y="608"/>
                    <a:pt x="628" y="608"/>
                  </a:cubicBezTo>
                  <a:cubicBezTo>
                    <a:pt x="626" y="608"/>
                    <a:pt x="619" y="616"/>
                    <a:pt x="617" y="625"/>
                  </a:cubicBezTo>
                  <a:cubicBezTo>
                    <a:pt x="615" y="635"/>
                    <a:pt x="607" y="661"/>
                    <a:pt x="603" y="662"/>
                  </a:cubicBezTo>
                  <a:cubicBezTo>
                    <a:pt x="602" y="662"/>
                    <a:pt x="602" y="662"/>
                    <a:pt x="602" y="662"/>
                  </a:cubicBezTo>
                  <a:cubicBezTo>
                    <a:pt x="598" y="662"/>
                    <a:pt x="592" y="656"/>
                    <a:pt x="592" y="653"/>
                  </a:cubicBezTo>
                  <a:cubicBezTo>
                    <a:pt x="592" y="650"/>
                    <a:pt x="590" y="638"/>
                    <a:pt x="588" y="634"/>
                  </a:cubicBezTo>
                  <a:cubicBezTo>
                    <a:pt x="586" y="630"/>
                    <a:pt x="577" y="616"/>
                    <a:pt x="575" y="608"/>
                  </a:cubicBezTo>
                  <a:cubicBezTo>
                    <a:pt x="573" y="601"/>
                    <a:pt x="562" y="583"/>
                    <a:pt x="561" y="580"/>
                  </a:cubicBezTo>
                  <a:cubicBezTo>
                    <a:pt x="560" y="577"/>
                    <a:pt x="557" y="565"/>
                    <a:pt x="554" y="564"/>
                  </a:cubicBezTo>
                  <a:cubicBezTo>
                    <a:pt x="550" y="563"/>
                    <a:pt x="545" y="555"/>
                    <a:pt x="545" y="554"/>
                  </a:cubicBezTo>
                  <a:cubicBezTo>
                    <a:pt x="545" y="552"/>
                    <a:pt x="543" y="544"/>
                    <a:pt x="534" y="534"/>
                  </a:cubicBezTo>
                  <a:cubicBezTo>
                    <a:pt x="534" y="534"/>
                    <a:pt x="534" y="534"/>
                    <a:pt x="516" y="537"/>
                  </a:cubicBezTo>
                  <a:cubicBezTo>
                    <a:pt x="510" y="538"/>
                    <a:pt x="510" y="538"/>
                    <a:pt x="510" y="538"/>
                  </a:cubicBezTo>
                  <a:cubicBezTo>
                    <a:pt x="510" y="536"/>
                    <a:pt x="508" y="535"/>
                    <a:pt x="506" y="535"/>
                  </a:cubicBezTo>
                  <a:cubicBezTo>
                    <a:pt x="504" y="535"/>
                    <a:pt x="503" y="535"/>
                    <a:pt x="501" y="536"/>
                  </a:cubicBezTo>
                  <a:cubicBezTo>
                    <a:pt x="500" y="538"/>
                    <a:pt x="496" y="538"/>
                    <a:pt x="492" y="538"/>
                  </a:cubicBezTo>
                  <a:cubicBezTo>
                    <a:pt x="486" y="538"/>
                    <a:pt x="480" y="537"/>
                    <a:pt x="479" y="536"/>
                  </a:cubicBezTo>
                  <a:cubicBezTo>
                    <a:pt x="478" y="533"/>
                    <a:pt x="471" y="520"/>
                    <a:pt x="465" y="512"/>
                  </a:cubicBezTo>
                  <a:cubicBezTo>
                    <a:pt x="459" y="505"/>
                    <a:pt x="440" y="491"/>
                    <a:pt x="437" y="491"/>
                  </a:cubicBezTo>
                  <a:cubicBezTo>
                    <a:pt x="436" y="491"/>
                    <a:pt x="436" y="491"/>
                    <a:pt x="436" y="491"/>
                  </a:cubicBezTo>
                  <a:cubicBezTo>
                    <a:pt x="434" y="492"/>
                    <a:pt x="430" y="498"/>
                    <a:pt x="431" y="501"/>
                  </a:cubicBezTo>
                  <a:cubicBezTo>
                    <a:pt x="433" y="504"/>
                    <a:pt x="444" y="510"/>
                    <a:pt x="446" y="515"/>
                  </a:cubicBezTo>
                  <a:cubicBezTo>
                    <a:pt x="449" y="519"/>
                    <a:pt x="454" y="531"/>
                    <a:pt x="457" y="531"/>
                  </a:cubicBezTo>
                  <a:cubicBezTo>
                    <a:pt x="458" y="531"/>
                    <a:pt x="458" y="531"/>
                    <a:pt x="458" y="531"/>
                  </a:cubicBezTo>
                  <a:cubicBezTo>
                    <a:pt x="459" y="530"/>
                    <a:pt x="460" y="530"/>
                    <a:pt x="461" y="530"/>
                  </a:cubicBezTo>
                  <a:cubicBezTo>
                    <a:pt x="466" y="530"/>
                    <a:pt x="477" y="534"/>
                    <a:pt x="479" y="538"/>
                  </a:cubicBezTo>
                  <a:cubicBezTo>
                    <a:pt x="482" y="543"/>
                    <a:pt x="487" y="559"/>
                    <a:pt x="485" y="562"/>
                  </a:cubicBezTo>
                  <a:cubicBezTo>
                    <a:pt x="482" y="565"/>
                    <a:pt x="478" y="582"/>
                    <a:pt x="474" y="585"/>
                  </a:cubicBezTo>
                  <a:cubicBezTo>
                    <a:pt x="470" y="589"/>
                    <a:pt x="455" y="596"/>
                    <a:pt x="455" y="598"/>
                  </a:cubicBezTo>
                  <a:cubicBezTo>
                    <a:pt x="454" y="601"/>
                    <a:pt x="442" y="608"/>
                    <a:pt x="433" y="613"/>
                  </a:cubicBezTo>
                  <a:cubicBezTo>
                    <a:pt x="428" y="615"/>
                    <a:pt x="415" y="618"/>
                    <a:pt x="405" y="618"/>
                  </a:cubicBezTo>
                  <a:cubicBezTo>
                    <a:pt x="399" y="618"/>
                    <a:pt x="393" y="617"/>
                    <a:pt x="391" y="613"/>
                  </a:cubicBezTo>
                  <a:cubicBezTo>
                    <a:pt x="388" y="606"/>
                    <a:pt x="375" y="582"/>
                    <a:pt x="370" y="574"/>
                  </a:cubicBezTo>
                  <a:cubicBezTo>
                    <a:pt x="365" y="566"/>
                    <a:pt x="349" y="544"/>
                    <a:pt x="348" y="538"/>
                  </a:cubicBezTo>
                  <a:cubicBezTo>
                    <a:pt x="347" y="534"/>
                    <a:pt x="343" y="529"/>
                    <a:pt x="342" y="529"/>
                  </a:cubicBezTo>
                  <a:cubicBezTo>
                    <a:pt x="341" y="529"/>
                    <a:pt x="341" y="529"/>
                    <a:pt x="341" y="530"/>
                  </a:cubicBezTo>
                  <a:cubicBezTo>
                    <a:pt x="342" y="534"/>
                    <a:pt x="342" y="548"/>
                    <a:pt x="345" y="551"/>
                  </a:cubicBezTo>
                  <a:cubicBezTo>
                    <a:pt x="349" y="554"/>
                    <a:pt x="358" y="566"/>
                    <a:pt x="362" y="572"/>
                  </a:cubicBezTo>
                  <a:cubicBezTo>
                    <a:pt x="366" y="577"/>
                    <a:pt x="371" y="603"/>
                    <a:pt x="377" y="608"/>
                  </a:cubicBezTo>
                  <a:cubicBezTo>
                    <a:pt x="383" y="613"/>
                    <a:pt x="393" y="636"/>
                    <a:pt x="398" y="636"/>
                  </a:cubicBezTo>
                  <a:cubicBezTo>
                    <a:pt x="402" y="636"/>
                    <a:pt x="416" y="634"/>
                    <a:pt x="418" y="631"/>
                  </a:cubicBezTo>
                  <a:cubicBezTo>
                    <a:pt x="419" y="630"/>
                    <a:pt x="420" y="630"/>
                    <a:pt x="421" y="630"/>
                  </a:cubicBezTo>
                  <a:cubicBezTo>
                    <a:pt x="427" y="630"/>
                    <a:pt x="436" y="633"/>
                    <a:pt x="436" y="638"/>
                  </a:cubicBezTo>
                  <a:cubicBezTo>
                    <a:pt x="438" y="643"/>
                    <a:pt x="431" y="667"/>
                    <a:pt x="425" y="678"/>
                  </a:cubicBezTo>
                  <a:cubicBezTo>
                    <a:pt x="418" y="689"/>
                    <a:pt x="398" y="720"/>
                    <a:pt x="394" y="722"/>
                  </a:cubicBezTo>
                  <a:cubicBezTo>
                    <a:pt x="391" y="725"/>
                    <a:pt x="380" y="737"/>
                    <a:pt x="378" y="744"/>
                  </a:cubicBezTo>
                  <a:cubicBezTo>
                    <a:pt x="376" y="752"/>
                    <a:pt x="370" y="781"/>
                    <a:pt x="371" y="796"/>
                  </a:cubicBezTo>
                  <a:cubicBezTo>
                    <a:pt x="372" y="812"/>
                    <a:pt x="362" y="855"/>
                    <a:pt x="353" y="863"/>
                  </a:cubicBezTo>
                  <a:cubicBezTo>
                    <a:pt x="344" y="872"/>
                    <a:pt x="335" y="913"/>
                    <a:pt x="332" y="914"/>
                  </a:cubicBezTo>
                  <a:cubicBezTo>
                    <a:pt x="329" y="914"/>
                    <a:pt x="321" y="921"/>
                    <a:pt x="320" y="925"/>
                  </a:cubicBezTo>
                  <a:cubicBezTo>
                    <a:pt x="318" y="929"/>
                    <a:pt x="314" y="947"/>
                    <a:pt x="309" y="952"/>
                  </a:cubicBezTo>
                  <a:cubicBezTo>
                    <a:pt x="304" y="957"/>
                    <a:pt x="287" y="981"/>
                    <a:pt x="278" y="987"/>
                  </a:cubicBezTo>
                  <a:cubicBezTo>
                    <a:pt x="275" y="989"/>
                    <a:pt x="268" y="990"/>
                    <a:pt x="262" y="990"/>
                  </a:cubicBezTo>
                  <a:cubicBezTo>
                    <a:pt x="248" y="990"/>
                    <a:pt x="231" y="986"/>
                    <a:pt x="229" y="979"/>
                  </a:cubicBezTo>
                  <a:cubicBezTo>
                    <a:pt x="226" y="967"/>
                    <a:pt x="211" y="939"/>
                    <a:pt x="211" y="935"/>
                  </a:cubicBezTo>
                  <a:cubicBezTo>
                    <a:pt x="211" y="930"/>
                    <a:pt x="209" y="910"/>
                    <a:pt x="205" y="901"/>
                  </a:cubicBezTo>
                  <a:cubicBezTo>
                    <a:pt x="202" y="892"/>
                    <a:pt x="189" y="865"/>
                    <a:pt x="190" y="855"/>
                  </a:cubicBezTo>
                  <a:cubicBezTo>
                    <a:pt x="191" y="845"/>
                    <a:pt x="197" y="818"/>
                    <a:pt x="196" y="810"/>
                  </a:cubicBezTo>
                  <a:cubicBezTo>
                    <a:pt x="195" y="801"/>
                    <a:pt x="186" y="778"/>
                    <a:pt x="184" y="770"/>
                  </a:cubicBezTo>
                  <a:cubicBezTo>
                    <a:pt x="181" y="761"/>
                    <a:pt x="174" y="734"/>
                    <a:pt x="176" y="726"/>
                  </a:cubicBezTo>
                  <a:cubicBezTo>
                    <a:pt x="178" y="718"/>
                    <a:pt x="175" y="691"/>
                    <a:pt x="172" y="691"/>
                  </a:cubicBezTo>
                  <a:cubicBezTo>
                    <a:pt x="172" y="691"/>
                    <a:pt x="172" y="691"/>
                    <a:pt x="172" y="691"/>
                  </a:cubicBezTo>
                  <a:cubicBezTo>
                    <a:pt x="170" y="691"/>
                    <a:pt x="165" y="692"/>
                    <a:pt x="161" y="692"/>
                  </a:cubicBezTo>
                  <a:cubicBezTo>
                    <a:pt x="158" y="692"/>
                    <a:pt x="156" y="692"/>
                    <a:pt x="155" y="691"/>
                  </a:cubicBezTo>
                  <a:cubicBezTo>
                    <a:pt x="151" y="689"/>
                    <a:pt x="135" y="684"/>
                    <a:pt x="135" y="679"/>
                  </a:cubicBezTo>
                  <a:cubicBezTo>
                    <a:pt x="135" y="679"/>
                    <a:pt x="135" y="679"/>
                    <a:pt x="130" y="678"/>
                  </a:cubicBezTo>
                  <a:cubicBezTo>
                    <a:pt x="119" y="677"/>
                    <a:pt x="119" y="677"/>
                    <a:pt x="119" y="677"/>
                  </a:cubicBezTo>
                  <a:cubicBezTo>
                    <a:pt x="117" y="685"/>
                    <a:pt x="108" y="692"/>
                    <a:pt x="101" y="692"/>
                  </a:cubicBezTo>
                  <a:cubicBezTo>
                    <a:pt x="101" y="692"/>
                    <a:pt x="101" y="692"/>
                    <a:pt x="101" y="692"/>
                  </a:cubicBezTo>
                  <a:cubicBezTo>
                    <a:pt x="93" y="692"/>
                    <a:pt x="72" y="692"/>
                    <a:pt x="65" y="688"/>
                  </a:cubicBezTo>
                  <a:cubicBezTo>
                    <a:pt x="58" y="683"/>
                    <a:pt x="38" y="666"/>
                    <a:pt x="35" y="658"/>
                  </a:cubicBezTo>
                  <a:cubicBezTo>
                    <a:pt x="31" y="650"/>
                    <a:pt x="20" y="622"/>
                    <a:pt x="20" y="609"/>
                  </a:cubicBezTo>
                  <a:cubicBezTo>
                    <a:pt x="20" y="595"/>
                    <a:pt x="23" y="555"/>
                    <a:pt x="26" y="550"/>
                  </a:cubicBezTo>
                  <a:cubicBezTo>
                    <a:pt x="30" y="544"/>
                    <a:pt x="42" y="516"/>
                    <a:pt x="53" y="508"/>
                  </a:cubicBezTo>
                  <a:cubicBezTo>
                    <a:pt x="53" y="508"/>
                    <a:pt x="53" y="508"/>
                    <a:pt x="57" y="500"/>
                  </a:cubicBezTo>
                  <a:cubicBezTo>
                    <a:pt x="63" y="489"/>
                    <a:pt x="63" y="489"/>
                    <a:pt x="63" y="489"/>
                  </a:cubicBezTo>
                  <a:cubicBezTo>
                    <a:pt x="65" y="472"/>
                    <a:pt x="71" y="457"/>
                    <a:pt x="75" y="455"/>
                  </a:cubicBezTo>
                  <a:cubicBezTo>
                    <a:pt x="79" y="453"/>
                    <a:pt x="88" y="442"/>
                    <a:pt x="92" y="442"/>
                  </a:cubicBezTo>
                  <a:cubicBezTo>
                    <a:pt x="92" y="442"/>
                    <a:pt x="92" y="442"/>
                    <a:pt x="92" y="443"/>
                  </a:cubicBezTo>
                  <a:cubicBezTo>
                    <a:pt x="95" y="443"/>
                    <a:pt x="101" y="445"/>
                    <a:pt x="107" y="445"/>
                  </a:cubicBezTo>
                  <a:cubicBezTo>
                    <a:pt x="110" y="445"/>
                    <a:pt x="113" y="444"/>
                    <a:pt x="115" y="443"/>
                  </a:cubicBezTo>
                  <a:cubicBezTo>
                    <a:pt x="123" y="440"/>
                    <a:pt x="156" y="436"/>
                    <a:pt x="163" y="434"/>
                  </a:cubicBezTo>
                  <a:cubicBezTo>
                    <a:pt x="165" y="433"/>
                    <a:pt x="171" y="433"/>
                    <a:pt x="176" y="433"/>
                  </a:cubicBezTo>
                  <a:cubicBezTo>
                    <a:pt x="184" y="433"/>
                    <a:pt x="192" y="434"/>
                    <a:pt x="192" y="435"/>
                  </a:cubicBezTo>
                  <a:cubicBezTo>
                    <a:pt x="193" y="438"/>
                    <a:pt x="189" y="443"/>
                    <a:pt x="191" y="445"/>
                  </a:cubicBezTo>
                  <a:cubicBezTo>
                    <a:pt x="193" y="447"/>
                    <a:pt x="201" y="461"/>
                    <a:pt x="211" y="466"/>
                  </a:cubicBezTo>
                  <a:cubicBezTo>
                    <a:pt x="219" y="469"/>
                    <a:pt x="236" y="480"/>
                    <a:pt x="241" y="480"/>
                  </a:cubicBezTo>
                  <a:cubicBezTo>
                    <a:pt x="242" y="480"/>
                    <a:pt x="243" y="479"/>
                    <a:pt x="243" y="479"/>
                  </a:cubicBezTo>
                  <a:cubicBezTo>
                    <a:pt x="244" y="475"/>
                    <a:pt x="261" y="471"/>
                    <a:pt x="274" y="471"/>
                  </a:cubicBezTo>
                  <a:cubicBezTo>
                    <a:pt x="275" y="471"/>
                    <a:pt x="276" y="471"/>
                    <a:pt x="278" y="471"/>
                  </a:cubicBezTo>
                  <a:cubicBezTo>
                    <a:pt x="286" y="472"/>
                    <a:pt x="300" y="474"/>
                    <a:pt x="311" y="474"/>
                  </a:cubicBezTo>
                  <a:cubicBezTo>
                    <a:pt x="318" y="474"/>
                    <a:pt x="324" y="473"/>
                    <a:pt x="324" y="471"/>
                  </a:cubicBezTo>
                  <a:cubicBezTo>
                    <a:pt x="326" y="465"/>
                    <a:pt x="335" y="453"/>
                    <a:pt x="335" y="450"/>
                  </a:cubicBezTo>
                  <a:cubicBezTo>
                    <a:pt x="335" y="448"/>
                    <a:pt x="334" y="445"/>
                    <a:pt x="334" y="445"/>
                  </a:cubicBezTo>
                  <a:cubicBezTo>
                    <a:pt x="334" y="445"/>
                    <a:pt x="334" y="445"/>
                    <a:pt x="333" y="446"/>
                  </a:cubicBezTo>
                  <a:cubicBezTo>
                    <a:pt x="333" y="449"/>
                    <a:pt x="330" y="450"/>
                    <a:pt x="327" y="450"/>
                  </a:cubicBezTo>
                  <a:cubicBezTo>
                    <a:pt x="325" y="450"/>
                    <a:pt x="322" y="449"/>
                    <a:pt x="323" y="448"/>
                  </a:cubicBezTo>
                  <a:cubicBezTo>
                    <a:pt x="323" y="446"/>
                    <a:pt x="316" y="444"/>
                    <a:pt x="306" y="444"/>
                  </a:cubicBezTo>
                  <a:cubicBezTo>
                    <a:pt x="302" y="444"/>
                    <a:pt x="296" y="444"/>
                    <a:pt x="292" y="446"/>
                  </a:cubicBezTo>
                  <a:cubicBezTo>
                    <a:pt x="292" y="446"/>
                    <a:pt x="292" y="446"/>
                    <a:pt x="282" y="438"/>
                  </a:cubicBezTo>
                  <a:cubicBezTo>
                    <a:pt x="278" y="435"/>
                    <a:pt x="278" y="435"/>
                    <a:pt x="278" y="435"/>
                  </a:cubicBezTo>
                  <a:cubicBezTo>
                    <a:pt x="276" y="431"/>
                    <a:pt x="274" y="425"/>
                    <a:pt x="274" y="421"/>
                  </a:cubicBezTo>
                  <a:cubicBezTo>
                    <a:pt x="274" y="418"/>
                    <a:pt x="276" y="405"/>
                    <a:pt x="274" y="405"/>
                  </a:cubicBezTo>
                  <a:cubicBezTo>
                    <a:pt x="273" y="405"/>
                    <a:pt x="269" y="410"/>
                    <a:pt x="270" y="417"/>
                  </a:cubicBezTo>
                  <a:cubicBezTo>
                    <a:pt x="270" y="423"/>
                    <a:pt x="270" y="439"/>
                    <a:pt x="274" y="439"/>
                  </a:cubicBezTo>
                  <a:cubicBezTo>
                    <a:pt x="278" y="439"/>
                    <a:pt x="276" y="449"/>
                    <a:pt x="272" y="449"/>
                  </a:cubicBezTo>
                  <a:cubicBezTo>
                    <a:pt x="272" y="449"/>
                    <a:pt x="272" y="449"/>
                    <a:pt x="272" y="449"/>
                  </a:cubicBezTo>
                  <a:cubicBezTo>
                    <a:pt x="268" y="449"/>
                    <a:pt x="264" y="441"/>
                    <a:pt x="265" y="441"/>
                  </a:cubicBezTo>
                  <a:cubicBezTo>
                    <a:pt x="266" y="441"/>
                    <a:pt x="263" y="439"/>
                    <a:pt x="260" y="439"/>
                  </a:cubicBezTo>
                  <a:cubicBezTo>
                    <a:pt x="259" y="439"/>
                    <a:pt x="259" y="439"/>
                    <a:pt x="259" y="439"/>
                  </a:cubicBezTo>
                  <a:cubicBezTo>
                    <a:pt x="259" y="439"/>
                    <a:pt x="259" y="439"/>
                    <a:pt x="259" y="439"/>
                  </a:cubicBezTo>
                  <a:cubicBezTo>
                    <a:pt x="255" y="439"/>
                    <a:pt x="248" y="433"/>
                    <a:pt x="248" y="430"/>
                  </a:cubicBezTo>
                  <a:cubicBezTo>
                    <a:pt x="248" y="427"/>
                    <a:pt x="247" y="415"/>
                    <a:pt x="245" y="411"/>
                  </a:cubicBezTo>
                  <a:cubicBezTo>
                    <a:pt x="245" y="411"/>
                    <a:pt x="245" y="411"/>
                    <a:pt x="243" y="407"/>
                  </a:cubicBezTo>
                  <a:cubicBezTo>
                    <a:pt x="241" y="405"/>
                    <a:pt x="239" y="398"/>
                    <a:pt x="237" y="396"/>
                  </a:cubicBezTo>
                  <a:cubicBezTo>
                    <a:pt x="229" y="384"/>
                    <a:pt x="229" y="384"/>
                    <a:pt x="229" y="384"/>
                  </a:cubicBezTo>
                  <a:cubicBezTo>
                    <a:pt x="221" y="377"/>
                    <a:pt x="216" y="374"/>
                    <a:pt x="215" y="374"/>
                  </a:cubicBezTo>
                  <a:cubicBezTo>
                    <a:pt x="215" y="374"/>
                    <a:pt x="216" y="375"/>
                    <a:pt x="218" y="377"/>
                  </a:cubicBezTo>
                  <a:cubicBezTo>
                    <a:pt x="225" y="384"/>
                    <a:pt x="234" y="400"/>
                    <a:pt x="234" y="400"/>
                  </a:cubicBezTo>
                  <a:cubicBezTo>
                    <a:pt x="234" y="400"/>
                    <a:pt x="233" y="400"/>
                    <a:pt x="233" y="400"/>
                  </a:cubicBezTo>
                  <a:cubicBezTo>
                    <a:pt x="233" y="400"/>
                    <a:pt x="233" y="400"/>
                    <a:pt x="232" y="400"/>
                  </a:cubicBezTo>
                  <a:cubicBezTo>
                    <a:pt x="230" y="400"/>
                    <a:pt x="226" y="405"/>
                    <a:pt x="228" y="406"/>
                  </a:cubicBezTo>
                  <a:cubicBezTo>
                    <a:pt x="230" y="406"/>
                    <a:pt x="226" y="415"/>
                    <a:pt x="222" y="417"/>
                  </a:cubicBezTo>
                  <a:cubicBezTo>
                    <a:pt x="219" y="418"/>
                    <a:pt x="214" y="431"/>
                    <a:pt x="210" y="431"/>
                  </a:cubicBezTo>
                  <a:cubicBezTo>
                    <a:pt x="210" y="431"/>
                    <a:pt x="210" y="431"/>
                    <a:pt x="210" y="431"/>
                  </a:cubicBezTo>
                  <a:cubicBezTo>
                    <a:pt x="206" y="430"/>
                    <a:pt x="206" y="419"/>
                    <a:pt x="210" y="419"/>
                  </a:cubicBezTo>
                  <a:cubicBezTo>
                    <a:pt x="210" y="419"/>
                    <a:pt x="210" y="419"/>
                    <a:pt x="210" y="419"/>
                  </a:cubicBezTo>
                  <a:cubicBezTo>
                    <a:pt x="210" y="419"/>
                    <a:pt x="210" y="419"/>
                    <a:pt x="210" y="419"/>
                  </a:cubicBezTo>
                  <a:cubicBezTo>
                    <a:pt x="213" y="419"/>
                    <a:pt x="214" y="409"/>
                    <a:pt x="211" y="405"/>
                  </a:cubicBezTo>
                  <a:cubicBezTo>
                    <a:pt x="208" y="400"/>
                    <a:pt x="193" y="394"/>
                    <a:pt x="192" y="391"/>
                  </a:cubicBezTo>
                  <a:cubicBezTo>
                    <a:pt x="192" y="390"/>
                    <a:pt x="191" y="390"/>
                    <a:pt x="191" y="390"/>
                  </a:cubicBezTo>
                  <a:cubicBezTo>
                    <a:pt x="190" y="390"/>
                    <a:pt x="188" y="393"/>
                    <a:pt x="189" y="400"/>
                  </a:cubicBezTo>
                  <a:cubicBezTo>
                    <a:pt x="191" y="404"/>
                    <a:pt x="187" y="406"/>
                    <a:pt x="182" y="406"/>
                  </a:cubicBezTo>
                  <a:cubicBezTo>
                    <a:pt x="179" y="406"/>
                    <a:pt x="174" y="404"/>
                    <a:pt x="173" y="400"/>
                  </a:cubicBezTo>
                  <a:cubicBezTo>
                    <a:pt x="172" y="392"/>
                    <a:pt x="173" y="378"/>
                    <a:pt x="170" y="378"/>
                  </a:cubicBezTo>
                  <a:cubicBezTo>
                    <a:pt x="170" y="378"/>
                    <a:pt x="170" y="378"/>
                    <a:pt x="170" y="379"/>
                  </a:cubicBezTo>
                  <a:cubicBezTo>
                    <a:pt x="165" y="381"/>
                    <a:pt x="148" y="381"/>
                    <a:pt x="145" y="386"/>
                  </a:cubicBezTo>
                  <a:cubicBezTo>
                    <a:pt x="142" y="391"/>
                    <a:pt x="126" y="405"/>
                    <a:pt x="124" y="413"/>
                  </a:cubicBezTo>
                  <a:cubicBezTo>
                    <a:pt x="122" y="420"/>
                    <a:pt x="113" y="436"/>
                    <a:pt x="109" y="436"/>
                  </a:cubicBezTo>
                  <a:cubicBezTo>
                    <a:pt x="109" y="436"/>
                    <a:pt x="109" y="436"/>
                    <a:pt x="109" y="436"/>
                  </a:cubicBezTo>
                  <a:cubicBezTo>
                    <a:pt x="108" y="435"/>
                    <a:pt x="106" y="435"/>
                    <a:pt x="104" y="435"/>
                  </a:cubicBezTo>
                  <a:cubicBezTo>
                    <a:pt x="101" y="435"/>
                    <a:pt x="98" y="435"/>
                    <a:pt x="95" y="435"/>
                  </a:cubicBezTo>
                  <a:cubicBezTo>
                    <a:pt x="92" y="435"/>
                    <a:pt x="89" y="435"/>
                    <a:pt x="87" y="434"/>
                  </a:cubicBezTo>
                  <a:cubicBezTo>
                    <a:pt x="84" y="432"/>
                    <a:pt x="69" y="429"/>
                    <a:pt x="68" y="424"/>
                  </a:cubicBezTo>
                  <a:cubicBezTo>
                    <a:pt x="67" y="420"/>
                    <a:pt x="65" y="403"/>
                    <a:pt x="66" y="397"/>
                  </a:cubicBezTo>
                  <a:cubicBezTo>
                    <a:pt x="66" y="391"/>
                    <a:pt x="76" y="375"/>
                    <a:pt x="83" y="373"/>
                  </a:cubicBezTo>
                  <a:cubicBezTo>
                    <a:pt x="85" y="373"/>
                    <a:pt x="87" y="372"/>
                    <a:pt x="90" y="372"/>
                  </a:cubicBezTo>
                  <a:cubicBezTo>
                    <a:pt x="96" y="372"/>
                    <a:pt x="103" y="373"/>
                    <a:pt x="108" y="373"/>
                  </a:cubicBezTo>
                  <a:cubicBezTo>
                    <a:pt x="110" y="373"/>
                    <a:pt x="111" y="373"/>
                    <a:pt x="112" y="373"/>
                  </a:cubicBezTo>
                  <a:cubicBezTo>
                    <a:pt x="113" y="371"/>
                    <a:pt x="114" y="363"/>
                    <a:pt x="111" y="360"/>
                  </a:cubicBezTo>
                  <a:cubicBezTo>
                    <a:pt x="108" y="358"/>
                    <a:pt x="103" y="343"/>
                    <a:pt x="99" y="343"/>
                  </a:cubicBezTo>
                  <a:cubicBezTo>
                    <a:pt x="99" y="343"/>
                    <a:pt x="99" y="343"/>
                    <a:pt x="99" y="343"/>
                  </a:cubicBezTo>
                  <a:cubicBezTo>
                    <a:pt x="99" y="343"/>
                    <a:pt x="99" y="343"/>
                    <a:pt x="99" y="343"/>
                  </a:cubicBezTo>
                  <a:cubicBezTo>
                    <a:pt x="94" y="343"/>
                    <a:pt x="89" y="337"/>
                    <a:pt x="91" y="335"/>
                  </a:cubicBezTo>
                  <a:cubicBezTo>
                    <a:pt x="93" y="332"/>
                    <a:pt x="103" y="326"/>
                    <a:pt x="106" y="322"/>
                  </a:cubicBezTo>
                  <a:cubicBezTo>
                    <a:pt x="108" y="319"/>
                    <a:pt x="123" y="317"/>
                    <a:pt x="124" y="316"/>
                  </a:cubicBezTo>
                  <a:cubicBezTo>
                    <a:pt x="124" y="315"/>
                    <a:pt x="119" y="312"/>
                    <a:pt x="111" y="312"/>
                  </a:cubicBezTo>
                  <a:cubicBezTo>
                    <a:pt x="111" y="312"/>
                    <a:pt x="110" y="312"/>
                    <a:pt x="110" y="312"/>
                  </a:cubicBezTo>
                  <a:cubicBezTo>
                    <a:pt x="106" y="312"/>
                    <a:pt x="98" y="312"/>
                    <a:pt x="93" y="312"/>
                  </a:cubicBezTo>
                  <a:cubicBezTo>
                    <a:pt x="89" y="312"/>
                    <a:pt x="86" y="312"/>
                    <a:pt x="87" y="312"/>
                  </a:cubicBezTo>
                  <a:cubicBezTo>
                    <a:pt x="89" y="310"/>
                    <a:pt x="94" y="303"/>
                    <a:pt x="92" y="299"/>
                  </a:cubicBezTo>
                  <a:cubicBezTo>
                    <a:pt x="90" y="296"/>
                    <a:pt x="94" y="280"/>
                    <a:pt x="98" y="280"/>
                  </a:cubicBezTo>
                  <a:cubicBezTo>
                    <a:pt x="102" y="280"/>
                    <a:pt x="102" y="269"/>
                    <a:pt x="100" y="268"/>
                  </a:cubicBezTo>
                  <a:cubicBezTo>
                    <a:pt x="98" y="268"/>
                    <a:pt x="92" y="259"/>
                    <a:pt x="93" y="253"/>
                  </a:cubicBezTo>
                  <a:cubicBezTo>
                    <a:pt x="94" y="247"/>
                    <a:pt x="96" y="225"/>
                    <a:pt x="99" y="224"/>
                  </a:cubicBezTo>
                  <a:cubicBezTo>
                    <a:pt x="100" y="223"/>
                    <a:pt x="102" y="223"/>
                    <a:pt x="104" y="223"/>
                  </a:cubicBezTo>
                  <a:cubicBezTo>
                    <a:pt x="108" y="223"/>
                    <a:pt x="113" y="224"/>
                    <a:pt x="112" y="226"/>
                  </a:cubicBezTo>
                  <a:cubicBezTo>
                    <a:pt x="111" y="228"/>
                    <a:pt x="108" y="234"/>
                    <a:pt x="110" y="235"/>
                  </a:cubicBezTo>
                  <a:cubicBezTo>
                    <a:pt x="112" y="237"/>
                    <a:pt x="119" y="245"/>
                    <a:pt x="122" y="250"/>
                  </a:cubicBezTo>
                  <a:cubicBezTo>
                    <a:pt x="126" y="254"/>
                    <a:pt x="126" y="276"/>
                    <a:pt x="128" y="278"/>
                  </a:cubicBezTo>
                  <a:cubicBezTo>
                    <a:pt x="130" y="279"/>
                    <a:pt x="133" y="287"/>
                    <a:pt x="131" y="291"/>
                  </a:cubicBezTo>
                  <a:cubicBezTo>
                    <a:pt x="130" y="294"/>
                    <a:pt x="129" y="297"/>
                    <a:pt x="128" y="300"/>
                  </a:cubicBezTo>
                  <a:cubicBezTo>
                    <a:pt x="132" y="296"/>
                    <a:pt x="144" y="294"/>
                    <a:pt x="144" y="291"/>
                  </a:cubicBezTo>
                  <a:cubicBezTo>
                    <a:pt x="145" y="288"/>
                    <a:pt x="152" y="279"/>
                    <a:pt x="155" y="278"/>
                  </a:cubicBezTo>
                  <a:cubicBezTo>
                    <a:pt x="159" y="276"/>
                    <a:pt x="172" y="273"/>
                    <a:pt x="172" y="270"/>
                  </a:cubicBezTo>
                  <a:cubicBezTo>
                    <a:pt x="172" y="267"/>
                    <a:pt x="168" y="264"/>
                    <a:pt x="169" y="261"/>
                  </a:cubicBezTo>
                  <a:cubicBezTo>
                    <a:pt x="170" y="258"/>
                    <a:pt x="173" y="246"/>
                    <a:pt x="168" y="246"/>
                  </a:cubicBezTo>
                  <a:cubicBezTo>
                    <a:pt x="163" y="246"/>
                    <a:pt x="156" y="233"/>
                    <a:pt x="156" y="226"/>
                  </a:cubicBezTo>
                  <a:cubicBezTo>
                    <a:pt x="156" y="219"/>
                    <a:pt x="153" y="200"/>
                    <a:pt x="155" y="192"/>
                  </a:cubicBezTo>
                  <a:cubicBezTo>
                    <a:pt x="156" y="184"/>
                    <a:pt x="175" y="175"/>
                    <a:pt x="175" y="172"/>
                  </a:cubicBezTo>
                  <a:cubicBezTo>
                    <a:pt x="175" y="170"/>
                    <a:pt x="176" y="165"/>
                    <a:pt x="178" y="165"/>
                  </a:cubicBezTo>
                  <a:cubicBezTo>
                    <a:pt x="180" y="165"/>
                    <a:pt x="185" y="164"/>
                    <a:pt x="189" y="159"/>
                  </a:cubicBezTo>
                  <a:cubicBezTo>
                    <a:pt x="192" y="154"/>
                    <a:pt x="203" y="133"/>
                    <a:pt x="209" y="128"/>
                  </a:cubicBezTo>
                  <a:cubicBezTo>
                    <a:pt x="215" y="123"/>
                    <a:pt x="231" y="108"/>
                    <a:pt x="233" y="107"/>
                  </a:cubicBezTo>
                  <a:cubicBezTo>
                    <a:pt x="235" y="105"/>
                    <a:pt x="241" y="106"/>
                    <a:pt x="244" y="103"/>
                  </a:cubicBezTo>
                  <a:cubicBezTo>
                    <a:pt x="248" y="100"/>
                    <a:pt x="262" y="92"/>
                    <a:pt x="266" y="92"/>
                  </a:cubicBezTo>
                  <a:cubicBezTo>
                    <a:pt x="271" y="92"/>
                    <a:pt x="284" y="94"/>
                    <a:pt x="287" y="97"/>
                  </a:cubicBezTo>
                  <a:cubicBezTo>
                    <a:pt x="290" y="100"/>
                    <a:pt x="299" y="110"/>
                    <a:pt x="304" y="111"/>
                  </a:cubicBezTo>
                  <a:cubicBezTo>
                    <a:pt x="308" y="112"/>
                    <a:pt x="325" y="122"/>
                    <a:pt x="336" y="125"/>
                  </a:cubicBezTo>
                  <a:cubicBezTo>
                    <a:pt x="345" y="128"/>
                    <a:pt x="350" y="142"/>
                    <a:pt x="355" y="142"/>
                  </a:cubicBezTo>
                  <a:cubicBezTo>
                    <a:pt x="355" y="142"/>
                    <a:pt x="356" y="142"/>
                    <a:pt x="356" y="142"/>
                  </a:cubicBezTo>
                  <a:cubicBezTo>
                    <a:pt x="360" y="138"/>
                    <a:pt x="365" y="121"/>
                    <a:pt x="368" y="121"/>
                  </a:cubicBezTo>
                  <a:cubicBezTo>
                    <a:pt x="368" y="121"/>
                    <a:pt x="368" y="121"/>
                    <a:pt x="368" y="121"/>
                  </a:cubicBezTo>
                  <a:cubicBezTo>
                    <a:pt x="371" y="122"/>
                    <a:pt x="379" y="125"/>
                    <a:pt x="379" y="128"/>
                  </a:cubicBezTo>
                  <a:cubicBezTo>
                    <a:pt x="379" y="131"/>
                    <a:pt x="382" y="134"/>
                    <a:pt x="385" y="134"/>
                  </a:cubicBezTo>
                  <a:cubicBezTo>
                    <a:pt x="386" y="134"/>
                    <a:pt x="388" y="133"/>
                    <a:pt x="389" y="132"/>
                  </a:cubicBezTo>
                  <a:cubicBezTo>
                    <a:pt x="394" y="128"/>
                    <a:pt x="417" y="119"/>
                    <a:pt x="425" y="118"/>
                  </a:cubicBezTo>
                  <a:cubicBezTo>
                    <a:pt x="427" y="118"/>
                    <a:pt x="429" y="118"/>
                    <a:pt x="431" y="118"/>
                  </a:cubicBezTo>
                  <a:cubicBezTo>
                    <a:pt x="436" y="118"/>
                    <a:pt x="441" y="119"/>
                    <a:pt x="443" y="119"/>
                  </a:cubicBezTo>
                  <a:cubicBezTo>
                    <a:pt x="444" y="119"/>
                    <a:pt x="444" y="119"/>
                    <a:pt x="443" y="118"/>
                  </a:cubicBezTo>
                  <a:cubicBezTo>
                    <a:pt x="439" y="118"/>
                    <a:pt x="443" y="106"/>
                    <a:pt x="447" y="106"/>
                  </a:cubicBezTo>
                  <a:cubicBezTo>
                    <a:pt x="447" y="106"/>
                    <a:pt x="448" y="106"/>
                    <a:pt x="448" y="106"/>
                  </a:cubicBezTo>
                  <a:cubicBezTo>
                    <a:pt x="449" y="107"/>
                    <a:pt x="450" y="107"/>
                    <a:pt x="452" y="107"/>
                  </a:cubicBezTo>
                  <a:cubicBezTo>
                    <a:pt x="461" y="107"/>
                    <a:pt x="479" y="103"/>
                    <a:pt x="483" y="99"/>
                  </a:cubicBezTo>
                  <a:cubicBezTo>
                    <a:pt x="488" y="94"/>
                    <a:pt x="501" y="81"/>
                    <a:pt x="505" y="81"/>
                  </a:cubicBezTo>
                  <a:cubicBezTo>
                    <a:pt x="505" y="81"/>
                    <a:pt x="506" y="81"/>
                    <a:pt x="506" y="81"/>
                  </a:cubicBezTo>
                  <a:cubicBezTo>
                    <a:pt x="508" y="82"/>
                    <a:pt x="513" y="84"/>
                    <a:pt x="516" y="84"/>
                  </a:cubicBezTo>
                  <a:cubicBezTo>
                    <a:pt x="517" y="84"/>
                    <a:pt x="518" y="84"/>
                    <a:pt x="518" y="83"/>
                  </a:cubicBezTo>
                  <a:cubicBezTo>
                    <a:pt x="519" y="83"/>
                    <a:pt x="520" y="82"/>
                    <a:pt x="522" y="82"/>
                  </a:cubicBezTo>
                  <a:cubicBezTo>
                    <a:pt x="526" y="82"/>
                    <a:pt x="531" y="84"/>
                    <a:pt x="531" y="87"/>
                  </a:cubicBezTo>
                  <a:cubicBezTo>
                    <a:pt x="531" y="90"/>
                    <a:pt x="534" y="93"/>
                    <a:pt x="535" y="93"/>
                  </a:cubicBezTo>
                  <a:cubicBezTo>
                    <a:pt x="536" y="93"/>
                    <a:pt x="536" y="93"/>
                    <a:pt x="537" y="93"/>
                  </a:cubicBezTo>
                  <a:cubicBezTo>
                    <a:pt x="538" y="90"/>
                    <a:pt x="542" y="84"/>
                    <a:pt x="546" y="84"/>
                  </a:cubicBezTo>
                  <a:cubicBezTo>
                    <a:pt x="547" y="84"/>
                    <a:pt x="547" y="84"/>
                    <a:pt x="548" y="85"/>
                  </a:cubicBezTo>
                  <a:cubicBezTo>
                    <a:pt x="551" y="86"/>
                    <a:pt x="559" y="89"/>
                    <a:pt x="560" y="89"/>
                  </a:cubicBezTo>
                  <a:cubicBezTo>
                    <a:pt x="560" y="89"/>
                    <a:pt x="560" y="89"/>
                    <a:pt x="559" y="88"/>
                  </a:cubicBezTo>
                  <a:cubicBezTo>
                    <a:pt x="555" y="87"/>
                    <a:pt x="555" y="74"/>
                    <a:pt x="558" y="73"/>
                  </a:cubicBezTo>
                  <a:cubicBezTo>
                    <a:pt x="560" y="72"/>
                    <a:pt x="569" y="67"/>
                    <a:pt x="570" y="64"/>
                  </a:cubicBezTo>
                  <a:cubicBezTo>
                    <a:pt x="571" y="61"/>
                    <a:pt x="579" y="54"/>
                    <a:pt x="582" y="53"/>
                  </a:cubicBezTo>
                  <a:cubicBezTo>
                    <a:pt x="585" y="51"/>
                    <a:pt x="597" y="46"/>
                    <a:pt x="604" y="45"/>
                  </a:cubicBezTo>
                  <a:cubicBezTo>
                    <a:pt x="610" y="44"/>
                    <a:pt x="621" y="39"/>
                    <a:pt x="625" y="39"/>
                  </a:cubicBezTo>
                  <a:cubicBezTo>
                    <a:pt x="625" y="39"/>
                    <a:pt x="626" y="39"/>
                    <a:pt x="626" y="39"/>
                  </a:cubicBezTo>
                  <a:cubicBezTo>
                    <a:pt x="627" y="40"/>
                    <a:pt x="628" y="40"/>
                    <a:pt x="630" y="40"/>
                  </a:cubicBezTo>
                  <a:cubicBezTo>
                    <a:pt x="633" y="40"/>
                    <a:pt x="636" y="39"/>
                    <a:pt x="636" y="37"/>
                  </a:cubicBezTo>
                  <a:cubicBezTo>
                    <a:pt x="638" y="34"/>
                    <a:pt x="653" y="31"/>
                    <a:pt x="653" y="27"/>
                  </a:cubicBezTo>
                  <a:cubicBezTo>
                    <a:pt x="654" y="23"/>
                    <a:pt x="659" y="19"/>
                    <a:pt x="663" y="19"/>
                  </a:cubicBezTo>
                  <a:moveTo>
                    <a:pt x="663" y="0"/>
                  </a:moveTo>
                  <a:cubicBezTo>
                    <a:pt x="653" y="0"/>
                    <a:pt x="643" y="5"/>
                    <a:pt x="637" y="15"/>
                  </a:cubicBezTo>
                  <a:cubicBezTo>
                    <a:pt x="637" y="15"/>
                    <a:pt x="637" y="15"/>
                    <a:pt x="637" y="15"/>
                  </a:cubicBezTo>
                  <a:cubicBezTo>
                    <a:pt x="634" y="16"/>
                    <a:pt x="631" y="17"/>
                    <a:pt x="627" y="19"/>
                  </a:cubicBezTo>
                  <a:cubicBezTo>
                    <a:pt x="627" y="19"/>
                    <a:pt x="626" y="19"/>
                    <a:pt x="625" y="19"/>
                  </a:cubicBezTo>
                  <a:cubicBezTo>
                    <a:pt x="620" y="19"/>
                    <a:pt x="615" y="21"/>
                    <a:pt x="609" y="23"/>
                  </a:cubicBezTo>
                  <a:cubicBezTo>
                    <a:pt x="606" y="24"/>
                    <a:pt x="602" y="25"/>
                    <a:pt x="601" y="26"/>
                  </a:cubicBezTo>
                  <a:cubicBezTo>
                    <a:pt x="595" y="26"/>
                    <a:pt x="587" y="29"/>
                    <a:pt x="574" y="35"/>
                  </a:cubicBezTo>
                  <a:cubicBezTo>
                    <a:pt x="568" y="37"/>
                    <a:pt x="559" y="45"/>
                    <a:pt x="554" y="52"/>
                  </a:cubicBezTo>
                  <a:cubicBezTo>
                    <a:pt x="553" y="53"/>
                    <a:pt x="551" y="54"/>
                    <a:pt x="550" y="55"/>
                  </a:cubicBezTo>
                  <a:cubicBezTo>
                    <a:pt x="548" y="56"/>
                    <a:pt x="542" y="59"/>
                    <a:pt x="539" y="66"/>
                  </a:cubicBezTo>
                  <a:cubicBezTo>
                    <a:pt x="538" y="66"/>
                    <a:pt x="538" y="66"/>
                    <a:pt x="537" y="66"/>
                  </a:cubicBezTo>
                  <a:cubicBezTo>
                    <a:pt x="532" y="64"/>
                    <a:pt x="526" y="63"/>
                    <a:pt x="522" y="63"/>
                  </a:cubicBezTo>
                  <a:cubicBezTo>
                    <a:pt x="519" y="63"/>
                    <a:pt x="517" y="63"/>
                    <a:pt x="515" y="64"/>
                  </a:cubicBezTo>
                  <a:cubicBezTo>
                    <a:pt x="515" y="63"/>
                    <a:pt x="515" y="63"/>
                    <a:pt x="515" y="63"/>
                  </a:cubicBezTo>
                  <a:cubicBezTo>
                    <a:pt x="512" y="62"/>
                    <a:pt x="509" y="61"/>
                    <a:pt x="505" y="61"/>
                  </a:cubicBezTo>
                  <a:cubicBezTo>
                    <a:pt x="495" y="61"/>
                    <a:pt x="487" y="68"/>
                    <a:pt x="471" y="84"/>
                  </a:cubicBezTo>
                  <a:cubicBezTo>
                    <a:pt x="467" y="85"/>
                    <a:pt x="458" y="87"/>
                    <a:pt x="453" y="87"/>
                  </a:cubicBezTo>
                  <a:cubicBezTo>
                    <a:pt x="451" y="87"/>
                    <a:pt x="449" y="87"/>
                    <a:pt x="447" y="87"/>
                  </a:cubicBezTo>
                  <a:cubicBezTo>
                    <a:pt x="438" y="87"/>
                    <a:pt x="431" y="92"/>
                    <a:pt x="427" y="99"/>
                  </a:cubicBezTo>
                  <a:cubicBezTo>
                    <a:pt x="425" y="99"/>
                    <a:pt x="424" y="99"/>
                    <a:pt x="423" y="99"/>
                  </a:cubicBezTo>
                  <a:cubicBezTo>
                    <a:pt x="415" y="100"/>
                    <a:pt x="400" y="105"/>
                    <a:pt x="389" y="110"/>
                  </a:cubicBezTo>
                  <a:cubicBezTo>
                    <a:pt x="384" y="106"/>
                    <a:pt x="378" y="104"/>
                    <a:pt x="375" y="103"/>
                  </a:cubicBezTo>
                  <a:cubicBezTo>
                    <a:pt x="371" y="102"/>
                    <a:pt x="371" y="102"/>
                    <a:pt x="371" y="102"/>
                  </a:cubicBezTo>
                  <a:cubicBezTo>
                    <a:pt x="368" y="102"/>
                    <a:pt x="368" y="102"/>
                    <a:pt x="368" y="102"/>
                  </a:cubicBezTo>
                  <a:cubicBezTo>
                    <a:pt x="368" y="102"/>
                    <a:pt x="368" y="102"/>
                    <a:pt x="368" y="102"/>
                  </a:cubicBezTo>
                  <a:cubicBezTo>
                    <a:pt x="360" y="102"/>
                    <a:pt x="354" y="106"/>
                    <a:pt x="351" y="111"/>
                  </a:cubicBezTo>
                  <a:cubicBezTo>
                    <a:pt x="348" y="109"/>
                    <a:pt x="344" y="107"/>
                    <a:pt x="341" y="106"/>
                  </a:cubicBezTo>
                  <a:cubicBezTo>
                    <a:pt x="336" y="105"/>
                    <a:pt x="329" y="101"/>
                    <a:pt x="323" y="98"/>
                  </a:cubicBezTo>
                  <a:cubicBezTo>
                    <a:pt x="318" y="95"/>
                    <a:pt x="314" y="94"/>
                    <a:pt x="311" y="93"/>
                  </a:cubicBezTo>
                  <a:cubicBezTo>
                    <a:pt x="310" y="92"/>
                    <a:pt x="307" y="89"/>
                    <a:pt x="301" y="84"/>
                  </a:cubicBezTo>
                  <a:cubicBezTo>
                    <a:pt x="301" y="84"/>
                    <a:pt x="301" y="84"/>
                    <a:pt x="301" y="84"/>
                  </a:cubicBezTo>
                  <a:cubicBezTo>
                    <a:pt x="291" y="73"/>
                    <a:pt x="267" y="72"/>
                    <a:pt x="266" y="72"/>
                  </a:cubicBezTo>
                  <a:cubicBezTo>
                    <a:pt x="255" y="72"/>
                    <a:pt x="240" y="82"/>
                    <a:pt x="234" y="86"/>
                  </a:cubicBezTo>
                  <a:cubicBezTo>
                    <a:pt x="234" y="86"/>
                    <a:pt x="234" y="86"/>
                    <a:pt x="233" y="86"/>
                  </a:cubicBezTo>
                  <a:cubicBezTo>
                    <a:pt x="231" y="87"/>
                    <a:pt x="227" y="87"/>
                    <a:pt x="223" y="90"/>
                  </a:cubicBezTo>
                  <a:cubicBezTo>
                    <a:pt x="220" y="91"/>
                    <a:pt x="218" y="94"/>
                    <a:pt x="210" y="101"/>
                  </a:cubicBezTo>
                  <a:cubicBezTo>
                    <a:pt x="206" y="105"/>
                    <a:pt x="200" y="111"/>
                    <a:pt x="197" y="113"/>
                  </a:cubicBezTo>
                  <a:cubicBezTo>
                    <a:pt x="190" y="118"/>
                    <a:pt x="184" y="128"/>
                    <a:pt x="177" y="141"/>
                  </a:cubicBezTo>
                  <a:cubicBezTo>
                    <a:pt x="176" y="142"/>
                    <a:pt x="175" y="144"/>
                    <a:pt x="174" y="146"/>
                  </a:cubicBezTo>
                  <a:cubicBezTo>
                    <a:pt x="165" y="147"/>
                    <a:pt x="160" y="154"/>
                    <a:pt x="157" y="162"/>
                  </a:cubicBezTo>
                  <a:cubicBezTo>
                    <a:pt x="149" y="168"/>
                    <a:pt x="138" y="176"/>
                    <a:pt x="136" y="188"/>
                  </a:cubicBezTo>
                  <a:cubicBezTo>
                    <a:pt x="134" y="196"/>
                    <a:pt x="135" y="206"/>
                    <a:pt x="136" y="218"/>
                  </a:cubicBezTo>
                  <a:cubicBezTo>
                    <a:pt x="136" y="221"/>
                    <a:pt x="137" y="225"/>
                    <a:pt x="137" y="226"/>
                  </a:cubicBezTo>
                  <a:cubicBezTo>
                    <a:pt x="137" y="230"/>
                    <a:pt x="138" y="236"/>
                    <a:pt x="140" y="241"/>
                  </a:cubicBezTo>
                  <a:cubicBezTo>
                    <a:pt x="140" y="240"/>
                    <a:pt x="139" y="240"/>
                    <a:pt x="139" y="239"/>
                  </a:cubicBezTo>
                  <a:cubicBezTo>
                    <a:pt x="137" y="236"/>
                    <a:pt x="134" y="233"/>
                    <a:pt x="131" y="230"/>
                  </a:cubicBezTo>
                  <a:cubicBezTo>
                    <a:pt x="132" y="224"/>
                    <a:pt x="131" y="219"/>
                    <a:pt x="128" y="214"/>
                  </a:cubicBezTo>
                  <a:cubicBezTo>
                    <a:pt x="122" y="205"/>
                    <a:pt x="110" y="203"/>
                    <a:pt x="104" y="203"/>
                  </a:cubicBezTo>
                  <a:cubicBezTo>
                    <a:pt x="98" y="203"/>
                    <a:pt x="93" y="205"/>
                    <a:pt x="89" y="207"/>
                  </a:cubicBezTo>
                  <a:cubicBezTo>
                    <a:pt x="79" y="213"/>
                    <a:pt x="77" y="225"/>
                    <a:pt x="75" y="242"/>
                  </a:cubicBezTo>
                  <a:cubicBezTo>
                    <a:pt x="74" y="244"/>
                    <a:pt x="74" y="248"/>
                    <a:pt x="74" y="249"/>
                  </a:cubicBezTo>
                  <a:cubicBezTo>
                    <a:pt x="72" y="256"/>
                    <a:pt x="74" y="265"/>
                    <a:pt x="78" y="272"/>
                  </a:cubicBezTo>
                  <a:cubicBezTo>
                    <a:pt x="78" y="273"/>
                    <a:pt x="78" y="273"/>
                    <a:pt x="77" y="274"/>
                  </a:cubicBezTo>
                  <a:cubicBezTo>
                    <a:pt x="77" y="274"/>
                    <a:pt x="71" y="286"/>
                    <a:pt x="72" y="298"/>
                  </a:cubicBezTo>
                  <a:cubicBezTo>
                    <a:pt x="64" y="303"/>
                    <a:pt x="64" y="303"/>
                    <a:pt x="64" y="303"/>
                  </a:cubicBezTo>
                  <a:cubicBezTo>
                    <a:pt x="68" y="318"/>
                    <a:pt x="68" y="318"/>
                    <a:pt x="68" y="318"/>
                  </a:cubicBezTo>
                  <a:cubicBezTo>
                    <a:pt x="69" y="322"/>
                    <a:pt x="71" y="324"/>
                    <a:pt x="74" y="326"/>
                  </a:cubicBezTo>
                  <a:cubicBezTo>
                    <a:pt x="71" y="333"/>
                    <a:pt x="71" y="340"/>
                    <a:pt x="74" y="347"/>
                  </a:cubicBezTo>
                  <a:cubicBezTo>
                    <a:pt x="75" y="349"/>
                    <a:pt x="77" y="352"/>
                    <a:pt x="79" y="354"/>
                  </a:cubicBezTo>
                  <a:cubicBezTo>
                    <a:pt x="79" y="354"/>
                    <a:pt x="79" y="354"/>
                    <a:pt x="78" y="354"/>
                  </a:cubicBezTo>
                  <a:cubicBezTo>
                    <a:pt x="61" y="359"/>
                    <a:pt x="48" y="383"/>
                    <a:pt x="46" y="394"/>
                  </a:cubicBezTo>
                  <a:cubicBezTo>
                    <a:pt x="45" y="403"/>
                    <a:pt x="48" y="422"/>
                    <a:pt x="49" y="428"/>
                  </a:cubicBezTo>
                  <a:cubicBezTo>
                    <a:pt x="50" y="435"/>
                    <a:pt x="54" y="440"/>
                    <a:pt x="59" y="443"/>
                  </a:cubicBezTo>
                  <a:cubicBezTo>
                    <a:pt x="51" y="452"/>
                    <a:pt x="46" y="468"/>
                    <a:pt x="44" y="483"/>
                  </a:cubicBezTo>
                  <a:cubicBezTo>
                    <a:pt x="39" y="492"/>
                    <a:pt x="39" y="492"/>
                    <a:pt x="39" y="492"/>
                  </a:cubicBezTo>
                  <a:cubicBezTo>
                    <a:pt x="37" y="496"/>
                    <a:pt x="37" y="496"/>
                    <a:pt x="37" y="496"/>
                  </a:cubicBezTo>
                  <a:cubicBezTo>
                    <a:pt x="28" y="504"/>
                    <a:pt x="21" y="518"/>
                    <a:pt x="13" y="533"/>
                  </a:cubicBezTo>
                  <a:cubicBezTo>
                    <a:pt x="12" y="535"/>
                    <a:pt x="10" y="538"/>
                    <a:pt x="10" y="539"/>
                  </a:cubicBezTo>
                  <a:cubicBezTo>
                    <a:pt x="1" y="553"/>
                    <a:pt x="0" y="608"/>
                    <a:pt x="0" y="609"/>
                  </a:cubicBezTo>
                  <a:cubicBezTo>
                    <a:pt x="0" y="620"/>
                    <a:pt x="6" y="640"/>
                    <a:pt x="17" y="666"/>
                  </a:cubicBezTo>
                  <a:cubicBezTo>
                    <a:pt x="23" y="681"/>
                    <a:pt x="51" y="702"/>
                    <a:pt x="55" y="704"/>
                  </a:cubicBezTo>
                  <a:cubicBezTo>
                    <a:pt x="55" y="704"/>
                    <a:pt x="55" y="704"/>
                    <a:pt x="55" y="704"/>
                  </a:cubicBezTo>
                  <a:cubicBezTo>
                    <a:pt x="55" y="704"/>
                    <a:pt x="55" y="704"/>
                    <a:pt x="55" y="704"/>
                  </a:cubicBezTo>
                  <a:cubicBezTo>
                    <a:pt x="63" y="709"/>
                    <a:pt x="79" y="712"/>
                    <a:pt x="101" y="712"/>
                  </a:cubicBezTo>
                  <a:cubicBezTo>
                    <a:pt x="111" y="712"/>
                    <a:pt x="120" y="707"/>
                    <a:pt x="128" y="700"/>
                  </a:cubicBezTo>
                  <a:cubicBezTo>
                    <a:pt x="133" y="703"/>
                    <a:pt x="139" y="706"/>
                    <a:pt x="143" y="708"/>
                  </a:cubicBezTo>
                  <a:cubicBezTo>
                    <a:pt x="144" y="708"/>
                    <a:pt x="145" y="708"/>
                    <a:pt x="146" y="709"/>
                  </a:cubicBezTo>
                  <a:cubicBezTo>
                    <a:pt x="149" y="710"/>
                    <a:pt x="153" y="711"/>
                    <a:pt x="157" y="712"/>
                  </a:cubicBezTo>
                  <a:cubicBezTo>
                    <a:pt x="157" y="715"/>
                    <a:pt x="157" y="719"/>
                    <a:pt x="157" y="721"/>
                  </a:cubicBezTo>
                  <a:cubicBezTo>
                    <a:pt x="155" y="730"/>
                    <a:pt x="157" y="744"/>
                    <a:pt x="164" y="774"/>
                  </a:cubicBezTo>
                  <a:cubicBezTo>
                    <a:pt x="165" y="775"/>
                    <a:pt x="165" y="775"/>
                    <a:pt x="165" y="775"/>
                  </a:cubicBezTo>
                  <a:cubicBezTo>
                    <a:pt x="166" y="779"/>
                    <a:pt x="168" y="784"/>
                    <a:pt x="170" y="790"/>
                  </a:cubicBezTo>
                  <a:cubicBezTo>
                    <a:pt x="172" y="797"/>
                    <a:pt x="177" y="808"/>
                    <a:pt x="177" y="812"/>
                  </a:cubicBezTo>
                  <a:cubicBezTo>
                    <a:pt x="177" y="815"/>
                    <a:pt x="175" y="829"/>
                    <a:pt x="173" y="836"/>
                  </a:cubicBezTo>
                  <a:cubicBezTo>
                    <a:pt x="172" y="843"/>
                    <a:pt x="171" y="849"/>
                    <a:pt x="170" y="853"/>
                  </a:cubicBezTo>
                  <a:cubicBezTo>
                    <a:pt x="169" y="864"/>
                    <a:pt x="175" y="880"/>
                    <a:pt x="184" y="900"/>
                  </a:cubicBezTo>
                  <a:cubicBezTo>
                    <a:pt x="185" y="903"/>
                    <a:pt x="186" y="906"/>
                    <a:pt x="187" y="908"/>
                  </a:cubicBezTo>
                  <a:cubicBezTo>
                    <a:pt x="189" y="914"/>
                    <a:pt x="192" y="931"/>
                    <a:pt x="192" y="935"/>
                  </a:cubicBezTo>
                  <a:cubicBezTo>
                    <a:pt x="192" y="941"/>
                    <a:pt x="194" y="947"/>
                    <a:pt x="201" y="963"/>
                  </a:cubicBezTo>
                  <a:cubicBezTo>
                    <a:pt x="205" y="970"/>
                    <a:pt x="209" y="980"/>
                    <a:pt x="210" y="984"/>
                  </a:cubicBezTo>
                  <a:cubicBezTo>
                    <a:pt x="217" y="1008"/>
                    <a:pt x="251" y="1010"/>
                    <a:pt x="262" y="1010"/>
                  </a:cubicBezTo>
                  <a:cubicBezTo>
                    <a:pt x="273" y="1010"/>
                    <a:pt x="281" y="1008"/>
                    <a:pt x="288" y="1004"/>
                  </a:cubicBezTo>
                  <a:cubicBezTo>
                    <a:pt x="296" y="999"/>
                    <a:pt x="305" y="988"/>
                    <a:pt x="315" y="975"/>
                  </a:cubicBezTo>
                  <a:cubicBezTo>
                    <a:pt x="318" y="972"/>
                    <a:pt x="321" y="968"/>
                    <a:pt x="322" y="967"/>
                  </a:cubicBezTo>
                  <a:cubicBezTo>
                    <a:pt x="330" y="960"/>
                    <a:pt x="333" y="949"/>
                    <a:pt x="338" y="933"/>
                  </a:cubicBezTo>
                  <a:cubicBezTo>
                    <a:pt x="338" y="932"/>
                    <a:pt x="339" y="932"/>
                    <a:pt x="339" y="932"/>
                  </a:cubicBezTo>
                  <a:cubicBezTo>
                    <a:pt x="349" y="928"/>
                    <a:pt x="351" y="920"/>
                    <a:pt x="357" y="904"/>
                  </a:cubicBezTo>
                  <a:cubicBezTo>
                    <a:pt x="359" y="896"/>
                    <a:pt x="365" y="881"/>
                    <a:pt x="367" y="877"/>
                  </a:cubicBezTo>
                  <a:cubicBezTo>
                    <a:pt x="381" y="862"/>
                    <a:pt x="391" y="813"/>
                    <a:pt x="390" y="795"/>
                  </a:cubicBezTo>
                  <a:cubicBezTo>
                    <a:pt x="389" y="784"/>
                    <a:pt x="394" y="759"/>
                    <a:pt x="397" y="750"/>
                  </a:cubicBezTo>
                  <a:cubicBezTo>
                    <a:pt x="398" y="747"/>
                    <a:pt x="404" y="740"/>
                    <a:pt x="407" y="737"/>
                  </a:cubicBezTo>
                  <a:cubicBezTo>
                    <a:pt x="406" y="738"/>
                    <a:pt x="406" y="738"/>
                    <a:pt x="406" y="738"/>
                  </a:cubicBezTo>
                  <a:cubicBezTo>
                    <a:pt x="415" y="731"/>
                    <a:pt x="441" y="689"/>
                    <a:pt x="442" y="688"/>
                  </a:cubicBezTo>
                  <a:cubicBezTo>
                    <a:pt x="448" y="677"/>
                    <a:pt x="459" y="647"/>
                    <a:pt x="455" y="633"/>
                  </a:cubicBezTo>
                  <a:cubicBezTo>
                    <a:pt x="455" y="630"/>
                    <a:pt x="454" y="627"/>
                    <a:pt x="452" y="625"/>
                  </a:cubicBezTo>
                  <a:cubicBezTo>
                    <a:pt x="461" y="619"/>
                    <a:pt x="467" y="615"/>
                    <a:pt x="470" y="611"/>
                  </a:cubicBezTo>
                  <a:cubicBezTo>
                    <a:pt x="471" y="610"/>
                    <a:pt x="474" y="609"/>
                    <a:pt x="475" y="608"/>
                  </a:cubicBezTo>
                  <a:cubicBezTo>
                    <a:pt x="480" y="605"/>
                    <a:pt x="483" y="603"/>
                    <a:pt x="486" y="601"/>
                  </a:cubicBezTo>
                  <a:cubicBezTo>
                    <a:pt x="493" y="595"/>
                    <a:pt x="496" y="587"/>
                    <a:pt x="499" y="578"/>
                  </a:cubicBezTo>
                  <a:cubicBezTo>
                    <a:pt x="500" y="576"/>
                    <a:pt x="500" y="574"/>
                    <a:pt x="501" y="573"/>
                  </a:cubicBezTo>
                  <a:cubicBezTo>
                    <a:pt x="504" y="569"/>
                    <a:pt x="505" y="564"/>
                    <a:pt x="505" y="559"/>
                  </a:cubicBezTo>
                  <a:cubicBezTo>
                    <a:pt x="514" y="557"/>
                    <a:pt x="514" y="557"/>
                    <a:pt x="514" y="557"/>
                  </a:cubicBezTo>
                  <a:cubicBezTo>
                    <a:pt x="519" y="556"/>
                    <a:pt x="519" y="556"/>
                    <a:pt x="519" y="556"/>
                  </a:cubicBezTo>
                  <a:cubicBezTo>
                    <a:pt x="525" y="555"/>
                    <a:pt x="525" y="555"/>
                    <a:pt x="525" y="555"/>
                  </a:cubicBezTo>
                  <a:cubicBezTo>
                    <a:pt x="526" y="556"/>
                    <a:pt x="526" y="556"/>
                    <a:pt x="526" y="556"/>
                  </a:cubicBezTo>
                  <a:cubicBezTo>
                    <a:pt x="527" y="565"/>
                    <a:pt x="533" y="573"/>
                    <a:pt x="540" y="578"/>
                  </a:cubicBezTo>
                  <a:cubicBezTo>
                    <a:pt x="541" y="580"/>
                    <a:pt x="541" y="581"/>
                    <a:pt x="541" y="582"/>
                  </a:cubicBezTo>
                  <a:cubicBezTo>
                    <a:pt x="542" y="584"/>
                    <a:pt x="542" y="585"/>
                    <a:pt x="543" y="586"/>
                  </a:cubicBezTo>
                  <a:cubicBezTo>
                    <a:pt x="543" y="587"/>
                    <a:pt x="543" y="587"/>
                    <a:pt x="543" y="587"/>
                  </a:cubicBezTo>
                  <a:cubicBezTo>
                    <a:pt x="543" y="587"/>
                    <a:pt x="543" y="587"/>
                    <a:pt x="543" y="587"/>
                  </a:cubicBezTo>
                  <a:cubicBezTo>
                    <a:pt x="544" y="589"/>
                    <a:pt x="545" y="591"/>
                    <a:pt x="547" y="595"/>
                  </a:cubicBezTo>
                  <a:cubicBezTo>
                    <a:pt x="549" y="599"/>
                    <a:pt x="555" y="610"/>
                    <a:pt x="556" y="613"/>
                  </a:cubicBezTo>
                  <a:cubicBezTo>
                    <a:pt x="558" y="621"/>
                    <a:pt x="564" y="631"/>
                    <a:pt x="569" y="641"/>
                  </a:cubicBezTo>
                  <a:cubicBezTo>
                    <a:pt x="570" y="642"/>
                    <a:pt x="570" y="642"/>
                    <a:pt x="570" y="643"/>
                  </a:cubicBezTo>
                  <a:cubicBezTo>
                    <a:pt x="571" y="645"/>
                    <a:pt x="572" y="651"/>
                    <a:pt x="572" y="653"/>
                  </a:cubicBezTo>
                  <a:cubicBezTo>
                    <a:pt x="572" y="668"/>
                    <a:pt x="589" y="681"/>
                    <a:pt x="602" y="681"/>
                  </a:cubicBezTo>
                  <a:cubicBezTo>
                    <a:pt x="603" y="681"/>
                    <a:pt x="603" y="681"/>
                    <a:pt x="603" y="681"/>
                  </a:cubicBezTo>
                  <a:cubicBezTo>
                    <a:pt x="604" y="681"/>
                    <a:pt x="604" y="681"/>
                    <a:pt x="604" y="681"/>
                  </a:cubicBezTo>
                  <a:cubicBezTo>
                    <a:pt x="619" y="680"/>
                    <a:pt x="625" y="664"/>
                    <a:pt x="629" y="654"/>
                  </a:cubicBezTo>
                  <a:cubicBezTo>
                    <a:pt x="632" y="646"/>
                    <a:pt x="635" y="635"/>
                    <a:pt x="636" y="629"/>
                  </a:cubicBezTo>
                  <a:cubicBezTo>
                    <a:pt x="637" y="627"/>
                    <a:pt x="637" y="626"/>
                    <a:pt x="638" y="624"/>
                  </a:cubicBezTo>
                  <a:cubicBezTo>
                    <a:pt x="642" y="622"/>
                    <a:pt x="644" y="619"/>
                    <a:pt x="646" y="616"/>
                  </a:cubicBezTo>
                  <a:cubicBezTo>
                    <a:pt x="652" y="614"/>
                    <a:pt x="658" y="610"/>
                    <a:pt x="661" y="602"/>
                  </a:cubicBezTo>
                  <a:cubicBezTo>
                    <a:pt x="661" y="601"/>
                    <a:pt x="662" y="599"/>
                    <a:pt x="663" y="596"/>
                  </a:cubicBezTo>
                  <a:cubicBezTo>
                    <a:pt x="663" y="594"/>
                    <a:pt x="664" y="590"/>
                    <a:pt x="665" y="587"/>
                  </a:cubicBezTo>
                  <a:cubicBezTo>
                    <a:pt x="668" y="585"/>
                    <a:pt x="671" y="583"/>
                    <a:pt x="673" y="581"/>
                  </a:cubicBezTo>
                  <a:cubicBezTo>
                    <a:pt x="674" y="582"/>
                    <a:pt x="674" y="583"/>
                    <a:pt x="675" y="583"/>
                  </a:cubicBezTo>
                  <a:cubicBezTo>
                    <a:pt x="675" y="585"/>
                    <a:pt x="676" y="588"/>
                    <a:pt x="677" y="590"/>
                  </a:cubicBezTo>
                  <a:cubicBezTo>
                    <a:pt x="676" y="595"/>
                    <a:pt x="677" y="600"/>
                    <a:pt x="681" y="607"/>
                  </a:cubicBezTo>
                  <a:cubicBezTo>
                    <a:pt x="685" y="613"/>
                    <a:pt x="691" y="620"/>
                    <a:pt x="699" y="623"/>
                  </a:cubicBezTo>
                  <a:cubicBezTo>
                    <a:pt x="700" y="628"/>
                    <a:pt x="704" y="632"/>
                    <a:pt x="707" y="637"/>
                  </a:cubicBezTo>
                  <a:cubicBezTo>
                    <a:pt x="708" y="637"/>
                    <a:pt x="709" y="638"/>
                    <a:pt x="709" y="639"/>
                  </a:cubicBezTo>
                  <a:cubicBezTo>
                    <a:pt x="709" y="640"/>
                    <a:pt x="709" y="641"/>
                    <a:pt x="709" y="642"/>
                  </a:cubicBezTo>
                  <a:cubicBezTo>
                    <a:pt x="706" y="653"/>
                    <a:pt x="709" y="671"/>
                    <a:pt x="710" y="674"/>
                  </a:cubicBezTo>
                  <a:cubicBezTo>
                    <a:pt x="714" y="687"/>
                    <a:pt x="744" y="713"/>
                    <a:pt x="745" y="713"/>
                  </a:cubicBezTo>
                  <a:cubicBezTo>
                    <a:pt x="750" y="718"/>
                    <a:pt x="756" y="719"/>
                    <a:pt x="760" y="719"/>
                  </a:cubicBezTo>
                  <a:cubicBezTo>
                    <a:pt x="768" y="719"/>
                    <a:pt x="776" y="714"/>
                    <a:pt x="781" y="706"/>
                  </a:cubicBezTo>
                  <a:cubicBezTo>
                    <a:pt x="786" y="696"/>
                    <a:pt x="787" y="680"/>
                    <a:pt x="780" y="669"/>
                  </a:cubicBezTo>
                  <a:cubicBezTo>
                    <a:pt x="780" y="669"/>
                    <a:pt x="780" y="668"/>
                    <a:pt x="779" y="668"/>
                  </a:cubicBezTo>
                  <a:cubicBezTo>
                    <a:pt x="794" y="661"/>
                    <a:pt x="813" y="643"/>
                    <a:pt x="814" y="624"/>
                  </a:cubicBezTo>
                  <a:cubicBezTo>
                    <a:pt x="815" y="615"/>
                    <a:pt x="819" y="604"/>
                    <a:pt x="821" y="598"/>
                  </a:cubicBezTo>
                  <a:cubicBezTo>
                    <a:pt x="823" y="594"/>
                    <a:pt x="824" y="591"/>
                    <a:pt x="824" y="588"/>
                  </a:cubicBezTo>
                  <a:cubicBezTo>
                    <a:pt x="825" y="585"/>
                    <a:pt x="825" y="581"/>
                    <a:pt x="824" y="578"/>
                  </a:cubicBezTo>
                  <a:cubicBezTo>
                    <a:pt x="843" y="569"/>
                    <a:pt x="858" y="544"/>
                    <a:pt x="858" y="544"/>
                  </a:cubicBezTo>
                  <a:cubicBezTo>
                    <a:pt x="860" y="540"/>
                    <a:pt x="865" y="536"/>
                    <a:pt x="867" y="535"/>
                  </a:cubicBezTo>
                  <a:cubicBezTo>
                    <a:pt x="867" y="534"/>
                    <a:pt x="868" y="534"/>
                    <a:pt x="868" y="534"/>
                  </a:cubicBezTo>
                  <a:cubicBezTo>
                    <a:pt x="868" y="534"/>
                    <a:pt x="868" y="534"/>
                    <a:pt x="868" y="534"/>
                  </a:cubicBezTo>
                  <a:cubicBezTo>
                    <a:pt x="869" y="533"/>
                    <a:pt x="869" y="533"/>
                    <a:pt x="869" y="533"/>
                  </a:cubicBezTo>
                  <a:cubicBezTo>
                    <a:pt x="869" y="533"/>
                    <a:pt x="869" y="533"/>
                    <a:pt x="869" y="533"/>
                  </a:cubicBezTo>
                  <a:cubicBezTo>
                    <a:pt x="877" y="523"/>
                    <a:pt x="882" y="495"/>
                    <a:pt x="882" y="494"/>
                  </a:cubicBezTo>
                  <a:cubicBezTo>
                    <a:pt x="884" y="485"/>
                    <a:pt x="880" y="475"/>
                    <a:pt x="878" y="468"/>
                  </a:cubicBezTo>
                  <a:cubicBezTo>
                    <a:pt x="880" y="468"/>
                    <a:pt x="882" y="468"/>
                    <a:pt x="884" y="468"/>
                  </a:cubicBezTo>
                  <a:cubicBezTo>
                    <a:pt x="891" y="468"/>
                    <a:pt x="899" y="464"/>
                    <a:pt x="906" y="456"/>
                  </a:cubicBezTo>
                  <a:cubicBezTo>
                    <a:pt x="915" y="446"/>
                    <a:pt x="924" y="428"/>
                    <a:pt x="922" y="411"/>
                  </a:cubicBezTo>
                  <a:cubicBezTo>
                    <a:pt x="921" y="406"/>
                    <a:pt x="923" y="398"/>
                    <a:pt x="925" y="394"/>
                  </a:cubicBezTo>
                  <a:cubicBezTo>
                    <a:pt x="930" y="391"/>
                    <a:pt x="935" y="384"/>
                    <a:pt x="945" y="369"/>
                  </a:cubicBezTo>
                  <a:cubicBezTo>
                    <a:pt x="951" y="361"/>
                    <a:pt x="951" y="361"/>
                    <a:pt x="951" y="361"/>
                  </a:cubicBezTo>
                  <a:cubicBezTo>
                    <a:pt x="947" y="352"/>
                    <a:pt x="947" y="352"/>
                    <a:pt x="947" y="352"/>
                  </a:cubicBezTo>
                  <a:cubicBezTo>
                    <a:pt x="909" y="239"/>
                    <a:pt x="843" y="136"/>
                    <a:pt x="758" y="52"/>
                  </a:cubicBezTo>
                  <a:cubicBezTo>
                    <a:pt x="751" y="46"/>
                    <a:pt x="751" y="46"/>
                    <a:pt x="751" y="46"/>
                  </a:cubicBezTo>
                  <a:cubicBezTo>
                    <a:pt x="743" y="47"/>
                    <a:pt x="743" y="47"/>
                    <a:pt x="743" y="47"/>
                  </a:cubicBezTo>
                  <a:cubicBezTo>
                    <a:pt x="739" y="46"/>
                    <a:pt x="739" y="46"/>
                    <a:pt x="739" y="46"/>
                  </a:cubicBezTo>
                  <a:cubicBezTo>
                    <a:pt x="739" y="43"/>
                    <a:pt x="739" y="41"/>
                    <a:pt x="739" y="39"/>
                  </a:cubicBezTo>
                  <a:cubicBezTo>
                    <a:pt x="737" y="33"/>
                    <a:pt x="737" y="33"/>
                    <a:pt x="737" y="33"/>
                  </a:cubicBezTo>
                  <a:cubicBezTo>
                    <a:pt x="733" y="29"/>
                    <a:pt x="733" y="29"/>
                    <a:pt x="733" y="29"/>
                  </a:cubicBezTo>
                  <a:cubicBezTo>
                    <a:pt x="727" y="24"/>
                    <a:pt x="720" y="18"/>
                    <a:pt x="714" y="13"/>
                  </a:cubicBezTo>
                  <a:cubicBezTo>
                    <a:pt x="709" y="8"/>
                    <a:pt x="709" y="8"/>
                    <a:pt x="709" y="8"/>
                  </a:cubicBezTo>
                  <a:cubicBezTo>
                    <a:pt x="702" y="8"/>
                    <a:pt x="702" y="8"/>
                    <a:pt x="702" y="8"/>
                  </a:cubicBezTo>
                  <a:cubicBezTo>
                    <a:pt x="699" y="8"/>
                    <a:pt x="696" y="8"/>
                    <a:pt x="694" y="8"/>
                  </a:cubicBezTo>
                  <a:cubicBezTo>
                    <a:pt x="693" y="8"/>
                    <a:pt x="693" y="8"/>
                    <a:pt x="693" y="8"/>
                  </a:cubicBezTo>
                  <a:cubicBezTo>
                    <a:pt x="691" y="8"/>
                    <a:pt x="689" y="8"/>
                    <a:pt x="688" y="8"/>
                  </a:cubicBezTo>
                  <a:cubicBezTo>
                    <a:pt x="686" y="8"/>
                    <a:pt x="679" y="6"/>
                    <a:pt x="676" y="4"/>
                  </a:cubicBezTo>
                  <a:cubicBezTo>
                    <a:pt x="672" y="1"/>
                    <a:pt x="668" y="0"/>
                    <a:pt x="663" y="0"/>
                  </a:cubicBezTo>
                  <a:close/>
                  <a:moveTo>
                    <a:pt x="145" y="261"/>
                  </a:moveTo>
                  <a:cubicBezTo>
                    <a:pt x="144" y="255"/>
                    <a:pt x="143" y="249"/>
                    <a:pt x="142" y="245"/>
                  </a:cubicBezTo>
                  <a:cubicBezTo>
                    <a:pt x="144" y="250"/>
                    <a:pt x="147" y="254"/>
                    <a:pt x="150" y="257"/>
                  </a:cubicBezTo>
                  <a:cubicBezTo>
                    <a:pt x="150" y="258"/>
                    <a:pt x="150" y="259"/>
                    <a:pt x="150" y="259"/>
                  </a:cubicBezTo>
                  <a:cubicBezTo>
                    <a:pt x="149" y="259"/>
                    <a:pt x="149" y="260"/>
                    <a:pt x="149" y="260"/>
                  </a:cubicBezTo>
                  <a:cubicBezTo>
                    <a:pt x="147" y="260"/>
                    <a:pt x="146" y="261"/>
                    <a:pt x="145" y="261"/>
                  </a:cubicBezTo>
                  <a:close/>
                  <a:moveTo>
                    <a:pt x="143" y="418"/>
                  </a:moveTo>
                  <a:cubicBezTo>
                    <a:pt x="145" y="415"/>
                    <a:pt x="150" y="410"/>
                    <a:pt x="152" y="407"/>
                  </a:cubicBezTo>
                  <a:cubicBezTo>
                    <a:pt x="153" y="406"/>
                    <a:pt x="154" y="406"/>
                    <a:pt x="155" y="405"/>
                  </a:cubicBezTo>
                  <a:cubicBezTo>
                    <a:pt x="155" y="409"/>
                    <a:pt x="157" y="412"/>
                    <a:pt x="159" y="415"/>
                  </a:cubicBezTo>
                  <a:cubicBezTo>
                    <a:pt x="158" y="415"/>
                    <a:pt x="157" y="415"/>
                    <a:pt x="156" y="416"/>
                  </a:cubicBezTo>
                  <a:cubicBezTo>
                    <a:pt x="154" y="416"/>
                    <a:pt x="148" y="417"/>
                    <a:pt x="143" y="418"/>
                  </a:cubicBezTo>
                  <a:close/>
                  <a:moveTo>
                    <a:pt x="219" y="448"/>
                  </a:moveTo>
                  <a:cubicBezTo>
                    <a:pt x="224" y="446"/>
                    <a:pt x="228" y="442"/>
                    <a:pt x="230" y="439"/>
                  </a:cubicBezTo>
                  <a:cubicBezTo>
                    <a:pt x="233" y="446"/>
                    <a:pt x="239" y="452"/>
                    <a:pt x="247" y="455"/>
                  </a:cubicBezTo>
                  <a:cubicBezTo>
                    <a:pt x="244" y="456"/>
                    <a:pt x="241" y="457"/>
                    <a:pt x="239" y="458"/>
                  </a:cubicBezTo>
                  <a:cubicBezTo>
                    <a:pt x="236" y="457"/>
                    <a:pt x="233" y="455"/>
                    <a:pt x="231" y="454"/>
                  </a:cubicBezTo>
                  <a:cubicBezTo>
                    <a:pt x="227" y="452"/>
                    <a:pt x="223" y="450"/>
                    <a:pt x="219" y="448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86"/>
            <p:cNvSpPr/>
            <p:nvPr userDrawn="1"/>
          </p:nvSpPr>
          <p:spPr bwMode="auto">
            <a:xfrm>
              <a:off x="8580438" y="2138364"/>
              <a:ext cx="90488" cy="88900"/>
            </a:xfrm>
            <a:custGeom>
              <a:avLst/>
              <a:gdLst>
                <a:gd name="T0" fmla="*/ 20 w 57"/>
                <a:gd name="T1" fmla="*/ 56 h 56"/>
                <a:gd name="T2" fmla="*/ 16 w 57"/>
                <a:gd name="T3" fmla="*/ 51 h 56"/>
                <a:gd name="T4" fmla="*/ 10 w 57"/>
                <a:gd name="T5" fmla="*/ 45 h 56"/>
                <a:gd name="T6" fmla="*/ 3 w 57"/>
                <a:gd name="T7" fmla="*/ 40 h 56"/>
                <a:gd name="T8" fmla="*/ 3 w 57"/>
                <a:gd name="T9" fmla="*/ 25 h 56"/>
                <a:gd name="T10" fmla="*/ 13 w 57"/>
                <a:gd name="T11" fmla="*/ 16 h 56"/>
                <a:gd name="T12" fmla="*/ 14 w 57"/>
                <a:gd name="T13" fmla="*/ 16 h 56"/>
                <a:gd name="T14" fmla="*/ 20 w 57"/>
                <a:gd name="T15" fmla="*/ 6 h 56"/>
                <a:gd name="T16" fmla="*/ 31 w 57"/>
                <a:gd name="T17" fmla="*/ 0 h 56"/>
                <a:gd name="T18" fmla="*/ 36 w 57"/>
                <a:gd name="T19" fmla="*/ 1 h 56"/>
                <a:gd name="T20" fmla="*/ 46 w 57"/>
                <a:gd name="T21" fmla="*/ 10 h 56"/>
                <a:gd name="T22" fmla="*/ 49 w 57"/>
                <a:gd name="T23" fmla="*/ 15 h 56"/>
                <a:gd name="T24" fmla="*/ 57 w 57"/>
                <a:gd name="T25" fmla="*/ 29 h 56"/>
                <a:gd name="T26" fmla="*/ 42 w 57"/>
                <a:gd name="T27" fmla="*/ 50 h 56"/>
                <a:gd name="T28" fmla="*/ 36 w 57"/>
                <a:gd name="T29" fmla="*/ 53 h 56"/>
                <a:gd name="T30" fmla="*/ 26 w 57"/>
                <a:gd name="T31" fmla="*/ 56 h 56"/>
                <a:gd name="T32" fmla="*/ 20 w 57"/>
                <a:gd name="T3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56">
                  <a:moveTo>
                    <a:pt x="20" y="56"/>
                  </a:moveTo>
                  <a:cubicBezTo>
                    <a:pt x="16" y="51"/>
                    <a:pt x="16" y="51"/>
                    <a:pt x="16" y="51"/>
                  </a:cubicBezTo>
                  <a:cubicBezTo>
                    <a:pt x="16" y="50"/>
                    <a:pt x="12" y="46"/>
                    <a:pt x="10" y="45"/>
                  </a:cubicBezTo>
                  <a:cubicBezTo>
                    <a:pt x="7" y="44"/>
                    <a:pt x="4" y="42"/>
                    <a:pt x="3" y="40"/>
                  </a:cubicBezTo>
                  <a:cubicBezTo>
                    <a:pt x="0" y="36"/>
                    <a:pt x="0" y="31"/>
                    <a:pt x="3" y="25"/>
                  </a:cubicBezTo>
                  <a:cubicBezTo>
                    <a:pt x="6" y="20"/>
                    <a:pt x="10" y="18"/>
                    <a:pt x="13" y="16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5" y="12"/>
                    <a:pt x="17" y="9"/>
                    <a:pt x="20" y="6"/>
                  </a:cubicBezTo>
                  <a:cubicBezTo>
                    <a:pt x="23" y="2"/>
                    <a:pt x="27" y="0"/>
                    <a:pt x="31" y="0"/>
                  </a:cubicBezTo>
                  <a:cubicBezTo>
                    <a:pt x="33" y="0"/>
                    <a:pt x="35" y="0"/>
                    <a:pt x="36" y="1"/>
                  </a:cubicBezTo>
                  <a:cubicBezTo>
                    <a:pt x="40" y="3"/>
                    <a:pt x="43" y="6"/>
                    <a:pt x="46" y="10"/>
                  </a:cubicBezTo>
                  <a:cubicBezTo>
                    <a:pt x="47" y="12"/>
                    <a:pt x="48" y="14"/>
                    <a:pt x="49" y="15"/>
                  </a:cubicBezTo>
                  <a:cubicBezTo>
                    <a:pt x="53" y="16"/>
                    <a:pt x="57" y="21"/>
                    <a:pt x="57" y="29"/>
                  </a:cubicBezTo>
                  <a:cubicBezTo>
                    <a:pt x="56" y="36"/>
                    <a:pt x="52" y="48"/>
                    <a:pt x="42" y="50"/>
                  </a:cubicBezTo>
                  <a:cubicBezTo>
                    <a:pt x="41" y="50"/>
                    <a:pt x="38" y="52"/>
                    <a:pt x="36" y="53"/>
                  </a:cubicBezTo>
                  <a:cubicBezTo>
                    <a:pt x="32" y="55"/>
                    <a:pt x="29" y="56"/>
                    <a:pt x="26" y="56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87"/>
            <p:cNvSpPr>
              <a:spLocks noEditPoints="1"/>
            </p:cNvSpPr>
            <p:nvPr userDrawn="1"/>
          </p:nvSpPr>
          <p:spPr bwMode="auto">
            <a:xfrm>
              <a:off x="8562975" y="2122489"/>
              <a:ext cx="123825" cy="120650"/>
            </a:xfrm>
            <a:custGeom>
              <a:avLst/>
              <a:gdLst>
                <a:gd name="T0" fmla="*/ 42 w 78"/>
                <a:gd name="T1" fmla="*/ 20 h 76"/>
                <a:gd name="T2" fmla="*/ 43 w 78"/>
                <a:gd name="T3" fmla="*/ 20 h 76"/>
                <a:gd name="T4" fmla="*/ 56 w 78"/>
                <a:gd name="T5" fmla="*/ 34 h 76"/>
                <a:gd name="T6" fmla="*/ 51 w 78"/>
                <a:gd name="T7" fmla="*/ 50 h 76"/>
                <a:gd name="T8" fmla="*/ 37 w 78"/>
                <a:gd name="T9" fmla="*/ 57 h 76"/>
                <a:gd name="T10" fmla="*/ 36 w 78"/>
                <a:gd name="T11" fmla="*/ 56 h 76"/>
                <a:gd name="T12" fmla="*/ 23 w 78"/>
                <a:gd name="T13" fmla="*/ 45 h 76"/>
                <a:gd name="T14" fmla="*/ 23 w 78"/>
                <a:gd name="T15" fmla="*/ 45 h 76"/>
                <a:gd name="T16" fmla="*/ 23 w 78"/>
                <a:gd name="T17" fmla="*/ 45 h 76"/>
                <a:gd name="T18" fmla="*/ 23 w 78"/>
                <a:gd name="T19" fmla="*/ 39 h 76"/>
                <a:gd name="T20" fmla="*/ 35 w 78"/>
                <a:gd name="T21" fmla="*/ 29 h 76"/>
                <a:gd name="T22" fmla="*/ 42 w 78"/>
                <a:gd name="T23" fmla="*/ 20 h 76"/>
                <a:gd name="T24" fmla="*/ 42 w 78"/>
                <a:gd name="T25" fmla="*/ 0 h 76"/>
                <a:gd name="T26" fmla="*/ 23 w 78"/>
                <a:gd name="T27" fmla="*/ 9 h 76"/>
                <a:gd name="T28" fmla="*/ 17 w 78"/>
                <a:gd name="T29" fmla="*/ 19 h 76"/>
                <a:gd name="T30" fmla="*/ 6 w 78"/>
                <a:gd name="T31" fmla="*/ 30 h 76"/>
                <a:gd name="T32" fmla="*/ 6 w 78"/>
                <a:gd name="T33" fmla="*/ 30 h 76"/>
                <a:gd name="T34" fmla="*/ 5 w 78"/>
                <a:gd name="T35" fmla="*/ 31 h 76"/>
                <a:gd name="T36" fmla="*/ 5 w 78"/>
                <a:gd name="T37" fmla="*/ 55 h 76"/>
                <a:gd name="T38" fmla="*/ 16 w 78"/>
                <a:gd name="T39" fmla="*/ 64 h 76"/>
                <a:gd name="T40" fmla="*/ 20 w 78"/>
                <a:gd name="T41" fmla="*/ 67 h 76"/>
                <a:gd name="T42" fmla="*/ 37 w 78"/>
                <a:gd name="T43" fmla="*/ 76 h 76"/>
                <a:gd name="T44" fmla="*/ 52 w 78"/>
                <a:gd name="T45" fmla="*/ 71 h 76"/>
                <a:gd name="T46" fmla="*/ 55 w 78"/>
                <a:gd name="T47" fmla="*/ 69 h 76"/>
                <a:gd name="T48" fmla="*/ 77 w 78"/>
                <a:gd name="T49" fmla="*/ 39 h 76"/>
                <a:gd name="T50" fmla="*/ 66 w 78"/>
                <a:gd name="T51" fmla="*/ 17 h 76"/>
                <a:gd name="T52" fmla="*/ 64 w 78"/>
                <a:gd name="T53" fmla="*/ 15 h 76"/>
                <a:gd name="T54" fmla="*/ 51 w 78"/>
                <a:gd name="T55" fmla="*/ 2 h 76"/>
                <a:gd name="T56" fmla="*/ 42 w 78"/>
                <a:gd name="T57" fmla="*/ 0 h 76"/>
                <a:gd name="T58" fmla="*/ 42 w 78"/>
                <a:gd name="T59" fmla="*/ 0 h 76"/>
                <a:gd name="T60" fmla="*/ 42 w 78"/>
                <a:gd name="T6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8" h="76">
                  <a:moveTo>
                    <a:pt x="42" y="20"/>
                  </a:moveTo>
                  <a:cubicBezTo>
                    <a:pt x="43" y="20"/>
                    <a:pt x="43" y="20"/>
                    <a:pt x="43" y="20"/>
                  </a:cubicBezTo>
                  <a:cubicBezTo>
                    <a:pt x="47" y="21"/>
                    <a:pt x="52" y="33"/>
                    <a:pt x="56" y="34"/>
                  </a:cubicBezTo>
                  <a:cubicBezTo>
                    <a:pt x="60" y="35"/>
                    <a:pt x="57" y="49"/>
                    <a:pt x="51" y="50"/>
                  </a:cubicBezTo>
                  <a:cubicBezTo>
                    <a:pt x="47" y="51"/>
                    <a:pt x="39" y="57"/>
                    <a:pt x="37" y="57"/>
                  </a:cubicBezTo>
                  <a:cubicBezTo>
                    <a:pt x="36" y="57"/>
                    <a:pt x="36" y="56"/>
                    <a:pt x="36" y="56"/>
                  </a:cubicBezTo>
                  <a:cubicBezTo>
                    <a:pt x="35" y="54"/>
                    <a:pt x="26" y="45"/>
                    <a:pt x="23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1" y="45"/>
                    <a:pt x="21" y="43"/>
                    <a:pt x="23" y="39"/>
                  </a:cubicBezTo>
                  <a:cubicBezTo>
                    <a:pt x="25" y="35"/>
                    <a:pt x="35" y="34"/>
                    <a:pt x="35" y="29"/>
                  </a:cubicBezTo>
                  <a:cubicBezTo>
                    <a:pt x="34" y="25"/>
                    <a:pt x="39" y="20"/>
                    <a:pt x="42" y="20"/>
                  </a:cubicBezTo>
                  <a:moveTo>
                    <a:pt x="42" y="0"/>
                  </a:moveTo>
                  <a:cubicBezTo>
                    <a:pt x="36" y="0"/>
                    <a:pt x="29" y="4"/>
                    <a:pt x="23" y="9"/>
                  </a:cubicBezTo>
                  <a:cubicBezTo>
                    <a:pt x="21" y="12"/>
                    <a:pt x="19" y="16"/>
                    <a:pt x="17" y="19"/>
                  </a:cubicBezTo>
                  <a:cubicBezTo>
                    <a:pt x="13" y="21"/>
                    <a:pt x="9" y="24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0" y="42"/>
                    <a:pt x="2" y="50"/>
                    <a:pt x="5" y="55"/>
                  </a:cubicBezTo>
                  <a:cubicBezTo>
                    <a:pt x="8" y="59"/>
                    <a:pt x="12" y="62"/>
                    <a:pt x="16" y="64"/>
                  </a:cubicBezTo>
                  <a:cubicBezTo>
                    <a:pt x="18" y="65"/>
                    <a:pt x="19" y="66"/>
                    <a:pt x="20" y="67"/>
                  </a:cubicBezTo>
                  <a:cubicBezTo>
                    <a:pt x="23" y="73"/>
                    <a:pt x="30" y="76"/>
                    <a:pt x="37" y="76"/>
                  </a:cubicBezTo>
                  <a:cubicBezTo>
                    <a:pt x="43" y="76"/>
                    <a:pt x="47" y="74"/>
                    <a:pt x="52" y="71"/>
                  </a:cubicBezTo>
                  <a:cubicBezTo>
                    <a:pt x="53" y="71"/>
                    <a:pt x="55" y="70"/>
                    <a:pt x="55" y="69"/>
                  </a:cubicBezTo>
                  <a:cubicBezTo>
                    <a:pt x="69" y="66"/>
                    <a:pt x="77" y="52"/>
                    <a:pt x="77" y="39"/>
                  </a:cubicBezTo>
                  <a:cubicBezTo>
                    <a:pt x="78" y="28"/>
                    <a:pt x="73" y="21"/>
                    <a:pt x="66" y="17"/>
                  </a:cubicBezTo>
                  <a:cubicBezTo>
                    <a:pt x="66" y="16"/>
                    <a:pt x="65" y="15"/>
                    <a:pt x="64" y="15"/>
                  </a:cubicBezTo>
                  <a:cubicBezTo>
                    <a:pt x="61" y="10"/>
                    <a:pt x="57" y="5"/>
                    <a:pt x="51" y="2"/>
                  </a:cubicBezTo>
                  <a:cubicBezTo>
                    <a:pt x="49" y="1"/>
                    <a:pt x="46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88"/>
            <p:cNvSpPr/>
            <p:nvPr userDrawn="1"/>
          </p:nvSpPr>
          <p:spPr bwMode="auto">
            <a:xfrm>
              <a:off x="8543925" y="2295526"/>
              <a:ext cx="76200" cy="96838"/>
            </a:xfrm>
            <a:custGeom>
              <a:avLst/>
              <a:gdLst>
                <a:gd name="T0" fmla="*/ 34 w 48"/>
                <a:gd name="T1" fmla="*/ 61 h 61"/>
                <a:gd name="T2" fmla="*/ 31 w 48"/>
                <a:gd name="T3" fmla="*/ 60 h 61"/>
                <a:gd name="T4" fmla="*/ 29 w 48"/>
                <a:gd name="T5" fmla="*/ 59 h 61"/>
                <a:gd name="T6" fmla="*/ 25 w 48"/>
                <a:gd name="T7" fmla="*/ 58 h 61"/>
                <a:gd name="T8" fmla="*/ 19 w 48"/>
                <a:gd name="T9" fmla="*/ 60 h 61"/>
                <a:gd name="T10" fmla="*/ 3 w 48"/>
                <a:gd name="T11" fmla="*/ 42 h 61"/>
                <a:gd name="T12" fmla="*/ 13 w 48"/>
                <a:gd name="T13" fmla="*/ 11 h 61"/>
                <a:gd name="T14" fmla="*/ 31 w 48"/>
                <a:gd name="T15" fmla="*/ 0 h 61"/>
                <a:gd name="T16" fmla="*/ 32 w 48"/>
                <a:gd name="T17" fmla="*/ 0 h 61"/>
                <a:gd name="T18" fmla="*/ 33 w 48"/>
                <a:gd name="T19" fmla="*/ 0 h 61"/>
                <a:gd name="T20" fmla="*/ 48 w 48"/>
                <a:gd name="T21" fmla="*/ 21 h 61"/>
                <a:gd name="T22" fmla="*/ 44 w 48"/>
                <a:gd name="T23" fmla="*/ 33 h 61"/>
                <a:gd name="T24" fmla="*/ 43 w 48"/>
                <a:gd name="T25" fmla="*/ 40 h 61"/>
                <a:gd name="T26" fmla="*/ 45 w 48"/>
                <a:gd name="T27" fmla="*/ 55 h 61"/>
                <a:gd name="T28" fmla="*/ 35 w 48"/>
                <a:gd name="T29" fmla="*/ 61 h 61"/>
                <a:gd name="T30" fmla="*/ 34 w 48"/>
                <a:gd name="T3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" h="61">
                  <a:moveTo>
                    <a:pt x="34" y="61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59"/>
                    <a:pt x="26" y="58"/>
                    <a:pt x="25" y="58"/>
                  </a:cubicBezTo>
                  <a:cubicBezTo>
                    <a:pt x="23" y="59"/>
                    <a:pt x="21" y="60"/>
                    <a:pt x="19" y="60"/>
                  </a:cubicBezTo>
                  <a:cubicBezTo>
                    <a:pt x="8" y="60"/>
                    <a:pt x="5" y="47"/>
                    <a:pt x="3" y="42"/>
                  </a:cubicBezTo>
                  <a:cubicBezTo>
                    <a:pt x="0" y="29"/>
                    <a:pt x="10" y="15"/>
                    <a:pt x="13" y="11"/>
                  </a:cubicBezTo>
                  <a:cubicBezTo>
                    <a:pt x="19" y="4"/>
                    <a:pt x="25" y="0"/>
                    <a:pt x="3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44" y="2"/>
                    <a:pt x="47" y="15"/>
                    <a:pt x="48" y="21"/>
                  </a:cubicBezTo>
                  <a:cubicBezTo>
                    <a:pt x="48" y="28"/>
                    <a:pt x="46" y="31"/>
                    <a:pt x="44" y="33"/>
                  </a:cubicBezTo>
                  <a:cubicBezTo>
                    <a:pt x="43" y="35"/>
                    <a:pt x="43" y="39"/>
                    <a:pt x="43" y="40"/>
                  </a:cubicBezTo>
                  <a:cubicBezTo>
                    <a:pt x="46" y="46"/>
                    <a:pt x="47" y="51"/>
                    <a:pt x="45" y="55"/>
                  </a:cubicBezTo>
                  <a:cubicBezTo>
                    <a:pt x="43" y="59"/>
                    <a:pt x="39" y="61"/>
                    <a:pt x="35" y="61"/>
                  </a:cubicBezTo>
                  <a:lnTo>
                    <a:pt x="34" y="61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89"/>
            <p:cNvSpPr>
              <a:spLocks noEditPoints="1"/>
            </p:cNvSpPr>
            <p:nvPr userDrawn="1"/>
          </p:nvSpPr>
          <p:spPr bwMode="auto">
            <a:xfrm>
              <a:off x="8528050" y="2279651"/>
              <a:ext cx="107950" cy="128588"/>
            </a:xfrm>
            <a:custGeom>
              <a:avLst/>
              <a:gdLst>
                <a:gd name="T0" fmla="*/ 41 w 68"/>
                <a:gd name="T1" fmla="*/ 19 h 81"/>
                <a:gd name="T2" fmla="*/ 41 w 68"/>
                <a:gd name="T3" fmla="*/ 19 h 81"/>
                <a:gd name="T4" fmla="*/ 47 w 68"/>
                <a:gd name="T5" fmla="*/ 36 h 81"/>
                <a:gd name="T6" fmla="*/ 44 w 68"/>
                <a:gd name="T7" fmla="*/ 55 h 81"/>
                <a:gd name="T8" fmla="*/ 45 w 68"/>
                <a:gd name="T9" fmla="*/ 61 h 81"/>
                <a:gd name="T10" fmla="*/ 44 w 68"/>
                <a:gd name="T11" fmla="*/ 61 h 81"/>
                <a:gd name="T12" fmla="*/ 33 w 68"/>
                <a:gd name="T13" fmla="*/ 58 h 81"/>
                <a:gd name="T14" fmla="*/ 31 w 68"/>
                <a:gd name="T15" fmla="*/ 58 h 81"/>
                <a:gd name="T16" fmla="*/ 29 w 68"/>
                <a:gd name="T17" fmla="*/ 60 h 81"/>
                <a:gd name="T18" fmla="*/ 23 w 68"/>
                <a:gd name="T19" fmla="*/ 50 h 81"/>
                <a:gd name="T20" fmla="*/ 41 w 68"/>
                <a:gd name="T21" fmla="*/ 19 h 81"/>
                <a:gd name="T22" fmla="*/ 41 w 68"/>
                <a:gd name="T23" fmla="*/ 0 h 81"/>
                <a:gd name="T24" fmla="*/ 15 w 68"/>
                <a:gd name="T25" fmla="*/ 15 h 81"/>
                <a:gd name="T26" fmla="*/ 4 w 68"/>
                <a:gd name="T27" fmla="*/ 55 h 81"/>
                <a:gd name="T28" fmla="*/ 29 w 68"/>
                <a:gd name="T29" fmla="*/ 79 h 81"/>
                <a:gd name="T30" fmla="*/ 35 w 68"/>
                <a:gd name="T31" fmla="*/ 78 h 81"/>
                <a:gd name="T32" fmla="*/ 36 w 68"/>
                <a:gd name="T33" fmla="*/ 79 h 81"/>
                <a:gd name="T34" fmla="*/ 38 w 68"/>
                <a:gd name="T35" fmla="*/ 79 h 81"/>
                <a:gd name="T36" fmla="*/ 45 w 68"/>
                <a:gd name="T37" fmla="*/ 81 h 81"/>
                <a:gd name="T38" fmla="*/ 63 w 68"/>
                <a:gd name="T39" fmla="*/ 70 h 81"/>
                <a:gd name="T40" fmla="*/ 63 w 68"/>
                <a:gd name="T41" fmla="*/ 48 h 81"/>
                <a:gd name="T42" fmla="*/ 63 w 68"/>
                <a:gd name="T43" fmla="*/ 48 h 81"/>
                <a:gd name="T44" fmla="*/ 67 w 68"/>
                <a:gd name="T45" fmla="*/ 31 h 81"/>
                <a:gd name="T46" fmla="*/ 45 w 68"/>
                <a:gd name="T47" fmla="*/ 0 h 81"/>
                <a:gd name="T48" fmla="*/ 41 w 68"/>
                <a:gd name="T4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" h="81">
                  <a:moveTo>
                    <a:pt x="41" y="19"/>
                  </a:moveTo>
                  <a:cubicBezTo>
                    <a:pt x="41" y="19"/>
                    <a:pt x="41" y="19"/>
                    <a:pt x="41" y="19"/>
                  </a:cubicBezTo>
                  <a:cubicBezTo>
                    <a:pt x="47" y="21"/>
                    <a:pt x="50" y="35"/>
                    <a:pt x="47" y="36"/>
                  </a:cubicBezTo>
                  <a:cubicBezTo>
                    <a:pt x="44" y="37"/>
                    <a:pt x="42" y="50"/>
                    <a:pt x="44" y="55"/>
                  </a:cubicBezTo>
                  <a:cubicBezTo>
                    <a:pt x="47" y="58"/>
                    <a:pt x="47" y="61"/>
                    <a:pt x="45" y="61"/>
                  </a:cubicBezTo>
                  <a:cubicBezTo>
                    <a:pt x="45" y="61"/>
                    <a:pt x="45" y="61"/>
                    <a:pt x="44" y="61"/>
                  </a:cubicBezTo>
                  <a:cubicBezTo>
                    <a:pt x="42" y="60"/>
                    <a:pt x="36" y="58"/>
                    <a:pt x="33" y="58"/>
                  </a:cubicBezTo>
                  <a:cubicBezTo>
                    <a:pt x="32" y="58"/>
                    <a:pt x="31" y="58"/>
                    <a:pt x="31" y="58"/>
                  </a:cubicBezTo>
                  <a:cubicBezTo>
                    <a:pt x="30" y="59"/>
                    <a:pt x="29" y="60"/>
                    <a:pt x="29" y="60"/>
                  </a:cubicBezTo>
                  <a:cubicBezTo>
                    <a:pt x="27" y="60"/>
                    <a:pt x="25" y="57"/>
                    <a:pt x="23" y="50"/>
                  </a:cubicBezTo>
                  <a:cubicBezTo>
                    <a:pt x="20" y="39"/>
                    <a:pt x="35" y="19"/>
                    <a:pt x="41" y="19"/>
                  </a:cubicBezTo>
                  <a:moveTo>
                    <a:pt x="41" y="0"/>
                  </a:moveTo>
                  <a:cubicBezTo>
                    <a:pt x="32" y="0"/>
                    <a:pt x="23" y="5"/>
                    <a:pt x="15" y="15"/>
                  </a:cubicBezTo>
                  <a:cubicBezTo>
                    <a:pt x="10" y="22"/>
                    <a:pt x="0" y="38"/>
                    <a:pt x="4" y="55"/>
                  </a:cubicBezTo>
                  <a:cubicBezTo>
                    <a:pt x="9" y="75"/>
                    <a:pt x="20" y="79"/>
                    <a:pt x="29" y="79"/>
                  </a:cubicBezTo>
                  <a:cubicBezTo>
                    <a:pt x="31" y="79"/>
                    <a:pt x="33" y="79"/>
                    <a:pt x="35" y="78"/>
                  </a:cubicBezTo>
                  <a:cubicBezTo>
                    <a:pt x="36" y="78"/>
                    <a:pt x="36" y="78"/>
                    <a:pt x="36" y="79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0" y="80"/>
                    <a:pt x="43" y="81"/>
                    <a:pt x="45" y="81"/>
                  </a:cubicBezTo>
                  <a:cubicBezTo>
                    <a:pt x="53" y="81"/>
                    <a:pt x="60" y="76"/>
                    <a:pt x="63" y="70"/>
                  </a:cubicBezTo>
                  <a:cubicBezTo>
                    <a:pt x="66" y="65"/>
                    <a:pt x="68" y="58"/>
                    <a:pt x="63" y="48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6" y="44"/>
                    <a:pt x="68" y="38"/>
                    <a:pt x="67" y="31"/>
                  </a:cubicBezTo>
                  <a:cubicBezTo>
                    <a:pt x="67" y="18"/>
                    <a:pt x="59" y="3"/>
                    <a:pt x="45" y="0"/>
                  </a:cubicBezTo>
                  <a:cubicBezTo>
                    <a:pt x="44" y="0"/>
                    <a:pt x="42" y="0"/>
                    <a:pt x="41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90"/>
            <p:cNvSpPr/>
            <p:nvPr userDrawn="1"/>
          </p:nvSpPr>
          <p:spPr bwMode="auto">
            <a:xfrm>
              <a:off x="8450263" y="2238376"/>
              <a:ext cx="127000" cy="157163"/>
            </a:xfrm>
            <a:custGeom>
              <a:avLst/>
              <a:gdLst>
                <a:gd name="T0" fmla="*/ 45 w 80"/>
                <a:gd name="T1" fmla="*/ 99 h 99"/>
                <a:gd name="T2" fmla="*/ 35 w 80"/>
                <a:gd name="T3" fmla="*/ 95 h 99"/>
                <a:gd name="T4" fmla="*/ 26 w 80"/>
                <a:gd name="T5" fmla="*/ 93 h 99"/>
                <a:gd name="T6" fmla="*/ 3 w 80"/>
                <a:gd name="T7" fmla="*/ 82 h 99"/>
                <a:gd name="T8" fmla="*/ 3 w 80"/>
                <a:gd name="T9" fmla="*/ 62 h 99"/>
                <a:gd name="T10" fmla="*/ 19 w 80"/>
                <a:gd name="T11" fmla="*/ 38 h 99"/>
                <a:gd name="T12" fmla="*/ 34 w 80"/>
                <a:gd name="T13" fmla="*/ 19 h 99"/>
                <a:gd name="T14" fmla="*/ 54 w 80"/>
                <a:gd name="T15" fmla="*/ 0 h 99"/>
                <a:gd name="T16" fmla="*/ 56 w 80"/>
                <a:gd name="T17" fmla="*/ 0 h 99"/>
                <a:gd name="T18" fmla="*/ 58 w 80"/>
                <a:gd name="T19" fmla="*/ 0 h 99"/>
                <a:gd name="T20" fmla="*/ 77 w 80"/>
                <a:gd name="T21" fmla="*/ 26 h 99"/>
                <a:gd name="T22" fmla="*/ 76 w 80"/>
                <a:gd name="T23" fmla="*/ 40 h 99"/>
                <a:gd name="T24" fmla="*/ 75 w 80"/>
                <a:gd name="T25" fmla="*/ 49 h 99"/>
                <a:gd name="T26" fmla="*/ 71 w 80"/>
                <a:gd name="T27" fmla="*/ 70 h 99"/>
                <a:gd name="T28" fmla="*/ 63 w 80"/>
                <a:gd name="T29" fmla="*/ 85 h 99"/>
                <a:gd name="T30" fmla="*/ 63 w 80"/>
                <a:gd name="T31" fmla="*/ 87 h 99"/>
                <a:gd name="T32" fmla="*/ 54 w 80"/>
                <a:gd name="T33" fmla="*/ 96 h 99"/>
                <a:gd name="T34" fmla="*/ 45 w 80"/>
                <a:gd name="T35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99">
                  <a:moveTo>
                    <a:pt x="45" y="99"/>
                  </a:moveTo>
                  <a:cubicBezTo>
                    <a:pt x="41" y="99"/>
                    <a:pt x="38" y="98"/>
                    <a:pt x="35" y="95"/>
                  </a:cubicBezTo>
                  <a:cubicBezTo>
                    <a:pt x="33" y="95"/>
                    <a:pt x="29" y="94"/>
                    <a:pt x="26" y="93"/>
                  </a:cubicBezTo>
                  <a:cubicBezTo>
                    <a:pt x="14" y="90"/>
                    <a:pt x="7" y="88"/>
                    <a:pt x="3" y="82"/>
                  </a:cubicBezTo>
                  <a:cubicBezTo>
                    <a:pt x="0" y="76"/>
                    <a:pt x="1" y="67"/>
                    <a:pt x="3" y="62"/>
                  </a:cubicBezTo>
                  <a:cubicBezTo>
                    <a:pt x="4" y="56"/>
                    <a:pt x="8" y="44"/>
                    <a:pt x="19" y="38"/>
                  </a:cubicBezTo>
                  <a:cubicBezTo>
                    <a:pt x="23" y="36"/>
                    <a:pt x="30" y="25"/>
                    <a:pt x="34" y="19"/>
                  </a:cubicBezTo>
                  <a:cubicBezTo>
                    <a:pt x="42" y="7"/>
                    <a:pt x="46" y="0"/>
                    <a:pt x="54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3"/>
                    <a:pt x="80" y="15"/>
                    <a:pt x="77" y="26"/>
                  </a:cubicBezTo>
                  <a:cubicBezTo>
                    <a:pt x="77" y="28"/>
                    <a:pt x="76" y="35"/>
                    <a:pt x="76" y="40"/>
                  </a:cubicBezTo>
                  <a:cubicBezTo>
                    <a:pt x="76" y="44"/>
                    <a:pt x="75" y="47"/>
                    <a:pt x="75" y="49"/>
                  </a:cubicBezTo>
                  <a:cubicBezTo>
                    <a:pt x="74" y="54"/>
                    <a:pt x="73" y="64"/>
                    <a:pt x="71" y="70"/>
                  </a:cubicBezTo>
                  <a:cubicBezTo>
                    <a:pt x="70" y="75"/>
                    <a:pt x="67" y="80"/>
                    <a:pt x="63" y="85"/>
                  </a:cubicBezTo>
                  <a:cubicBezTo>
                    <a:pt x="63" y="86"/>
                    <a:pt x="63" y="86"/>
                    <a:pt x="63" y="87"/>
                  </a:cubicBezTo>
                  <a:cubicBezTo>
                    <a:pt x="62" y="91"/>
                    <a:pt x="59" y="95"/>
                    <a:pt x="54" y="96"/>
                  </a:cubicBezTo>
                  <a:cubicBezTo>
                    <a:pt x="52" y="97"/>
                    <a:pt x="49" y="99"/>
                    <a:pt x="45" y="99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91"/>
            <p:cNvSpPr>
              <a:spLocks noEditPoints="1"/>
            </p:cNvSpPr>
            <p:nvPr userDrawn="1"/>
          </p:nvSpPr>
          <p:spPr bwMode="auto">
            <a:xfrm>
              <a:off x="8434388" y="2222501"/>
              <a:ext cx="161925" cy="188913"/>
            </a:xfrm>
            <a:custGeom>
              <a:avLst/>
              <a:gdLst>
                <a:gd name="T0" fmla="*/ 64 w 102"/>
                <a:gd name="T1" fmla="*/ 20 h 119"/>
                <a:gd name="T2" fmla="*/ 64 w 102"/>
                <a:gd name="T3" fmla="*/ 20 h 119"/>
                <a:gd name="T4" fmla="*/ 78 w 102"/>
                <a:gd name="T5" fmla="*/ 34 h 119"/>
                <a:gd name="T6" fmla="*/ 75 w 102"/>
                <a:gd name="T7" fmla="*/ 58 h 119"/>
                <a:gd name="T8" fmla="*/ 72 w 102"/>
                <a:gd name="T9" fmla="*/ 78 h 119"/>
                <a:gd name="T10" fmla="*/ 63 w 102"/>
                <a:gd name="T11" fmla="*/ 94 h 119"/>
                <a:gd name="T12" fmla="*/ 62 w 102"/>
                <a:gd name="T13" fmla="*/ 97 h 119"/>
                <a:gd name="T14" fmla="*/ 55 w 102"/>
                <a:gd name="T15" fmla="*/ 99 h 119"/>
                <a:gd name="T16" fmla="*/ 51 w 102"/>
                <a:gd name="T17" fmla="*/ 98 h 119"/>
                <a:gd name="T18" fmla="*/ 22 w 102"/>
                <a:gd name="T19" fmla="*/ 87 h 119"/>
                <a:gd name="T20" fmla="*/ 34 w 102"/>
                <a:gd name="T21" fmla="*/ 57 h 119"/>
                <a:gd name="T22" fmla="*/ 64 w 102"/>
                <a:gd name="T23" fmla="*/ 20 h 119"/>
                <a:gd name="T24" fmla="*/ 64 w 102"/>
                <a:gd name="T25" fmla="*/ 0 h 119"/>
                <a:gd name="T26" fmla="*/ 36 w 102"/>
                <a:gd name="T27" fmla="*/ 23 h 119"/>
                <a:gd name="T28" fmla="*/ 24 w 102"/>
                <a:gd name="T29" fmla="*/ 40 h 119"/>
                <a:gd name="T30" fmla="*/ 3 w 102"/>
                <a:gd name="T31" fmla="*/ 69 h 119"/>
                <a:gd name="T32" fmla="*/ 5 w 102"/>
                <a:gd name="T33" fmla="*/ 97 h 119"/>
                <a:gd name="T34" fmla="*/ 33 w 102"/>
                <a:gd name="T35" fmla="*/ 112 h 119"/>
                <a:gd name="T36" fmla="*/ 40 w 102"/>
                <a:gd name="T37" fmla="*/ 114 h 119"/>
                <a:gd name="T38" fmla="*/ 55 w 102"/>
                <a:gd name="T39" fmla="*/ 119 h 119"/>
                <a:gd name="T40" fmla="*/ 68 w 102"/>
                <a:gd name="T41" fmla="*/ 115 h 119"/>
                <a:gd name="T42" fmla="*/ 83 w 102"/>
                <a:gd name="T43" fmla="*/ 99 h 119"/>
                <a:gd name="T44" fmla="*/ 91 w 102"/>
                <a:gd name="T45" fmla="*/ 82 h 119"/>
                <a:gd name="T46" fmla="*/ 95 w 102"/>
                <a:gd name="T47" fmla="*/ 61 h 119"/>
                <a:gd name="T48" fmla="*/ 96 w 102"/>
                <a:gd name="T49" fmla="*/ 51 h 119"/>
                <a:gd name="T50" fmla="*/ 97 w 102"/>
                <a:gd name="T51" fmla="*/ 38 h 119"/>
                <a:gd name="T52" fmla="*/ 71 w 102"/>
                <a:gd name="T53" fmla="*/ 1 h 119"/>
                <a:gd name="T54" fmla="*/ 68 w 102"/>
                <a:gd name="T55" fmla="*/ 0 h 119"/>
                <a:gd name="T56" fmla="*/ 64 w 102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" h="119">
                  <a:moveTo>
                    <a:pt x="64" y="20"/>
                  </a:moveTo>
                  <a:cubicBezTo>
                    <a:pt x="64" y="20"/>
                    <a:pt x="64" y="20"/>
                    <a:pt x="64" y="20"/>
                  </a:cubicBezTo>
                  <a:cubicBezTo>
                    <a:pt x="69" y="21"/>
                    <a:pt x="79" y="30"/>
                    <a:pt x="78" y="34"/>
                  </a:cubicBezTo>
                  <a:cubicBezTo>
                    <a:pt x="77" y="37"/>
                    <a:pt x="76" y="53"/>
                    <a:pt x="75" y="58"/>
                  </a:cubicBezTo>
                  <a:cubicBezTo>
                    <a:pt x="75" y="63"/>
                    <a:pt x="73" y="72"/>
                    <a:pt x="72" y="78"/>
                  </a:cubicBezTo>
                  <a:cubicBezTo>
                    <a:pt x="71" y="84"/>
                    <a:pt x="62" y="93"/>
                    <a:pt x="63" y="94"/>
                  </a:cubicBezTo>
                  <a:cubicBezTo>
                    <a:pt x="64" y="94"/>
                    <a:pt x="64" y="96"/>
                    <a:pt x="62" y="97"/>
                  </a:cubicBezTo>
                  <a:cubicBezTo>
                    <a:pt x="60" y="97"/>
                    <a:pt x="58" y="99"/>
                    <a:pt x="55" y="99"/>
                  </a:cubicBezTo>
                  <a:cubicBezTo>
                    <a:pt x="54" y="99"/>
                    <a:pt x="52" y="99"/>
                    <a:pt x="51" y="98"/>
                  </a:cubicBezTo>
                  <a:cubicBezTo>
                    <a:pt x="47" y="94"/>
                    <a:pt x="25" y="92"/>
                    <a:pt x="22" y="87"/>
                  </a:cubicBezTo>
                  <a:cubicBezTo>
                    <a:pt x="19" y="83"/>
                    <a:pt x="23" y="63"/>
                    <a:pt x="34" y="57"/>
                  </a:cubicBezTo>
                  <a:cubicBezTo>
                    <a:pt x="44" y="51"/>
                    <a:pt x="59" y="20"/>
                    <a:pt x="64" y="20"/>
                  </a:cubicBezTo>
                  <a:moveTo>
                    <a:pt x="64" y="0"/>
                  </a:moveTo>
                  <a:cubicBezTo>
                    <a:pt x="51" y="0"/>
                    <a:pt x="45" y="10"/>
                    <a:pt x="36" y="23"/>
                  </a:cubicBezTo>
                  <a:cubicBezTo>
                    <a:pt x="33" y="28"/>
                    <a:pt x="27" y="37"/>
                    <a:pt x="24" y="40"/>
                  </a:cubicBezTo>
                  <a:cubicBezTo>
                    <a:pt x="11" y="47"/>
                    <a:pt x="5" y="61"/>
                    <a:pt x="3" y="69"/>
                  </a:cubicBezTo>
                  <a:cubicBezTo>
                    <a:pt x="1" y="77"/>
                    <a:pt x="0" y="89"/>
                    <a:pt x="5" y="97"/>
                  </a:cubicBezTo>
                  <a:cubicBezTo>
                    <a:pt x="11" y="107"/>
                    <a:pt x="21" y="109"/>
                    <a:pt x="33" y="112"/>
                  </a:cubicBezTo>
                  <a:cubicBezTo>
                    <a:pt x="36" y="113"/>
                    <a:pt x="39" y="114"/>
                    <a:pt x="40" y="114"/>
                  </a:cubicBezTo>
                  <a:cubicBezTo>
                    <a:pt x="45" y="117"/>
                    <a:pt x="50" y="119"/>
                    <a:pt x="55" y="119"/>
                  </a:cubicBezTo>
                  <a:cubicBezTo>
                    <a:pt x="61" y="119"/>
                    <a:pt x="66" y="116"/>
                    <a:pt x="68" y="115"/>
                  </a:cubicBezTo>
                  <a:cubicBezTo>
                    <a:pt x="76" y="112"/>
                    <a:pt x="81" y="106"/>
                    <a:pt x="83" y="99"/>
                  </a:cubicBezTo>
                  <a:cubicBezTo>
                    <a:pt x="86" y="93"/>
                    <a:pt x="90" y="88"/>
                    <a:pt x="91" y="82"/>
                  </a:cubicBezTo>
                  <a:cubicBezTo>
                    <a:pt x="92" y="75"/>
                    <a:pt x="94" y="66"/>
                    <a:pt x="95" y="61"/>
                  </a:cubicBezTo>
                  <a:cubicBezTo>
                    <a:pt x="95" y="58"/>
                    <a:pt x="95" y="55"/>
                    <a:pt x="96" y="51"/>
                  </a:cubicBezTo>
                  <a:cubicBezTo>
                    <a:pt x="96" y="47"/>
                    <a:pt x="96" y="40"/>
                    <a:pt x="97" y="38"/>
                  </a:cubicBezTo>
                  <a:cubicBezTo>
                    <a:pt x="102" y="19"/>
                    <a:pt x="78" y="4"/>
                    <a:pt x="71" y="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4" y="0"/>
                    <a:pt x="64" y="0"/>
                    <a:pt x="64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92"/>
            <p:cNvSpPr/>
            <p:nvPr userDrawn="1"/>
          </p:nvSpPr>
          <p:spPr bwMode="auto">
            <a:xfrm>
              <a:off x="8408988" y="2384426"/>
              <a:ext cx="128588" cy="63500"/>
            </a:xfrm>
            <a:custGeom>
              <a:avLst/>
              <a:gdLst>
                <a:gd name="T0" fmla="*/ 69 w 81"/>
                <a:gd name="T1" fmla="*/ 40 h 40"/>
                <a:gd name="T2" fmla="*/ 52 w 81"/>
                <a:gd name="T3" fmla="*/ 37 h 40"/>
                <a:gd name="T4" fmla="*/ 37 w 81"/>
                <a:gd name="T5" fmla="*/ 34 h 40"/>
                <a:gd name="T6" fmla="*/ 2 w 81"/>
                <a:gd name="T7" fmla="*/ 21 h 40"/>
                <a:gd name="T8" fmla="*/ 0 w 81"/>
                <a:gd name="T9" fmla="*/ 18 h 40"/>
                <a:gd name="T10" fmla="*/ 1 w 81"/>
                <a:gd name="T11" fmla="*/ 13 h 40"/>
                <a:gd name="T12" fmla="*/ 24 w 81"/>
                <a:gd name="T13" fmla="*/ 0 h 40"/>
                <a:gd name="T14" fmla="*/ 33 w 81"/>
                <a:gd name="T15" fmla="*/ 2 h 40"/>
                <a:gd name="T16" fmla="*/ 75 w 81"/>
                <a:gd name="T17" fmla="*/ 22 h 40"/>
                <a:gd name="T18" fmla="*/ 81 w 81"/>
                <a:gd name="T19" fmla="*/ 26 h 40"/>
                <a:gd name="T20" fmla="*/ 80 w 81"/>
                <a:gd name="T21" fmla="*/ 33 h 40"/>
                <a:gd name="T22" fmla="*/ 69 w 81"/>
                <a:gd name="T2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" h="40">
                  <a:moveTo>
                    <a:pt x="69" y="40"/>
                  </a:moveTo>
                  <a:cubicBezTo>
                    <a:pt x="68" y="40"/>
                    <a:pt x="64" y="40"/>
                    <a:pt x="52" y="37"/>
                  </a:cubicBezTo>
                  <a:cubicBezTo>
                    <a:pt x="48" y="36"/>
                    <a:pt x="43" y="35"/>
                    <a:pt x="37" y="34"/>
                  </a:cubicBezTo>
                  <a:cubicBezTo>
                    <a:pt x="11" y="28"/>
                    <a:pt x="5" y="27"/>
                    <a:pt x="2" y="2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3" y="5"/>
                    <a:pt x="14" y="0"/>
                    <a:pt x="24" y="0"/>
                  </a:cubicBezTo>
                  <a:cubicBezTo>
                    <a:pt x="27" y="0"/>
                    <a:pt x="30" y="1"/>
                    <a:pt x="33" y="2"/>
                  </a:cubicBezTo>
                  <a:cubicBezTo>
                    <a:pt x="41" y="5"/>
                    <a:pt x="71" y="19"/>
                    <a:pt x="75" y="22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78" y="37"/>
                    <a:pt x="75" y="40"/>
                    <a:pt x="69" y="40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93"/>
            <p:cNvSpPr>
              <a:spLocks noEditPoints="1"/>
            </p:cNvSpPr>
            <p:nvPr userDrawn="1"/>
          </p:nvSpPr>
          <p:spPr bwMode="auto">
            <a:xfrm>
              <a:off x="8391525" y="2368551"/>
              <a:ext cx="161925" cy="95250"/>
            </a:xfrm>
            <a:custGeom>
              <a:avLst/>
              <a:gdLst>
                <a:gd name="T0" fmla="*/ 35 w 102"/>
                <a:gd name="T1" fmla="*/ 20 h 60"/>
                <a:gd name="T2" fmla="*/ 41 w 102"/>
                <a:gd name="T3" fmla="*/ 21 h 60"/>
                <a:gd name="T4" fmla="*/ 81 w 102"/>
                <a:gd name="T5" fmla="*/ 40 h 60"/>
                <a:gd name="T6" fmla="*/ 80 w 102"/>
                <a:gd name="T7" fmla="*/ 41 h 60"/>
                <a:gd name="T8" fmla="*/ 65 w 102"/>
                <a:gd name="T9" fmla="*/ 37 h 60"/>
                <a:gd name="T10" fmla="*/ 21 w 102"/>
                <a:gd name="T11" fmla="*/ 26 h 60"/>
                <a:gd name="T12" fmla="*/ 35 w 102"/>
                <a:gd name="T13" fmla="*/ 20 h 60"/>
                <a:gd name="T14" fmla="*/ 35 w 102"/>
                <a:gd name="T15" fmla="*/ 0 h 60"/>
                <a:gd name="T16" fmla="*/ 2 w 102"/>
                <a:gd name="T17" fmla="*/ 21 h 60"/>
                <a:gd name="T18" fmla="*/ 0 w 102"/>
                <a:gd name="T19" fmla="*/ 29 h 60"/>
                <a:gd name="T20" fmla="*/ 5 w 102"/>
                <a:gd name="T21" fmla="*/ 36 h 60"/>
                <a:gd name="T22" fmla="*/ 46 w 102"/>
                <a:gd name="T23" fmla="*/ 53 h 60"/>
                <a:gd name="T24" fmla="*/ 60 w 102"/>
                <a:gd name="T25" fmla="*/ 56 h 60"/>
                <a:gd name="T26" fmla="*/ 80 w 102"/>
                <a:gd name="T27" fmla="*/ 60 h 60"/>
                <a:gd name="T28" fmla="*/ 100 w 102"/>
                <a:gd name="T29" fmla="*/ 46 h 60"/>
                <a:gd name="T30" fmla="*/ 92 w 102"/>
                <a:gd name="T31" fmla="*/ 24 h 60"/>
                <a:gd name="T32" fmla="*/ 47 w 102"/>
                <a:gd name="T33" fmla="*/ 2 h 60"/>
                <a:gd name="T34" fmla="*/ 35 w 102"/>
                <a:gd name="T3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2" h="60">
                  <a:moveTo>
                    <a:pt x="35" y="20"/>
                  </a:moveTo>
                  <a:cubicBezTo>
                    <a:pt x="37" y="20"/>
                    <a:pt x="39" y="20"/>
                    <a:pt x="41" y="21"/>
                  </a:cubicBezTo>
                  <a:cubicBezTo>
                    <a:pt x="49" y="24"/>
                    <a:pt x="78" y="38"/>
                    <a:pt x="81" y="40"/>
                  </a:cubicBezTo>
                  <a:cubicBezTo>
                    <a:pt x="82" y="40"/>
                    <a:pt x="81" y="41"/>
                    <a:pt x="80" y="41"/>
                  </a:cubicBezTo>
                  <a:cubicBezTo>
                    <a:pt x="78" y="41"/>
                    <a:pt x="73" y="39"/>
                    <a:pt x="65" y="37"/>
                  </a:cubicBezTo>
                  <a:cubicBezTo>
                    <a:pt x="54" y="34"/>
                    <a:pt x="20" y="29"/>
                    <a:pt x="21" y="26"/>
                  </a:cubicBezTo>
                  <a:cubicBezTo>
                    <a:pt x="22" y="23"/>
                    <a:pt x="28" y="20"/>
                    <a:pt x="35" y="20"/>
                  </a:cubicBezTo>
                  <a:moveTo>
                    <a:pt x="35" y="0"/>
                  </a:moveTo>
                  <a:cubicBezTo>
                    <a:pt x="21" y="0"/>
                    <a:pt x="6" y="7"/>
                    <a:pt x="2" y="2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10" y="46"/>
                    <a:pt x="20" y="48"/>
                    <a:pt x="46" y="53"/>
                  </a:cubicBezTo>
                  <a:cubicBezTo>
                    <a:pt x="51" y="54"/>
                    <a:pt x="57" y="55"/>
                    <a:pt x="60" y="56"/>
                  </a:cubicBezTo>
                  <a:cubicBezTo>
                    <a:pt x="74" y="60"/>
                    <a:pt x="78" y="60"/>
                    <a:pt x="80" y="60"/>
                  </a:cubicBezTo>
                  <a:cubicBezTo>
                    <a:pt x="89" y="60"/>
                    <a:pt x="97" y="55"/>
                    <a:pt x="100" y="46"/>
                  </a:cubicBezTo>
                  <a:cubicBezTo>
                    <a:pt x="102" y="38"/>
                    <a:pt x="100" y="29"/>
                    <a:pt x="92" y="24"/>
                  </a:cubicBezTo>
                  <a:cubicBezTo>
                    <a:pt x="87" y="20"/>
                    <a:pt x="55" y="5"/>
                    <a:pt x="47" y="2"/>
                  </a:cubicBezTo>
                  <a:cubicBezTo>
                    <a:pt x="43" y="1"/>
                    <a:pt x="39" y="0"/>
                    <a:pt x="35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94"/>
            <p:cNvSpPr/>
            <p:nvPr userDrawn="1"/>
          </p:nvSpPr>
          <p:spPr bwMode="auto">
            <a:xfrm>
              <a:off x="8531225" y="2009776"/>
              <a:ext cx="55563" cy="65088"/>
            </a:xfrm>
            <a:custGeom>
              <a:avLst/>
              <a:gdLst>
                <a:gd name="T0" fmla="*/ 17 w 35"/>
                <a:gd name="T1" fmla="*/ 41 h 41"/>
                <a:gd name="T2" fmla="*/ 5 w 35"/>
                <a:gd name="T3" fmla="*/ 31 h 41"/>
                <a:gd name="T4" fmla="*/ 6 w 35"/>
                <a:gd name="T5" fmla="*/ 5 h 41"/>
                <a:gd name="T6" fmla="*/ 15 w 35"/>
                <a:gd name="T7" fmla="*/ 0 h 41"/>
                <a:gd name="T8" fmla="*/ 27 w 35"/>
                <a:gd name="T9" fmla="*/ 9 h 41"/>
                <a:gd name="T10" fmla="*/ 29 w 35"/>
                <a:gd name="T11" fmla="*/ 34 h 41"/>
                <a:gd name="T12" fmla="*/ 17 w 3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1">
                  <a:moveTo>
                    <a:pt x="17" y="41"/>
                  </a:moveTo>
                  <a:cubicBezTo>
                    <a:pt x="11" y="41"/>
                    <a:pt x="6" y="37"/>
                    <a:pt x="5" y="31"/>
                  </a:cubicBezTo>
                  <a:cubicBezTo>
                    <a:pt x="3" y="25"/>
                    <a:pt x="0" y="12"/>
                    <a:pt x="6" y="5"/>
                  </a:cubicBezTo>
                  <a:cubicBezTo>
                    <a:pt x="8" y="2"/>
                    <a:pt x="12" y="0"/>
                    <a:pt x="15" y="0"/>
                  </a:cubicBezTo>
                  <a:cubicBezTo>
                    <a:pt x="20" y="0"/>
                    <a:pt x="24" y="3"/>
                    <a:pt x="27" y="9"/>
                  </a:cubicBezTo>
                  <a:cubicBezTo>
                    <a:pt x="27" y="10"/>
                    <a:pt x="35" y="25"/>
                    <a:pt x="29" y="34"/>
                  </a:cubicBezTo>
                  <a:cubicBezTo>
                    <a:pt x="25" y="38"/>
                    <a:pt x="21" y="41"/>
                    <a:pt x="17" y="41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95"/>
            <p:cNvSpPr>
              <a:spLocks noEditPoints="1"/>
            </p:cNvSpPr>
            <p:nvPr userDrawn="1"/>
          </p:nvSpPr>
          <p:spPr bwMode="auto">
            <a:xfrm>
              <a:off x="8515350" y="1995489"/>
              <a:ext cx="88900" cy="95250"/>
            </a:xfrm>
            <a:custGeom>
              <a:avLst/>
              <a:gdLst>
                <a:gd name="T0" fmla="*/ 25 w 56"/>
                <a:gd name="T1" fmla="*/ 19 h 60"/>
                <a:gd name="T2" fmla="*/ 31 w 56"/>
                <a:gd name="T3" fmla="*/ 37 h 60"/>
                <a:gd name="T4" fmla="*/ 27 w 56"/>
                <a:gd name="T5" fmla="*/ 40 h 60"/>
                <a:gd name="T6" fmla="*/ 24 w 56"/>
                <a:gd name="T7" fmla="*/ 38 h 60"/>
                <a:gd name="T8" fmla="*/ 24 w 56"/>
                <a:gd name="T9" fmla="*/ 20 h 60"/>
                <a:gd name="T10" fmla="*/ 25 w 56"/>
                <a:gd name="T11" fmla="*/ 19 h 60"/>
                <a:gd name="T12" fmla="*/ 25 w 56"/>
                <a:gd name="T13" fmla="*/ 0 h 60"/>
                <a:gd name="T14" fmla="*/ 9 w 56"/>
                <a:gd name="T15" fmla="*/ 8 h 60"/>
                <a:gd name="T16" fmla="*/ 5 w 56"/>
                <a:gd name="T17" fmla="*/ 43 h 60"/>
                <a:gd name="T18" fmla="*/ 27 w 56"/>
                <a:gd name="T19" fmla="*/ 60 h 60"/>
                <a:gd name="T20" fmla="*/ 47 w 56"/>
                <a:gd name="T21" fmla="*/ 48 h 60"/>
                <a:gd name="T22" fmla="*/ 46 w 56"/>
                <a:gd name="T23" fmla="*/ 14 h 60"/>
                <a:gd name="T24" fmla="*/ 25 w 56"/>
                <a:gd name="T2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60">
                  <a:moveTo>
                    <a:pt x="25" y="19"/>
                  </a:moveTo>
                  <a:cubicBezTo>
                    <a:pt x="28" y="19"/>
                    <a:pt x="33" y="34"/>
                    <a:pt x="31" y="37"/>
                  </a:cubicBezTo>
                  <a:cubicBezTo>
                    <a:pt x="29" y="39"/>
                    <a:pt x="28" y="40"/>
                    <a:pt x="27" y="40"/>
                  </a:cubicBezTo>
                  <a:cubicBezTo>
                    <a:pt x="25" y="40"/>
                    <a:pt x="24" y="39"/>
                    <a:pt x="24" y="38"/>
                  </a:cubicBezTo>
                  <a:cubicBezTo>
                    <a:pt x="23" y="34"/>
                    <a:pt x="21" y="24"/>
                    <a:pt x="24" y="20"/>
                  </a:cubicBezTo>
                  <a:cubicBezTo>
                    <a:pt x="24" y="19"/>
                    <a:pt x="24" y="19"/>
                    <a:pt x="25" y="19"/>
                  </a:cubicBezTo>
                  <a:moveTo>
                    <a:pt x="25" y="0"/>
                  </a:moveTo>
                  <a:cubicBezTo>
                    <a:pt x="19" y="0"/>
                    <a:pt x="13" y="3"/>
                    <a:pt x="9" y="8"/>
                  </a:cubicBezTo>
                  <a:cubicBezTo>
                    <a:pt x="0" y="18"/>
                    <a:pt x="2" y="33"/>
                    <a:pt x="5" y="43"/>
                  </a:cubicBezTo>
                  <a:cubicBezTo>
                    <a:pt x="8" y="53"/>
                    <a:pt x="17" y="60"/>
                    <a:pt x="27" y="60"/>
                  </a:cubicBezTo>
                  <a:cubicBezTo>
                    <a:pt x="34" y="60"/>
                    <a:pt x="42" y="56"/>
                    <a:pt x="47" y="48"/>
                  </a:cubicBezTo>
                  <a:cubicBezTo>
                    <a:pt x="56" y="36"/>
                    <a:pt x="47" y="17"/>
                    <a:pt x="46" y="14"/>
                  </a:cubicBezTo>
                  <a:cubicBezTo>
                    <a:pt x="39" y="2"/>
                    <a:pt x="30" y="0"/>
                    <a:pt x="25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96"/>
            <p:cNvSpPr/>
            <p:nvPr userDrawn="1"/>
          </p:nvSpPr>
          <p:spPr bwMode="auto">
            <a:xfrm>
              <a:off x="8555038" y="2081214"/>
              <a:ext cx="58738" cy="68263"/>
            </a:xfrm>
            <a:custGeom>
              <a:avLst/>
              <a:gdLst>
                <a:gd name="T0" fmla="*/ 15 w 37"/>
                <a:gd name="T1" fmla="*/ 43 h 43"/>
                <a:gd name="T2" fmla="*/ 7 w 37"/>
                <a:gd name="T3" fmla="*/ 40 h 43"/>
                <a:gd name="T4" fmla="*/ 3 w 37"/>
                <a:gd name="T5" fmla="*/ 10 h 43"/>
                <a:gd name="T6" fmla="*/ 16 w 37"/>
                <a:gd name="T7" fmla="*/ 0 h 43"/>
                <a:gd name="T8" fmla="*/ 17 w 37"/>
                <a:gd name="T9" fmla="*/ 0 h 43"/>
                <a:gd name="T10" fmla="*/ 18 w 37"/>
                <a:gd name="T11" fmla="*/ 0 h 43"/>
                <a:gd name="T12" fmla="*/ 34 w 37"/>
                <a:gd name="T13" fmla="*/ 11 h 43"/>
                <a:gd name="T14" fmla="*/ 35 w 37"/>
                <a:gd name="T15" fmla="*/ 25 h 43"/>
                <a:gd name="T16" fmla="*/ 15 w 37"/>
                <a:gd name="T1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3">
                  <a:moveTo>
                    <a:pt x="15" y="43"/>
                  </a:moveTo>
                  <a:cubicBezTo>
                    <a:pt x="12" y="43"/>
                    <a:pt x="9" y="42"/>
                    <a:pt x="7" y="40"/>
                  </a:cubicBezTo>
                  <a:cubicBezTo>
                    <a:pt x="0" y="34"/>
                    <a:pt x="0" y="17"/>
                    <a:pt x="3" y="10"/>
                  </a:cubicBezTo>
                  <a:cubicBezTo>
                    <a:pt x="5" y="4"/>
                    <a:pt x="10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6" y="2"/>
                    <a:pt x="31" y="6"/>
                    <a:pt x="34" y="11"/>
                  </a:cubicBezTo>
                  <a:cubicBezTo>
                    <a:pt x="37" y="16"/>
                    <a:pt x="37" y="20"/>
                    <a:pt x="35" y="25"/>
                  </a:cubicBezTo>
                  <a:cubicBezTo>
                    <a:pt x="35" y="25"/>
                    <a:pt x="27" y="43"/>
                    <a:pt x="15" y="43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97"/>
            <p:cNvSpPr>
              <a:spLocks noEditPoints="1"/>
            </p:cNvSpPr>
            <p:nvPr userDrawn="1"/>
          </p:nvSpPr>
          <p:spPr bwMode="auto">
            <a:xfrm>
              <a:off x="8537575" y="2065339"/>
              <a:ext cx="92075" cy="100013"/>
            </a:xfrm>
            <a:custGeom>
              <a:avLst/>
              <a:gdLst>
                <a:gd name="T0" fmla="*/ 27 w 58"/>
                <a:gd name="T1" fmla="*/ 20 h 63"/>
                <a:gd name="T2" fmla="*/ 27 w 58"/>
                <a:gd name="T3" fmla="*/ 20 h 63"/>
                <a:gd name="T4" fmla="*/ 37 w 58"/>
                <a:gd name="T5" fmla="*/ 31 h 63"/>
                <a:gd name="T6" fmla="*/ 26 w 58"/>
                <a:gd name="T7" fmla="*/ 43 h 63"/>
                <a:gd name="T8" fmla="*/ 24 w 58"/>
                <a:gd name="T9" fmla="*/ 43 h 63"/>
                <a:gd name="T10" fmla="*/ 27 w 58"/>
                <a:gd name="T11" fmla="*/ 20 h 63"/>
                <a:gd name="T12" fmla="*/ 27 w 58"/>
                <a:gd name="T13" fmla="*/ 0 h 63"/>
                <a:gd name="T14" fmla="*/ 5 w 58"/>
                <a:gd name="T15" fmla="*/ 16 h 63"/>
                <a:gd name="T16" fmla="*/ 12 w 58"/>
                <a:gd name="T17" fmla="*/ 58 h 63"/>
                <a:gd name="T18" fmla="*/ 26 w 58"/>
                <a:gd name="T19" fmla="*/ 63 h 63"/>
                <a:gd name="T20" fmla="*/ 55 w 58"/>
                <a:gd name="T21" fmla="*/ 39 h 63"/>
                <a:gd name="T22" fmla="*/ 54 w 58"/>
                <a:gd name="T23" fmla="*/ 17 h 63"/>
                <a:gd name="T24" fmla="*/ 31 w 58"/>
                <a:gd name="T25" fmla="*/ 1 h 63"/>
                <a:gd name="T26" fmla="*/ 27 w 58"/>
                <a:gd name="T2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8" h="63">
                  <a:moveTo>
                    <a:pt x="27" y="20"/>
                  </a:moveTo>
                  <a:cubicBezTo>
                    <a:pt x="27" y="20"/>
                    <a:pt x="27" y="20"/>
                    <a:pt x="27" y="20"/>
                  </a:cubicBezTo>
                  <a:cubicBezTo>
                    <a:pt x="35" y="21"/>
                    <a:pt x="39" y="26"/>
                    <a:pt x="37" y="31"/>
                  </a:cubicBezTo>
                  <a:cubicBezTo>
                    <a:pt x="35" y="35"/>
                    <a:pt x="29" y="43"/>
                    <a:pt x="26" y="43"/>
                  </a:cubicBezTo>
                  <a:cubicBezTo>
                    <a:pt x="25" y="43"/>
                    <a:pt x="25" y="43"/>
                    <a:pt x="24" y="43"/>
                  </a:cubicBezTo>
                  <a:cubicBezTo>
                    <a:pt x="21" y="40"/>
                    <a:pt x="20" y="20"/>
                    <a:pt x="27" y="20"/>
                  </a:cubicBezTo>
                  <a:moveTo>
                    <a:pt x="27" y="0"/>
                  </a:moveTo>
                  <a:cubicBezTo>
                    <a:pt x="17" y="0"/>
                    <a:pt x="8" y="6"/>
                    <a:pt x="5" y="16"/>
                  </a:cubicBezTo>
                  <a:cubicBezTo>
                    <a:pt x="1" y="26"/>
                    <a:pt x="0" y="48"/>
                    <a:pt x="12" y="58"/>
                  </a:cubicBezTo>
                  <a:cubicBezTo>
                    <a:pt x="15" y="61"/>
                    <a:pt x="20" y="63"/>
                    <a:pt x="26" y="63"/>
                  </a:cubicBezTo>
                  <a:cubicBezTo>
                    <a:pt x="44" y="63"/>
                    <a:pt x="54" y="40"/>
                    <a:pt x="55" y="39"/>
                  </a:cubicBezTo>
                  <a:cubicBezTo>
                    <a:pt x="58" y="32"/>
                    <a:pt x="58" y="24"/>
                    <a:pt x="54" y="17"/>
                  </a:cubicBezTo>
                  <a:cubicBezTo>
                    <a:pt x="50" y="9"/>
                    <a:pt x="41" y="3"/>
                    <a:pt x="31" y="1"/>
                  </a:cubicBezTo>
                  <a:cubicBezTo>
                    <a:pt x="30" y="0"/>
                    <a:pt x="28" y="0"/>
                    <a:pt x="27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98"/>
            <p:cNvSpPr/>
            <p:nvPr userDrawn="1"/>
          </p:nvSpPr>
          <p:spPr bwMode="auto">
            <a:xfrm>
              <a:off x="8640763" y="2295526"/>
              <a:ext cx="77788" cy="53975"/>
            </a:xfrm>
            <a:custGeom>
              <a:avLst/>
              <a:gdLst>
                <a:gd name="T0" fmla="*/ 21 w 49"/>
                <a:gd name="T1" fmla="*/ 34 h 34"/>
                <a:gd name="T2" fmla="*/ 4 w 49"/>
                <a:gd name="T3" fmla="*/ 29 h 34"/>
                <a:gd name="T4" fmla="*/ 0 w 49"/>
                <a:gd name="T5" fmla="*/ 27 h 34"/>
                <a:gd name="T6" fmla="*/ 0 w 49"/>
                <a:gd name="T7" fmla="*/ 22 h 34"/>
                <a:gd name="T8" fmla="*/ 5 w 49"/>
                <a:gd name="T9" fmla="*/ 7 h 34"/>
                <a:gd name="T10" fmla="*/ 26 w 49"/>
                <a:gd name="T11" fmla="*/ 0 h 34"/>
                <a:gd name="T12" fmla="*/ 44 w 49"/>
                <a:gd name="T13" fmla="*/ 5 h 34"/>
                <a:gd name="T14" fmla="*/ 49 w 49"/>
                <a:gd name="T15" fmla="*/ 8 h 34"/>
                <a:gd name="T16" fmla="*/ 48 w 49"/>
                <a:gd name="T17" fmla="*/ 13 h 34"/>
                <a:gd name="T18" fmla="*/ 21 w 49"/>
                <a:gd name="T1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34">
                  <a:moveTo>
                    <a:pt x="21" y="34"/>
                  </a:moveTo>
                  <a:cubicBezTo>
                    <a:pt x="15" y="34"/>
                    <a:pt x="9" y="32"/>
                    <a:pt x="4" y="2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6"/>
                    <a:pt x="2" y="11"/>
                    <a:pt x="5" y="7"/>
                  </a:cubicBezTo>
                  <a:cubicBezTo>
                    <a:pt x="10" y="3"/>
                    <a:pt x="17" y="0"/>
                    <a:pt x="26" y="0"/>
                  </a:cubicBezTo>
                  <a:cubicBezTo>
                    <a:pt x="32" y="0"/>
                    <a:pt x="39" y="2"/>
                    <a:pt x="44" y="5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25"/>
                    <a:pt x="36" y="34"/>
                    <a:pt x="21" y="34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99"/>
            <p:cNvSpPr>
              <a:spLocks noEditPoints="1"/>
            </p:cNvSpPr>
            <p:nvPr userDrawn="1"/>
          </p:nvSpPr>
          <p:spPr bwMode="auto">
            <a:xfrm>
              <a:off x="8624888" y="2279651"/>
              <a:ext cx="109538" cy="85725"/>
            </a:xfrm>
            <a:custGeom>
              <a:avLst/>
              <a:gdLst>
                <a:gd name="T0" fmla="*/ 36 w 69"/>
                <a:gd name="T1" fmla="*/ 20 h 54"/>
                <a:gd name="T2" fmla="*/ 49 w 69"/>
                <a:gd name="T3" fmla="*/ 23 h 54"/>
                <a:gd name="T4" fmla="*/ 31 w 69"/>
                <a:gd name="T5" fmla="*/ 34 h 54"/>
                <a:gd name="T6" fmla="*/ 20 w 69"/>
                <a:gd name="T7" fmla="*/ 31 h 54"/>
                <a:gd name="T8" fmla="*/ 36 w 69"/>
                <a:gd name="T9" fmla="*/ 20 h 54"/>
                <a:gd name="T10" fmla="*/ 36 w 69"/>
                <a:gd name="T11" fmla="*/ 0 h 54"/>
                <a:gd name="T12" fmla="*/ 8 w 69"/>
                <a:gd name="T13" fmla="*/ 11 h 54"/>
                <a:gd name="T14" fmla="*/ 0 w 69"/>
                <a:gd name="T15" fmla="*/ 33 h 54"/>
                <a:gd name="T16" fmla="*/ 1 w 69"/>
                <a:gd name="T17" fmla="*/ 42 h 54"/>
                <a:gd name="T18" fmla="*/ 9 w 69"/>
                <a:gd name="T19" fmla="*/ 47 h 54"/>
                <a:gd name="T20" fmla="*/ 31 w 69"/>
                <a:gd name="T21" fmla="*/ 54 h 54"/>
                <a:gd name="T22" fmla="*/ 68 w 69"/>
                <a:gd name="T23" fmla="*/ 24 h 54"/>
                <a:gd name="T24" fmla="*/ 69 w 69"/>
                <a:gd name="T25" fmla="*/ 13 h 54"/>
                <a:gd name="T26" fmla="*/ 59 w 69"/>
                <a:gd name="T27" fmla="*/ 7 h 54"/>
                <a:gd name="T28" fmla="*/ 36 w 69"/>
                <a:gd name="T2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" h="54">
                  <a:moveTo>
                    <a:pt x="36" y="20"/>
                  </a:moveTo>
                  <a:cubicBezTo>
                    <a:pt x="40" y="20"/>
                    <a:pt x="45" y="21"/>
                    <a:pt x="49" y="23"/>
                  </a:cubicBezTo>
                  <a:cubicBezTo>
                    <a:pt x="48" y="31"/>
                    <a:pt x="40" y="34"/>
                    <a:pt x="31" y="34"/>
                  </a:cubicBezTo>
                  <a:cubicBezTo>
                    <a:pt x="27" y="34"/>
                    <a:pt x="23" y="33"/>
                    <a:pt x="20" y="31"/>
                  </a:cubicBezTo>
                  <a:cubicBezTo>
                    <a:pt x="19" y="23"/>
                    <a:pt x="27" y="20"/>
                    <a:pt x="36" y="20"/>
                  </a:cubicBezTo>
                  <a:moveTo>
                    <a:pt x="36" y="0"/>
                  </a:moveTo>
                  <a:cubicBezTo>
                    <a:pt x="24" y="0"/>
                    <a:pt x="15" y="4"/>
                    <a:pt x="8" y="11"/>
                  </a:cubicBezTo>
                  <a:cubicBezTo>
                    <a:pt x="3" y="17"/>
                    <a:pt x="0" y="24"/>
                    <a:pt x="0" y="33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5" y="52"/>
                    <a:pt x="23" y="54"/>
                    <a:pt x="31" y="54"/>
                  </a:cubicBezTo>
                  <a:cubicBezTo>
                    <a:pt x="52" y="54"/>
                    <a:pt x="67" y="41"/>
                    <a:pt x="68" y="24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53" y="2"/>
                    <a:pt x="44" y="0"/>
                    <a:pt x="36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00"/>
            <p:cNvSpPr/>
            <p:nvPr userDrawn="1"/>
          </p:nvSpPr>
          <p:spPr bwMode="auto">
            <a:xfrm>
              <a:off x="8618538" y="1838326"/>
              <a:ext cx="109538" cy="120650"/>
            </a:xfrm>
            <a:custGeom>
              <a:avLst/>
              <a:gdLst>
                <a:gd name="T0" fmla="*/ 11 w 69"/>
                <a:gd name="T1" fmla="*/ 76 h 76"/>
                <a:gd name="T2" fmla="*/ 8 w 69"/>
                <a:gd name="T3" fmla="*/ 74 h 76"/>
                <a:gd name="T4" fmla="*/ 2 w 69"/>
                <a:gd name="T5" fmla="*/ 52 h 76"/>
                <a:gd name="T6" fmla="*/ 5 w 69"/>
                <a:gd name="T7" fmla="*/ 47 h 76"/>
                <a:gd name="T8" fmla="*/ 14 w 69"/>
                <a:gd name="T9" fmla="*/ 33 h 76"/>
                <a:gd name="T10" fmla="*/ 19 w 69"/>
                <a:gd name="T11" fmla="*/ 30 h 76"/>
                <a:gd name="T12" fmla="*/ 37 w 69"/>
                <a:gd name="T13" fmla="*/ 17 h 76"/>
                <a:gd name="T14" fmla="*/ 45 w 69"/>
                <a:gd name="T15" fmla="*/ 11 h 76"/>
                <a:gd name="T16" fmla="*/ 60 w 69"/>
                <a:gd name="T17" fmla="*/ 0 h 76"/>
                <a:gd name="T18" fmla="*/ 63 w 69"/>
                <a:gd name="T19" fmla="*/ 15 h 76"/>
                <a:gd name="T20" fmla="*/ 69 w 69"/>
                <a:gd name="T21" fmla="*/ 40 h 76"/>
                <a:gd name="T22" fmla="*/ 69 w 69"/>
                <a:gd name="T23" fmla="*/ 43 h 76"/>
                <a:gd name="T24" fmla="*/ 68 w 69"/>
                <a:gd name="T25" fmla="*/ 46 h 76"/>
                <a:gd name="T26" fmla="*/ 59 w 69"/>
                <a:gd name="T27" fmla="*/ 55 h 76"/>
                <a:gd name="T28" fmla="*/ 41 w 69"/>
                <a:gd name="T29" fmla="*/ 61 h 76"/>
                <a:gd name="T30" fmla="*/ 38 w 69"/>
                <a:gd name="T31" fmla="*/ 61 h 76"/>
                <a:gd name="T32" fmla="*/ 37 w 69"/>
                <a:gd name="T33" fmla="*/ 61 h 76"/>
                <a:gd name="T34" fmla="*/ 33 w 69"/>
                <a:gd name="T35" fmla="*/ 63 h 76"/>
                <a:gd name="T36" fmla="*/ 29 w 69"/>
                <a:gd name="T37" fmla="*/ 66 h 76"/>
                <a:gd name="T38" fmla="*/ 14 w 69"/>
                <a:gd name="T39" fmla="*/ 76 h 76"/>
                <a:gd name="T40" fmla="*/ 11 w 69"/>
                <a:gd name="T41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9" h="76">
                  <a:moveTo>
                    <a:pt x="11" y="76"/>
                  </a:moveTo>
                  <a:cubicBezTo>
                    <a:pt x="8" y="74"/>
                    <a:pt x="8" y="74"/>
                    <a:pt x="8" y="74"/>
                  </a:cubicBezTo>
                  <a:cubicBezTo>
                    <a:pt x="0" y="69"/>
                    <a:pt x="1" y="57"/>
                    <a:pt x="2" y="52"/>
                  </a:cubicBezTo>
                  <a:cubicBezTo>
                    <a:pt x="3" y="50"/>
                    <a:pt x="4" y="48"/>
                    <a:pt x="5" y="47"/>
                  </a:cubicBezTo>
                  <a:cubicBezTo>
                    <a:pt x="6" y="41"/>
                    <a:pt x="9" y="36"/>
                    <a:pt x="14" y="3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4" y="26"/>
                    <a:pt x="35" y="19"/>
                    <a:pt x="37" y="17"/>
                  </a:cubicBezTo>
                  <a:cubicBezTo>
                    <a:pt x="39" y="15"/>
                    <a:pt x="42" y="13"/>
                    <a:pt x="45" y="1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5" y="23"/>
                    <a:pt x="67" y="31"/>
                    <a:pt x="69" y="40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4" y="53"/>
                    <a:pt x="61" y="55"/>
                    <a:pt x="59" y="55"/>
                  </a:cubicBezTo>
                  <a:cubicBezTo>
                    <a:pt x="54" y="58"/>
                    <a:pt x="46" y="61"/>
                    <a:pt x="41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6" y="61"/>
                    <a:pt x="34" y="62"/>
                    <a:pt x="33" y="63"/>
                  </a:cubicBezTo>
                  <a:cubicBezTo>
                    <a:pt x="32" y="63"/>
                    <a:pt x="31" y="65"/>
                    <a:pt x="29" y="66"/>
                  </a:cubicBezTo>
                  <a:cubicBezTo>
                    <a:pt x="25" y="71"/>
                    <a:pt x="20" y="76"/>
                    <a:pt x="14" y="76"/>
                  </a:cubicBezTo>
                  <a:lnTo>
                    <a:pt x="11" y="76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01"/>
            <p:cNvSpPr>
              <a:spLocks noEditPoints="1"/>
            </p:cNvSpPr>
            <p:nvPr userDrawn="1"/>
          </p:nvSpPr>
          <p:spPr bwMode="auto">
            <a:xfrm>
              <a:off x="8602663" y="1812926"/>
              <a:ext cx="142875" cy="161925"/>
            </a:xfrm>
            <a:custGeom>
              <a:avLst/>
              <a:gdLst>
                <a:gd name="T0" fmla="*/ 64 w 90"/>
                <a:gd name="T1" fmla="*/ 33 h 102"/>
                <a:gd name="T2" fmla="*/ 69 w 90"/>
                <a:gd name="T3" fmla="*/ 58 h 102"/>
                <a:gd name="T4" fmla="*/ 65 w 90"/>
                <a:gd name="T5" fmla="*/ 63 h 102"/>
                <a:gd name="T6" fmla="*/ 51 w 90"/>
                <a:gd name="T7" fmla="*/ 67 h 102"/>
                <a:gd name="T8" fmla="*/ 50 w 90"/>
                <a:gd name="T9" fmla="*/ 67 h 102"/>
                <a:gd name="T10" fmla="*/ 49 w 90"/>
                <a:gd name="T11" fmla="*/ 67 h 102"/>
                <a:gd name="T12" fmla="*/ 37 w 90"/>
                <a:gd name="T13" fmla="*/ 71 h 102"/>
                <a:gd name="T14" fmla="*/ 24 w 90"/>
                <a:gd name="T15" fmla="*/ 82 h 102"/>
                <a:gd name="T16" fmla="*/ 23 w 90"/>
                <a:gd name="T17" fmla="*/ 82 h 102"/>
                <a:gd name="T18" fmla="*/ 23 w 90"/>
                <a:gd name="T19" fmla="*/ 69 h 102"/>
                <a:gd name="T20" fmla="*/ 25 w 90"/>
                <a:gd name="T21" fmla="*/ 69 h 102"/>
                <a:gd name="T22" fmla="*/ 29 w 90"/>
                <a:gd name="T23" fmla="*/ 57 h 102"/>
                <a:gd name="T24" fmla="*/ 54 w 90"/>
                <a:gd name="T25" fmla="*/ 40 h 102"/>
                <a:gd name="T26" fmla="*/ 64 w 90"/>
                <a:gd name="T27" fmla="*/ 33 h 102"/>
                <a:gd name="T28" fmla="*/ 76 w 90"/>
                <a:gd name="T29" fmla="*/ 0 h 102"/>
                <a:gd name="T30" fmla="*/ 52 w 90"/>
                <a:gd name="T31" fmla="*/ 17 h 102"/>
                <a:gd name="T32" fmla="*/ 50 w 90"/>
                <a:gd name="T33" fmla="*/ 19 h 102"/>
                <a:gd name="T34" fmla="*/ 41 w 90"/>
                <a:gd name="T35" fmla="*/ 26 h 102"/>
                <a:gd name="T36" fmla="*/ 23 w 90"/>
                <a:gd name="T37" fmla="*/ 38 h 102"/>
                <a:gd name="T38" fmla="*/ 18 w 90"/>
                <a:gd name="T39" fmla="*/ 41 h 102"/>
                <a:gd name="T40" fmla="*/ 6 w 90"/>
                <a:gd name="T41" fmla="*/ 58 h 102"/>
                <a:gd name="T42" fmla="*/ 3 w 90"/>
                <a:gd name="T43" fmla="*/ 65 h 102"/>
                <a:gd name="T44" fmla="*/ 12 w 90"/>
                <a:gd name="T45" fmla="*/ 99 h 102"/>
                <a:gd name="T46" fmla="*/ 24 w 90"/>
                <a:gd name="T47" fmla="*/ 102 h 102"/>
                <a:gd name="T48" fmla="*/ 47 w 90"/>
                <a:gd name="T49" fmla="*/ 89 h 102"/>
                <a:gd name="T50" fmla="*/ 48 w 90"/>
                <a:gd name="T51" fmla="*/ 87 h 102"/>
                <a:gd name="T52" fmla="*/ 49 w 90"/>
                <a:gd name="T53" fmla="*/ 87 h 102"/>
                <a:gd name="T54" fmla="*/ 51 w 90"/>
                <a:gd name="T55" fmla="*/ 87 h 102"/>
                <a:gd name="T56" fmla="*/ 73 w 90"/>
                <a:gd name="T57" fmla="*/ 81 h 102"/>
                <a:gd name="T58" fmla="*/ 74 w 90"/>
                <a:gd name="T59" fmla="*/ 80 h 102"/>
                <a:gd name="T60" fmla="*/ 74 w 90"/>
                <a:gd name="T61" fmla="*/ 80 h 102"/>
                <a:gd name="T62" fmla="*/ 86 w 90"/>
                <a:gd name="T63" fmla="*/ 67 h 102"/>
                <a:gd name="T64" fmla="*/ 90 w 90"/>
                <a:gd name="T65" fmla="*/ 61 h 102"/>
                <a:gd name="T66" fmla="*/ 88 w 90"/>
                <a:gd name="T67" fmla="*/ 54 h 102"/>
                <a:gd name="T68" fmla="*/ 82 w 90"/>
                <a:gd name="T69" fmla="*/ 28 h 102"/>
                <a:gd name="T70" fmla="*/ 76 w 90"/>
                <a:gd name="T71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" h="102">
                  <a:moveTo>
                    <a:pt x="64" y="33"/>
                  </a:moveTo>
                  <a:cubicBezTo>
                    <a:pt x="66" y="41"/>
                    <a:pt x="68" y="49"/>
                    <a:pt x="69" y="58"/>
                  </a:cubicBezTo>
                  <a:cubicBezTo>
                    <a:pt x="68" y="60"/>
                    <a:pt x="66" y="62"/>
                    <a:pt x="65" y="63"/>
                  </a:cubicBezTo>
                  <a:cubicBezTo>
                    <a:pt x="59" y="66"/>
                    <a:pt x="53" y="67"/>
                    <a:pt x="51" y="67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50" y="67"/>
                    <a:pt x="49" y="67"/>
                    <a:pt x="49" y="67"/>
                  </a:cubicBezTo>
                  <a:cubicBezTo>
                    <a:pt x="46" y="67"/>
                    <a:pt x="40" y="69"/>
                    <a:pt x="37" y="71"/>
                  </a:cubicBezTo>
                  <a:cubicBezTo>
                    <a:pt x="34" y="73"/>
                    <a:pt x="27" y="82"/>
                    <a:pt x="24" y="82"/>
                  </a:cubicBezTo>
                  <a:cubicBezTo>
                    <a:pt x="24" y="82"/>
                    <a:pt x="23" y="82"/>
                    <a:pt x="23" y="82"/>
                  </a:cubicBezTo>
                  <a:cubicBezTo>
                    <a:pt x="20" y="80"/>
                    <a:pt x="20" y="69"/>
                    <a:pt x="23" y="69"/>
                  </a:cubicBezTo>
                  <a:cubicBezTo>
                    <a:pt x="24" y="69"/>
                    <a:pt x="24" y="69"/>
                    <a:pt x="25" y="69"/>
                  </a:cubicBezTo>
                  <a:cubicBezTo>
                    <a:pt x="24" y="66"/>
                    <a:pt x="26" y="60"/>
                    <a:pt x="29" y="57"/>
                  </a:cubicBezTo>
                  <a:cubicBezTo>
                    <a:pt x="34" y="54"/>
                    <a:pt x="50" y="44"/>
                    <a:pt x="54" y="40"/>
                  </a:cubicBezTo>
                  <a:cubicBezTo>
                    <a:pt x="56" y="38"/>
                    <a:pt x="60" y="35"/>
                    <a:pt x="64" y="33"/>
                  </a:cubicBezTo>
                  <a:moveTo>
                    <a:pt x="76" y="0"/>
                  </a:moveTo>
                  <a:cubicBezTo>
                    <a:pt x="52" y="17"/>
                    <a:pt x="52" y="17"/>
                    <a:pt x="52" y="17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6" y="21"/>
                    <a:pt x="43" y="23"/>
                    <a:pt x="41" y="26"/>
                  </a:cubicBezTo>
                  <a:cubicBezTo>
                    <a:pt x="38" y="28"/>
                    <a:pt x="27" y="35"/>
                    <a:pt x="23" y="38"/>
                  </a:cubicBezTo>
                  <a:cubicBezTo>
                    <a:pt x="21" y="39"/>
                    <a:pt x="19" y="40"/>
                    <a:pt x="18" y="41"/>
                  </a:cubicBezTo>
                  <a:cubicBezTo>
                    <a:pt x="12" y="45"/>
                    <a:pt x="8" y="51"/>
                    <a:pt x="6" y="58"/>
                  </a:cubicBezTo>
                  <a:cubicBezTo>
                    <a:pt x="5" y="60"/>
                    <a:pt x="4" y="63"/>
                    <a:pt x="3" y="65"/>
                  </a:cubicBezTo>
                  <a:cubicBezTo>
                    <a:pt x="0" y="74"/>
                    <a:pt x="0" y="91"/>
                    <a:pt x="12" y="99"/>
                  </a:cubicBezTo>
                  <a:cubicBezTo>
                    <a:pt x="16" y="101"/>
                    <a:pt x="20" y="102"/>
                    <a:pt x="24" y="102"/>
                  </a:cubicBezTo>
                  <a:cubicBezTo>
                    <a:pt x="35" y="102"/>
                    <a:pt x="41" y="95"/>
                    <a:pt x="47" y="89"/>
                  </a:cubicBezTo>
                  <a:cubicBezTo>
                    <a:pt x="47" y="88"/>
                    <a:pt x="48" y="87"/>
                    <a:pt x="48" y="87"/>
                  </a:cubicBezTo>
                  <a:cubicBezTo>
                    <a:pt x="48" y="87"/>
                    <a:pt x="48" y="87"/>
                    <a:pt x="49" y="87"/>
                  </a:cubicBezTo>
                  <a:cubicBezTo>
                    <a:pt x="49" y="87"/>
                    <a:pt x="50" y="87"/>
                    <a:pt x="51" y="87"/>
                  </a:cubicBezTo>
                  <a:cubicBezTo>
                    <a:pt x="53" y="87"/>
                    <a:pt x="59" y="87"/>
                    <a:pt x="73" y="81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79" y="78"/>
                    <a:pt x="83" y="73"/>
                    <a:pt x="86" y="67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87" y="45"/>
                    <a:pt x="84" y="36"/>
                    <a:pt x="82" y="28"/>
                  </a:cubicBezTo>
                  <a:cubicBezTo>
                    <a:pt x="76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02"/>
            <p:cNvSpPr/>
            <p:nvPr userDrawn="1"/>
          </p:nvSpPr>
          <p:spPr bwMode="auto">
            <a:xfrm>
              <a:off x="8315325" y="2252664"/>
              <a:ext cx="68263" cy="33338"/>
            </a:xfrm>
            <a:custGeom>
              <a:avLst/>
              <a:gdLst>
                <a:gd name="T0" fmla="*/ 10 w 43"/>
                <a:gd name="T1" fmla="*/ 21 h 21"/>
                <a:gd name="T2" fmla="*/ 7 w 43"/>
                <a:gd name="T3" fmla="*/ 20 h 21"/>
                <a:gd name="T4" fmla="*/ 0 w 43"/>
                <a:gd name="T5" fmla="*/ 15 h 21"/>
                <a:gd name="T6" fmla="*/ 1 w 43"/>
                <a:gd name="T7" fmla="*/ 7 h 21"/>
                <a:gd name="T8" fmla="*/ 3 w 43"/>
                <a:gd name="T9" fmla="*/ 0 h 21"/>
                <a:gd name="T10" fmla="*/ 13 w 43"/>
                <a:gd name="T11" fmla="*/ 0 h 21"/>
                <a:gd name="T12" fmla="*/ 43 w 43"/>
                <a:gd name="T13" fmla="*/ 21 h 21"/>
                <a:gd name="T14" fmla="*/ 10 w 43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1">
                  <a:moveTo>
                    <a:pt x="10" y="21"/>
                  </a:moveTo>
                  <a:lnTo>
                    <a:pt x="7" y="20"/>
                  </a:lnTo>
                  <a:lnTo>
                    <a:pt x="0" y="15"/>
                  </a:lnTo>
                  <a:lnTo>
                    <a:pt x="1" y="7"/>
                  </a:lnTo>
                  <a:lnTo>
                    <a:pt x="3" y="0"/>
                  </a:lnTo>
                  <a:lnTo>
                    <a:pt x="13" y="0"/>
                  </a:lnTo>
                  <a:lnTo>
                    <a:pt x="43" y="21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03"/>
            <p:cNvSpPr>
              <a:spLocks noEditPoints="1"/>
            </p:cNvSpPr>
            <p:nvPr userDrawn="1"/>
          </p:nvSpPr>
          <p:spPr bwMode="auto">
            <a:xfrm>
              <a:off x="8299450" y="2238376"/>
              <a:ext cx="134938" cy="61913"/>
            </a:xfrm>
            <a:custGeom>
              <a:avLst/>
              <a:gdLst>
                <a:gd name="T0" fmla="*/ 20 w 85"/>
                <a:gd name="T1" fmla="*/ 19 h 39"/>
                <a:gd name="T2" fmla="*/ 22 w 85"/>
                <a:gd name="T3" fmla="*/ 20 h 39"/>
                <a:gd name="T4" fmla="*/ 22 w 85"/>
                <a:gd name="T5" fmla="*/ 20 h 39"/>
                <a:gd name="T6" fmla="*/ 20 w 85"/>
                <a:gd name="T7" fmla="*/ 19 h 39"/>
                <a:gd name="T8" fmla="*/ 20 w 85"/>
                <a:gd name="T9" fmla="*/ 0 h 39"/>
                <a:gd name="T10" fmla="*/ 6 w 85"/>
                <a:gd name="T11" fmla="*/ 0 h 39"/>
                <a:gd name="T12" fmla="*/ 2 w 85"/>
                <a:gd name="T13" fmla="*/ 13 h 39"/>
                <a:gd name="T14" fmla="*/ 9 w 85"/>
                <a:gd name="T15" fmla="*/ 35 h 39"/>
                <a:gd name="T16" fmla="*/ 10 w 85"/>
                <a:gd name="T17" fmla="*/ 36 h 39"/>
                <a:gd name="T18" fmla="*/ 13 w 85"/>
                <a:gd name="T19" fmla="*/ 38 h 39"/>
                <a:gd name="T20" fmla="*/ 17 w 85"/>
                <a:gd name="T21" fmla="*/ 39 h 39"/>
                <a:gd name="T22" fmla="*/ 19 w 85"/>
                <a:gd name="T23" fmla="*/ 39 h 39"/>
                <a:gd name="T24" fmla="*/ 22 w 85"/>
                <a:gd name="T25" fmla="*/ 39 h 39"/>
                <a:gd name="T26" fmla="*/ 85 w 85"/>
                <a:gd name="T27" fmla="*/ 39 h 39"/>
                <a:gd name="T28" fmla="*/ 33 w 85"/>
                <a:gd name="T29" fmla="*/ 4 h 39"/>
                <a:gd name="T30" fmla="*/ 32 w 85"/>
                <a:gd name="T31" fmla="*/ 3 h 39"/>
                <a:gd name="T32" fmla="*/ 27 w 85"/>
                <a:gd name="T33" fmla="*/ 0 h 39"/>
                <a:gd name="T34" fmla="*/ 20 w 85"/>
                <a:gd name="T3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" h="39">
                  <a:moveTo>
                    <a:pt x="20" y="19"/>
                  </a:moveTo>
                  <a:cubicBezTo>
                    <a:pt x="20" y="19"/>
                    <a:pt x="21" y="19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1" y="19"/>
                    <a:pt x="20" y="19"/>
                    <a:pt x="20" y="19"/>
                  </a:cubicBezTo>
                  <a:moveTo>
                    <a:pt x="2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9"/>
                    <a:pt x="1" y="29"/>
                    <a:pt x="9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85" y="39"/>
                    <a:pt x="85" y="39"/>
                    <a:pt x="85" y="39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04"/>
            <p:cNvSpPr/>
            <p:nvPr userDrawn="1"/>
          </p:nvSpPr>
          <p:spPr bwMode="auto">
            <a:xfrm>
              <a:off x="8324850" y="2247901"/>
              <a:ext cx="114300" cy="146050"/>
            </a:xfrm>
            <a:custGeom>
              <a:avLst/>
              <a:gdLst>
                <a:gd name="T0" fmla="*/ 53 w 72"/>
                <a:gd name="T1" fmla="*/ 92 h 92"/>
                <a:gd name="T2" fmla="*/ 45 w 72"/>
                <a:gd name="T3" fmla="*/ 89 h 92"/>
                <a:gd name="T4" fmla="*/ 32 w 72"/>
                <a:gd name="T5" fmla="*/ 66 h 92"/>
                <a:gd name="T6" fmla="*/ 12 w 72"/>
                <a:gd name="T7" fmla="*/ 30 h 92"/>
                <a:gd name="T8" fmla="*/ 1 w 72"/>
                <a:gd name="T9" fmla="*/ 23 h 92"/>
                <a:gd name="T10" fmla="*/ 0 w 72"/>
                <a:gd name="T11" fmla="*/ 22 h 92"/>
                <a:gd name="T12" fmla="*/ 11 w 72"/>
                <a:gd name="T13" fmla="*/ 6 h 92"/>
                <a:gd name="T14" fmla="*/ 7 w 72"/>
                <a:gd name="T15" fmla="*/ 5 h 92"/>
                <a:gd name="T16" fmla="*/ 3 w 72"/>
                <a:gd name="T17" fmla="*/ 6 h 92"/>
                <a:gd name="T18" fmla="*/ 4 w 72"/>
                <a:gd name="T19" fmla="*/ 5 h 92"/>
                <a:gd name="T20" fmla="*/ 13 w 72"/>
                <a:gd name="T21" fmla="*/ 0 h 92"/>
                <a:gd name="T22" fmla="*/ 20 w 72"/>
                <a:gd name="T23" fmla="*/ 0 h 92"/>
                <a:gd name="T24" fmla="*/ 22 w 72"/>
                <a:gd name="T25" fmla="*/ 5 h 92"/>
                <a:gd name="T26" fmla="*/ 24 w 72"/>
                <a:gd name="T27" fmla="*/ 6 h 92"/>
                <a:gd name="T28" fmla="*/ 38 w 72"/>
                <a:gd name="T29" fmla="*/ 21 h 92"/>
                <a:gd name="T30" fmla="*/ 41 w 72"/>
                <a:gd name="T31" fmla="*/ 27 h 92"/>
                <a:gd name="T32" fmla="*/ 44 w 72"/>
                <a:gd name="T33" fmla="*/ 31 h 92"/>
                <a:gd name="T34" fmla="*/ 69 w 72"/>
                <a:gd name="T35" fmla="*/ 60 h 92"/>
                <a:gd name="T36" fmla="*/ 65 w 72"/>
                <a:gd name="T37" fmla="*/ 84 h 92"/>
                <a:gd name="T38" fmla="*/ 53 w 72"/>
                <a:gd name="T3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92">
                  <a:moveTo>
                    <a:pt x="53" y="92"/>
                  </a:moveTo>
                  <a:cubicBezTo>
                    <a:pt x="50" y="92"/>
                    <a:pt x="47" y="91"/>
                    <a:pt x="45" y="89"/>
                  </a:cubicBezTo>
                  <a:cubicBezTo>
                    <a:pt x="42" y="87"/>
                    <a:pt x="40" y="83"/>
                    <a:pt x="32" y="66"/>
                  </a:cubicBezTo>
                  <a:cubicBezTo>
                    <a:pt x="27" y="56"/>
                    <a:pt x="16" y="33"/>
                    <a:pt x="12" y="30"/>
                  </a:cubicBezTo>
                  <a:cubicBezTo>
                    <a:pt x="7" y="27"/>
                    <a:pt x="3" y="24"/>
                    <a:pt x="1" y="2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5"/>
                    <a:pt x="9" y="5"/>
                    <a:pt x="7" y="5"/>
                  </a:cubicBezTo>
                  <a:cubicBezTo>
                    <a:pt x="5" y="5"/>
                    <a:pt x="4" y="5"/>
                    <a:pt x="3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6" y="3"/>
                    <a:pt x="8" y="0"/>
                    <a:pt x="1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3" y="5"/>
                    <a:pt x="24" y="6"/>
                  </a:cubicBezTo>
                  <a:cubicBezTo>
                    <a:pt x="28" y="9"/>
                    <a:pt x="34" y="14"/>
                    <a:pt x="38" y="21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53" y="39"/>
                    <a:pt x="65" y="51"/>
                    <a:pt x="69" y="60"/>
                  </a:cubicBezTo>
                  <a:cubicBezTo>
                    <a:pt x="72" y="68"/>
                    <a:pt x="69" y="78"/>
                    <a:pt x="65" y="84"/>
                  </a:cubicBezTo>
                  <a:cubicBezTo>
                    <a:pt x="61" y="91"/>
                    <a:pt x="56" y="92"/>
                    <a:pt x="53" y="92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05"/>
            <p:cNvSpPr>
              <a:spLocks noEditPoints="1"/>
            </p:cNvSpPr>
            <p:nvPr userDrawn="1"/>
          </p:nvSpPr>
          <p:spPr bwMode="auto">
            <a:xfrm>
              <a:off x="8315325" y="2232026"/>
              <a:ext cx="141288" cy="177800"/>
            </a:xfrm>
            <a:custGeom>
              <a:avLst/>
              <a:gdLst>
                <a:gd name="T0" fmla="*/ 19 w 89"/>
                <a:gd name="T1" fmla="*/ 20 h 112"/>
                <a:gd name="T2" fmla="*/ 20 w 89"/>
                <a:gd name="T3" fmla="*/ 20 h 112"/>
                <a:gd name="T4" fmla="*/ 35 w 89"/>
                <a:gd name="T5" fmla="*/ 35 h 112"/>
                <a:gd name="T6" fmla="*/ 39 w 89"/>
                <a:gd name="T7" fmla="*/ 42 h 112"/>
                <a:gd name="T8" fmla="*/ 43 w 89"/>
                <a:gd name="T9" fmla="*/ 48 h 112"/>
                <a:gd name="T10" fmla="*/ 66 w 89"/>
                <a:gd name="T11" fmla="*/ 74 h 112"/>
                <a:gd name="T12" fmla="*/ 59 w 89"/>
                <a:gd name="T13" fmla="*/ 92 h 112"/>
                <a:gd name="T14" fmla="*/ 57 w 89"/>
                <a:gd name="T15" fmla="*/ 92 h 112"/>
                <a:gd name="T16" fmla="*/ 23 w 89"/>
                <a:gd name="T17" fmla="*/ 32 h 112"/>
                <a:gd name="T18" fmla="*/ 12 w 89"/>
                <a:gd name="T19" fmla="*/ 24 h 112"/>
                <a:gd name="T20" fmla="*/ 13 w 89"/>
                <a:gd name="T21" fmla="*/ 24 h 112"/>
                <a:gd name="T22" fmla="*/ 19 w 89"/>
                <a:gd name="T23" fmla="*/ 20 h 112"/>
                <a:gd name="T24" fmla="*/ 19 w 89"/>
                <a:gd name="T25" fmla="*/ 0 h 112"/>
                <a:gd name="T26" fmla="*/ 3 w 89"/>
                <a:gd name="T27" fmla="*/ 8 h 112"/>
                <a:gd name="T28" fmla="*/ 2 w 89"/>
                <a:gd name="T29" fmla="*/ 9 h 112"/>
                <a:gd name="T30" fmla="*/ 13 w 89"/>
                <a:gd name="T31" fmla="*/ 5 h 112"/>
                <a:gd name="T32" fmla="*/ 22 w 89"/>
                <a:gd name="T33" fmla="*/ 8 h 112"/>
                <a:gd name="T34" fmla="*/ 0 w 89"/>
                <a:gd name="T35" fmla="*/ 40 h 112"/>
                <a:gd name="T36" fmla="*/ 1 w 89"/>
                <a:gd name="T37" fmla="*/ 41 h 112"/>
                <a:gd name="T38" fmla="*/ 11 w 89"/>
                <a:gd name="T39" fmla="*/ 48 h 112"/>
                <a:gd name="T40" fmla="*/ 29 w 89"/>
                <a:gd name="T41" fmla="*/ 80 h 112"/>
                <a:gd name="T42" fmla="*/ 45 w 89"/>
                <a:gd name="T43" fmla="*/ 107 h 112"/>
                <a:gd name="T44" fmla="*/ 59 w 89"/>
                <a:gd name="T45" fmla="*/ 112 h 112"/>
                <a:gd name="T46" fmla="*/ 80 w 89"/>
                <a:gd name="T47" fmla="*/ 99 h 112"/>
                <a:gd name="T48" fmla="*/ 84 w 89"/>
                <a:gd name="T49" fmla="*/ 66 h 112"/>
                <a:gd name="T50" fmla="*/ 57 w 89"/>
                <a:gd name="T51" fmla="*/ 35 h 112"/>
                <a:gd name="T52" fmla="*/ 56 w 89"/>
                <a:gd name="T53" fmla="*/ 31 h 112"/>
                <a:gd name="T54" fmla="*/ 52 w 89"/>
                <a:gd name="T55" fmla="*/ 26 h 112"/>
                <a:gd name="T56" fmla="*/ 35 w 89"/>
                <a:gd name="T57" fmla="*/ 8 h 112"/>
                <a:gd name="T58" fmla="*/ 34 w 89"/>
                <a:gd name="T59" fmla="*/ 7 h 112"/>
                <a:gd name="T60" fmla="*/ 19 w 89"/>
                <a:gd name="T61" fmla="*/ 0 h 112"/>
                <a:gd name="T62" fmla="*/ 19 w 89"/>
                <a:gd name="T63" fmla="*/ 0 h 112"/>
                <a:gd name="T64" fmla="*/ 19 w 89"/>
                <a:gd name="T6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" h="112">
                  <a:moveTo>
                    <a:pt x="19" y="20"/>
                  </a:moveTo>
                  <a:cubicBezTo>
                    <a:pt x="19" y="20"/>
                    <a:pt x="20" y="20"/>
                    <a:pt x="20" y="20"/>
                  </a:cubicBezTo>
                  <a:cubicBezTo>
                    <a:pt x="21" y="22"/>
                    <a:pt x="31" y="28"/>
                    <a:pt x="35" y="35"/>
                  </a:cubicBezTo>
                  <a:cubicBezTo>
                    <a:pt x="35" y="35"/>
                    <a:pt x="35" y="35"/>
                    <a:pt x="39" y="42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52" y="55"/>
                    <a:pt x="63" y="67"/>
                    <a:pt x="66" y="74"/>
                  </a:cubicBezTo>
                  <a:cubicBezTo>
                    <a:pt x="69" y="81"/>
                    <a:pt x="63" y="92"/>
                    <a:pt x="59" y="92"/>
                  </a:cubicBezTo>
                  <a:cubicBezTo>
                    <a:pt x="58" y="92"/>
                    <a:pt x="58" y="92"/>
                    <a:pt x="57" y="92"/>
                  </a:cubicBezTo>
                  <a:cubicBezTo>
                    <a:pt x="53" y="88"/>
                    <a:pt x="33" y="39"/>
                    <a:pt x="23" y="32"/>
                  </a:cubicBezTo>
                  <a:cubicBezTo>
                    <a:pt x="18" y="28"/>
                    <a:pt x="14" y="25"/>
                    <a:pt x="12" y="24"/>
                  </a:cubicBezTo>
                  <a:cubicBezTo>
                    <a:pt x="12" y="24"/>
                    <a:pt x="13" y="24"/>
                    <a:pt x="13" y="24"/>
                  </a:cubicBezTo>
                  <a:cubicBezTo>
                    <a:pt x="16" y="24"/>
                    <a:pt x="18" y="20"/>
                    <a:pt x="19" y="20"/>
                  </a:cubicBezTo>
                  <a:moveTo>
                    <a:pt x="19" y="0"/>
                  </a:moveTo>
                  <a:cubicBezTo>
                    <a:pt x="10" y="0"/>
                    <a:pt x="5" y="6"/>
                    <a:pt x="3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8"/>
                    <a:pt x="8" y="5"/>
                    <a:pt x="13" y="5"/>
                  </a:cubicBezTo>
                  <a:cubicBezTo>
                    <a:pt x="16" y="5"/>
                    <a:pt x="20" y="6"/>
                    <a:pt x="22" y="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4" y="42"/>
                    <a:pt x="7" y="44"/>
                    <a:pt x="11" y="48"/>
                  </a:cubicBezTo>
                  <a:cubicBezTo>
                    <a:pt x="15" y="52"/>
                    <a:pt x="25" y="71"/>
                    <a:pt x="29" y="80"/>
                  </a:cubicBezTo>
                  <a:cubicBezTo>
                    <a:pt x="37" y="98"/>
                    <a:pt x="40" y="103"/>
                    <a:pt x="45" y="107"/>
                  </a:cubicBezTo>
                  <a:cubicBezTo>
                    <a:pt x="49" y="110"/>
                    <a:pt x="54" y="112"/>
                    <a:pt x="59" y="112"/>
                  </a:cubicBezTo>
                  <a:cubicBezTo>
                    <a:pt x="64" y="112"/>
                    <a:pt x="73" y="110"/>
                    <a:pt x="80" y="99"/>
                  </a:cubicBezTo>
                  <a:cubicBezTo>
                    <a:pt x="85" y="92"/>
                    <a:pt x="89" y="78"/>
                    <a:pt x="84" y="66"/>
                  </a:cubicBezTo>
                  <a:cubicBezTo>
                    <a:pt x="79" y="56"/>
                    <a:pt x="67" y="43"/>
                    <a:pt x="57" y="35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48" y="17"/>
                    <a:pt x="40" y="12"/>
                    <a:pt x="35" y="8"/>
                  </a:cubicBezTo>
                  <a:cubicBezTo>
                    <a:pt x="35" y="8"/>
                    <a:pt x="35" y="8"/>
                    <a:pt x="34" y="7"/>
                  </a:cubicBezTo>
                  <a:cubicBezTo>
                    <a:pt x="31" y="3"/>
                    <a:pt x="25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06"/>
            <p:cNvSpPr/>
            <p:nvPr userDrawn="1"/>
          </p:nvSpPr>
          <p:spPr bwMode="auto">
            <a:xfrm>
              <a:off x="8154988" y="2200276"/>
              <a:ext cx="63500" cy="63500"/>
            </a:xfrm>
            <a:custGeom>
              <a:avLst/>
              <a:gdLst>
                <a:gd name="T0" fmla="*/ 26 w 40"/>
                <a:gd name="T1" fmla="*/ 40 h 40"/>
                <a:gd name="T2" fmla="*/ 4 w 40"/>
                <a:gd name="T3" fmla="*/ 25 h 40"/>
                <a:gd name="T4" fmla="*/ 3 w 40"/>
                <a:gd name="T5" fmla="*/ 11 h 40"/>
                <a:gd name="T6" fmla="*/ 19 w 40"/>
                <a:gd name="T7" fmla="*/ 0 h 40"/>
                <a:gd name="T8" fmla="*/ 29 w 40"/>
                <a:gd name="T9" fmla="*/ 4 h 40"/>
                <a:gd name="T10" fmla="*/ 36 w 40"/>
                <a:gd name="T11" fmla="*/ 34 h 40"/>
                <a:gd name="T12" fmla="*/ 33 w 40"/>
                <a:gd name="T13" fmla="*/ 40 h 40"/>
                <a:gd name="T14" fmla="*/ 26 w 40"/>
                <a:gd name="T1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0">
                  <a:moveTo>
                    <a:pt x="26" y="40"/>
                  </a:moveTo>
                  <a:cubicBezTo>
                    <a:pt x="19" y="40"/>
                    <a:pt x="8" y="31"/>
                    <a:pt x="4" y="25"/>
                  </a:cubicBezTo>
                  <a:cubicBezTo>
                    <a:pt x="0" y="19"/>
                    <a:pt x="2" y="13"/>
                    <a:pt x="3" y="11"/>
                  </a:cubicBezTo>
                  <a:cubicBezTo>
                    <a:pt x="6" y="4"/>
                    <a:pt x="12" y="0"/>
                    <a:pt x="19" y="0"/>
                  </a:cubicBezTo>
                  <a:cubicBezTo>
                    <a:pt x="23" y="0"/>
                    <a:pt x="26" y="1"/>
                    <a:pt x="29" y="4"/>
                  </a:cubicBezTo>
                  <a:cubicBezTo>
                    <a:pt x="34" y="8"/>
                    <a:pt x="40" y="26"/>
                    <a:pt x="36" y="34"/>
                  </a:cubicBezTo>
                  <a:cubicBezTo>
                    <a:pt x="33" y="40"/>
                    <a:pt x="33" y="40"/>
                    <a:pt x="33" y="40"/>
                  </a:cubicBezTo>
                  <a:lnTo>
                    <a:pt x="26" y="40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07"/>
            <p:cNvSpPr>
              <a:spLocks noEditPoints="1"/>
            </p:cNvSpPr>
            <p:nvPr userDrawn="1"/>
          </p:nvSpPr>
          <p:spPr bwMode="auto">
            <a:xfrm>
              <a:off x="8139113" y="2184401"/>
              <a:ext cx="96838" cy="95250"/>
            </a:xfrm>
            <a:custGeom>
              <a:avLst/>
              <a:gdLst>
                <a:gd name="T0" fmla="*/ 29 w 61"/>
                <a:gd name="T1" fmla="*/ 19 h 60"/>
                <a:gd name="T2" fmla="*/ 32 w 61"/>
                <a:gd name="T3" fmla="*/ 21 h 60"/>
                <a:gd name="T4" fmla="*/ 37 w 61"/>
                <a:gd name="T5" fmla="*/ 40 h 60"/>
                <a:gd name="T6" fmla="*/ 36 w 61"/>
                <a:gd name="T7" fmla="*/ 40 h 60"/>
                <a:gd name="T8" fmla="*/ 22 w 61"/>
                <a:gd name="T9" fmla="*/ 25 h 60"/>
                <a:gd name="T10" fmla="*/ 29 w 61"/>
                <a:gd name="T11" fmla="*/ 19 h 60"/>
                <a:gd name="T12" fmla="*/ 29 w 61"/>
                <a:gd name="T13" fmla="*/ 0 h 60"/>
                <a:gd name="T14" fmla="*/ 4 w 61"/>
                <a:gd name="T15" fmla="*/ 17 h 60"/>
                <a:gd name="T16" fmla="*/ 6 w 61"/>
                <a:gd name="T17" fmla="*/ 40 h 60"/>
                <a:gd name="T18" fmla="*/ 36 w 61"/>
                <a:gd name="T19" fmla="*/ 60 h 60"/>
                <a:gd name="T20" fmla="*/ 55 w 61"/>
                <a:gd name="T21" fmla="*/ 49 h 60"/>
                <a:gd name="T22" fmla="*/ 46 w 61"/>
                <a:gd name="T23" fmla="*/ 7 h 60"/>
                <a:gd name="T24" fmla="*/ 29 w 61"/>
                <a:gd name="T2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60">
                  <a:moveTo>
                    <a:pt x="29" y="19"/>
                  </a:moveTo>
                  <a:cubicBezTo>
                    <a:pt x="30" y="19"/>
                    <a:pt x="31" y="20"/>
                    <a:pt x="32" y="21"/>
                  </a:cubicBezTo>
                  <a:cubicBezTo>
                    <a:pt x="35" y="24"/>
                    <a:pt x="39" y="37"/>
                    <a:pt x="37" y="40"/>
                  </a:cubicBezTo>
                  <a:cubicBezTo>
                    <a:pt x="37" y="40"/>
                    <a:pt x="37" y="40"/>
                    <a:pt x="36" y="40"/>
                  </a:cubicBezTo>
                  <a:cubicBezTo>
                    <a:pt x="33" y="40"/>
                    <a:pt x="19" y="30"/>
                    <a:pt x="22" y="25"/>
                  </a:cubicBezTo>
                  <a:cubicBezTo>
                    <a:pt x="23" y="21"/>
                    <a:pt x="26" y="19"/>
                    <a:pt x="29" y="19"/>
                  </a:cubicBezTo>
                  <a:moveTo>
                    <a:pt x="29" y="0"/>
                  </a:moveTo>
                  <a:cubicBezTo>
                    <a:pt x="19" y="0"/>
                    <a:pt x="9" y="6"/>
                    <a:pt x="4" y="17"/>
                  </a:cubicBezTo>
                  <a:cubicBezTo>
                    <a:pt x="0" y="24"/>
                    <a:pt x="1" y="32"/>
                    <a:pt x="6" y="40"/>
                  </a:cubicBezTo>
                  <a:cubicBezTo>
                    <a:pt x="11" y="48"/>
                    <a:pt x="24" y="60"/>
                    <a:pt x="36" y="60"/>
                  </a:cubicBezTo>
                  <a:cubicBezTo>
                    <a:pt x="44" y="60"/>
                    <a:pt x="51" y="56"/>
                    <a:pt x="55" y="49"/>
                  </a:cubicBezTo>
                  <a:cubicBezTo>
                    <a:pt x="61" y="36"/>
                    <a:pt x="53" y="13"/>
                    <a:pt x="46" y="7"/>
                  </a:cubicBezTo>
                  <a:cubicBezTo>
                    <a:pt x="41" y="2"/>
                    <a:pt x="35" y="0"/>
                    <a:pt x="29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08"/>
            <p:cNvSpPr/>
            <p:nvPr userDrawn="1"/>
          </p:nvSpPr>
          <p:spPr bwMode="auto">
            <a:xfrm>
              <a:off x="7789863" y="2465389"/>
              <a:ext cx="104775" cy="204788"/>
            </a:xfrm>
            <a:custGeom>
              <a:avLst/>
              <a:gdLst>
                <a:gd name="T0" fmla="*/ 29 w 66"/>
                <a:gd name="T1" fmla="*/ 129 h 129"/>
                <a:gd name="T2" fmla="*/ 5 w 66"/>
                <a:gd name="T3" fmla="*/ 111 h 129"/>
                <a:gd name="T4" fmla="*/ 3 w 66"/>
                <a:gd name="T5" fmla="*/ 102 h 129"/>
                <a:gd name="T6" fmla="*/ 2 w 66"/>
                <a:gd name="T7" fmla="*/ 76 h 129"/>
                <a:gd name="T8" fmla="*/ 4 w 66"/>
                <a:gd name="T9" fmla="*/ 67 h 129"/>
                <a:gd name="T10" fmla="*/ 11 w 66"/>
                <a:gd name="T11" fmla="*/ 36 h 129"/>
                <a:gd name="T12" fmla="*/ 21 w 66"/>
                <a:gd name="T13" fmla="*/ 26 h 129"/>
                <a:gd name="T14" fmla="*/ 31 w 66"/>
                <a:gd name="T15" fmla="*/ 16 h 129"/>
                <a:gd name="T16" fmla="*/ 47 w 66"/>
                <a:gd name="T17" fmla="*/ 0 h 129"/>
                <a:gd name="T18" fmla="*/ 57 w 66"/>
                <a:gd name="T19" fmla="*/ 11 h 129"/>
                <a:gd name="T20" fmla="*/ 60 w 66"/>
                <a:gd name="T21" fmla="*/ 24 h 129"/>
                <a:gd name="T22" fmla="*/ 65 w 66"/>
                <a:gd name="T23" fmla="*/ 56 h 129"/>
                <a:gd name="T24" fmla="*/ 58 w 66"/>
                <a:gd name="T25" fmla="*/ 74 h 129"/>
                <a:gd name="T26" fmla="*/ 57 w 66"/>
                <a:gd name="T27" fmla="*/ 77 h 129"/>
                <a:gd name="T28" fmla="*/ 54 w 66"/>
                <a:gd name="T29" fmla="*/ 98 h 129"/>
                <a:gd name="T30" fmla="*/ 33 w 66"/>
                <a:gd name="T31" fmla="*/ 129 h 129"/>
                <a:gd name="T32" fmla="*/ 29 w 66"/>
                <a:gd name="T3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129">
                  <a:moveTo>
                    <a:pt x="29" y="129"/>
                  </a:moveTo>
                  <a:cubicBezTo>
                    <a:pt x="22" y="129"/>
                    <a:pt x="6" y="123"/>
                    <a:pt x="5" y="111"/>
                  </a:cubicBezTo>
                  <a:cubicBezTo>
                    <a:pt x="5" y="109"/>
                    <a:pt x="4" y="106"/>
                    <a:pt x="3" y="102"/>
                  </a:cubicBezTo>
                  <a:cubicBezTo>
                    <a:pt x="0" y="86"/>
                    <a:pt x="0" y="81"/>
                    <a:pt x="2" y="76"/>
                  </a:cubicBezTo>
                  <a:cubicBezTo>
                    <a:pt x="3" y="75"/>
                    <a:pt x="4" y="69"/>
                    <a:pt x="4" y="67"/>
                  </a:cubicBezTo>
                  <a:cubicBezTo>
                    <a:pt x="2" y="58"/>
                    <a:pt x="8" y="40"/>
                    <a:pt x="11" y="36"/>
                  </a:cubicBezTo>
                  <a:cubicBezTo>
                    <a:pt x="13" y="33"/>
                    <a:pt x="16" y="30"/>
                    <a:pt x="21" y="26"/>
                  </a:cubicBezTo>
                  <a:cubicBezTo>
                    <a:pt x="24" y="24"/>
                    <a:pt x="29" y="18"/>
                    <a:pt x="31" y="16"/>
                  </a:cubicBezTo>
                  <a:cubicBezTo>
                    <a:pt x="31" y="16"/>
                    <a:pt x="36" y="0"/>
                    <a:pt x="47" y="0"/>
                  </a:cubicBezTo>
                  <a:cubicBezTo>
                    <a:pt x="52" y="0"/>
                    <a:pt x="57" y="4"/>
                    <a:pt x="57" y="11"/>
                  </a:cubicBezTo>
                  <a:cubicBezTo>
                    <a:pt x="57" y="13"/>
                    <a:pt x="59" y="19"/>
                    <a:pt x="60" y="24"/>
                  </a:cubicBezTo>
                  <a:cubicBezTo>
                    <a:pt x="64" y="43"/>
                    <a:pt x="66" y="51"/>
                    <a:pt x="65" y="56"/>
                  </a:cubicBezTo>
                  <a:cubicBezTo>
                    <a:pt x="62" y="67"/>
                    <a:pt x="60" y="72"/>
                    <a:pt x="58" y="74"/>
                  </a:cubicBezTo>
                  <a:cubicBezTo>
                    <a:pt x="57" y="75"/>
                    <a:pt x="57" y="76"/>
                    <a:pt x="57" y="77"/>
                  </a:cubicBezTo>
                  <a:cubicBezTo>
                    <a:pt x="57" y="80"/>
                    <a:pt x="56" y="92"/>
                    <a:pt x="54" y="98"/>
                  </a:cubicBezTo>
                  <a:cubicBezTo>
                    <a:pt x="54" y="98"/>
                    <a:pt x="44" y="125"/>
                    <a:pt x="33" y="129"/>
                  </a:cubicBezTo>
                  <a:cubicBezTo>
                    <a:pt x="32" y="129"/>
                    <a:pt x="31" y="129"/>
                    <a:pt x="29" y="129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09"/>
            <p:cNvSpPr>
              <a:spLocks noEditPoints="1"/>
            </p:cNvSpPr>
            <p:nvPr userDrawn="1"/>
          </p:nvSpPr>
          <p:spPr bwMode="auto">
            <a:xfrm>
              <a:off x="7772400" y="2449514"/>
              <a:ext cx="136525" cy="236538"/>
            </a:xfrm>
            <a:custGeom>
              <a:avLst/>
              <a:gdLst>
                <a:gd name="T0" fmla="*/ 58 w 86"/>
                <a:gd name="T1" fmla="*/ 20 h 149"/>
                <a:gd name="T2" fmla="*/ 59 w 86"/>
                <a:gd name="T3" fmla="*/ 22 h 149"/>
                <a:gd name="T4" fmla="*/ 66 w 86"/>
                <a:gd name="T5" fmla="*/ 65 h 149"/>
                <a:gd name="T6" fmla="*/ 61 w 86"/>
                <a:gd name="T7" fmla="*/ 78 h 149"/>
                <a:gd name="T8" fmla="*/ 58 w 86"/>
                <a:gd name="T9" fmla="*/ 87 h 149"/>
                <a:gd name="T10" fmla="*/ 56 w 86"/>
                <a:gd name="T11" fmla="*/ 106 h 149"/>
                <a:gd name="T12" fmla="*/ 41 w 86"/>
                <a:gd name="T13" fmla="*/ 129 h 149"/>
                <a:gd name="T14" fmla="*/ 40 w 86"/>
                <a:gd name="T15" fmla="*/ 129 h 149"/>
                <a:gd name="T16" fmla="*/ 26 w 86"/>
                <a:gd name="T17" fmla="*/ 120 h 149"/>
                <a:gd name="T18" fmla="*/ 22 w 86"/>
                <a:gd name="T19" fmla="*/ 91 h 149"/>
                <a:gd name="T20" fmla="*/ 24 w 86"/>
                <a:gd name="T21" fmla="*/ 74 h 149"/>
                <a:gd name="T22" fmla="*/ 30 w 86"/>
                <a:gd name="T23" fmla="*/ 51 h 149"/>
                <a:gd name="T24" fmla="*/ 51 w 86"/>
                <a:gd name="T25" fmla="*/ 30 h 149"/>
                <a:gd name="T26" fmla="*/ 58 w 86"/>
                <a:gd name="T27" fmla="*/ 20 h 149"/>
                <a:gd name="T28" fmla="*/ 58 w 86"/>
                <a:gd name="T29" fmla="*/ 0 h 149"/>
                <a:gd name="T30" fmla="*/ 33 w 86"/>
                <a:gd name="T31" fmla="*/ 22 h 149"/>
                <a:gd name="T32" fmla="*/ 25 w 86"/>
                <a:gd name="T33" fmla="*/ 29 h 149"/>
                <a:gd name="T34" fmla="*/ 15 w 86"/>
                <a:gd name="T35" fmla="*/ 40 h 149"/>
                <a:gd name="T36" fmla="*/ 5 w 86"/>
                <a:gd name="T37" fmla="*/ 78 h 149"/>
                <a:gd name="T38" fmla="*/ 4 w 86"/>
                <a:gd name="T39" fmla="*/ 83 h 149"/>
                <a:gd name="T40" fmla="*/ 5 w 86"/>
                <a:gd name="T41" fmla="*/ 114 h 149"/>
                <a:gd name="T42" fmla="*/ 6 w 86"/>
                <a:gd name="T43" fmla="*/ 122 h 149"/>
                <a:gd name="T44" fmla="*/ 40 w 86"/>
                <a:gd name="T45" fmla="*/ 149 h 149"/>
                <a:gd name="T46" fmla="*/ 47 w 86"/>
                <a:gd name="T47" fmla="*/ 148 h 149"/>
                <a:gd name="T48" fmla="*/ 75 w 86"/>
                <a:gd name="T49" fmla="*/ 110 h 149"/>
                <a:gd name="T50" fmla="*/ 78 w 86"/>
                <a:gd name="T51" fmla="*/ 89 h 149"/>
                <a:gd name="T52" fmla="*/ 85 w 86"/>
                <a:gd name="T53" fmla="*/ 68 h 149"/>
                <a:gd name="T54" fmla="*/ 80 w 86"/>
                <a:gd name="T55" fmla="*/ 32 h 149"/>
                <a:gd name="T56" fmla="*/ 78 w 86"/>
                <a:gd name="T57" fmla="*/ 20 h 149"/>
                <a:gd name="T58" fmla="*/ 58 w 86"/>
                <a:gd name="T5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149">
                  <a:moveTo>
                    <a:pt x="58" y="20"/>
                  </a:moveTo>
                  <a:cubicBezTo>
                    <a:pt x="58" y="20"/>
                    <a:pt x="59" y="20"/>
                    <a:pt x="59" y="22"/>
                  </a:cubicBezTo>
                  <a:cubicBezTo>
                    <a:pt x="59" y="27"/>
                    <a:pt x="67" y="58"/>
                    <a:pt x="66" y="65"/>
                  </a:cubicBezTo>
                  <a:cubicBezTo>
                    <a:pt x="65" y="71"/>
                    <a:pt x="62" y="77"/>
                    <a:pt x="61" y="78"/>
                  </a:cubicBezTo>
                  <a:cubicBezTo>
                    <a:pt x="60" y="79"/>
                    <a:pt x="58" y="84"/>
                    <a:pt x="58" y="87"/>
                  </a:cubicBezTo>
                  <a:cubicBezTo>
                    <a:pt x="58" y="90"/>
                    <a:pt x="57" y="100"/>
                    <a:pt x="56" y="106"/>
                  </a:cubicBezTo>
                  <a:cubicBezTo>
                    <a:pt x="54" y="111"/>
                    <a:pt x="45" y="128"/>
                    <a:pt x="41" y="129"/>
                  </a:cubicBezTo>
                  <a:cubicBezTo>
                    <a:pt x="41" y="129"/>
                    <a:pt x="41" y="129"/>
                    <a:pt x="40" y="129"/>
                  </a:cubicBezTo>
                  <a:cubicBezTo>
                    <a:pt x="36" y="129"/>
                    <a:pt x="26" y="125"/>
                    <a:pt x="26" y="120"/>
                  </a:cubicBezTo>
                  <a:cubicBezTo>
                    <a:pt x="25" y="114"/>
                    <a:pt x="20" y="94"/>
                    <a:pt x="22" y="91"/>
                  </a:cubicBezTo>
                  <a:cubicBezTo>
                    <a:pt x="23" y="88"/>
                    <a:pt x="26" y="77"/>
                    <a:pt x="24" y="74"/>
                  </a:cubicBezTo>
                  <a:cubicBezTo>
                    <a:pt x="23" y="72"/>
                    <a:pt x="27" y="56"/>
                    <a:pt x="30" y="51"/>
                  </a:cubicBezTo>
                  <a:cubicBezTo>
                    <a:pt x="34" y="47"/>
                    <a:pt x="49" y="35"/>
                    <a:pt x="51" y="30"/>
                  </a:cubicBezTo>
                  <a:cubicBezTo>
                    <a:pt x="52" y="26"/>
                    <a:pt x="56" y="20"/>
                    <a:pt x="58" y="20"/>
                  </a:cubicBezTo>
                  <a:moveTo>
                    <a:pt x="58" y="0"/>
                  </a:moveTo>
                  <a:cubicBezTo>
                    <a:pt x="43" y="0"/>
                    <a:pt x="35" y="15"/>
                    <a:pt x="33" y="22"/>
                  </a:cubicBezTo>
                  <a:cubicBezTo>
                    <a:pt x="31" y="24"/>
                    <a:pt x="27" y="27"/>
                    <a:pt x="25" y="29"/>
                  </a:cubicBezTo>
                  <a:cubicBezTo>
                    <a:pt x="21" y="33"/>
                    <a:pt x="17" y="36"/>
                    <a:pt x="15" y="40"/>
                  </a:cubicBezTo>
                  <a:cubicBezTo>
                    <a:pt x="11" y="45"/>
                    <a:pt x="3" y="64"/>
                    <a:pt x="5" y="78"/>
                  </a:cubicBezTo>
                  <a:cubicBezTo>
                    <a:pt x="5" y="79"/>
                    <a:pt x="4" y="82"/>
                    <a:pt x="4" y="83"/>
                  </a:cubicBezTo>
                  <a:cubicBezTo>
                    <a:pt x="0" y="90"/>
                    <a:pt x="2" y="98"/>
                    <a:pt x="5" y="114"/>
                  </a:cubicBezTo>
                  <a:cubicBezTo>
                    <a:pt x="5" y="117"/>
                    <a:pt x="6" y="120"/>
                    <a:pt x="6" y="122"/>
                  </a:cubicBezTo>
                  <a:cubicBezTo>
                    <a:pt x="8" y="141"/>
                    <a:pt x="30" y="149"/>
                    <a:pt x="40" y="149"/>
                  </a:cubicBezTo>
                  <a:cubicBezTo>
                    <a:pt x="43" y="149"/>
                    <a:pt x="45" y="148"/>
                    <a:pt x="47" y="148"/>
                  </a:cubicBezTo>
                  <a:cubicBezTo>
                    <a:pt x="64" y="143"/>
                    <a:pt x="75" y="111"/>
                    <a:pt x="75" y="110"/>
                  </a:cubicBezTo>
                  <a:cubicBezTo>
                    <a:pt x="76" y="104"/>
                    <a:pt x="77" y="93"/>
                    <a:pt x="78" y="89"/>
                  </a:cubicBezTo>
                  <a:cubicBezTo>
                    <a:pt x="80" y="85"/>
                    <a:pt x="83" y="79"/>
                    <a:pt x="85" y="68"/>
                  </a:cubicBezTo>
                  <a:cubicBezTo>
                    <a:pt x="86" y="61"/>
                    <a:pt x="85" y="52"/>
                    <a:pt x="80" y="32"/>
                  </a:cubicBezTo>
                  <a:cubicBezTo>
                    <a:pt x="80" y="28"/>
                    <a:pt x="78" y="22"/>
                    <a:pt x="78" y="20"/>
                  </a:cubicBezTo>
                  <a:cubicBezTo>
                    <a:pt x="77" y="9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10"/>
            <p:cNvSpPr/>
            <p:nvPr userDrawn="1"/>
          </p:nvSpPr>
          <p:spPr bwMode="auto">
            <a:xfrm>
              <a:off x="6918325" y="2949576"/>
              <a:ext cx="49213" cy="42863"/>
            </a:xfrm>
            <a:custGeom>
              <a:avLst/>
              <a:gdLst>
                <a:gd name="T0" fmla="*/ 0 w 31"/>
                <a:gd name="T1" fmla="*/ 27 h 27"/>
                <a:gd name="T2" fmla="*/ 0 w 31"/>
                <a:gd name="T3" fmla="*/ 18 h 27"/>
                <a:gd name="T4" fmla="*/ 4 w 31"/>
                <a:gd name="T5" fmla="*/ 5 h 27"/>
                <a:gd name="T6" fmla="*/ 16 w 31"/>
                <a:gd name="T7" fmla="*/ 0 h 27"/>
                <a:gd name="T8" fmla="*/ 26 w 31"/>
                <a:gd name="T9" fmla="*/ 5 h 27"/>
                <a:gd name="T10" fmla="*/ 30 w 31"/>
                <a:gd name="T11" fmla="*/ 19 h 27"/>
                <a:gd name="T12" fmla="*/ 28 w 31"/>
                <a:gd name="T13" fmla="*/ 27 h 27"/>
                <a:gd name="T14" fmla="*/ 0 w 31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7">
                  <a:moveTo>
                    <a:pt x="0" y="27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3"/>
                    <a:pt x="1" y="8"/>
                    <a:pt x="4" y="5"/>
                  </a:cubicBezTo>
                  <a:cubicBezTo>
                    <a:pt x="7" y="2"/>
                    <a:pt x="12" y="0"/>
                    <a:pt x="16" y="0"/>
                  </a:cubicBezTo>
                  <a:cubicBezTo>
                    <a:pt x="20" y="0"/>
                    <a:pt x="24" y="2"/>
                    <a:pt x="26" y="5"/>
                  </a:cubicBezTo>
                  <a:cubicBezTo>
                    <a:pt x="28" y="7"/>
                    <a:pt x="31" y="12"/>
                    <a:pt x="30" y="19"/>
                  </a:cubicBezTo>
                  <a:cubicBezTo>
                    <a:pt x="28" y="27"/>
                    <a:pt x="28" y="27"/>
                    <a:pt x="28" y="27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11"/>
            <p:cNvSpPr>
              <a:spLocks noEditPoints="1"/>
            </p:cNvSpPr>
            <p:nvPr userDrawn="1"/>
          </p:nvSpPr>
          <p:spPr bwMode="auto">
            <a:xfrm>
              <a:off x="6902450" y="2933701"/>
              <a:ext cx="80963" cy="74613"/>
            </a:xfrm>
            <a:custGeom>
              <a:avLst/>
              <a:gdLst>
                <a:gd name="T0" fmla="*/ 26 w 51"/>
                <a:gd name="T1" fmla="*/ 20 h 47"/>
                <a:gd name="T2" fmla="*/ 30 w 51"/>
                <a:gd name="T3" fmla="*/ 27 h 47"/>
                <a:gd name="T4" fmla="*/ 20 w 51"/>
                <a:gd name="T5" fmla="*/ 27 h 47"/>
                <a:gd name="T6" fmla="*/ 26 w 51"/>
                <a:gd name="T7" fmla="*/ 20 h 47"/>
                <a:gd name="T8" fmla="*/ 26 w 51"/>
                <a:gd name="T9" fmla="*/ 0 h 47"/>
                <a:gd name="T10" fmla="*/ 7 w 51"/>
                <a:gd name="T11" fmla="*/ 8 h 47"/>
                <a:gd name="T12" fmla="*/ 0 w 51"/>
                <a:gd name="T13" fmla="*/ 28 h 47"/>
                <a:gd name="T14" fmla="*/ 1 w 51"/>
                <a:gd name="T15" fmla="*/ 47 h 47"/>
                <a:gd name="T16" fmla="*/ 20 w 51"/>
                <a:gd name="T17" fmla="*/ 47 h 47"/>
                <a:gd name="T18" fmla="*/ 30 w 51"/>
                <a:gd name="T19" fmla="*/ 47 h 47"/>
                <a:gd name="T20" fmla="*/ 47 w 51"/>
                <a:gd name="T21" fmla="*/ 47 h 47"/>
                <a:gd name="T22" fmla="*/ 49 w 51"/>
                <a:gd name="T23" fmla="*/ 30 h 47"/>
                <a:gd name="T24" fmla="*/ 44 w 51"/>
                <a:gd name="T25" fmla="*/ 8 h 47"/>
                <a:gd name="T26" fmla="*/ 26 w 51"/>
                <a:gd name="T2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47">
                  <a:moveTo>
                    <a:pt x="26" y="20"/>
                  </a:moveTo>
                  <a:cubicBezTo>
                    <a:pt x="28" y="20"/>
                    <a:pt x="31" y="22"/>
                    <a:pt x="30" y="27"/>
                  </a:cubicBezTo>
                  <a:cubicBezTo>
                    <a:pt x="26" y="27"/>
                    <a:pt x="23" y="27"/>
                    <a:pt x="20" y="27"/>
                  </a:cubicBezTo>
                  <a:cubicBezTo>
                    <a:pt x="19" y="22"/>
                    <a:pt x="23" y="20"/>
                    <a:pt x="26" y="20"/>
                  </a:cubicBezTo>
                  <a:moveTo>
                    <a:pt x="26" y="0"/>
                  </a:moveTo>
                  <a:cubicBezTo>
                    <a:pt x="19" y="0"/>
                    <a:pt x="12" y="3"/>
                    <a:pt x="7" y="8"/>
                  </a:cubicBezTo>
                  <a:cubicBezTo>
                    <a:pt x="2" y="13"/>
                    <a:pt x="0" y="21"/>
                    <a:pt x="0" y="28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51" y="22"/>
                    <a:pt x="49" y="14"/>
                    <a:pt x="44" y="8"/>
                  </a:cubicBezTo>
                  <a:cubicBezTo>
                    <a:pt x="39" y="3"/>
                    <a:pt x="33" y="0"/>
                    <a:pt x="26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12"/>
            <p:cNvSpPr/>
            <p:nvPr userDrawn="1"/>
          </p:nvSpPr>
          <p:spPr bwMode="auto">
            <a:xfrm>
              <a:off x="6859588" y="1063626"/>
              <a:ext cx="531813" cy="487363"/>
            </a:xfrm>
            <a:custGeom>
              <a:avLst/>
              <a:gdLst>
                <a:gd name="T0" fmla="*/ 125 w 335"/>
                <a:gd name="T1" fmla="*/ 303 h 307"/>
                <a:gd name="T2" fmla="*/ 101 w 335"/>
                <a:gd name="T3" fmla="*/ 288 h 307"/>
                <a:gd name="T4" fmla="*/ 87 w 335"/>
                <a:gd name="T5" fmla="*/ 241 h 307"/>
                <a:gd name="T6" fmla="*/ 85 w 335"/>
                <a:gd name="T7" fmla="*/ 212 h 307"/>
                <a:gd name="T8" fmla="*/ 83 w 335"/>
                <a:gd name="T9" fmla="*/ 180 h 307"/>
                <a:gd name="T10" fmla="*/ 78 w 335"/>
                <a:gd name="T11" fmla="*/ 175 h 307"/>
                <a:gd name="T12" fmla="*/ 74 w 335"/>
                <a:gd name="T13" fmla="*/ 151 h 307"/>
                <a:gd name="T14" fmla="*/ 66 w 335"/>
                <a:gd name="T15" fmla="*/ 135 h 307"/>
                <a:gd name="T16" fmla="*/ 50 w 335"/>
                <a:gd name="T17" fmla="*/ 132 h 307"/>
                <a:gd name="T18" fmla="*/ 24 w 335"/>
                <a:gd name="T19" fmla="*/ 131 h 307"/>
                <a:gd name="T20" fmla="*/ 13 w 335"/>
                <a:gd name="T21" fmla="*/ 108 h 307"/>
                <a:gd name="T22" fmla="*/ 7 w 335"/>
                <a:gd name="T23" fmla="*/ 104 h 307"/>
                <a:gd name="T24" fmla="*/ 4 w 335"/>
                <a:gd name="T25" fmla="*/ 83 h 307"/>
                <a:gd name="T26" fmla="*/ 30 w 335"/>
                <a:gd name="T27" fmla="*/ 75 h 307"/>
                <a:gd name="T28" fmla="*/ 56 w 335"/>
                <a:gd name="T29" fmla="*/ 43 h 307"/>
                <a:gd name="T30" fmla="*/ 123 w 335"/>
                <a:gd name="T31" fmla="*/ 27 h 307"/>
                <a:gd name="T32" fmla="*/ 159 w 335"/>
                <a:gd name="T33" fmla="*/ 8 h 307"/>
                <a:gd name="T34" fmla="*/ 202 w 335"/>
                <a:gd name="T35" fmla="*/ 6 h 307"/>
                <a:gd name="T36" fmla="*/ 224 w 335"/>
                <a:gd name="T37" fmla="*/ 2 h 307"/>
                <a:gd name="T38" fmla="*/ 236 w 335"/>
                <a:gd name="T39" fmla="*/ 0 h 307"/>
                <a:gd name="T40" fmla="*/ 243 w 335"/>
                <a:gd name="T41" fmla="*/ 2 h 307"/>
                <a:gd name="T42" fmla="*/ 254 w 335"/>
                <a:gd name="T43" fmla="*/ 3 h 307"/>
                <a:gd name="T44" fmla="*/ 280 w 335"/>
                <a:gd name="T45" fmla="*/ 5 h 307"/>
                <a:gd name="T46" fmla="*/ 297 w 335"/>
                <a:gd name="T47" fmla="*/ 29 h 307"/>
                <a:gd name="T48" fmla="*/ 321 w 335"/>
                <a:gd name="T49" fmla="*/ 35 h 307"/>
                <a:gd name="T50" fmla="*/ 334 w 335"/>
                <a:gd name="T51" fmla="*/ 46 h 307"/>
                <a:gd name="T52" fmla="*/ 311 w 335"/>
                <a:gd name="T53" fmla="*/ 71 h 307"/>
                <a:gd name="T54" fmla="*/ 299 w 335"/>
                <a:gd name="T55" fmla="*/ 91 h 307"/>
                <a:gd name="T56" fmla="*/ 293 w 335"/>
                <a:gd name="T57" fmla="*/ 117 h 307"/>
                <a:gd name="T58" fmla="*/ 279 w 335"/>
                <a:gd name="T59" fmla="*/ 160 h 307"/>
                <a:gd name="T60" fmla="*/ 277 w 335"/>
                <a:gd name="T61" fmla="*/ 173 h 307"/>
                <a:gd name="T62" fmla="*/ 276 w 335"/>
                <a:gd name="T63" fmla="*/ 177 h 307"/>
                <a:gd name="T64" fmla="*/ 252 w 335"/>
                <a:gd name="T65" fmla="*/ 189 h 307"/>
                <a:gd name="T66" fmla="*/ 242 w 335"/>
                <a:gd name="T67" fmla="*/ 205 h 307"/>
                <a:gd name="T68" fmla="*/ 212 w 335"/>
                <a:gd name="T69" fmla="*/ 230 h 307"/>
                <a:gd name="T70" fmla="*/ 187 w 335"/>
                <a:gd name="T71" fmla="*/ 246 h 307"/>
                <a:gd name="T72" fmla="*/ 173 w 335"/>
                <a:gd name="T73" fmla="*/ 248 h 307"/>
                <a:gd name="T74" fmla="*/ 161 w 335"/>
                <a:gd name="T75" fmla="*/ 282 h 307"/>
                <a:gd name="T76" fmla="*/ 134 w 335"/>
                <a:gd name="T77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35" h="307">
                  <a:moveTo>
                    <a:pt x="134" y="307"/>
                  </a:moveTo>
                  <a:cubicBezTo>
                    <a:pt x="131" y="307"/>
                    <a:pt x="128" y="306"/>
                    <a:pt x="125" y="303"/>
                  </a:cubicBezTo>
                  <a:cubicBezTo>
                    <a:pt x="123" y="302"/>
                    <a:pt x="118" y="301"/>
                    <a:pt x="116" y="301"/>
                  </a:cubicBezTo>
                  <a:cubicBezTo>
                    <a:pt x="109" y="301"/>
                    <a:pt x="104" y="294"/>
                    <a:pt x="101" y="288"/>
                  </a:cubicBezTo>
                  <a:cubicBezTo>
                    <a:pt x="97" y="281"/>
                    <a:pt x="95" y="273"/>
                    <a:pt x="95" y="265"/>
                  </a:cubicBezTo>
                  <a:cubicBezTo>
                    <a:pt x="95" y="260"/>
                    <a:pt x="91" y="249"/>
                    <a:pt x="87" y="241"/>
                  </a:cubicBezTo>
                  <a:cubicBezTo>
                    <a:pt x="82" y="228"/>
                    <a:pt x="79" y="220"/>
                    <a:pt x="85" y="214"/>
                  </a:cubicBezTo>
                  <a:cubicBezTo>
                    <a:pt x="85" y="214"/>
                    <a:pt x="85" y="213"/>
                    <a:pt x="85" y="212"/>
                  </a:cubicBezTo>
                  <a:cubicBezTo>
                    <a:pt x="86" y="209"/>
                    <a:pt x="86" y="204"/>
                    <a:pt x="90" y="200"/>
                  </a:cubicBezTo>
                  <a:cubicBezTo>
                    <a:pt x="84" y="195"/>
                    <a:pt x="82" y="186"/>
                    <a:pt x="83" y="180"/>
                  </a:cubicBezTo>
                  <a:cubicBezTo>
                    <a:pt x="83" y="179"/>
                    <a:pt x="83" y="179"/>
                    <a:pt x="83" y="179"/>
                  </a:cubicBezTo>
                  <a:cubicBezTo>
                    <a:pt x="81" y="178"/>
                    <a:pt x="79" y="176"/>
                    <a:pt x="78" y="175"/>
                  </a:cubicBezTo>
                  <a:cubicBezTo>
                    <a:pt x="75" y="171"/>
                    <a:pt x="74" y="167"/>
                    <a:pt x="75" y="164"/>
                  </a:cubicBezTo>
                  <a:cubicBezTo>
                    <a:pt x="75" y="162"/>
                    <a:pt x="74" y="153"/>
                    <a:pt x="74" y="151"/>
                  </a:cubicBezTo>
                  <a:cubicBezTo>
                    <a:pt x="73" y="150"/>
                    <a:pt x="72" y="148"/>
                    <a:pt x="71" y="146"/>
                  </a:cubicBezTo>
                  <a:cubicBezTo>
                    <a:pt x="70" y="144"/>
                    <a:pt x="68" y="138"/>
                    <a:pt x="66" y="135"/>
                  </a:cubicBezTo>
                  <a:cubicBezTo>
                    <a:pt x="64" y="135"/>
                    <a:pt x="61" y="134"/>
                    <a:pt x="58" y="134"/>
                  </a:cubicBezTo>
                  <a:cubicBezTo>
                    <a:pt x="56" y="133"/>
                    <a:pt x="52" y="132"/>
                    <a:pt x="50" y="132"/>
                  </a:cubicBezTo>
                  <a:cubicBezTo>
                    <a:pt x="47" y="134"/>
                    <a:pt x="44" y="134"/>
                    <a:pt x="42" y="134"/>
                  </a:cubicBezTo>
                  <a:cubicBezTo>
                    <a:pt x="37" y="134"/>
                    <a:pt x="28" y="132"/>
                    <a:pt x="24" y="131"/>
                  </a:cubicBezTo>
                  <a:cubicBezTo>
                    <a:pt x="15" y="128"/>
                    <a:pt x="12" y="118"/>
                    <a:pt x="13" y="110"/>
                  </a:cubicBezTo>
                  <a:cubicBezTo>
                    <a:pt x="13" y="109"/>
                    <a:pt x="13" y="109"/>
                    <a:pt x="13" y="108"/>
                  </a:cubicBezTo>
                  <a:cubicBezTo>
                    <a:pt x="11" y="107"/>
                    <a:pt x="9" y="106"/>
                    <a:pt x="8" y="104"/>
                  </a:cubicBezTo>
                  <a:cubicBezTo>
                    <a:pt x="7" y="104"/>
                    <a:pt x="7" y="104"/>
                    <a:pt x="7" y="104"/>
                  </a:cubicBezTo>
                  <a:cubicBezTo>
                    <a:pt x="5" y="102"/>
                    <a:pt x="0" y="99"/>
                    <a:pt x="0" y="93"/>
                  </a:cubicBezTo>
                  <a:cubicBezTo>
                    <a:pt x="0" y="89"/>
                    <a:pt x="1" y="86"/>
                    <a:pt x="4" y="83"/>
                  </a:cubicBezTo>
                  <a:cubicBezTo>
                    <a:pt x="8" y="79"/>
                    <a:pt x="15" y="78"/>
                    <a:pt x="23" y="77"/>
                  </a:cubicBezTo>
                  <a:cubicBezTo>
                    <a:pt x="26" y="76"/>
                    <a:pt x="29" y="75"/>
                    <a:pt x="30" y="75"/>
                  </a:cubicBezTo>
                  <a:cubicBezTo>
                    <a:pt x="31" y="75"/>
                    <a:pt x="33" y="73"/>
                    <a:pt x="35" y="72"/>
                  </a:cubicBezTo>
                  <a:cubicBezTo>
                    <a:pt x="35" y="63"/>
                    <a:pt x="46" y="49"/>
                    <a:pt x="56" y="43"/>
                  </a:cubicBezTo>
                  <a:cubicBezTo>
                    <a:pt x="69" y="36"/>
                    <a:pt x="112" y="27"/>
                    <a:pt x="121" y="27"/>
                  </a:cubicBezTo>
                  <a:cubicBezTo>
                    <a:pt x="123" y="27"/>
                    <a:pt x="123" y="27"/>
                    <a:pt x="123" y="27"/>
                  </a:cubicBezTo>
                  <a:cubicBezTo>
                    <a:pt x="133" y="27"/>
                    <a:pt x="139" y="27"/>
                    <a:pt x="144" y="26"/>
                  </a:cubicBezTo>
                  <a:cubicBezTo>
                    <a:pt x="146" y="19"/>
                    <a:pt x="151" y="10"/>
                    <a:pt x="159" y="8"/>
                  </a:cubicBezTo>
                  <a:cubicBezTo>
                    <a:pt x="166" y="6"/>
                    <a:pt x="191" y="6"/>
                    <a:pt x="196" y="6"/>
                  </a:cubicBezTo>
                  <a:cubicBezTo>
                    <a:pt x="198" y="6"/>
                    <a:pt x="200" y="6"/>
                    <a:pt x="202" y="6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8" y="6"/>
                    <a:pt x="217" y="4"/>
                    <a:pt x="224" y="2"/>
                  </a:cubicBezTo>
                  <a:cubicBezTo>
                    <a:pt x="230" y="1"/>
                    <a:pt x="233" y="0"/>
                    <a:pt x="235" y="0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38" y="0"/>
                    <a:pt x="241" y="1"/>
                    <a:pt x="243" y="2"/>
                  </a:cubicBezTo>
                  <a:cubicBezTo>
                    <a:pt x="245" y="2"/>
                    <a:pt x="248" y="3"/>
                    <a:pt x="249" y="3"/>
                  </a:cubicBezTo>
                  <a:cubicBezTo>
                    <a:pt x="250" y="3"/>
                    <a:pt x="252" y="3"/>
                    <a:pt x="254" y="3"/>
                  </a:cubicBezTo>
                  <a:cubicBezTo>
                    <a:pt x="257" y="3"/>
                    <a:pt x="263" y="4"/>
                    <a:pt x="268" y="4"/>
                  </a:cubicBezTo>
                  <a:cubicBezTo>
                    <a:pt x="273" y="4"/>
                    <a:pt x="277" y="5"/>
                    <a:pt x="280" y="5"/>
                  </a:cubicBezTo>
                  <a:cubicBezTo>
                    <a:pt x="289" y="5"/>
                    <a:pt x="298" y="13"/>
                    <a:pt x="299" y="21"/>
                  </a:cubicBezTo>
                  <a:cubicBezTo>
                    <a:pt x="299" y="24"/>
                    <a:pt x="299" y="27"/>
                    <a:pt x="297" y="29"/>
                  </a:cubicBezTo>
                  <a:cubicBezTo>
                    <a:pt x="302" y="30"/>
                    <a:pt x="307" y="31"/>
                    <a:pt x="311" y="33"/>
                  </a:cubicBezTo>
                  <a:cubicBezTo>
                    <a:pt x="312" y="34"/>
                    <a:pt x="318" y="35"/>
                    <a:pt x="321" y="35"/>
                  </a:cubicBezTo>
                  <a:cubicBezTo>
                    <a:pt x="322" y="35"/>
                    <a:pt x="322" y="35"/>
                    <a:pt x="322" y="35"/>
                  </a:cubicBezTo>
                  <a:cubicBezTo>
                    <a:pt x="328" y="35"/>
                    <a:pt x="333" y="39"/>
                    <a:pt x="334" y="46"/>
                  </a:cubicBezTo>
                  <a:cubicBezTo>
                    <a:pt x="335" y="52"/>
                    <a:pt x="331" y="63"/>
                    <a:pt x="323" y="65"/>
                  </a:cubicBezTo>
                  <a:cubicBezTo>
                    <a:pt x="320" y="66"/>
                    <a:pt x="313" y="69"/>
                    <a:pt x="311" y="71"/>
                  </a:cubicBezTo>
                  <a:cubicBezTo>
                    <a:pt x="309" y="73"/>
                    <a:pt x="306" y="75"/>
                    <a:pt x="303" y="77"/>
                  </a:cubicBezTo>
                  <a:cubicBezTo>
                    <a:pt x="302" y="81"/>
                    <a:pt x="301" y="87"/>
                    <a:pt x="299" y="91"/>
                  </a:cubicBezTo>
                  <a:cubicBezTo>
                    <a:pt x="302" y="95"/>
                    <a:pt x="303" y="100"/>
                    <a:pt x="302" y="105"/>
                  </a:cubicBezTo>
                  <a:cubicBezTo>
                    <a:pt x="302" y="112"/>
                    <a:pt x="297" y="116"/>
                    <a:pt x="293" y="117"/>
                  </a:cubicBezTo>
                  <a:cubicBezTo>
                    <a:pt x="291" y="119"/>
                    <a:pt x="288" y="124"/>
                    <a:pt x="290" y="130"/>
                  </a:cubicBezTo>
                  <a:cubicBezTo>
                    <a:pt x="293" y="143"/>
                    <a:pt x="284" y="154"/>
                    <a:pt x="279" y="160"/>
                  </a:cubicBezTo>
                  <a:cubicBezTo>
                    <a:pt x="279" y="160"/>
                    <a:pt x="279" y="160"/>
                    <a:pt x="279" y="160"/>
                  </a:cubicBezTo>
                  <a:cubicBezTo>
                    <a:pt x="279" y="166"/>
                    <a:pt x="277" y="172"/>
                    <a:pt x="277" y="173"/>
                  </a:cubicBezTo>
                  <a:cubicBezTo>
                    <a:pt x="277" y="173"/>
                    <a:pt x="277" y="173"/>
                    <a:pt x="277" y="173"/>
                  </a:cubicBezTo>
                  <a:cubicBezTo>
                    <a:pt x="277" y="174"/>
                    <a:pt x="277" y="176"/>
                    <a:pt x="276" y="177"/>
                  </a:cubicBezTo>
                  <a:cubicBezTo>
                    <a:pt x="274" y="185"/>
                    <a:pt x="264" y="190"/>
                    <a:pt x="257" y="190"/>
                  </a:cubicBezTo>
                  <a:cubicBezTo>
                    <a:pt x="255" y="190"/>
                    <a:pt x="254" y="190"/>
                    <a:pt x="252" y="189"/>
                  </a:cubicBezTo>
                  <a:cubicBezTo>
                    <a:pt x="252" y="192"/>
                    <a:pt x="251" y="195"/>
                    <a:pt x="248" y="197"/>
                  </a:cubicBezTo>
                  <a:cubicBezTo>
                    <a:pt x="247" y="198"/>
                    <a:pt x="244" y="203"/>
                    <a:pt x="242" y="205"/>
                  </a:cubicBezTo>
                  <a:cubicBezTo>
                    <a:pt x="237" y="213"/>
                    <a:pt x="233" y="218"/>
                    <a:pt x="229" y="221"/>
                  </a:cubicBezTo>
                  <a:cubicBezTo>
                    <a:pt x="226" y="223"/>
                    <a:pt x="220" y="226"/>
                    <a:pt x="212" y="230"/>
                  </a:cubicBezTo>
                  <a:cubicBezTo>
                    <a:pt x="209" y="232"/>
                    <a:pt x="204" y="234"/>
                    <a:pt x="203" y="235"/>
                  </a:cubicBezTo>
                  <a:cubicBezTo>
                    <a:pt x="203" y="235"/>
                    <a:pt x="192" y="244"/>
                    <a:pt x="187" y="246"/>
                  </a:cubicBezTo>
                  <a:cubicBezTo>
                    <a:pt x="184" y="248"/>
                    <a:pt x="180" y="248"/>
                    <a:pt x="175" y="248"/>
                  </a:cubicBezTo>
                  <a:cubicBezTo>
                    <a:pt x="175" y="248"/>
                    <a:pt x="174" y="248"/>
                    <a:pt x="173" y="248"/>
                  </a:cubicBezTo>
                  <a:cubicBezTo>
                    <a:pt x="173" y="248"/>
                    <a:pt x="173" y="248"/>
                    <a:pt x="173" y="249"/>
                  </a:cubicBezTo>
                  <a:cubicBezTo>
                    <a:pt x="168" y="266"/>
                    <a:pt x="164" y="278"/>
                    <a:pt x="161" y="282"/>
                  </a:cubicBezTo>
                  <a:cubicBezTo>
                    <a:pt x="158" y="288"/>
                    <a:pt x="152" y="296"/>
                    <a:pt x="149" y="299"/>
                  </a:cubicBezTo>
                  <a:cubicBezTo>
                    <a:pt x="144" y="305"/>
                    <a:pt x="139" y="307"/>
                    <a:pt x="134" y="307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13"/>
            <p:cNvSpPr>
              <a:spLocks noEditPoints="1"/>
            </p:cNvSpPr>
            <p:nvPr userDrawn="1"/>
          </p:nvSpPr>
          <p:spPr bwMode="auto">
            <a:xfrm>
              <a:off x="6843713" y="1047751"/>
              <a:ext cx="563563" cy="519113"/>
            </a:xfrm>
            <a:custGeom>
              <a:avLst/>
              <a:gdLst>
                <a:gd name="T0" fmla="*/ 259 w 355"/>
                <a:gd name="T1" fmla="*/ 23 h 327"/>
                <a:gd name="T2" fmla="*/ 290 w 355"/>
                <a:gd name="T3" fmla="*/ 25 h 327"/>
                <a:gd name="T4" fmla="*/ 291 w 355"/>
                <a:gd name="T5" fmla="*/ 49 h 327"/>
                <a:gd name="T6" fmla="*/ 331 w 355"/>
                <a:gd name="T7" fmla="*/ 55 h 327"/>
                <a:gd name="T8" fmla="*/ 330 w 355"/>
                <a:gd name="T9" fmla="*/ 66 h 327"/>
                <a:gd name="T10" fmla="*/ 299 w 355"/>
                <a:gd name="T11" fmla="*/ 99 h 327"/>
                <a:gd name="T12" fmla="*/ 290 w 355"/>
                <a:gd name="T13" fmla="*/ 142 h 327"/>
                <a:gd name="T14" fmla="*/ 276 w 355"/>
                <a:gd name="T15" fmla="*/ 180 h 327"/>
                <a:gd name="T16" fmla="*/ 267 w 355"/>
                <a:gd name="T17" fmla="*/ 190 h 327"/>
                <a:gd name="T18" fmla="*/ 243 w 355"/>
                <a:gd name="T19" fmla="*/ 185 h 327"/>
                <a:gd name="T20" fmla="*/ 233 w 355"/>
                <a:gd name="T21" fmla="*/ 223 h 327"/>
                <a:gd name="T22" fmla="*/ 175 w 355"/>
                <a:gd name="T23" fmla="*/ 250 h 327"/>
                <a:gd name="T24" fmla="*/ 144 w 355"/>
                <a:gd name="T25" fmla="*/ 308 h 327"/>
                <a:gd name="T26" fmla="*/ 114 w 355"/>
                <a:gd name="T27" fmla="*/ 275 h 327"/>
                <a:gd name="T28" fmla="*/ 109 w 355"/>
                <a:gd name="T29" fmla="*/ 204 h 327"/>
                <a:gd name="T30" fmla="*/ 105 w 355"/>
                <a:gd name="T31" fmla="*/ 189 h 327"/>
                <a:gd name="T32" fmla="*/ 106 w 355"/>
                <a:gd name="T33" fmla="*/ 184 h 327"/>
                <a:gd name="T34" fmla="*/ 79 w 355"/>
                <a:gd name="T35" fmla="*/ 136 h 327"/>
                <a:gd name="T36" fmla="*/ 52 w 355"/>
                <a:gd name="T37" fmla="*/ 134 h 327"/>
                <a:gd name="T38" fmla="*/ 53 w 355"/>
                <a:gd name="T39" fmla="*/ 112 h 327"/>
                <a:gd name="T40" fmla="*/ 27 w 355"/>
                <a:gd name="T41" fmla="*/ 109 h 327"/>
                <a:gd name="T42" fmla="*/ 43 w 355"/>
                <a:gd name="T43" fmla="*/ 94 h 327"/>
                <a:gd name="T44" fmla="*/ 131 w 355"/>
                <a:gd name="T45" fmla="*/ 47 h 327"/>
                <a:gd name="T46" fmla="*/ 206 w 355"/>
                <a:gd name="T47" fmla="*/ 25 h 327"/>
                <a:gd name="T48" fmla="*/ 245 w 355"/>
                <a:gd name="T49" fmla="*/ 20 h 327"/>
                <a:gd name="T50" fmla="*/ 245 w 355"/>
                <a:gd name="T51" fmla="*/ 0 h 327"/>
                <a:gd name="T52" fmla="*/ 212 w 355"/>
                <a:gd name="T53" fmla="*/ 6 h 327"/>
                <a:gd name="T54" fmla="*/ 166 w 355"/>
                <a:gd name="T55" fmla="*/ 9 h 327"/>
                <a:gd name="T56" fmla="*/ 131 w 355"/>
                <a:gd name="T57" fmla="*/ 27 h 327"/>
                <a:gd name="T58" fmla="*/ 31 w 355"/>
                <a:gd name="T59" fmla="*/ 77 h 327"/>
                <a:gd name="T60" fmla="*/ 11 w 355"/>
                <a:gd name="T61" fmla="*/ 121 h 327"/>
                <a:gd name="T62" fmla="*/ 52 w 355"/>
                <a:gd name="T63" fmla="*/ 153 h 327"/>
                <a:gd name="T64" fmla="*/ 70 w 355"/>
                <a:gd name="T65" fmla="*/ 154 h 327"/>
                <a:gd name="T66" fmla="*/ 75 w 355"/>
                <a:gd name="T67" fmla="*/ 174 h 327"/>
                <a:gd name="T68" fmla="*/ 88 w 355"/>
                <a:gd name="T69" fmla="*/ 211 h 327"/>
                <a:gd name="T70" fmla="*/ 95 w 355"/>
                <a:gd name="T71" fmla="*/ 275 h 327"/>
                <a:gd name="T72" fmla="*/ 130 w 355"/>
                <a:gd name="T73" fmla="*/ 321 h 327"/>
                <a:gd name="T74" fmla="*/ 180 w 355"/>
                <a:gd name="T75" fmla="*/ 297 h 327"/>
                <a:gd name="T76" fmla="*/ 218 w 355"/>
                <a:gd name="T77" fmla="*/ 253 h 327"/>
                <a:gd name="T78" fmla="*/ 260 w 355"/>
                <a:gd name="T79" fmla="*/ 221 h 327"/>
                <a:gd name="T80" fmla="*/ 295 w 355"/>
                <a:gd name="T81" fmla="*/ 190 h 327"/>
                <a:gd name="T82" fmla="*/ 309 w 355"/>
                <a:gd name="T83" fmla="*/ 138 h 327"/>
                <a:gd name="T84" fmla="*/ 320 w 355"/>
                <a:gd name="T85" fmla="*/ 100 h 327"/>
                <a:gd name="T86" fmla="*/ 335 w 355"/>
                <a:gd name="T87" fmla="*/ 85 h 327"/>
                <a:gd name="T88" fmla="*/ 332 w 355"/>
                <a:gd name="T89" fmla="*/ 35 h 327"/>
                <a:gd name="T90" fmla="*/ 325 w 355"/>
                <a:gd name="T91" fmla="*/ 34 h 327"/>
                <a:gd name="T92" fmla="*/ 290 w 355"/>
                <a:gd name="T93" fmla="*/ 5 h 327"/>
                <a:gd name="T94" fmla="*/ 260 w 355"/>
                <a:gd name="T95" fmla="*/ 3 h 327"/>
                <a:gd name="T96" fmla="*/ 247 w 355"/>
                <a:gd name="T97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55" h="327">
                  <a:moveTo>
                    <a:pt x="245" y="20"/>
                  </a:moveTo>
                  <a:cubicBezTo>
                    <a:pt x="245" y="20"/>
                    <a:pt x="246" y="20"/>
                    <a:pt x="246" y="20"/>
                  </a:cubicBezTo>
                  <a:cubicBezTo>
                    <a:pt x="248" y="20"/>
                    <a:pt x="255" y="23"/>
                    <a:pt x="259" y="23"/>
                  </a:cubicBezTo>
                  <a:cubicBezTo>
                    <a:pt x="260" y="23"/>
                    <a:pt x="261" y="23"/>
                    <a:pt x="261" y="23"/>
                  </a:cubicBezTo>
                  <a:cubicBezTo>
                    <a:pt x="262" y="23"/>
                    <a:pt x="262" y="23"/>
                    <a:pt x="264" y="23"/>
                  </a:cubicBezTo>
                  <a:cubicBezTo>
                    <a:pt x="270" y="23"/>
                    <a:pt x="284" y="25"/>
                    <a:pt x="290" y="25"/>
                  </a:cubicBezTo>
                  <a:cubicBezTo>
                    <a:pt x="297" y="25"/>
                    <a:pt x="303" y="34"/>
                    <a:pt x="296" y="36"/>
                  </a:cubicBezTo>
                  <a:cubicBezTo>
                    <a:pt x="290" y="37"/>
                    <a:pt x="287" y="49"/>
                    <a:pt x="290" y="49"/>
                  </a:cubicBezTo>
                  <a:cubicBezTo>
                    <a:pt x="290" y="49"/>
                    <a:pt x="291" y="49"/>
                    <a:pt x="291" y="49"/>
                  </a:cubicBezTo>
                  <a:cubicBezTo>
                    <a:pt x="292" y="48"/>
                    <a:pt x="295" y="48"/>
                    <a:pt x="298" y="48"/>
                  </a:cubicBezTo>
                  <a:cubicBezTo>
                    <a:pt x="305" y="48"/>
                    <a:pt x="313" y="49"/>
                    <a:pt x="315" y="51"/>
                  </a:cubicBezTo>
                  <a:cubicBezTo>
                    <a:pt x="316" y="53"/>
                    <a:pt x="326" y="55"/>
                    <a:pt x="331" y="55"/>
                  </a:cubicBezTo>
                  <a:cubicBezTo>
                    <a:pt x="331" y="55"/>
                    <a:pt x="332" y="55"/>
                    <a:pt x="332" y="55"/>
                  </a:cubicBezTo>
                  <a:cubicBezTo>
                    <a:pt x="332" y="55"/>
                    <a:pt x="332" y="55"/>
                    <a:pt x="332" y="55"/>
                  </a:cubicBezTo>
                  <a:cubicBezTo>
                    <a:pt x="336" y="55"/>
                    <a:pt x="334" y="65"/>
                    <a:pt x="330" y="66"/>
                  </a:cubicBezTo>
                  <a:cubicBezTo>
                    <a:pt x="326" y="67"/>
                    <a:pt x="315" y="72"/>
                    <a:pt x="313" y="75"/>
                  </a:cubicBezTo>
                  <a:cubicBezTo>
                    <a:pt x="311" y="77"/>
                    <a:pt x="302" y="80"/>
                    <a:pt x="303" y="82"/>
                  </a:cubicBezTo>
                  <a:cubicBezTo>
                    <a:pt x="304" y="85"/>
                    <a:pt x="301" y="97"/>
                    <a:pt x="299" y="99"/>
                  </a:cubicBezTo>
                  <a:cubicBezTo>
                    <a:pt x="297" y="101"/>
                    <a:pt x="292" y="102"/>
                    <a:pt x="298" y="103"/>
                  </a:cubicBezTo>
                  <a:cubicBezTo>
                    <a:pt x="303" y="104"/>
                    <a:pt x="305" y="118"/>
                    <a:pt x="300" y="118"/>
                  </a:cubicBezTo>
                  <a:cubicBezTo>
                    <a:pt x="295" y="118"/>
                    <a:pt x="287" y="130"/>
                    <a:pt x="290" y="142"/>
                  </a:cubicBezTo>
                  <a:cubicBezTo>
                    <a:pt x="294" y="154"/>
                    <a:pt x="276" y="167"/>
                    <a:pt x="278" y="169"/>
                  </a:cubicBezTo>
                  <a:cubicBezTo>
                    <a:pt x="280" y="171"/>
                    <a:pt x="278" y="180"/>
                    <a:pt x="277" y="180"/>
                  </a:cubicBezTo>
                  <a:cubicBezTo>
                    <a:pt x="276" y="180"/>
                    <a:pt x="276" y="180"/>
                    <a:pt x="276" y="180"/>
                  </a:cubicBezTo>
                  <a:cubicBezTo>
                    <a:pt x="275" y="180"/>
                    <a:pt x="275" y="180"/>
                    <a:pt x="274" y="180"/>
                  </a:cubicBezTo>
                  <a:cubicBezTo>
                    <a:pt x="274" y="180"/>
                    <a:pt x="274" y="180"/>
                    <a:pt x="276" y="182"/>
                  </a:cubicBezTo>
                  <a:cubicBezTo>
                    <a:pt x="280" y="184"/>
                    <a:pt x="272" y="190"/>
                    <a:pt x="267" y="190"/>
                  </a:cubicBezTo>
                  <a:cubicBezTo>
                    <a:pt x="266" y="190"/>
                    <a:pt x="265" y="190"/>
                    <a:pt x="265" y="190"/>
                  </a:cubicBezTo>
                  <a:cubicBezTo>
                    <a:pt x="260" y="188"/>
                    <a:pt x="249" y="185"/>
                    <a:pt x="244" y="185"/>
                  </a:cubicBezTo>
                  <a:cubicBezTo>
                    <a:pt x="244" y="185"/>
                    <a:pt x="243" y="185"/>
                    <a:pt x="243" y="185"/>
                  </a:cubicBezTo>
                  <a:cubicBezTo>
                    <a:pt x="241" y="187"/>
                    <a:pt x="239" y="191"/>
                    <a:pt x="244" y="194"/>
                  </a:cubicBezTo>
                  <a:cubicBezTo>
                    <a:pt x="249" y="198"/>
                    <a:pt x="255" y="196"/>
                    <a:pt x="251" y="200"/>
                  </a:cubicBezTo>
                  <a:cubicBezTo>
                    <a:pt x="247" y="203"/>
                    <a:pt x="239" y="219"/>
                    <a:pt x="233" y="223"/>
                  </a:cubicBezTo>
                  <a:cubicBezTo>
                    <a:pt x="228" y="227"/>
                    <a:pt x="209" y="235"/>
                    <a:pt x="207" y="237"/>
                  </a:cubicBezTo>
                  <a:cubicBezTo>
                    <a:pt x="204" y="239"/>
                    <a:pt x="196" y="246"/>
                    <a:pt x="193" y="247"/>
                  </a:cubicBezTo>
                  <a:cubicBezTo>
                    <a:pt x="190" y="249"/>
                    <a:pt x="176" y="247"/>
                    <a:pt x="175" y="250"/>
                  </a:cubicBezTo>
                  <a:cubicBezTo>
                    <a:pt x="174" y="253"/>
                    <a:pt x="166" y="281"/>
                    <a:pt x="163" y="287"/>
                  </a:cubicBezTo>
                  <a:cubicBezTo>
                    <a:pt x="159" y="293"/>
                    <a:pt x="154" y="300"/>
                    <a:pt x="152" y="302"/>
                  </a:cubicBezTo>
                  <a:cubicBezTo>
                    <a:pt x="151" y="304"/>
                    <a:pt x="147" y="308"/>
                    <a:pt x="144" y="308"/>
                  </a:cubicBezTo>
                  <a:cubicBezTo>
                    <a:pt x="144" y="308"/>
                    <a:pt x="143" y="307"/>
                    <a:pt x="143" y="307"/>
                  </a:cubicBezTo>
                  <a:cubicBezTo>
                    <a:pt x="142" y="304"/>
                    <a:pt x="130" y="301"/>
                    <a:pt x="127" y="301"/>
                  </a:cubicBezTo>
                  <a:cubicBezTo>
                    <a:pt x="123" y="301"/>
                    <a:pt x="114" y="289"/>
                    <a:pt x="114" y="275"/>
                  </a:cubicBezTo>
                  <a:cubicBezTo>
                    <a:pt x="115" y="261"/>
                    <a:pt x="99" y="234"/>
                    <a:pt x="102" y="231"/>
                  </a:cubicBezTo>
                  <a:cubicBezTo>
                    <a:pt x="106" y="228"/>
                    <a:pt x="104" y="220"/>
                    <a:pt x="107" y="217"/>
                  </a:cubicBezTo>
                  <a:cubicBezTo>
                    <a:pt x="111" y="215"/>
                    <a:pt x="115" y="206"/>
                    <a:pt x="109" y="204"/>
                  </a:cubicBezTo>
                  <a:cubicBezTo>
                    <a:pt x="103" y="202"/>
                    <a:pt x="100" y="189"/>
                    <a:pt x="104" y="189"/>
                  </a:cubicBezTo>
                  <a:cubicBezTo>
                    <a:pt x="104" y="189"/>
                    <a:pt x="105" y="189"/>
                    <a:pt x="105" y="189"/>
                  </a:cubicBezTo>
                  <a:cubicBezTo>
                    <a:pt x="105" y="189"/>
                    <a:pt x="105" y="189"/>
                    <a:pt x="105" y="189"/>
                  </a:cubicBezTo>
                  <a:cubicBezTo>
                    <a:pt x="109" y="189"/>
                    <a:pt x="110" y="183"/>
                    <a:pt x="108" y="183"/>
                  </a:cubicBezTo>
                  <a:cubicBezTo>
                    <a:pt x="108" y="183"/>
                    <a:pt x="108" y="183"/>
                    <a:pt x="108" y="184"/>
                  </a:cubicBezTo>
                  <a:cubicBezTo>
                    <a:pt x="108" y="184"/>
                    <a:pt x="107" y="184"/>
                    <a:pt x="106" y="184"/>
                  </a:cubicBezTo>
                  <a:cubicBezTo>
                    <a:pt x="102" y="184"/>
                    <a:pt x="94" y="179"/>
                    <a:pt x="94" y="176"/>
                  </a:cubicBezTo>
                  <a:cubicBezTo>
                    <a:pt x="95" y="172"/>
                    <a:pt x="94" y="160"/>
                    <a:pt x="92" y="156"/>
                  </a:cubicBezTo>
                  <a:cubicBezTo>
                    <a:pt x="90" y="153"/>
                    <a:pt x="85" y="137"/>
                    <a:pt x="79" y="136"/>
                  </a:cubicBezTo>
                  <a:cubicBezTo>
                    <a:pt x="74" y="135"/>
                    <a:pt x="63" y="132"/>
                    <a:pt x="59" y="132"/>
                  </a:cubicBezTo>
                  <a:cubicBezTo>
                    <a:pt x="58" y="132"/>
                    <a:pt x="57" y="132"/>
                    <a:pt x="57" y="133"/>
                  </a:cubicBezTo>
                  <a:cubicBezTo>
                    <a:pt x="56" y="133"/>
                    <a:pt x="54" y="134"/>
                    <a:pt x="52" y="134"/>
                  </a:cubicBezTo>
                  <a:cubicBezTo>
                    <a:pt x="47" y="134"/>
                    <a:pt x="40" y="133"/>
                    <a:pt x="37" y="131"/>
                  </a:cubicBezTo>
                  <a:cubicBezTo>
                    <a:pt x="32" y="130"/>
                    <a:pt x="30" y="117"/>
                    <a:pt x="37" y="117"/>
                  </a:cubicBezTo>
                  <a:cubicBezTo>
                    <a:pt x="43" y="116"/>
                    <a:pt x="56" y="114"/>
                    <a:pt x="53" y="112"/>
                  </a:cubicBezTo>
                  <a:cubicBezTo>
                    <a:pt x="50" y="111"/>
                    <a:pt x="38" y="110"/>
                    <a:pt x="34" y="108"/>
                  </a:cubicBezTo>
                  <a:cubicBezTo>
                    <a:pt x="33" y="108"/>
                    <a:pt x="33" y="108"/>
                    <a:pt x="32" y="108"/>
                  </a:cubicBezTo>
                  <a:cubicBezTo>
                    <a:pt x="30" y="108"/>
                    <a:pt x="28" y="109"/>
                    <a:pt x="27" y="109"/>
                  </a:cubicBezTo>
                  <a:cubicBezTo>
                    <a:pt x="26" y="109"/>
                    <a:pt x="26" y="109"/>
                    <a:pt x="25" y="108"/>
                  </a:cubicBezTo>
                  <a:cubicBezTo>
                    <a:pt x="24" y="106"/>
                    <a:pt x="17" y="104"/>
                    <a:pt x="21" y="100"/>
                  </a:cubicBezTo>
                  <a:cubicBezTo>
                    <a:pt x="24" y="97"/>
                    <a:pt x="38" y="96"/>
                    <a:pt x="43" y="94"/>
                  </a:cubicBezTo>
                  <a:cubicBezTo>
                    <a:pt x="49" y="92"/>
                    <a:pt x="59" y="83"/>
                    <a:pt x="55" y="83"/>
                  </a:cubicBezTo>
                  <a:cubicBezTo>
                    <a:pt x="52" y="83"/>
                    <a:pt x="60" y="68"/>
                    <a:pt x="71" y="62"/>
                  </a:cubicBezTo>
                  <a:cubicBezTo>
                    <a:pt x="82" y="56"/>
                    <a:pt x="123" y="47"/>
                    <a:pt x="131" y="47"/>
                  </a:cubicBezTo>
                  <a:cubicBezTo>
                    <a:pt x="139" y="47"/>
                    <a:pt x="163" y="47"/>
                    <a:pt x="163" y="43"/>
                  </a:cubicBezTo>
                  <a:cubicBezTo>
                    <a:pt x="162" y="39"/>
                    <a:pt x="166" y="29"/>
                    <a:pt x="171" y="28"/>
                  </a:cubicBezTo>
                  <a:cubicBezTo>
                    <a:pt x="176" y="26"/>
                    <a:pt x="195" y="25"/>
                    <a:pt x="206" y="25"/>
                  </a:cubicBezTo>
                  <a:cubicBezTo>
                    <a:pt x="208" y="25"/>
                    <a:pt x="210" y="25"/>
                    <a:pt x="211" y="25"/>
                  </a:cubicBezTo>
                  <a:cubicBezTo>
                    <a:pt x="212" y="26"/>
                    <a:pt x="212" y="26"/>
                    <a:pt x="213" y="26"/>
                  </a:cubicBezTo>
                  <a:cubicBezTo>
                    <a:pt x="223" y="26"/>
                    <a:pt x="242" y="20"/>
                    <a:pt x="245" y="20"/>
                  </a:cubicBezTo>
                  <a:moveTo>
                    <a:pt x="245" y="0"/>
                  </a:move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2" y="0"/>
                    <a:pt x="238" y="1"/>
                    <a:pt x="231" y="3"/>
                  </a:cubicBezTo>
                  <a:cubicBezTo>
                    <a:pt x="226" y="4"/>
                    <a:pt x="217" y="6"/>
                    <a:pt x="213" y="6"/>
                  </a:cubicBezTo>
                  <a:cubicBezTo>
                    <a:pt x="212" y="6"/>
                    <a:pt x="212" y="6"/>
                    <a:pt x="212" y="6"/>
                  </a:cubicBezTo>
                  <a:cubicBezTo>
                    <a:pt x="212" y="6"/>
                    <a:pt x="212" y="6"/>
                    <a:pt x="212" y="6"/>
                  </a:cubicBezTo>
                  <a:cubicBezTo>
                    <a:pt x="210" y="6"/>
                    <a:pt x="209" y="6"/>
                    <a:pt x="206" y="6"/>
                  </a:cubicBezTo>
                  <a:cubicBezTo>
                    <a:pt x="206" y="6"/>
                    <a:pt x="177" y="6"/>
                    <a:pt x="166" y="9"/>
                  </a:cubicBezTo>
                  <a:cubicBezTo>
                    <a:pt x="157" y="11"/>
                    <a:pt x="150" y="19"/>
                    <a:pt x="147" y="27"/>
                  </a:cubicBezTo>
                  <a:cubicBezTo>
                    <a:pt x="143" y="27"/>
                    <a:pt x="139" y="27"/>
                    <a:pt x="133" y="27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21" y="28"/>
                    <a:pt x="76" y="37"/>
                    <a:pt x="62" y="45"/>
                  </a:cubicBezTo>
                  <a:cubicBezTo>
                    <a:pt x="51" y="50"/>
                    <a:pt x="39" y="63"/>
                    <a:pt x="36" y="76"/>
                  </a:cubicBezTo>
                  <a:cubicBezTo>
                    <a:pt x="35" y="76"/>
                    <a:pt x="33" y="77"/>
                    <a:pt x="31" y="77"/>
                  </a:cubicBezTo>
                  <a:cubicBezTo>
                    <a:pt x="22" y="79"/>
                    <a:pt x="13" y="80"/>
                    <a:pt x="7" y="87"/>
                  </a:cubicBezTo>
                  <a:cubicBezTo>
                    <a:pt x="2" y="91"/>
                    <a:pt x="0" y="97"/>
                    <a:pt x="0" y="104"/>
                  </a:cubicBezTo>
                  <a:cubicBezTo>
                    <a:pt x="1" y="113"/>
                    <a:pt x="8" y="119"/>
                    <a:pt x="11" y="121"/>
                  </a:cubicBezTo>
                  <a:cubicBezTo>
                    <a:pt x="12" y="122"/>
                    <a:pt x="12" y="123"/>
                    <a:pt x="13" y="123"/>
                  </a:cubicBezTo>
                  <a:cubicBezTo>
                    <a:pt x="13" y="134"/>
                    <a:pt x="19" y="146"/>
                    <a:pt x="30" y="150"/>
                  </a:cubicBezTo>
                  <a:cubicBezTo>
                    <a:pt x="36" y="152"/>
                    <a:pt x="46" y="153"/>
                    <a:pt x="52" y="153"/>
                  </a:cubicBezTo>
                  <a:cubicBezTo>
                    <a:pt x="55" y="153"/>
                    <a:pt x="58" y="153"/>
                    <a:pt x="61" y="152"/>
                  </a:cubicBezTo>
                  <a:cubicBezTo>
                    <a:pt x="62" y="152"/>
                    <a:pt x="64" y="153"/>
                    <a:pt x="66" y="153"/>
                  </a:cubicBezTo>
                  <a:cubicBezTo>
                    <a:pt x="67" y="154"/>
                    <a:pt x="69" y="154"/>
                    <a:pt x="70" y="154"/>
                  </a:cubicBezTo>
                  <a:cubicBezTo>
                    <a:pt x="71" y="156"/>
                    <a:pt x="72" y="159"/>
                    <a:pt x="72" y="160"/>
                  </a:cubicBezTo>
                  <a:cubicBezTo>
                    <a:pt x="73" y="162"/>
                    <a:pt x="74" y="163"/>
                    <a:pt x="74" y="164"/>
                  </a:cubicBezTo>
                  <a:cubicBezTo>
                    <a:pt x="75" y="167"/>
                    <a:pt x="75" y="172"/>
                    <a:pt x="75" y="174"/>
                  </a:cubicBezTo>
                  <a:cubicBezTo>
                    <a:pt x="74" y="177"/>
                    <a:pt x="75" y="184"/>
                    <a:pt x="81" y="191"/>
                  </a:cubicBezTo>
                  <a:cubicBezTo>
                    <a:pt x="81" y="192"/>
                    <a:pt x="82" y="193"/>
                    <a:pt x="83" y="193"/>
                  </a:cubicBezTo>
                  <a:cubicBezTo>
                    <a:pt x="83" y="199"/>
                    <a:pt x="85" y="206"/>
                    <a:pt x="88" y="211"/>
                  </a:cubicBezTo>
                  <a:cubicBezTo>
                    <a:pt x="87" y="215"/>
                    <a:pt x="86" y="218"/>
                    <a:pt x="86" y="220"/>
                  </a:cubicBezTo>
                  <a:cubicBezTo>
                    <a:pt x="79" y="230"/>
                    <a:pt x="84" y="243"/>
                    <a:pt x="88" y="255"/>
                  </a:cubicBezTo>
                  <a:cubicBezTo>
                    <a:pt x="90" y="260"/>
                    <a:pt x="95" y="271"/>
                    <a:pt x="95" y="275"/>
                  </a:cubicBezTo>
                  <a:cubicBezTo>
                    <a:pt x="95" y="285"/>
                    <a:pt x="98" y="295"/>
                    <a:pt x="102" y="303"/>
                  </a:cubicBezTo>
                  <a:cubicBezTo>
                    <a:pt x="109" y="314"/>
                    <a:pt x="117" y="320"/>
                    <a:pt x="126" y="320"/>
                  </a:cubicBezTo>
                  <a:cubicBezTo>
                    <a:pt x="127" y="320"/>
                    <a:pt x="129" y="321"/>
                    <a:pt x="130" y="321"/>
                  </a:cubicBezTo>
                  <a:cubicBezTo>
                    <a:pt x="134" y="325"/>
                    <a:pt x="139" y="327"/>
                    <a:pt x="144" y="327"/>
                  </a:cubicBezTo>
                  <a:cubicBezTo>
                    <a:pt x="152" y="327"/>
                    <a:pt x="159" y="323"/>
                    <a:pt x="167" y="316"/>
                  </a:cubicBezTo>
                  <a:cubicBezTo>
                    <a:pt x="170" y="311"/>
                    <a:pt x="177" y="302"/>
                    <a:pt x="180" y="297"/>
                  </a:cubicBezTo>
                  <a:cubicBezTo>
                    <a:pt x="182" y="292"/>
                    <a:pt x="186" y="283"/>
                    <a:pt x="190" y="267"/>
                  </a:cubicBezTo>
                  <a:cubicBezTo>
                    <a:pt x="194" y="267"/>
                    <a:pt x="198" y="267"/>
                    <a:pt x="202" y="265"/>
                  </a:cubicBezTo>
                  <a:cubicBezTo>
                    <a:pt x="207" y="262"/>
                    <a:pt x="215" y="255"/>
                    <a:pt x="218" y="253"/>
                  </a:cubicBezTo>
                  <a:cubicBezTo>
                    <a:pt x="220" y="252"/>
                    <a:pt x="223" y="250"/>
                    <a:pt x="226" y="249"/>
                  </a:cubicBezTo>
                  <a:cubicBezTo>
                    <a:pt x="235" y="245"/>
                    <a:pt x="241" y="242"/>
                    <a:pt x="245" y="239"/>
                  </a:cubicBezTo>
                  <a:cubicBezTo>
                    <a:pt x="250" y="235"/>
                    <a:pt x="254" y="229"/>
                    <a:pt x="260" y="221"/>
                  </a:cubicBezTo>
                  <a:cubicBezTo>
                    <a:pt x="261" y="219"/>
                    <a:pt x="264" y="215"/>
                    <a:pt x="265" y="214"/>
                  </a:cubicBezTo>
                  <a:cubicBezTo>
                    <a:pt x="266" y="213"/>
                    <a:pt x="267" y="211"/>
                    <a:pt x="268" y="210"/>
                  </a:cubicBezTo>
                  <a:cubicBezTo>
                    <a:pt x="279" y="209"/>
                    <a:pt x="292" y="202"/>
                    <a:pt x="295" y="190"/>
                  </a:cubicBezTo>
                  <a:cubicBezTo>
                    <a:pt x="296" y="188"/>
                    <a:pt x="296" y="186"/>
                    <a:pt x="297" y="184"/>
                  </a:cubicBezTo>
                  <a:cubicBezTo>
                    <a:pt x="297" y="182"/>
                    <a:pt x="298" y="178"/>
                    <a:pt x="298" y="174"/>
                  </a:cubicBezTo>
                  <a:cubicBezTo>
                    <a:pt x="304" y="166"/>
                    <a:pt x="313" y="153"/>
                    <a:pt x="309" y="138"/>
                  </a:cubicBezTo>
                  <a:cubicBezTo>
                    <a:pt x="309" y="137"/>
                    <a:pt x="309" y="136"/>
                    <a:pt x="309" y="135"/>
                  </a:cubicBezTo>
                  <a:cubicBezTo>
                    <a:pt x="316" y="132"/>
                    <a:pt x="321" y="124"/>
                    <a:pt x="322" y="115"/>
                  </a:cubicBezTo>
                  <a:cubicBezTo>
                    <a:pt x="323" y="110"/>
                    <a:pt x="322" y="105"/>
                    <a:pt x="320" y="100"/>
                  </a:cubicBezTo>
                  <a:cubicBezTo>
                    <a:pt x="321" y="98"/>
                    <a:pt x="321" y="95"/>
                    <a:pt x="322" y="93"/>
                  </a:cubicBezTo>
                  <a:cubicBezTo>
                    <a:pt x="324" y="91"/>
                    <a:pt x="326" y="90"/>
                    <a:pt x="327" y="88"/>
                  </a:cubicBezTo>
                  <a:cubicBezTo>
                    <a:pt x="329" y="87"/>
                    <a:pt x="333" y="85"/>
                    <a:pt x="335" y="85"/>
                  </a:cubicBezTo>
                  <a:cubicBezTo>
                    <a:pt x="335" y="85"/>
                    <a:pt x="335" y="85"/>
                    <a:pt x="335" y="85"/>
                  </a:cubicBezTo>
                  <a:cubicBezTo>
                    <a:pt x="348" y="81"/>
                    <a:pt x="355" y="66"/>
                    <a:pt x="354" y="55"/>
                  </a:cubicBezTo>
                  <a:cubicBezTo>
                    <a:pt x="352" y="43"/>
                    <a:pt x="343" y="35"/>
                    <a:pt x="332" y="35"/>
                  </a:cubicBezTo>
                  <a:cubicBezTo>
                    <a:pt x="331" y="35"/>
                    <a:pt x="331" y="35"/>
                    <a:pt x="331" y="35"/>
                  </a:cubicBezTo>
                  <a:cubicBezTo>
                    <a:pt x="330" y="35"/>
                    <a:pt x="330" y="35"/>
                    <a:pt x="330" y="35"/>
                  </a:cubicBezTo>
                  <a:cubicBezTo>
                    <a:pt x="329" y="35"/>
                    <a:pt x="327" y="35"/>
                    <a:pt x="325" y="34"/>
                  </a:cubicBezTo>
                  <a:cubicBezTo>
                    <a:pt x="324" y="33"/>
                    <a:pt x="321" y="32"/>
                    <a:pt x="319" y="31"/>
                  </a:cubicBezTo>
                  <a:cubicBezTo>
                    <a:pt x="319" y="31"/>
                    <a:pt x="319" y="31"/>
                    <a:pt x="319" y="30"/>
                  </a:cubicBezTo>
                  <a:cubicBezTo>
                    <a:pt x="317" y="16"/>
                    <a:pt x="304" y="5"/>
                    <a:pt x="290" y="5"/>
                  </a:cubicBezTo>
                  <a:cubicBezTo>
                    <a:pt x="288" y="5"/>
                    <a:pt x="283" y="5"/>
                    <a:pt x="279" y="4"/>
                  </a:cubicBezTo>
                  <a:cubicBezTo>
                    <a:pt x="273" y="4"/>
                    <a:pt x="268" y="3"/>
                    <a:pt x="264" y="3"/>
                  </a:cubicBezTo>
                  <a:cubicBezTo>
                    <a:pt x="262" y="3"/>
                    <a:pt x="261" y="3"/>
                    <a:pt x="260" y="3"/>
                  </a:cubicBezTo>
                  <a:cubicBezTo>
                    <a:pt x="259" y="3"/>
                    <a:pt x="257" y="3"/>
                    <a:pt x="256" y="2"/>
                  </a:cubicBezTo>
                  <a:cubicBezTo>
                    <a:pt x="254" y="2"/>
                    <a:pt x="251" y="1"/>
                    <a:pt x="249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14"/>
            <p:cNvSpPr/>
            <p:nvPr userDrawn="1"/>
          </p:nvSpPr>
          <p:spPr bwMode="auto">
            <a:xfrm>
              <a:off x="7450138" y="1133476"/>
              <a:ext cx="160338" cy="142875"/>
            </a:xfrm>
            <a:custGeom>
              <a:avLst/>
              <a:gdLst>
                <a:gd name="T0" fmla="*/ 52 w 101"/>
                <a:gd name="T1" fmla="*/ 90 h 90"/>
                <a:gd name="T2" fmla="*/ 38 w 101"/>
                <a:gd name="T3" fmla="*/ 83 h 90"/>
                <a:gd name="T4" fmla="*/ 36 w 101"/>
                <a:gd name="T5" fmla="*/ 80 h 90"/>
                <a:gd name="T6" fmla="*/ 24 w 101"/>
                <a:gd name="T7" fmla="*/ 68 h 90"/>
                <a:gd name="T8" fmla="*/ 23 w 101"/>
                <a:gd name="T9" fmla="*/ 59 h 90"/>
                <a:gd name="T10" fmla="*/ 20 w 101"/>
                <a:gd name="T11" fmla="*/ 59 h 90"/>
                <a:gd name="T12" fmla="*/ 7 w 101"/>
                <a:gd name="T13" fmla="*/ 49 h 90"/>
                <a:gd name="T14" fmla="*/ 5 w 101"/>
                <a:gd name="T15" fmla="*/ 43 h 90"/>
                <a:gd name="T16" fmla="*/ 0 w 101"/>
                <a:gd name="T17" fmla="*/ 31 h 90"/>
                <a:gd name="T18" fmla="*/ 13 w 101"/>
                <a:gd name="T19" fmla="*/ 9 h 90"/>
                <a:gd name="T20" fmla="*/ 22 w 101"/>
                <a:gd name="T21" fmla="*/ 7 h 90"/>
                <a:gd name="T22" fmla="*/ 28 w 101"/>
                <a:gd name="T23" fmla="*/ 7 h 90"/>
                <a:gd name="T24" fmla="*/ 46 w 101"/>
                <a:gd name="T25" fmla="*/ 0 h 90"/>
                <a:gd name="T26" fmla="*/ 51 w 101"/>
                <a:gd name="T27" fmla="*/ 1 h 90"/>
                <a:gd name="T28" fmla="*/ 64 w 101"/>
                <a:gd name="T29" fmla="*/ 16 h 90"/>
                <a:gd name="T30" fmla="*/ 64 w 101"/>
                <a:gd name="T31" fmla="*/ 18 h 90"/>
                <a:gd name="T32" fmla="*/ 75 w 101"/>
                <a:gd name="T33" fmla="*/ 24 h 90"/>
                <a:gd name="T34" fmla="*/ 77 w 101"/>
                <a:gd name="T35" fmla="*/ 24 h 90"/>
                <a:gd name="T36" fmla="*/ 91 w 101"/>
                <a:gd name="T37" fmla="*/ 27 h 90"/>
                <a:gd name="T38" fmla="*/ 99 w 101"/>
                <a:gd name="T39" fmla="*/ 57 h 90"/>
                <a:gd name="T40" fmla="*/ 86 w 101"/>
                <a:gd name="T41" fmla="*/ 70 h 90"/>
                <a:gd name="T42" fmla="*/ 84 w 101"/>
                <a:gd name="T43" fmla="*/ 70 h 90"/>
                <a:gd name="T44" fmla="*/ 82 w 101"/>
                <a:gd name="T45" fmla="*/ 70 h 90"/>
                <a:gd name="T46" fmla="*/ 81 w 101"/>
                <a:gd name="T47" fmla="*/ 69 h 90"/>
                <a:gd name="T48" fmla="*/ 72 w 101"/>
                <a:gd name="T49" fmla="*/ 67 h 90"/>
                <a:gd name="T50" fmla="*/ 52 w 101"/>
                <a:gd name="T51" fmla="*/ 90 h 90"/>
                <a:gd name="T52" fmla="*/ 52 w 101"/>
                <a:gd name="T53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1" h="90">
                  <a:moveTo>
                    <a:pt x="52" y="90"/>
                  </a:moveTo>
                  <a:cubicBezTo>
                    <a:pt x="46" y="90"/>
                    <a:pt x="42" y="86"/>
                    <a:pt x="38" y="83"/>
                  </a:cubicBezTo>
                  <a:cubicBezTo>
                    <a:pt x="37" y="82"/>
                    <a:pt x="37" y="81"/>
                    <a:pt x="36" y="80"/>
                  </a:cubicBezTo>
                  <a:cubicBezTo>
                    <a:pt x="30" y="79"/>
                    <a:pt x="26" y="73"/>
                    <a:pt x="24" y="68"/>
                  </a:cubicBezTo>
                  <a:cubicBezTo>
                    <a:pt x="23" y="65"/>
                    <a:pt x="23" y="62"/>
                    <a:pt x="23" y="59"/>
                  </a:cubicBezTo>
                  <a:cubicBezTo>
                    <a:pt x="22" y="59"/>
                    <a:pt x="21" y="59"/>
                    <a:pt x="20" y="59"/>
                  </a:cubicBezTo>
                  <a:cubicBezTo>
                    <a:pt x="9" y="59"/>
                    <a:pt x="7" y="51"/>
                    <a:pt x="7" y="49"/>
                  </a:cubicBezTo>
                  <a:cubicBezTo>
                    <a:pt x="7" y="48"/>
                    <a:pt x="6" y="45"/>
                    <a:pt x="5" y="43"/>
                  </a:cubicBezTo>
                  <a:cubicBezTo>
                    <a:pt x="3" y="41"/>
                    <a:pt x="0" y="38"/>
                    <a:pt x="0" y="31"/>
                  </a:cubicBezTo>
                  <a:cubicBezTo>
                    <a:pt x="0" y="24"/>
                    <a:pt x="4" y="13"/>
                    <a:pt x="13" y="9"/>
                  </a:cubicBezTo>
                  <a:cubicBezTo>
                    <a:pt x="15" y="7"/>
                    <a:pt x="18" y="7"/>
                    <a:pt x="22" y="7"/>
                  </a:cubicBezTo>
                  <a:cubicBezTo>
                    <a:pt x="24" y="7"/>
                    <a:pt x="26" y="7"/>
                    <a:pt x="28" y="7"/>
                  </a:cubicBezTo>
                  <a:cubicBezTo>
                    <a:pt x="33" y="3"/>
                    <a:pt x="40" y="0"/>
                    <a:pt x="46" y="0"/>
                  </a:cubicBezTo>
                  <a:cubicBezTo>
                    <a:pt x="48" y="0"/>
                    <a:pt x="49" y="1"/>
                    <a:pt x="51" y="1"/>
                  </a:cubicBezTo>
                  <a:cubicBezTo>
                    <a:pt x="58" y="4"/>
                    <a:pt x="61" y="11"/>
                    <a:pt x="64" y="16"/>
                  </a:cubicBezTo>
                  <a:cubicBezTo>
                    <a:pt x="64" y="17"/>
                    <a:pt x="64" y="17"/>
                    <a:pt x="64" y="18"/>
                  </a:cubicBezTo>
                  <a:cubicBezTo>
                    <a:pt x="68" y="19"/>
                    <a:pt x="72" y="21"/>
                    <a:pt x="75" y="24"/>
                  </a:cubicBezTo>
                  <a:cubicBezTo>
                    <a:pt x="76" y="24"/>
                    <a:pt x="76" y="24"/>
                    <a:pt x="77" y="24"/>
                  </a:cubicBezTo>
                  <a:cubicBezTo>
                    <a:pt x="81" y="24"/>
                    <a:pt x="86" y="25"/>
                    <a:pt x="91" y="27"/>
                  </a:cubicBezTo>
                  <a:cubicBezTo>
                    <a:pt x="101" y="33"/>
                    <a:pt x="101" y="48"/>
                    <a:pt x="99" y="57"/>
                  </a:cubicBezTo>
                  <a:cubicBezTo>
                    <a:pt x="96" y="69"/>
                    <a:pt x="89" y="70"/>
                    <a:pt x="86" y="70"/>
                  </a:cubicBezTo>
                  <a:cubicBezTo>
                    <a:pt x="84" y="70"/>
                    <a:pt x="84" y="70"/>
                    <a:pt x="84" y="70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79" y="69"/>
                    <a:pt x="75" y="67"/>
                    <a:pt x="72" y="67"/>
                  </a:cubicBezTo>
                  <a:cubicBezTo>
                    <a:pt x="69" y="75"/>
                    <a:pt x="63" y="90"/>
                    <a:pt x="52" y="90"/>
                  </a:cubicBezTo>
                  <a:cubicBezTo>
                    <a:pt x="52" y="90"/>
                    <a:pt x="52" y="90"/>
                    <a:pt x="52" y="90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15"/>
            <p:cNvSpPr>
              <a:spLocks noEditPoints="1"/>
            </p:cNvSpPr>
            <p:nvPr userDrawn="1"/>
          </p:nvSpPr>
          <p:spPr bwMode="auto">
            <a:xfrm>
              <a:off x="7434263" y="1119189"/>
              <a:ext cx="193675" cy="173038"/>
            </a:xfrm>
            <a:custGeom>
              <a:avLst/>
              <a:gdLst>
                <a:gd name="T0" fmla="*/ 56 w 122"/>
                <a:gd name="T1" fmla="*/ 19 h 109"/>
                <a:gd name="T2" fmla="*/ 58 w 122"/>
                <a:gd name="T3" fmla="*/ 20 h 109"/>
                <a:gd name="T4" fmla="*/ 69 w 122"/>
                <a:gd name="T5" fmla="*/ 35 h 109"/>
                <a:gd name="T6" fmla="*/ 79 w 122"/>
                <a:gd name="T7" fmla="*/ 41 h 109"/>
                <a:gd name="T8" fmla="*/ 97 w 122"/>
                <a:gd name="T9" fmla="*/ 45 h 109"/>
                <a:gd name="T10" fmla="*/ 96 w 122"/>
                <a:gd name="T11" fmla="*/ 69 h 109"/>
                <a:gd name="T12" fmla="*/ 95 w 122"/>
                <a:gd name="T13" fmla="*/ 69 h 109"/>
                <a:gd name="T14" fmla="*/ 80 w 122"/>
                <a:gd name="T15" fmla="*/ 66 h 109"/>
                <a:gd name="T16" fmla="*/ 74 w 122"/>
                <a:gd name="T17" fmla="*/ 69 h 109"/>
                <a:gd name="T18" fmla="*/ 62 w 122"/>
                <a:gd name="T19" fmla="*/ 90 h 109"/>
                <a:gd name="T20" fmla="*/ 49 w 122"/>
                <a:gd name="T21" fmla="*/ 80 h 109"/>
                <a:gd name="T22" fmla="*/ 44 w 122"/>
                <a:gd name="T23" fmla="*/ 69 h 109"/>
                <a:gd name="T24" fmla="*/ 45 w 122"/>
                <a:gd name="T25" fmla="*/ 55 h 109"/>
                <a:gd name="T26" fmla="*/ 44 w 122"/>
                <a:gd name="T27" fmla="*/ 55 h 109"/>
                <a:gd name="T28" fmla="*/ 30 w 122"/>
                <a:gd name="T29" fmla="*/ 59 h 109"/>
                <a:gd name="T30" fmla="*/ 27 w 122"/>
                <a:gd name="T31" fmla="*/ 58 h 109"/>
                <a:gd name="T32" fmla="*/ 21 w 122"/>
                <a:gd name="T33" fmla="*/ 44 h 109"/>
                <a:gd name="T34" fmla="*/ 27 w 122"/>
                <a:gd name="T35" fmla="*/ 26 h 109"/>
                <a:gd name="T36" fmla="*/ 32 w 122"/>
                <a:gd name="T37" fmla="*/ 25 h 109"/>
                <a:gd name="T38" fmla="*/ 43 w 122"/>
                <a:gd name="T39" fmla="*/ 28 h 109"/>
                <a:gd name="T40" fmla="*/ 43 w 122"/>
                <a:gd name="T41" fmla="*/ 27 h 109"/>
                <a:gd name="T42" fmla="*/ 56 w 122"/>
                <a:gd name="T43" fmla="*/ 19 h 109"/>
                <a:gd name="T44" fmla="*/ 56 w 122"/>
                <a:gd name="T45" fmla="*/ 0 h 109"/>
                <a:gd name="T46" fmla="*/ 36 w 122"/>
                <a:gd name="T47" fmla="*/ 6 h 109"/>
                <a:gd name="T48" fmla="*/ 32 w 122"/>
                <a:gd name="T49" fmla="*/ 6 h 109"/>
                <a:gd name="T50" fmla="*/ 18 w 122"/>
                <a:gd name="T51" fmla="*/ 9 h 109"/>
                <a:gd name="T52" fmla="*/ 0 w 122"/>
                <a:gd name="T53" fmla="*/ 40 h 109"/>
                <a:gd name="T54" fmla="*/ 7 w 122"/>
                <a:gd name="T55" fmla="*/ 58 h 109"/>
                <a:gd name="T56" fmla="*/ 8 w 122"/>
                <a:gd name="T57" fmla="*/ 60 h 109"/>
                <a:gd name="T58" fmla="*/ 24 w 122"/>
                <a:gd name="T59" fmla="*/ 77 h 109"/>
                <a:gd name="T60" fmla="*/ 25 w 122"/>
                <a:gd name="T61" fmla="*/ 80 h 109"/>
                <a:gd name="T62" fmla="*/ 41 w 122"/>
                <a:gd name="T63" fmla="*/ 98 h 109"/>
                <a:gd name="T64" fmla="*/ 41 w 122"/>
                <a:gd name="T65" fmla="*/ 98 h 109"/>
                <a:gd name="T66" fmla="*/ 62 w 122"/>
                <a:gd name="T67" fmla="*/ 109 h 109"/>
                <a:gd name="T68" fmla="*/ 62 w 122"/>
                <a:gd name="T69" fmla="*/ 109 h 109"/>
                <a:gd name="T70" fmla="*/ 63 w 122"/>
                <a:gd name="T71" fmla="*/ 109 h 109"/>
                <a:gd name="T72" fmla="*/ 88 w 122"/>
                <a:gd name="T73" fmla="*/ 88 h 109"/>
                <a:gd name="T74" fmla="*/ 88 w 122"/>
                <a:gd name="T75" fmla="*/ 88 h 109"/>
                <a:gd name="T76" fmla="*/ 89 w 122"/>
                <a:gd name="T77" fmla="*/ 88 h 109"/>
                <a:gd name="T78" fmla="*/ 96 w 122"/>
                <a:gd name="T79" fmla="*/ 89 h 109"/>
                <a:gd name="T80" fmla="*/ 119 w 122"/>
                <a:gd name="T81" fmla="*/ 68 h 109"/>
                <a:gd name="T82" fmla="*/ 106 w 122"/>
                <a:gd name="T83" fmla="*/ 28 h 109"/>
                <a:gd name="T84" fmla="*/ 89 w 122"/>
                <a:gd name="T85" fmla="*/ 23 h 109"/>
                <a:gd name="T86" fmla="*/ 82 w 122"/>
                <a:gd name="T87" fmla="*/ 19 h 109"/>
                <a:gd name="T88" fmla="*/ 64 w 122"/>
                <a:gd name="T89" fmla="*/ 1 h 109"/>
                <a:gd name="T90" fmla="*/ 56 w 122"/>
                <a:gd name="T91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2" h="109">
                  <a:moveTo>
                    <a:pt x="56" y="19"/>
                  </a:moveTo>
                  <a:cubicBezTo>
                    <a:pt x="56" y="19"/>
                    <a:pt x="57" y="19"/>
                    <a:pt x="58" y="20"/>
                  </a:cubicBezTo>
                  <a:cubicBezTo>
                    <a:pt x="63" y="21"/>
                    <a:pt x="66" y="35"/>
                    <a:pt x="69" y="35"/>
                  </a:cubicBezTo>
                  <a:cubicBezTo>
                    <a:pt x="72" y="36"/>
                    <a:pt x="77" y="38"/>
                    <a:pt x="79" y="41"/>
                  </a:cubicBezTo>
                  <a:cubicBezTo>
                    <a:pt x="82" y="43"/>
                    <a:pt x="90" y="42"/>
                    <a:pt x="97" y="45"/>
                  </a:cubicBezTo>
                  <a:cubicBezTo>
                    <a:pt x="103" y="48"/>
                    <a:pt x="101" y="69"/>
                    <a:pt x="96" y="69"/>
                  </a:cubicBezTo>
                  <a:cubicBezTo>
                    <a:pt x="95" y="69"/>
                    <a:pt x="95" y="69"/>
                    <a:pt x="95" y="69"/>
                  </a:cubicBezTo>
                  <a:cubicBezTo>
                    <a:pt x="91" y="68"/>
                    <a:pt x="84" y="66"/>
                    <a:pt x="80" y="66"/>
                  </a:cubicBezTo>
                  <a:cubicBezTo>
                    <a:pt x="77" y="66"/>
                    <a:pt x="75" y="67"/>
                    <a:pt x="74" y="69"/>
                  </a:cubicBezTo>
                  <a:cubicBezTo>
                    <a:pt x="73" y="74"/>
                    <a:pt x="66" y="90"/>
                    <a:pt x="62" y="90"/>
                  </a:cubicBezTo>
                  <a:cubicBezTo>
                    <a:pt x="58" y="90"/>
                    <a:pt x="53" y="81"/>
                    <a:pt x="49" y="80"/>
                  </a:cubicBezTo>
                  <a:cubicBezTo>
                    <a:pt x="45" y="80"/>
                    <a:pt x="40" y="73"/>
                    <a:pt x="44" y="69"/>
                  </a:cubicBezTo>
                  <a:cubicBezTo>
                    <a:pt x="47" y="66"/>
                    <a:pt x="48" y="55"/>
                    <a:pt x="45" y="55"/>
                  </a:cubicBezTo>
                  <a:cubicBezTo>
                    <a:pt x="45" y="55"/>
                    <a:pt x="45" y="55"/>
                    <a:pt x="44" y="55"/>
                  </a:cubicBezTo>
                  <a:cubicBezTo>
                    <a:pt x="42" y="57"/>
                    <a:pt x="35" y="59"/>
                    <a:pt x="30" y="59"/>
                  </a:cubicBezTo>
                  <a:cubicBezTo>
                    <a:pt x="28" y="59"/>
                    <a:pt x="27" y="58"/>
                    <a:pt x="27" y="58"/>
                  </a:cubicBezTo>
                  <a:cubicBezTo>
                    <a:pt x="27" y="56"/>
                    <a:pt x="25" y="46"/>
                    <a:pt x="21" y="44"/>
                  </a:cubicBezTo>
                  <a:cubicBezTo>
                    <a:pt x="18" y="43"/>
                    <a:pt x="20" y="30"/>
                    <a:pt x="27" y="26"/>
                  </a:cubicBezTo>
                  <a:cubicBezTo>
                    <a:pt x="29" y="26"/>
                    <a:pt x="30" y="25"/>
                    <a:pt x="32" y="25"/>
                  </a:cubicBezTo>
                  <a:cubicBezTo>
                    <a:pt x="36" y="25"/>
                    <a:pt x="41" y="28"/>
                    <a:pt x="43" y="28"/>
                  </a:cubicBezTo>
                  <a:cubicBezTo>
                    <a:pt x="43" y="28"/>
                    <a:pt x="43" y="28"/>
                    <a:pt x="43" y="27"/>
                  </a:cubicBezTo>
                  <a:cubicBezTo>
                    <a:pt x="42" y="24"/>
                    <a:pt x="50" y="19"/>
                    <a:pt x="56" y="19"/>
                  </a:cubicBezTo>
                  <a:moveTo>
                    <a:pt x="56" y="0"/>
                  </a:moveTo>
                  <a:cubicBezTo>
                    <a:pt x="49" y="0"/>
                    <a:pt x="41" y="2"/>
                    <a:pt x="36" y="6"/>
                  </a:cubicBezTo>
                  <a:cubicBezTo>
                    <a:pt x="34" y="6"/>
                    <a:pt x="33" y="6"/>
                    <a:pt x="32" y="6"/>
                  </a:cubicBezTo>
                  <a:cubicBezTo>
                    <a:pt x="27" y="6"/>
                    <a:pt x="22" y="7"/>
                    <a:pt x="18" y="9"/>
                  </a:cubicBezTo>
                  <a:cubicBezTo>
                    <a:pt x="6" y="16"/>
                    <a:pt x="0" y="29"/>
                    <a:pt x="0" y="40"/>
                  </a:cubicBezTo>
                  <a:cubicBezTo>
                    <a:pt x="0" y="47"/>
                    <a:pt x="3" y="53"/>
                    <a:pt x="7" y="58"/>
                  </a:cubicBezTo>
                  <a:cubicBezTo>
                    <a:pt x="7" y="59"/>
                    <a:pt x="7" y="59"/>
                    <a:pt x="8" y="60"/>
                  </a:cubicBezTo>
                  <a:cubicBezTo>
                    <a:pt x="8" y="66"/>
                    <a:pt x="12" y="75"/>
                    <a:pt x="24" y="77"/>
                  </a:cubicBezTo>
                  <a:cubicBezTo>
                    <a:pt x="24" y="78"/>
                    <a:pt x="24" y="79"/>
                    <a:pt x="25" y="80"/>
                  </a:cubicBezTo>
                  <a:cubicBezTo>
                    <a:pt x="27" y="87"/>
                    <a:pt x="33" y="95"/>
                    <a:pt x="41" y="98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5" y="102"/>
                    <a:pt x="52" y="109"/>
                    <a:pt x="62" y="109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75" y="109"/>
                    <a:pt x="83" y="97"/>
                    <a:pt x="88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92" y="89"/>
                    <a:pt x="94" y="89"/>
                    <a:pt x="96" y="89"/>
                  </a:cubicBezTo>
                  <a:cubicBezTo>
                    <a:pt x="104" y="89"/>
                    <a:pt x="115" y="84"/>
                    <a:pt x="119" y="68"/>
                  </a:cubicBezTo>
                  <a:cubicBezTo>
                    <a:pt x="121" y="58"/>
                    <a:pt x="122" y="36"/>
                    <a:pt x="106" y="28"/>
                  </a:cubicBezTo>
                  <a:cubicBezTo>
                    <a:pt x="99" y="24"/>
                    <a:pt x="93" y="24"/>
                    <a:pt x="89" y="23"/>
                  </a:cubicBezTo>
                  <a:cubicBezTo>
                    <a:pt x="87" y="22"/>
                    <a:pt x="84" y="20"/>
                    <a:pt x="82" y="19"/>
                  </a:cubicBezTo>
                  <a:cubicBezTo>
                    <a:pt x="79" y="13"/>
                    <a:pt x="74" y="4"/>
                    <a:pt x="64" y="1"/>
                  </a:cubicBezTo>
                  <a:cubicBezTo>
                    <a:pt x="61" y="0"/>
                    <a:pt x="59" y="0"/>
                    <a:pt x="56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16"/>
            <p:cNvSpPr/>
            <p:nvPr userDrawn="1"/>
          </p:nvSpPr>
          <p:spPr bwMode="auto">
            <a:xfrm>
              <a:off x="7532688" y="1122364"/>
              <a:ext cx="134938" cy="60325"/>
            </a:xfrm>
            <a:custGeom>
              <a:avLst/>
              <a:gdLst>
                <a:gd name="T0" fmla="*/ 51 w 85"/>
                <a:gd name="T1" fmla="*/ 38 h 38"/>
                <a:gd name="T2" fmla="*/ 47 w 85"/>
                <a:gd name="T3" fmla="*/ 38 h 38"/>
                <a:gd name="T4" fmla="*/ 0 w 85"/>
                <a:gd name="T5" fmla="*/ 14 h 38"/>
                <a:gd name="T6" fmla="*/ 0 w 85"/>
                <a:gd name="T7" fmla="*/ 9 h 38"/>
                <a:gd name="T8" fmla="*/ 3 w 85"/>
                <a:gd name="T9" fmla="*/ 6 h 38"/>
                <a:gd name="T10" fmla="*/ 28 w 85"/>
                <a:gd name="T11" fmla="*/ 0 h 38"/>
                <a:gd name="T12" fmla="*/ 32 w 85"/>
                <a:gd name="T13" fmla="*/ 0 h 38"/>
                <a:gd name="T14" fmla="*/ 83 w 85"/>
                <a:gd name="T15" fmla="*/ 15 h 38"/>
                <a:gd name="T16" fmla="*/ 85 w 85"/>
                <a:gd name="T17" fmla="*/ 21 h 38"/>
                <a:gd name="T18" fmla="*/ 80 w 85"/>
                <a:gd name="T19" fmla="*/ 26 h 38"/>
                <a:gd name="T20" fmla="*/ 51 w 85"/>
                <a:gd name="T2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38">
                  <a:moveTo>
                    <a:pt x="51" y="38"/>
                  </a:moveTo>
                  <a:cubicBezTo>
                    <a:pt x="50" y="38"/>
                    <a:pt x="48" y="38"/>
                    <a:pt x="47" y="38"/>
                  </a:cubicBezTo>
                  <a:cubicBezTo>
                    <a:pt x="47" y="38"/>
                    <a:pt x="1" y="28"/>
                    <a:pt x="0" y="1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4"/>
                    <a:pt x="9" y="0"/>
                    <a:pt x="28" y="0"/>
                  </a:cubicBezTo>
                  <a:cubicBezTo>
                    <a:pt x="29" y="0"/>
                    <a:pt x="31" y="0"/>
                    <a:pt x="32" y="0"/>
                  </a:cubicBezTo>
                  <a:cubicBezTo>
                    <a:pt x="33" y="0"/>
                    <a:pt x="78" y="3"/>
                    <a:pt x="83" y="15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76" y="29"/>
                    <a:pt x="64" y="38"/>
                    <a:pt x="51" y="38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17"/>
            <p:cNvSpPr>
              <a:spLocks noEditPoints="1"/>
            </p:cNvSpPr>
            <p:nvPr userDrawn="1"/>
          </p:nvSpPr>
          <p:spPr bwMode="auto">
            <a:xfrm>
              <a:off x="7516813" y="1106489"/>
              <a:ext cx="168275" cy="92075"/>
            </a:xfrm>
            <a:custGeom>
              <a:avLst/>
              <a:gdLst>
                <a:gd name="T0" fmla="*/ 38 w 106"/>
                <a:gd name="T1" fmla="*/ 19 h 58"/>
                <a:gd name="T2" fmla="*/ 42 w 106"/>
                <a:gd name="T3" fmla="*/ 19 h 58"/>
                <a:gd name="T4" fmla="*/ 83 w 106"/>
                <a:gd name="T5" fmla="*/ 29 h 58"/>
                <a:gd name="T6" fmla="*/ 61 w 106"/>
                <a:gd name="T7" fmla="*/ 39 h 58"/>
                <a:gd name="T8" fmla="*/ 58 w 106"/>
                <a:gd name="T9" fmla="*/ 38 h 58"/>
                <a:gd name="T10" fmla="*/ 20 w 106"/>
                <a:gd name="T11" fmla="*/ 23 h 58"/>
                <a:gd name="T12" fmla="*/ 38 w 106"/>
                <a:gd name="T13" fmla="*/ 19 h 58"/>
                <a:gd name="T14" fmla="*/ 38 w 106"/>
                <a:gd name="T15" fmla="*/ 0 h 58"/>
                <a:gd name="T16" fmla="*/ 6 w 106"/>
                <a:gd name="T17" fmla="*/ 9 h 58"/>
                <a:gd name="T18" fmla="*/ 1 w 106"/>
                <a:gd name="T19" fmla="*/ 24 h 58"/>
                <a:gd name="T20" fmla="*/ 28 w 106"/>
                <a:gd name="T21" fmla="*/ 49 h 58"/>
                <a:gd name="T22" fmla="*/ 56 w 106"/>
                <a:gd name="T23" fmla="*/ 58 h 58"/>
                <a:gd name="T24" fmla="*/ 61 w 106"/>
                <a:gd name="T25" fmla="*/ 58 h 58"/>
                <a:gd name="T26" fmla="*/ 97 w 106"/>
                <a:gd name="T27" fmla="*/ 43 h 58"/>
                <a:gd name="T28" fmla="*/ 106 w 106"/>
                <a:gd name="T29" fmla="*/ 34 h 58"/>
                <a:gd name="T30" fmla="*/ 102 w 106"/>
                <a:gd name="T31" fmla="*/ 21 h 58"/>
                <a:gd name="T32" fmla="*/ 71 w 106"/>
                <a:gd name="T33" fmla="*/ 4 h 58"/>
                <a:gd name="T34" fmla="*/ 43 w 106"/>
                <a:gd name="T35" fmla="*/ 0 h 58"/>
                <a:gd name="T36" fmla="*/ 38 w 106"/>
                <a:gd name="T3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6" h="58">
                  <a:moveTo>
                    <a:pt x="38" y="19"/>
                  </a:moveTo>
                  <a:cubicBezTo>
                    <a:pt x="39" y="19"/>
                    <a:pt x="41" y="19"/>
                    <a:pt x="42" y="19"/>
                  </a:cubicBezTo>
                  <a:cubicBezTo>
                    <a:pt x="54" y="20"/>
                    <a:pt x="86" y="26"/>
                    <a:pt x="83" y="29"/>
                  </a:cubicBezTo>
                  <a:cubicBezTo>
                    <a:pt x="81" y="31"/>
                    <a:pt x="71" y="39"/>
                    <a:pt x="61" y="39"/>
                  </a:cubicBezTo>
                  <a:cubicBezTo>
                    <a:pt x="60" y="39"/>
                    <a:pt x="59" y="39"/>
                    <a:pt x="58" y="38"/>
                  </a:cubicBezTo>
                  <a:cubicBezTo>
                    <a:pt x="48" y="37"/>
                    <a:pt x="20" y="25"/>
                    <a:pt x="20" y="23"/>
                  </a:cubicBezTo>
                  <a:cubicBezTo>
                    <a:pt x="20" y="21"/>
                    <a:pt x="28" y="19"/>
                    <a:pt x="38" y="19"/>
                  </a:cubicBezTo>
                  <a:moveTo>
                    <a:pt x="38" y="0"/>
                  </a:moveTo>
                  <a:cubicBezTo>
                    <a:pt x="17" y="0"/>
                    <a:pt x="10" y="5"/>
                    <a:pt x="6" y="9"/>
                  </a:cubicBezTo>
                  <a:cubicBezTo>
                    <a:pt x="2" y="13"/>
                    <a:pt x="0" y="19"/>
                    <a:pt x="1" y="24"/>
                  </a:cubicBezTo>
                  <a:cubicBezTo>
                    <a:pt x="2" y="38"/>
                    <a:pt x="14" y="44"/>
                    <a:pt x="28" y="49"/>
                  </a:cubicBezTo>
                  <a:cubicBezTo>
                    <a:pt x="33" y="51"/>
                    <a:pt x="46" y="56"/>
                    <a:pt x="56" y="58"/>
                  </a:cubicBezTo>
                  <a:cubicBezTo>
                    <a:pt x="57" y="58"/>
                    <a:pt x="59" y="58"/>
                    <a:pt x="61" y="58"/>
                  </a:cubicBezTo>
                  <a:cubicBezTo>
                    <a:pt x="81" y="58"/>
                    <a:pt x="97" y="43"/>
                    <a:pt x="97" y="43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8" y="10"/>
                    <a:pt x="87" y="7"/>
                    <a:pt x="71" y="4"/>
                  </a:cubicBezTo>
                  <a:cubicBezTo>
                    <a:pt x="62" y="2"/>
                    <a:pt x="50" y="0"/>
                    <a:pt x="43" y="0"/>
                  </a:cubicBezTo>
                  <a:cubicBezTo>
                    <a:pt x="41" y="0"/>
                    <a:pt x="39" y="0"/>
                    <a:pt x="38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118"/>
            <p:cNvSpPr/>
            <p:nvPr userDrawn="1"/>
          </p:nvSpPr>
          <p:spPr bwMode="auto">
            <a:xfrm>
              <a:off x="7280275" y="1590676"/>
              <a:ext cx="66675" cy="74613"/>
            </a:xfrm>
            <a:custGeom>
              <a:avLst/>
              <a:gdLst>
                <a:gd name="T0" fmla="*/ 19 w 42"/>
                <a:gd name="T1" fmla="*/ 47 h 47"/>
                <a:gd name="T2" fmla="*/ 1 w 42"/>
                <a:gd name="T3" fmla="*/ 35 h 47"/>
                <a:gd name="T4" fmla="*/ 5 w 42"/>
                <a:gd name="T5" fmla="*/ 14 h 47"/>
                <a:gd name="T6" fmla="*/ 10 w 42"/>
                <a:gd name="T7" fmla="*/ 11 h 47"/>
                <a:gd name="T8" fmla="*/ 11 w 42"/>
                <a:gd name="T9" fmla="*/ 9 h 47"/>
                <a:gd name="T10" fmla="*/ 24 w 42"/>
                <a:gd name="T11" fmla="*/ 0 h 47"/>
                <a:gd name="T12" fmla="*/ 42 w 42"/>
                <a:gd name="T13" fmla="*/ 28 h 47"/>
                <a:gd name="T14" fmla="*/ 26 w 42"/>
                <a:gd name="T15" fmla="*/ 46 h 47"/>
                <a:gd name="T16" fmla="*/ 19 w 42"/>
                <a:gd name="T1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47">
                  <a:moveTo>
                    <a:pt x="19" y="47"/>
                  </a:moveTo>
                  <a:cubicBezTo>
                    <a:pt x="4" y="47"/>
                    <a:pt x="1" y="38"/>
                    <a:pt x="1" y="35"/>
                  </a:cubicBezTo>
                  <a:cubicBezTo>
                    <a:pt x="0" y="31"/>
                    <a:pt x="0" y="20"/>
                    <a:pt x="5" y="14"/>
                  </a:cubicBezTo>
                  <a:cubicBezTo>
                    <a:pt x="6" y="13"/>
                    <a:pt x="8" y="11"/>
                    <a:pt x="10" y="11"/>
                  </a:cubicBezTo>
                  <a:cubicBezTo>
                    <a:pt x="11" y="10"/>
                    <a:pt x="11" y="10"/>
                    <a:pt x="11" y="9"/>
                  </a:cubicBezTo>
                  <a:cubicBezTo>
                    <a:pt x="14" y="5"/>
                    <a:pt x="17" y="0"/>
                    <a:pt x="24" y="0"/>
                  </a:cubicBezTo>
                  <a:cubicBezTo>
                    <a:pt x="37" y="0"/>
                    <a:pt x="42" y="28"/>
                    <a:pt x="42" y="28"/>
                  </a:cubicBezTo>
                  <a:cubicBezTo>
                    <a:pt x="42" y="37"/>
                    <a:pt x="35" y="45"/>
                    <a:pt x="26" y="46"/>
                  </a:cubicBezTo>
                  <a:cubicBezTo>
                    <a:pt x="24" y="46"/>
                    <a:pt x="22" y="47"/>
                    <a:pt x="19" y="47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119"/>
            <p:cNvSpPr>
              <a:spLocks noEditPoints="1"/>
            </p:cNvSpPr>
            <p:nvPr userDrawn="1"/>
          </p:nvSpPr>
          <p:spPr bwMode="auto">
            <a:xfrm>
              <a:off x="7264400" y="1574801"/>
              <a:ext cx="98425" cy="104775"/>
            </a:xfrm>
            <a:custGeom>
              <a:avLst/>
              <a:gdLst>
                <a:gd name="T0" fmla="*/ 34 w 62"/>
                <a:gd name="T1" fmla="*/ 20 h 66"/>
                <a:gd name="T2" fmla="*/ 42 w 62"/>
                <a:gd name="T3" fmla="*/ 39 h 66"/>
                <a:gd name="T4" fmla="*/ 35 w 62"/>
                <a:gd name="T5" fmla="*/ 46 h 66"/>
                <a:gd name="T6" fmla="*/ 29 w 62"/>
                <a:gd name="T7" fmla="*/ 47 h 66"/>
                <a:gd name="T8" fmla="*/ 20 w 62"/>
                <a:gd name="T9" fmla="*/ 43 h 66"/>
                <a:gd name="T10" fmla="*/ 23 w 62"/>
                <a:gd name="T11" fmla="*/ 30 h 66"/>
                <a:gd name="T12" fmla="*/ 24 w 62"/>
                <a:gd name="T13" fmla="*/ 30 h 66"/>
                <a:gd name="T14" fmla="*/ 24 w 62"/>
                <a:gd name="T15" fmla="*/ 30 h 66"/>
                <a:gd name="T16" fmla="*/ 34 w 62"/>
                <a:gd name="T17" fmla="*/ 20 h 66"/>
                <a:gd name="T18" fmla="*/ 34 w 62"/>
                <a:gd name="T19" fmla="*/ 0 h 66"/>
                <a:gd name="T20" fmla="*/ 14 w 62"/>
                <a:gd name="T21" fmla="*/ 13 h 66"/>
                <a:gd name="T22" fmla="*/ 8 w 62"/>
                <a:gd name="T23" fmla="*/ 18 h 66"/>
                <a:gd name="T24" fmla="*/ 1 w 62"/>
                <a:gd name="T25" fmla="*/ 47 h 66"/>
                <a:gd name="T26" fmla="*/ 29 w 62"/>
                <a:gd name="T27" fmla="*/ 66 h 66"/>
                <a:gd name="T28" fmla="*/ 38 w 62"/>
                <a:gd name="T29" fmla="*/ 66 h 66"/>
                <a:gd name="T30" fmla="*/ 62 w 62"/>
                <a:gd name="T31" fmla="*/ 38 h 66"/>
                <a:gd name="T32" fmla="*/ 57 w 62"/>
                <a:gd name="T33" fmla="*/ 21 h 66"/>
                <a:gd name="T34" fmla="*/ 34 w 62"/>
                <a:gd name="T3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2" h="66">
                  <a:moveTo>
                    <a:pt x="34" y="20"/>
                  </a:moveTo>
                  <a:cubicBezTo>
                    <a:pt x="36" y="20"/>
                    <a:pt x="42" y="35"/>
                    <a:pt x="42" y="39"/>
                  </a:cubicBezTo>
                  <a:cubicBezTo>
                    <a:pt x="42" y="42"/>
                    <a:pt x="39" y="46"/>
                    <a:pt x="35" y="46"/>
                  </a:cubicBezTo>
                  <a:cubicBezTo>
                    <a:pt x="33" y="47"/>
                    <a:pt x="31" y="47"/>
                    <a:pt x="29" y="47"/>
                  </a:cubicBezTo>
                  <a:cubicBezTo>
                    <a:pt x="25" y="47"/>
                    <a:pt x="21" y="46"/>
                    <a:pt x="20" y="43"/>
                  </a:cubicBezTo>
                  <a:cubicBezTo>
                    <a:pt x="20" y="40"/>
                    <a:pt x="21" y="30"/>
                    <a:pt x="23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7" y="30"/>
                    <a:pt x="31" y="20"/>
                    <a:pt x="34" y="20"/>
                  </a:cubicBezTo>
                  <a:moveTo>
                    <a:pt x="34" y="0"/>
                  </a:moveTo>
                  <a:cubicBezTo>
                    <a:pt x="23" y="0"/>
                    <a:pt x="17" y="8"/>
                    <a:pt x="14" y="13"/>
                  </a:cubicBezTo>
                  <a:cubicBezTo>
                    <a:pt x="11" y="14"/>
                    <a:pt x="9" y="16"/>
                    <a:pt x="8" y="18"/>
                  </a:cubicBezTo>
                  <a:cubicBezTo>
                    <a:pt x="0" y="27"/>
                    <a:pt x="0" y="42"/>
                    <a:pt x="1" y="47"/>
                  </a:cubicBezTo>
                  <a:cubicBezTo>
                    <a:pt x="2" y="50"/>
                    <a:pt x="5" y="66"/>
                    <a:pt x="29" y="66"/>
                  </a:cubicBezTo>
                  <a:cubicBezTo>
                    <a:pt x="32" y="66"/>
                    <a:pt x="35" y="66"/>
                    <a:pt x="38" y="66"/>
                  </a:cubicBezTo>
                  <a:cubicBezTo>
                    <a:pt x="52" y="63"/>
                    <a:pt x="62" y="51"/>
                    <a:pt x="62" y="38"/>
                  </a:cubicBezTo>
                  <a:cubicBezTo>
                    <a:pt x="61" y="33"/>
                    <a:pt x="59" y="26"/>
                    <a:pt x="57" y="21"/>
                  </a:cubicBezTo>
                  <a:cubicBezTo>
                    <a:pt x="54" y="15"/>
                    <a:pt x="48" y="0"/>
                    <a:pt x="34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20"/>
            <p:cNvSpPr/>
            <p:nvPr userDrawn="1"/>
          </p:nvSpPr>
          <p:spPr bwMode="auto">
            <a:xfrm>
              <a:off x="7254875" y="1395414"/>
              <a:ext cx="117475" cy="93663"/>
            </a:xfrm>
            <a:custGeom>
              <a:avLst/>
              <a:gdLst>
                <a:gd name="T0" fmla="*/ 36 w 74"/>
                <a:gd name="T1" fmla="*/ 59 h 59"/>
                <a:gd name="T2" fmla="*/ 17 w 74"/>
                <a:gd name="T3" fmla="*/ 49 h 59"/>
                <a:gd name="T4" fmla="*/ 15 w 74"/>
                <a:gd name="T5" fmla="*/ 47 h 59"/>
                <a:gd name="T6" fmla="*/ 4 w 74"/>
                <a:gd name="T7" fmla="*/ 38 h 59"/>
                <a:gd name="T8" fmla="*/ 3 w 74"/>
                <a:gd name="T9" fmla="*/ 34 h 59"/>
                <a:gd name="T10" fmla="*/ 4 w 74"/>
                <a:gd name="T11" fmla="*/ 31 h 59"/>
                <a:gd name="T12" fmla="*/ 1 w 74"/>
                <a:gd name="T13" fmla="*/ 26 h 59"/>
                <a:gd name="T14" fmla="*/ 6 w 74"/>
                <a:gd name="T15" fmla="*/ 15 h 59"/>
                <a:gd name="T16" fmla="*/ 7 w 74"/>
                <a:gd name="T17" fmla="*/ 11 h 59"/>
                <a:gd name="T18" fmla="*/ 19 w 74"/>
                <a:gd name="T19" fmla="*/ 0 h 59"/>
                <a:gd name="T20" fmla="*/ 23 w 74"/>
                <a:gd name="T21" fmla="*/ 0 h 59"/>
                <a:gd name="T22" fmla="*/ 26 w 74"/>
                <a:gd name="T23" fmla="*/ 3 h 59"/>
                <a:gd name="T24" fmla="*/ 39 w 74"/>
                <a:gd name="T25" fmla="*/ 8 h 59"/>
                <a:gd name="T26" fmla="*/ 42 w 74"/>
                <a:gd name="T27" fmla="*/ 8 h 59"/>
                <a:gd name="T28" fmla="*/ 70 w 74"/>
                <a:gd name="T29" fmla="*/ 16 h 59"/>
                <a:gd name="T30" fmla="*/ 67 w 74"/>
                <a:gd name="T31" fmla="*/ 45 h 59"/>
                <a:gd name="T32" fmla="*/ 57 w 74"/>
                <a:gd name="T33" fmla="*/ 53 h 59"/>
                <a:gd name="T34" fmla="*/ 51 w 74"/>
                <a:gd name="T35" fmla="*/ 55 h 59"/>
                <a:gd name="T36" fmla="*/ 39 w 74"/>
                <a:gd name="T37" fmla="*/ 59 h 59"/>
                <a:gd name="T38" fmla="*/ 36 w 74"/>
                <a:gd name="T3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59">
                  <a:moveTo>
                    <a:pt x="36" y="59"/>
                  </a:moveTo>
                  <a:cubicBezTo>
                    <a:pt x="28" y="59"/>
                    <a:pt x="21" y="55"/>
                    <a:pt x="17" y="49"/>
                  </a:cubicBezTo>
                  <a:cubicBezTo>
                    <a:pt x="17" y="48"/>
                    <a:pt x="15" y="48"/>
                    <a:pt x="15" y="47"/>
                  </a:cubicBezTo>
                  <a:cubicBezTo>
                    <a:pt x="10" y="46"/>
                    <a:pt x="6" y="44"/>
                    <a:pt x="4" y="38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0" y="22"/>
                    <a:pt x="1" y="17"/>
                    <a:pt x="6" y="15"/>
                  </a:cubicBezTo>
                  <a:cubicBezTo>
                    <a:pt x="6" y="14"/>
                    <a:pt x="7" y="12"/>
                    <a:pt x="7" y="11"/>
                  </a:cubicBezTo>
                  <a:cubicBezTo>
                    <a:pt x="9" y="7"/>
                    <a:pt x="11" y="0"/>
                    <a:pt x="1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9" y="5"/>
                    <a:pt x="37" y="8"/>
                    <a:pt x="39" y="8"/>
                  </a:cubicBezTo>
                  <a:cubicBezTo>
                    <a:pt x="40" y="8"/>
                    <a:pt x="41" y="8"/>
                    <a:pt x="42" y="8"/>
                  </a:cubicBezTo>
                  <a:cubicBezTo>
                    <a:pt x="56" y="8"/>
                    <a:pt x="66" y="9"/>
                    <a:pt x="70" y="16"/>
                  </a:cubicBezTo>
                  <a:cubicBezTo>
                    <a:pt x="74" y="24"/>
                    <a:pt x="70" y="40"/>
                    <a:pt x="67" y="45"/>
                  </a:cubicBezTo>
                  <a:cubicBezTo>
                    <a:pt x="64" y="51"/>
                    <a:pt x="60" y="52"/>
                    <a:pt x="57" y="53"/>
                  </a:cubicBezTo>
                  <a:cubicBezTo>
                    <a:pt x="56" y="53"/>
                    <a:pt x="53" y="54"/>
                    <a:pt x="51" y="55"/>
                  </a:cubicBezTo>
                  <a:cubicBezTo>
                    <a:pt x="47" y="57"/>
                    <a:pt x="43" y="58"/>
                    <a:pt x="39" y="59"/>
                  </a:cubicBezTo>
                  <a:cubicBezTo>
                    <a:pt x="38" y="59"/>
                    <a:pt x="37" y="59"/>
                    <a:pt x="36" y="59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21"/>
            <p:cNvSpPr>
              <a:spLocks noEditPoints="1"/>
            </p:cNvSpPr>
            <p:nvPr userDrawn="1"/>
          </p:nvSpPr>
          <p:spPr bwMode="auto">
            <a:xfrm>
              <a:off x="7239000" y="1381126"/>
              <a:ext cx="152400" cy="123825"/>
            </a:xfrm>
            <a:custGeom>
              <a:avLst/>
              <a:gdLst>
                <a:gd name="T0" fmla="*/ 29 w 96"/>
                <a:gd name="T1" fmla="*/ 19 h 78"/>
                <a:gd name="T2" fmla="*/ 30 w 96"/>
                <a:gd name="T3" fmla="*/ 20 h 78"/>
                <a:gd name="T4" fmla="*/ 48 w 96"/>
                <a:gd name="T5" fmla="*/ 27 h 78"/>
                <a:gd name="T6" fmla="*/ 71 w 96"/>
                <a:gd name="T7" fmla="*/ 30 h 78"/>
                <a:gd name="T8" fmla="*/ 66 w 96"/>
                <a:gd name="T9" fmla="*/ 52 h 78"/>
                <a:gd name="T10" fmla="*/ 47 w 96"/>
                <a:gd name="T11" fmla="*/ 58 h 78"/>
                <a:gd name="T12" fmla="*/ 46 w 96"/>
                <a:gd name="T13" fmla="*/ 59 h 78"/>
                <a:gd name="T14" fmla="*/ 36 w 96"/>
                <a:gd name="T15" fmla="*/ 52 h 78"/>
                <a:gd name="T16" fmla="*/ 23 w 96"/>
                <a:gd name="T17" fmla="*/ 44 h 78"/>
                <a:gd name="T18" fmla="*/ 25 w 96"/>
                <a:gd name="T19" fmla="*/ 34 h 78"/>
                <a:gd name="T20" fmla="*/ 25 w 96"/>
                <a:gd name="T21" fmla="*/ 34 h 78"/>
                <a:gd name="T22" fmla="*/ 24 w 96"/>
                <a:gd name="T23" fmla="*/ 35 h 78"/>
                <a:gd name="T24" fmla="*/ 22 w 96"/>
                <a:gd name="T25" fmla="*/ 31 h 78"/>
                <a:gd name="T26" fmla="*/ 29 w 96"/>
                <a:gd name="T27" fmla="*/ 19 h 78"/>
                <a:gd name="T28" fmla="*/ 29 w 96"/>
                <a:gd name="T29" fmla="*/ 0 h 78"/>
                <a:gd name="T30" fmla="*/ 8 w 96"/>
                <a:gd name="T31" fmla="*/ 17 h 78"/>
                <a:gd name="T32" fmla="*/ 8 w 96"/>
                <a:gd name="T33" fmla="*/ 17 h 78"/>
                <a:gd name="T34" fmla="*/ 1 w 96"/>
                <a:gd name="T35" fmla="*/ 37 h 78"/>
                <a:gd name="T36" fmla="*/ 4 w 96"/>
                <a:gd name="T37" fmla="*/ 43 h 78"/>
                <a:gd name="T38" fmla="*/ 5 w 96"/>
                <a:gd name="T39" fmla="*/ 50 h 78"/>
                <a:gd name="T40" fmla="*/ 21 w 96"/>
                <a:gd name="T41" fmla="*/ 65 h 78"/>
                <a:gd name="T42" fmla="*/ 21 w 96"/>
                <a:gd name="T43" fmla="*/ 65 h 78"/>
                <a:gd name="T44" fmla="*/ 46 w 96"/>
                <a:gd name="T45" fmla="*/ 78 h 78"/>
                <a:gd name="T46" fmla="*/ 51 w 96"/>
                <a:gd name="T47" fmla="*/ 78 h 78"/>
                <a:gd name="T48" fmla="*/ 65 w 96"/>
                <a:gd name="T49" fmla="*/ 73 h 78"/>
                <a:gd name="T50" fmla="*/ 70 w 96"/>
                <a:gd name="T51" fmla="*/ 71 h 78"/>
                <a:gd name="T52" fmla="*/ 86 w 96"/>
                <a:gd name="T53" fmla="*/ 58 h 78"/>
                <a:gd name="T54" fmla="*/ 88 w 96"/>
                <a:gd name="T55" fmla="*/ 21 h 78"/>
                <a:gd name="T56" fmla="*/ 52 w 96"/>
                <a:gd name="T57" fmla="*/ 7 h 78"/>
                <a:gd name="T58" fmla="*/ 50 w 96"/>
                <a:gd name="T59" fmla="*/ 7 h 78"/>
                <a:gd name="T60" fmla="*/ 42 w 96"/>
                <a:gd name="T61" fmla="*/ 4 h 78"/>
                <a:gd name="T62" fmla="*/ 29 w 96"/>
                <a:gd name="T6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" h="78">
                  <a:moveTo>
                    <a:pt x="29" y="19"/>
                  </a:moveTo>
                  <a:cubicBezTo>
                    <a:pt x="29" y="19"/>
                    <a:pt x="29" y="19"/>
                    <a:pt x="30" y="20"/>
                  </a:cubicBezTo>
                  <a:cubicBezTo>
                    <a:pt x="32" y="22"/>
                    <a:pt x="44" y="26"/>
                    <a:pt x="48" y="27"/>
                  </a:cubicBezTo>
                  <a:cubicBezTo>
                    <a:pt x="53" y="27"/>
                    <a:pt x="69" y="26"/>
                    <a:pt x="71" y="30"/>
                  </a:cubicBezTo>
                  <a:cubicBezTo>
                    <a:pt x="73" y="34"/>
                    <a:pt x="70" y="52"/>
                    <a:pt x="66" y="52"/>
                  </a:cubicBezTo>
                  <a:cubicBezTo>
                    <a:pt x="63" y="52"/>
                    <a:pt x="53" y="58"/>
                    <a:pt x="47" y="58"/>
                  </a:cubicBezTo>
                  <a:cubicBezTo>
                    <a:pt x="47" y="59"/>
                    <a:pt x="46" y="59"/>
                    <a:pt x="46" y="59"/>
                  </a:cubicBezTo>
                  <a:cubicBezTo>
                    <a:pt x="41" y="59"/>
                    <a:pt x="37" y="56"/>
                    <a:pt x="36" y="52"/>
                  </a:cubicBezTo>
                  <a:cubicBezTo>
                    <a:pt x="34" y="48"/>
                    <a:pt x="22" y="46"/>
                    <a:pt x="23" y="44"/>
                  </a:cubicBezTo>
                  <a:cubicBezTo>
                    <a:pt x="25" y="41"/>
                    <a:pt x="26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4" y="35"/>
                    <a:pt x="24" y="35"/>
                  </a:cubicBezTo>
                  <a:cubicBezTo>
                    <a:pt x="22" y="35"/>
                    <a:pt x="19" y="33"/>
                    <a:pt x="22" y="31"/>
                  </a:cubicBezTo>
                  <a:cubicBezTo>
                    <a:pt x="25" y="30"/>
                    <a:pt x="27" y="19"/>
                    <a:pt x="29" y="19"/>
                  </a:cubicBezTo>
                  <a:moveTo>
                    <a:pt x="29" y="0"/>
                  </a:moveTo>
                  <a:cubicBezTo>
                    <a:pt x="15" y="0"/>
                    <a:pt x="10" y="13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2" y="22"/>
                    <a:pt x="0" y="29"/>
                    <a:pt x="1" y="37"/>
                  </a:cubicBezTo>
                  <a:cubicBezTo>
                    <a:pt x="2" y="39"/>
                    <a:pt x="3" y="41"/>
                    <a:pt x="4" y="43"/>
                  </a:cubicBezTo>
                  <a:cubicBezTo>
                    <a:pt x="4" y="45"/>
                    <a:pt x="4" y="48"/>
                    <a:pt x="5" y="50"/>
                  </a:cubicBezTo>
                  <a:cubicBezTo>
                    <a:pt x="8" y="60"/>
                    <a:pt x="16" y="63"/>
                    <a:pt x="21" y="65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6" y="73"/>
                    <a:pt x="35" y="78"/>
                    <a:pt x="46" y="78"/>
                  </a:cubicBezTo>
                  <a:cubicBezTo>
                    <a:pt x="47" y="78"/>
                    <a:pt x="49" y="78"/>
                    <a:pt x="51" y="78"/>
                  </a:cubicBezTo>
                  <a:cubicBezTo>
                    <a:pt x="55" y="77"/>
                    <a:pt x="60" y="75"/>
                    <a:pt x="65" y="73"/>
                  </a:cubicBezTo>
                  <a:cubicBezTo>
                    <a:pt x="67" y="72"/>
                    <a:pt x="69" y="72"/>
                    <a:pt x="70" y="71"/>
                  </a:cubicBezTo>
                  <a:cubicBezTo>
                    <a:pt x="74" y="70"/>
                    <a:pt x="81" y="68"/>
                    <a:pt x="86" y="58"/>
                  </a:cubicBezTo>
                  <a:cubicBezTo>
                    <a:pt x="88" y="54"/>
                    <a:pt x="96" y="34"/>
                    <a:pt x="88" y="21"/>
                  </a:cubicBezTo>
                  <a:cubicBezTo>
                    <a:pt x="81" y="8"/>
                    <a:pt x="65" y="7"/>
                    <a:pt x="52" y="7"/>
                  </a:cubicBezTo>
                  <a:cubicBezTo>
                    <a:pt x="51" y="7"/>
                    <a:pt x="50" y="7"/>
                    <a:pt x="50" y="7"/>
                  </a:cubicBezTo>
                  <a:cubicBezTo>
                    <a:pt x="48" y="7"/>
                    <a:pt x="44" y="5"/>
                    <a:pt x="42" y="4"/>
                  </a:cubicBezTo>
                  <a:cubicBezTo>
                    <a:pt x="38" y="1"/>
                    <a:pt x="34" y="0"/>
                    <a:pt x="29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2"/>
            <p:cNvSpPr/>
            <p:nvPr userDrawn="1"/>
          </p:nvSpPr>
          <p:spPr bwMode="auto">
            <a:xfrm>
              <a:off x="7816850" y="1214439"/>
              <a:ext cx="158750" cy="158750"/>
            </a:xfrm>
            <a:custGeom>
              <a:avLst/>
              <a:gdLst>
                <a:gd name="T0" fmla="*/ 31 w 100"/>
                <a:gd name="T1" fmla="*/ 100 h 100"/>
                <a:gd name="T2" fmla="*/ 19 w 100"/>
                <a:gd name="T3" fmla="*/ 97 h 100"/>
                <a:gd name="T4" fmla="*/ 0 w 100"/>
                <a:gd name="T5" fmla="*/ 76 h 100"/>
                <a:gd name="T6" fmla="*/ 2 w 100"/>
                <a:gd name="T7" fmla="*/ 67 h 100"/>
                <a:gd name="T8" fmla="*/ 5 w 100"/>
                <a:gd name="T9" fmla="*/ 57 h 100"/>
                <a:gd name="T10" fmla="*/ 14 w 100"/>
                <a:gd name="T11" fmla="*/ 32 h 100"/>
                <a:gd name="T12" fmla="*/ 39 w 100"/>
                <a:gd name="T13" fmla="*/ 16 h 100"/>
                <a:gd name="T14" fmla="*/ 65 w 100"/>
                <a:gd name="T15" fmla="*/ 8 h 100"/>
                <a:gd name="T16" fmla="*/ 73 w 100"/>
                <a:gd name="T17" fmla="*/ 5 h 100"/>
                <a:gd name="T18" fmla="*/ 84 w 100"/>
                <a:gd name="T19" fmla="*/ 0 h 100"/>
                <a:gd name="T20" fmla="*/ 96 w 100"/>
                <a:gd name="T21" fmla="*/ 7 h 100"/>
                <a:gd name="T22" fmla="*/ 97 w 100"/>
                <a:gd name="T23" fmla="*/ 25 h 100"/>
                <a:gd name="T24" fmla="*/ 76 w 100"/>
                <a:gd name="T25" fmla="*/ 40 h 100"/>
                <a:gd name="T26" fmla="*/ 63 w 100"/>
                <a:gd name="T27" fmla="*/ 47 h 100"/>
                <a:gd name="T28" fmla="*/ 54 w 100"/>
                <a:gd name="T29" fmla="*/ 54 h 100"/>
                <a:gd name="T30" fmla="*/ 42 w 100"/>
                <a:gd name="T31" fmla="*/ 64 h 100"/>
                <a:gd name="T32" fmla="*/ 46 w 100"/>
                <a:gd name="T33" fmla="*/ 94 h 100"/>
                <a:gd name="T34" fmla="*/ 45 w 100"/>
                <a:gd name="T35" fmla="*/ 98 h 100"/>
                <a:gd name="T36" fmla="*/ 40 w 100"/>
                <a:gd name="T37" fmla="*/ 99 h 100"/>
                <a:gd name="T38" fmla="*/ 31 w 100"/>
                <a:gd name="T3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0" h="100">
                  <a:moveTo>
                    <a:pt x="31" y="100"/>
                  </a:moveTo>
                  <a:cubicBezTo>
                    <a:pt x="27" y="100"/>
                    <a:pt x="22" y="99"/>
                    <a:pt x="19" y="97"/>
                  </a:cubicBezTo>
                  <a:cubicBezTo>
                    <a:pt x="15" y="95"/>
                    <a:pt x="2" y="85"/>
                    <a:pt x="0" y="76"/>
                  </a:cubicBezTo>
                  <a:cubicBezTo>
                    <a:pt x="0" y="72"/>
                    <a:pt x="0" y="69"/>
                    <a:pt x="2" y="67"/>
                  </a:cubicBezTo>
                  <a:cubicBezTo>
                    <a:pt x="2" y="66"/>
                    <a:pt x="3" y="61"/>
                    <a:pt x="5" y="57"/>
                  </a:cubicBezTo>
                  <a:cubicBezTo>
                    <a:pt x="9" y="42"/>
                    <a:pt x="11" y="35"/>
                    <a:pt x="14" y="32"/>
                  </a:cubicBezTo>
                  <a:cubicBezTo>
                    <a:pt x="19" y="27"/>
                    <a:pt x="31" y="20"/>
                    <a:pt x="39" y="16"/>
                  </a:cubicBezTo>
                  <a:cubicBezTo>
                    <a:pt x="44" y="14"/>
                    <a:pt x="54" y="11"/>
                    <a:pt x="65" y="8"/>
                  </a:cubicBezTo>
                  <a:cubicBezTo>
                    <a:pt x="68" y="7"/>
                    <a:pt x="71" y="6"/>
                    <a:pt x="73" y="5"/>
                  </a:cubicBezTo>
                  <a:cubicBezTo>
                    <a:pt x="75" y="3"/>
                    <a:pt x="80" y="0"/>
                    <a:pt x="84" y="0"/>
                  </a:cubicBezTo>
                  <a:cubicBezTo>
                    <a:pt x="89" y="0"/>
                    <a:pt x="93" y="3"/>
                    <a:pt x="96" y="7"/>
                  </a:cubicBezTo>
                  <a:cubicBezTo>
                    <a:pt x="99" y="12"/>
                    <a:pt x="100" y="19"/>
                    <a:pt x="97" y="25"/>
                  </a:cubicBezTo>
                  <a:cubicBezTo>
                    <a:pt x="95" y="31"/>
                    <a:pt x="87" y="35"/>
                    <a:pt x="76" y="40"/>
                  </a:cubicBezTo>
                  <a:cubicBezTo>
                    <a:pt x="72" y="42"/>
                    <a:pt x="65" y="45"/>
                    <a:pt x="63" y="47"/>
                  </a:cubicBezTo>
                  <a:cubicBezTo>
                    <a:pt x="61" y="49"/>
                    <a:pt x="58" y="52"/>
                    <a:pt x="54" y="54"/>
                  </a:cubicBezTo>
                  <a:cubicBezTo>
                    <a:pt x="51" y="57"/>
                    <a:pt x="45" y="61"/>
                    <a:pt x="42" y="64"/>
                  </a:cubicBezTo>
                  <a:cubicBezTo>
                    <a:pt x="45" y="71"/>
                    <a:pt x="50" y="87"/>
                    <a:pt x="46" y="94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0" y="99"/>
                    <a:pt x="40" y="99"/>
                    <a:pt x="40" y="99"/>
                  </a:cubicBezTo>
                  <a:cubicBezTo>
                    <a:pt x="39" y="99"/>
                    <a:pt x="36" y="100"/>
                    <a:pt x="31" y="100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23"/>
            <p:cNvSpPr>
              <a:spLocks noEditPoints="1"/>
            </p:cNvSpPr>
            <p:nvPr userDrawn="1"/>
          </p:nvSpPr>
          <p:spPr bwMode="auto">
            <a:xfrm>
              <a:off x="7800975" y="1198564"/>
              <a:ext cx="190500" cy="190500"/>
            </a:xfrm>
            <a:custGeom>
              <a:avLst/>
              <a:gdLst>
                <a:gd name="T0" fmla="*/ 94 w 120"/>
                <a:gd name="T1" fmla="*/ 20 h 120"/>
                <a:gd name="T2" fmla="*/ 98 w 120"/>
                <a:gd name="T3" fmla="*/ 31 h 120"/>
                <a:gd name="T4" fmla="*/ 67 w 120"/>
                <a:gd name="T5" fmla="*/ 50 h 120"/>
                <a:gd name="T6" fmla="*/ 42 w 120"/>
                <a:gd name="T7" fmla="*/ 74 h 120"/>
                <a:gd name="T8" fmla="*/ 47 w 120"/>
                <a:gd name="T9" fmla="*/ 100 h 120"/>
                <a:gd name="T10" fmla="*/ 41 w 120"/>
                <a:gd name="T11" fmla="*/ 101 h 120"/>
                <a:gd name="T12" fmla="*/ 34 w 120"/>
                <a:gd name="T13" fmla="*/ 99 h 120"/>
                <a:gd name="T14" fmla="*/ 20 w 120"/>
                <a:gd name="T15" fmla="*/ 82 h 120"/>
                <a:gd name="T16" fmla="*/ 31 w 120"/>
                <a:gd name="T17" fmla="*/ 49 h 120"/>
                <a:gd name="T18" fmla="*/ 53 w 120"/>
                <a:gd name="T19" fmla="*/ 35 h 120"/>
                <a:gd name="T20" fmla="*/ 89 w 120"/>
                <a:gd name="T21" fmla="*/ 24 h 120"/>
                <a:gd name="T22" fmla="*/ 94 w 120"/>
                <a:gd name="T23" fmla="*/ 20 h 120"/>
                <a:gd name="T24" fmla="*/ 94 w 120"/>
                <a:gd name="T25" fmla="*/ 0 h 120"/>
                <a:gd name="T26" fmla="*/ 78 w 120"/>
                <a:gd name="T27" fmla="*/ 7 h 120"/>
                <a:gd name="T28" fmla="*/ 73 w 120"/>
                <a:gd name="T29" fmla="*/ 8 h 120"/>
                <a:gd name="T30" fmla="*/ 44 w 120"/>
                <a:gd name="T31" fmla="*/ 17 h 120"/>
                <a:gd name="T32" fmla="*/ 17 w 120"/>
                <a:gd name="T33" fmla="*/ 35 h 120"/>
                <a:gd name="T34" fmla="*/ 5 w 120"/>
                <a:gd name="T35" fmla="*/ 65 h 120"/>
                <a:gd name="T36" fmla="*/ 3 w 120"/>
                <a:gd name="T37" fmla="*/ 73 h 120"/>
                <a:gd name="T38" fmla="*/ 1 w 120"/>
                <a:gd name="T39" fmla="*/ 88 h 120"/>
                <a:gd name="T40" fmla="*/ 24 w 120"/>
                <a:gd name="T41" fmla="*/ 115 h 120"/>
                <a:gd name="T42" fmla="*/ 41 w 120"/>
                <a:gd name="T43" fmla="*/ 120 h 120"/>
                <a:gd name="T44" fmla="*/ 53 w 120"/>
                <a:gd name="T45" fmla="*/ 118 h 120"/>
                <a:gd name="T46" fmla="*/ 61 w 120"/>
                <a:gd name="T47" fmla="*/ 116 h 120"/>
                <a:gd name="T48" fmla="*/ 65 w 120"/>
                <a:gd name="T49" fmla="*/ 108 h 120"/>
                <a:gd name="T50" fmla="*/ 64 w 120"/>
                <a:gd name="T51" fmla="*/ 77 h 120"/>
                <a:gd name="T52" fmla="*/ 70 w 120"/>
                <a:gd name="T53" fmla="*/ 72 h 120"/>
                <a:gd name="T54" fmla="*/ 80 w 120"/>
                <a:gd name="T55" fmla="*/ 64 h 120"/>
                <a:gd name="T56" fmla="*/ 90 w 120"/>
                <a:gd name="T57" fmla="*/ 59 h 120"/>
                <a:gd name="T58" fmla="*/ 116 w 120"/>
                <a:gd name="T59" fmla="*/ 39 h 120"/>
                <a:gd name="T60" fmla="*/ 114 w 120"/>
                <a:gd name="T61" fmla="*/ 12 h 120"/>
                <a:gd name="T62" fmla="*/ 94 w 120"/>
                <a:gd name="T6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0" h="120">
                  <a:moveTo>
                    <a:pt x="94" y="20"/>
                  </a:moveTo>
                  <a:cubicBezTo>
                    <a:pt x="97" y="20"/>
                    <a:pt x="101" y="25"/>
                    <a:pt x="98" y="31"/>
                  </a:cubicBezTo>
                  <a:cubicBezTo>
                    <a:pt x="96" y="36"/>
                    <a:pt x="72" y="44"/>
                    <a:pt x="67" y="50"/>
                  </a:cubicBezTo>
                  <a:cubicBezTo>
                    <a:pt x="61" y="56"/>
                    <a:pt x="40" y="67"/>
                    <a:pt x="42" y="74"/>
                  </a:cubicBezTo>
                  <a:cubicBezTo>
                    <a:pt x="45" y="81"/>
                    <a:pt x="49" y="99"/>
                    <a:pt x="47" y="100"/>
                  </a:cubicBezTo>
                  <a:cubicBezTo>
                    <a:pt x="46" y="100"/>
                    <a:pt x="44" y="101"/>
                    <a:pt x="41" y="101"/>
                  </a:cubicBezTo>
                  <a:cubicBezTo>
                    <a:pt x="39" y="101"/>
                    <a:pt x="36" y="100"/>
                    <a:pt x="34" y="99"/>
                  </a:cubicBezTo>
                  <a:cubicBezTo>
                    <a:pt x="29" y="96"/>
                    <a:pt x="18" y="85"/>
                    <a:pt x="20" y="82"/>
                  </a:cubicBezTo>
                  <a:cubicBezTo>
                    <a:pt x="22" y="79"/>
                    <a:pt x="28" y="52"/>
                    <a:pt x="31" y="49"/>
                  </a:cubicBezTo>
                  <a:cubicBezTo>
                    <a:pt x="35" y="45"/>
                    <a:pt x="44" y="39"/>
                    <a:pt x="53" y="35"/>
                  </a:cubicBezTo>
                  <a:cubicBezTo>
                    <a:pt x="61" y="31"/>
                    <a:pt x="88" y="25"/>
                    <a:pt x="89" y="24"/>
                  </a:cubicBezTo>
                  <a:cubicBezTo>
                    <a:pt x="89" y="23"/>
                    <a:pt x="92" y="20"/>
                    <a:pt x="94" y="20"/>
                  </a:cubicBezTo>
                  <a:moveTo>
                    <a:pt x="94" y="0"/>
                  </a:moveTo>
                  <a:cubicBezTo>
                    <a:pt x="88" y="0"/>
                    <a:pt x="82" y="3"/>
                    <a:pt x="78" y="7"/>
                  </a:cubicBezTo>
                  <a:cubicBezTo>
                    <a:pt x="76" y="7"/>
                    <a:pt x="74" y="8"/>
                    <a:pt x="73" y="8"/>
                  </a:cubicBezTo>
                  <a:cubicBezTo>
                    <a:pt x="60" y="12"/>
                    <a:pt x="50" y="15"/>
                    <a:pt x="44" y="17"/>
                  </a:cubicBezTo>
                  <a:cubicBezTo>
                    <a:pt x="36" y="22"/>
                    <a:pt x="24" y="29"/>
                    <a:pt x="17" y="35"/>
                  </a:cubicBezTo>
                  <a:cubicBezTo>
                    <a:pt x="12" y="40"/>
                    <a:pt x="10" y="47"/>
                    <a:pt x="5" y="65"/>
                  </a:cubicBezTo>
                  <a:cubicBezTo>
                    <a:pt x="4" y="68"/>
                    <a:pt x="3" y="72"/>
                    <a:pt x="3" y="73"/>
                  </a:cubicBezTo>
                  <a:cubicBezTo>
                    <a:pt x="0" y="78"/>
                    <a:pt x="0" y="83"/>
                    <a:pt x="1" y="88"/>
                  </a:cubicBezTo>
                  <a:cubicBezTo>
                    <a:pt x="4" y="103"/>
                    <a:pt x="24" y="115"/>
                    <a:pt x="24" y="115"/>
                  </a:cubicBezTo>
                  <a:cubicBezTo>
                    <a:pt x="29" y="119"/>
                    <a:pt x="35" y="120"/>
                    <a:pt x="41" y="120"/>
                  </a:cubicBezTo>
                  <a:cubicBezTo>
                    <a:pt x="47" y="120"/>
                    <a:pt x="52" y="119"/>
                    <a:pt x="53" y="118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69" y="100"/>
                    <a:pt x="66" y="86"/>
                    <a:pt x="64" y="77"/>
                  </a:cubicBezTo>
                  <a:cubicBezTo>
                    <a:pt x="66" y="75"/>
                    <a:pt x="68" y="73"/>
                    <a:pt x="70" y="72"/>
                  </a:cubicBezTo>
                  <a:cubicBezTo>
                    <a:pt x="74" y="69"/>
                    <a:pt x="77" y="67"/>
                    <a:pt x="80" y="64"/>
                  </a:cubicBezTo>
                  <a:cubicBezTo>
                    <a:pt x="82" y="63"/>
                    <a:pt x="87" y="61"/>
                    <a:pt x="90" y="59"/>
                  </a:cubicBezTo>
                  <a:cubicBezTo>
                    <a:pt x="102" y="53"/>
                    <a:pt x="112" y="48"/>
                    <a:pt x="116" y="39"/>
                  </a:cubicBezTo>
                  <a:cubicBezTo>
                    <a:pt x="120" y="30"/>
                    <a:pt x="119" y="20"/>
                    <a:pt x="114" y="12"/>
                  </a:cubicBezTo>
                  <a:cubicBezTo>
                    <a:pt x="110" y="5"/>
                    <a:pt x="102" y="0"/>
                    <a:pt x="94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24"/>
            <p:cNvSpPr/>
            <p:nvPr userDrawn="1"/>
          </p:nvSpPr>
          <p:spPr bwMode="auto">
            <a:xfrm>
              <a:off x="7845425" y="1130301"/>
              <a:ext cx="68263" cy="57150"/>
            </a:xfrm>
            <a:custGeom>
              <a:avLst/>
              <a:gdLst>
                <a:gd name="T0" fmla="*/ 16 w 43"/>
                <a:gd name="T1" fmla="*/ 36 h 36"/>
                <a:gd name="T2" fmla="*/ 3 w 43"/>
                <a:gd name="T3" fmla="*/ 30 h 36"/>
                <a:gd name="T4" fmla="*/ 0 w 43"/>
                <a:gd name="T5" fmla="*/ 28 h 36"/>
                <a:gd name="T6" fmla="*/ 0 w 43"/>
                <a:gd name="T7" fmla="*/ 24 h 36"/>
                <a:gd name="T8" fmla="*/ 6 w 43"/>
                <a:gd name="T9" fmla="*/ 7 h 36"/>
                <a:gd name="T10" fmla="*/ 23 w 43"/>
                <a:gd name="T11" fmla="*/ 0 h 36"/>
                <a:gd name="T12" fmla="*/ 43 w 43"/>
                <a:gd name="T13" fmla="*/ 21 h 36"/>
                <a:gd name="T14" fmla="*/ 43 w 43"/>
                <a:gd name="T15" fmla="*/ 32 h 36"/>
                <a:gd name="T16" fmla="*/ 32 w 43"/>
                <a:gd name="T17" fmla="*/ 30 h 36"/>
                <a:gd name="T18" fmla="*/ 28 w 43"/>
                <a:gd name="T19" fmla="*/ 32 h 36"/>
                <a:gd name="T20" fmla="*/ 16 w 43"/>
                <a:gd name="T2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36">
                  <a:moveTo>
                    <a:pt x="16" y="36"/>
                  </a:moveTo>
                  <a:cubicBezTo>
                    <a:pt x="11" y="36"/>
                    <a:pt x="7" y="34"/>
                    <a:pt x="3" y="3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8"/>
                    <a:pt x="2" y="12"/>
                    <a:pt x="6" y="7"/>
                  </a:cubicBezTo>
                  <a:cubicBezTo>
                    <a:pt x="10" y="3"/>
                    <a:pt x="17" y="0"/>
                    <a:pt x="23" y="0"/>
                  </a:cubicBezTo>
                  <a:cubicBezTo>
                    <a:pt x="35" y="0"/>
                    <a:pt x="43" y="8"/>
                    <a:pt x="43" y="21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1" y="30"/>
                    <a:pt x="29" y="31"/>
                    <a:pt x="28" y="32"/>
                  </a:cubicBezTo>
                  <a:cubicBezTo>
                    <a:pt x="25" y="34"/>
                    <a:pt x="21" y="36"/>
                    <a:pt x="16" y="36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125"/>
            <p:cNvSpPr>
              <a:spLocks noEditPoints="1"/>
            </p:cNvSpPr>
            <p:nvPr userDrawn="1"/>
          </p:nvSpPr>
          <p:spPr bwMode="auto">
            <a:xfrm>
              <a:off x="7829550" y="1114426"/>
              <a:ext cx="100013" cy="88900"/>
            </a:xfrm>
            <a:custGeom>
              <a:avLst/>
              <a:gdLst>
                <a:gd name="T0" fmla="*/ 33 w 63"/>
                <a:gd name="T1" fmla="*/ 20 h 56"/>
                <a:gd name="T2" fmla="*/ 43 w 63"/>
                <a:gd name="T3" fmla="*/ 31 h 56"/>
                <a:gd name="T4" fmla="*/ 42 w 63"/>
                <a:gd name="T5" fmla="*/ 31 h 56"/>
                <a:gd name="T6" fmla="*/ 26 w 63"/>
                <a:gd name="T7" fmla="*/ 36 h 56"/>
                <a:gd name="T8" fmla="*/ 20 w 63"/>
                <a:gd name="T9" fmla="*/ 33 h 56"/>
                <a:gd name="T10" fmla="*/ 33 w 63"/>
                <a:gd name="T11" fmla="*/ 20 h 56"/>
                <a:gd name="T12" fmla="*/ 33 w 63"/>
                <a:gd name="T13" fmla="*/ 0 h 56"/>
                <a:gd name="T14" fmla="*/ 9 w 63"/>
                <a:gd name="T15" fmla="*/ 11 h 56"/>
                <a:gd name="T16" fmla="*/ 0 w 63"/>
                <a:gd name="T17" fmla="*/ 34 h 56"/>
                <a:gd name="T18" fmla="*/ 1 w 63"/>
                <a:gd name="T19" fmla="*/ 42 h 56"/>
                <a:gd name="T20" fmla="*/ 6 w 63"/>
                <a:gd name="T21" fmla="*/ 47 h 56"/>
                <a:gd name="T22" fmla="*/ 26 w 63"/>
                <a:gd name="T23" fmla="*/ 56 h 56"/>
                <a:gd name="T24" fmla="*/ 43 w 63"/>
                <a:gd name="T25" fmla="*/ 51 h 56"/>
                <a:gd name="T26" fmla="*/ 43 w 63"/>
                <a:gd name="T27" fmla="*/ 50 h 56"/>
                <a:gd name="T28" fmla="*/ 63 w 63"/>
                <a:gd name="T29" fmla="*/ 53 h 56"/>
                <a:gd name="T30" fmla="*/ 63 w 63"/>
                <a:gd name="T31" fmla="*/ 30 h 56"/>
                <a:gd name="T32" fmla="*/ 33 w 63"/>
                <a:gd name="T3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56">
                  <a:moveTo>
                    <a:pt x="33" y="20"/>
                  </a:moveTo>
                  <a:cubicBezTo>
                    <a:pt x="39" y="20"/>
                    <a:pt x="43" y="23"/>
                    <a:pt x="43" y="31"/>
                  </a:cubicBezTo>
                  <a:cubicBezTo>
                    <a:pt x="43" y="31"/>
                    <a:pt x="42" y="31"/>
                    <a:pt x="42" y="31"/>
                  </a:cubicBezTo>
                  <a:cubicBezTo>
                    <a:pt x="35" y="31"/>
                    <a:pt x="31" y="36"/>
                    <a:pt x="26" y="36"/>
                  </a:cubicBezTo>
                  <a:cubicBezTo>
                    <a:pt x="24" y="36"/>
                    <a:pt x="22" y="36"/>
                    <a:pt x="20" y="33"/>
                  </a:cubicBezTo>
                  <a:cubicBezTo>
                    <a:pt x="19" y="25"/>
                    <a:pt x="27" y="20"/>
                    <a:pt x="33" y="20"/>
                  </a:cubicBezTo>
                  <a:moveTo>
                    <a:pt x="33" y="0"/>
                  </a:moveTo>
                  <a:cubicBezTo>
                    <a:pt x="24" y="0"/>
                    <a:pt x="15" y="4"/>
                    <a:pt x="9" y="11"/>
                  </a:cubicBezTo>
                  <a:cubicBezTo>
                    <a:pt x="3" y="17"/>
                    <a:pt x="0" y="26"/>
                    <a:pt x="0" y="3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13" y="54"/>
                    <a:pt x="21" y="56"/>
                    <a:pt x="26" y="56"/>
                  </a:cubicBezTo>
                  <a:cubicBezTo>
                    <a:pt x="34" y="56"/>
                    <a:pt x="39" y="53"/>
                    <a:pt x="43" y="51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13"/>
                    <a:pt x="50" y="0"/>
                    <a:pt x="33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126"/>
            <p:cNvSpPr/>
            <p:nvPr userDrawn="1"/>
          </p:nvSpPr>
          <p:spPr bwMode="auto">
            <a:xfrm>
              <a:off x="8118475" y="1146176"/>
              <a:ext cx="87313" cy="49213"/>
            </a:xfrm>
            <a:custGeom>
              <a:avLst/>
              <a:gdLst>
                <a:gd name="T0" fmla="*/ 37 w 55"/>
                <a:gd name="T1" fmla="*/ 31 h 31"/>
                <a:gd name="T2" fmla="*/ 3 w 55"/>
                <a:gd name="T3" fmla="*/ 24 h 31"/>
                <a:gd name="T4" fmla="*/ 0 w 55"/>
                <a:gd name="T5" fmla="*/ 21 h 31"/>
                <a:gd name="T6" fmla="*/ 0 w 55"/>
                <a:gd name="T7" fmla="*/ 16 h 31"/>
                <a:gd name="T8" fmla="*/ 29 w 55"/>
                <a:gd name="T9" fmla="*/ 0 h 31"/>
                <a:gd name="T10" fmla="*/ 31 w 55"/>
                <a:gd name="T11" fmla="*/ 0 h 31"/>
                <a:gd name="T12" fmla="*/ 54 w 55"/>
                <a:gd name="T13" fmla="*/ 18 h 31"/>
                <a:gd name="T14" fmla="*/ 44 w 55"/>
                <a:gd name="T15" fmla="*/ 31 h 31"/>
                <a:gd name="T16" fmla="*/ 37 w 55"/>
                <a:gd name="T1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31">
                  <a:moveTo>
                    <a:pt x="37" y="31"/>
                  </a:moveTo>
                  <a:cubicBezTo>
                    <a:pt x="34" y="31"/>
                    <a:pt x="10" y="31"/>
                    <a:pt x="3" y="2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3"/>
                    <a:pt x="21" y="0"/>
                    <a:pt x="2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2" y="0"/>
                    <a:pt x="54" y="8"/>
                    <a:pt x="54" y="18"/>
                  </a:cubicBezTo>
                  <a:cubicBezTo>
                    <a:pt x="55" y="24"/>
                    <a:pt x="51" y="30"/>
                    <a:pt x="44" y="31"/>
                  </a:cubicBezTo>
                  <a:cubicBezTo>
                    <a:pt x="42" y="31"/>
                    <a:pt x="40" y="31"/>
                    <a:pt x="37" y="31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127"/>
            <p:cNvSpPr>
              <a:spLocks noEditPoints="1"/>
            </p:cNvSpPr>
            <p:nvPr userDrawn="1"/>
          </p:nvSpPr>
          <p:spPr bwMode="auto">
            <a:xfrm>
              <a:off x="8102600" y="1130301"/>
              <a:ext cx="119063" cy="80963"/>
            </a:xfrm>
            <a:custGeom>
              <a:avLst/>
              <a:gdLst>
                <a:gd name="T0" fmla="*/ 41 w 75"/>
                <a:gd name="T1" fmla="*/ 19 h 51"/>
                <a:gd name="T2" fmla="*/ 52 w 75"/>
                <a:gd name="T3" fmla="*/ 31 h 51"/>
                <a:gd name="T4" fmla="*/ 47 w 75"/>
                <a:gd name="T5" fmla="*/ 32 h 51"/>
                <a:gd name="T6" fmla="*/ 20 w 75"/>
                <a:gd name="T7" fmla="*/ 27 h 51"/>
                <a:gd name="T8" fmla="*/ 40 w 75"/>
                <a:gd name="T9" fmla="*/ 19 h 51"/>
                <a:gd name="T10" fmla="*/ 41 w 75"/>
                <a:gd name="T11" fmla="*/ 19 h 51"/>
                <a:gd name="T12" fmla="*/ 41 w 75"/>
                <a:gd name="T13" fmla="*/ 0 h 51"/>
                <a:gd name="T14" fmla="*/ 39 w 75"/>
                <a:gd name="T15" fmla="*/ 0 h 51"/>
                <a:gd name="T16" fmla="*/ 1 w 75"/>
                <a:gd name="T17" fmla="*/ 24 h 51"/>
                <a:gd name="T18" fmla="*/ 1 w 75"/>
                <a:gd name="T19" fmla="*/ 25 h 51"/>
                <a:gd name="T20" fmla="*/ 1 w 75"/>
                <a:gd name="T21" fmla="*/ 25 h 51"/>
                <a:gd name="T22" fmla="*/ 6 w 75"/>
                <a:gd name="T23" fmla="*/ 41 h 51"/>
                <a:gd name="T24" fmla="*/ 47 w 75"/>
                <a:gd name="T25" fmla="*/ 51 h 51"/>
                <a:gd name="T26" fmla="*/ 55 w 75"/>
                <a:gd name="T27" fmla="*/ 50 h 51"/>
                <a:gd name="T28" fmla="*/ 74 w 75"/>
                <a:gd name="T29" fmla="*/ 27 h 51"/>
                <a:gd name="T30" fmla="*/ 41 w 75"/>
                <a:gd name="T3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51">
                  <a:moveTo>
                    <a:pt x="41" y="19"/>
                  </a:moveTo>
                  <a:cubicBezTo>
                    <a:pt x="51" y="19"/>
                    <a:pt x="59" y="30"/>
                    <a:pt x="52" y="31"/>
                  </a:cubicBezTo>
                  <a:cubicBezTo>
                    <a:pt x="51" y="31"/>
                    <a:pt x="49" y="32"/>
                    <a:pt x="47" y="32"/>
                  </a:cubicBezTo>
                  <a:cubicBezTo>
                    <a:pt x="37" y="32"/>
                    <a:pt x="20" y="29"/>
                    <a:pt x="20" y="27"/>
                  </a:cubicBezTo>
                  <a:cubicBezTo>
                    <a:pt x="21" y="23"/>
                    <a:pt x="29" y="20"/>
                    <a:pt x="40" y="19"/>
                  </a:cubicBezTo>
                  <a:cubicBezTo>
                    <a:pt x="40" y="19"/>
                    <a:pt x="41" y="19"/>
                    <a:pt x="41" y="19"/>
                  </a:cubicBezTo>
                  <a:moveTo>
                    <a:pt x="41" y="0"/>
                  </a:moveTo>
                  <a:cubicBezTo>
                    <a:pt x="40" y="0"/>
                    <a:pt x="39" y="0"/>
                    <a:pt x="39" y="0"/>
                  </a:cubicBezTo>
                  <a:cubicBezTo>
                    <a:pt x="16" y="1"/>
                    <a:pt x="2" y="10"/>
                    <a:pt x="1" y="24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31"/>
                    <a:pt x="2" y="36"/>
                    <a:pt x="6" y="41"/>
                  </a:cubicBezTo>
                  <a:cubicBezTo>
                    <a:pt x="15" y="50"/>
                    <a:pt x="35" y="51"/>
                    <a:pt x="47" y="51"/>
                  </a:cubicBezTo>
                  <a:cubicBezTo>
                    <a:pt x="50" y="51"/>
                    <a:pt x="53" y="51"/>
                    <a:pt x="55" y="50"/>
                  </a:cubicBezTo>
                  <a:cubicBezTo>
                    <a:pt x="67" y="48"/>
                    <a:pt x="75" y="38"/>
                    <a:pt x="74" y="27"/>
                  </a:cubicBezTo>
                  <a:cubicBezTo>
                    <a:pt x="73" y="12"/>
                    <a:pt x="58" y="0"/>
                    <a:pt x="41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128"/>
            <p:cNvSpPr/>
            <p:nvPr userDrawn="1"/>
          </p:nvSpPr>
          <p:spPr bwMode="auto">
            <a:xfrm>
              <a:off x="6688138" y="1436689"/>
              <a:ext cx="88900" cy="66675"/>
            </a:xfrm>
            <a:custGeom>
              <a:avLst/>
              <a:gdLst>
                <a:gd name="T0" fmla="*/ 16 w 56"/>
                <a:gd name="T1" fmla="*/ 42 h 42"/>
                <a:gd name="T2" fmla="*/ 3 w 56"/>
                <a:gd name="T3" fmla="*/ 31 h 42"/>
                <a:gd name="T4" fmla="*/ 6 w 56"/>
                <a:gd name="T5" fmla="*/ 11 h 42"/>
                <a:gd name="T6" fmla="*/ 24 w 56"/>
                <a:gd name="T7" fmla="*/ 0 h 42"/>
                <a:gd name="T8" fmla="*/ 27 w 56"/>
                <a:gd name="T9" fmla="*/ 0 h 42"/>
                <a:gd name="T10" fmla="*/ 30 w 56"/>
                <a:gd name="T11" fmla="*/ 2 h 42"/>
                <a:gd name="T12" fmla="*/ 35 w 56"/>
                <a:gd name="T13" fmla="*/ 5 h 42"/>
                <a:gd name="T14" fmla="*/ 54 w 56"/>
                <a:gd name="T15" fmla="*/ 17 h 42"/>
                <a:gd name="T16" fmla="*/ 56 w 56"/>
                <a:gd name="T17" fmla="*/ 22 h 42"/>
                <a:gd name="T18" fmla="*/ 54 w 56"/>
                <a:gd name="T19" fmla="*/ 27 h 42"/>
                <a:gd name="T20" fmla="*/ 45 w 56"/>
                <a:gd name="T21" fmla="*/ 32 h 42"/>
                <a:gd name="T22" fmla="*/ 35 w 56"/>
                <a:gd name="T23" fmla="*/ 29 h 42"/>
                <a:gd name="T24" fmla="*/ 32 w 56"/>
                <a:gd name="T25" fmla="*/ 32 h 42"/>
                <a:gd name="T26" fmla="*/ 17 w 56"/>
                <a:gd name="T27" fmla="*/ 42 h 42"/>
                <a:gd name="T28" fmla="*/ 16 w 56"/>
                <a:gd name="T2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42">
                  <a:moveTo>
                    <a:pt x="16" y="42"/>
                  </a:moveTo>
                  <a:cubicBezTo>
                    <a:pt x="10" y="42"/>
                    <a:pt x="6" y="38"/>
                    <a:pt x="3" y="31"/>
                  </a:cubicBezTo>
                  <a:cubicBezTo>
                    <a:pt x="1" y="25"/>
                    <a:pt x="0" y="16"/>
                    <a:pt x="6" y="11"/>
                  </a:cubicBezTo>
                  <a:cubicBezTo>
                    <a:pt x="17" y="0"/>
                    <a:pt x="22" y="0"/>
                    <a:pt x="24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3"/>
                    <a:pt x="33" y="4"/>
                    <a:pt x="35" y="5"/>
                  </a:cubicBezTo>
                  <a:cubicBezTo>
                    <a:pt x="48" y="11"/>
                    <a:pt x="52" y="13"/>
                    <a:pt x="54" y="17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2" y="30"/>
                    <a:pt x="48" y="32"/>
                    <a:pt x="45" y="32"/>
                  </a:cubicBezTo>
                  <a:cubicBezTo>
                    <a:pt x="43" y="32"/>
                    <a:pt x="41" y="32"/>
                    <a:pt x="35" y="29"/>
                  </a:cubicBezTo>
                  <a:cubicBezTo>
                    <a:pt x="34" y="30"/>
                    <a:pt x="33" y="31"/>
                    <a:pt x="32" y="32"/>
                  </a:cubicBezTo>
                  <a:cubicBezTo>
                    <a:pt x="28" y="37"/>
                    <a:pt x="24" y="42"/>
                    <a:pt x="17" y="42"/>
                  </a:cubicBezTo>
                  <a:lnTo>
                    <a:pt x="16" y="42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129"/>
            <p:cNvSpPr>
              <a:spLocks noEditPoints="1"/>
            </p:cNvSpPr>
            <p:nvPr userDrawn="1"/>
          </p:nvSpPr>
          <p:spPr bwMode="auto">
            <a:xfrm>
              <a:off x="6672263" y="1422401"/>
              <a:ext cx="120650" cy="96838"/>
            </a:xfrm>
            <a:custGeom>
              <a:avLst/>
              <a:gdLst>
                <a:gd name="T0" fmla="*/ 34 w 76"/>
                <a:gd name="T1" fmla="*/ 19 h 61"/>
                <a:gd name="T2" fmla="*/ 35 w 76"/>
                <a:gd name="T3" fmla="*/ 19 h 61"/>
                <a:gd name="T4" fmla="*/ 55 w 76"/>
                <a:gd name="T5" fmla="*/ 30 h 61"/>
                <a:gd name="T6" fmla="*/ 55 w 76"/>
                <a:gd name="T7" fmla="*/ 31 h 61"/>
                <a:gd name="T8" fmla="*/ 46 w 76"/>
                <a:gd name="T9" fmla="*/ 27 h 61"/>
                <a:gd name="T10" fmla="*/ 44 w 76"/>
                <a:gd name="T11" fmla="*/ 27 h 61"/>
                <a:gd name="T12" fmla="*/ 27 w 76"/>
                <a:gd name="T13" fmla="*/ 42 h 61"/>
                <a:gd name="T14" fmla="*/ 27 w 76"/>
                <a:gd name="T15" fmla="*/ 42 h 61"/>
                <a:gd name="T16" fmla="*/ 22 w 76"/>
                <a:gd name="T17" fmla="*/ 27 h 61"/>
                <a:gd name="T18" fmla="*/ 34 w 76"/>
                <a:gd name="T19" fmla="*/ 19 h 61"/>
                <a:gd name="T20" fmla="*/ 34 w 76"/>
                <a:gd name="T21" fmla="*/ 0 h 61"/>
                <a:gd name="T22" fmla="*/ 9 w 76"/>
                <a:gd name="T23" fmla="*/ 12 h 61"/>
                <a:gd name="T24" fmla="*/ 4 w 76"/>
                <a:gd name="T25" fmla="*/ 43 h 61"/>
                <a:gd name="T26" fmla="*/ 26 w 76"/>
                <a:gd name="T27" fmla="*/ 61 h 61"/>
                <a:gd name="T28" fmla="*/ 26 w 76"/>
                <a:gd name="T29" fmla="*/ 61 h 61"/>
                <a:gd name="T30" fmla="*/ 27 w 76"/>
                <a:gd name="T31" fmla="*/ 61 h 61"/>
                <a:gd name="T32" fmla="*/ 48 w 76"/>
                <a:gd name="T33" fmla="*/ 50 h 61"/>
                <a:gd name="T34" fmla="*/ 55 w 76"/>
                <a:gd name="T35" fmla="*/ 51 h 61"/>
                <a:gd name="T36" fmla="*/ 72 w 76"/>
                <a:gd name="T37" fmla="*/ 41 h 61"/>
                <a:gd name="T38" fmla="*/ 73 w 76"/>
                <a:gd name="T39" fmla="*/ 21 h 61"/>
                <a:gd name="T40" fmla="*/ 49 w 76"/>
                <a:gd name="T41" fmla="*/ 5 h 61"/>
                <a:gd name="T42" fmla="*/ 45 w 76"/>
                <a:gd name="T43" fmla="*/ 3 h 61"/>
                <a:gd name="T44" fmla="*/ 34 w 76"/>
                <a:gd name="T4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6" h="61">
                  <a:moveTo>
                    <a:pt x="34" y="19"/>
                  </a:moveTo>
                  <a:cubicBezTo>
                    <a:pt x="34" y="19"/>
                    <a:pt x="34" y="19"/>
                    <a:pt x="35" y="19"/>
                  </a:cubicBezTo>
                  <a:cubicBezTo>
                    <a:pt x="37" y="21"/>
                    <a:pt x="54" y="28"/>
                    <a:pt x="55" y="30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3" y="31"/>
                    <a:pt x="50" y="30"/>
                    <a:pt x="46" y="27"/>
                  </a:cubicBezTo>
                  <a:cubicBezTo>
                    <a:pt x="45" y="27"/>
                    <a:pt x="45" y="27"/>
                    <a:pt x="44" y="27"/>
                  </a:cubicBezTo>
                  <a:cubicBezTo>
                    <a:pt x="39" y="27"/>
                    <a:pt x="32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2" y="41"/>
                    <a:pt x="20" y="29"/>
                    <a:pt x="22" y="27"/>
                  </a:cubicBezTo>
                  <a:cubicBezTo>
                    <a:pt x="25" y="25"/>
                    <a:pt x="31" y="19"/>
                    <a:pt x="34" y="19"/>
                  </a:cubicBezTo>
                  <a:moveTo>
                    <a:pt x="34" y="0"/>
                  </a:moveTo>
                  <a:cubicBezTo>
                    <a:pt x="29" y="0"/>
                    <a:pt x="22" y="1"/>
                    <a:pt x="9" y="12"/>
                  </a:cubicBezTo>
                  <a:cubicBezTo>
                    <a:pt x="0" y="21"/>
                    <a:pt x="1" y="34"/>
                    <a:pt x="4" y="43"/>
                  </a:cubicBezTo>
                  <a:cubicBezTo>
                    <a:pt x="8" y="54"/>
                    <a:pt x="16" y="60"/>
                    <a:pt x="26" y="61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37" y="61"/>
                    <a:pt x="43" y="55"/>
                    <a:pt x="48" y="50"/>
                  </a:cubicBezTo>
                  <a:cubicBezTo>
                    <a:pt x="51" y="50"/>
                    <a:pt x="53" y="51"/>
                    <a:pt x="55" y="51"/>
                  </a:cubicBezTo>
                  <a:cubicBezTo>
                    <a:pt x="62" y="51"/>
                    <a:pt x="68" y="47"/>
                    <a:pt x="72" y="41"/>
                  </a:cubicBezTo>
                  <a:cubicBezTo>
                    <a:pt x="75" y="35"/>
                    <a:pt x="76" y="28"/>
                    <a:pt x="73" y="21"/>
                  </a:cubicBezTo>
                  <a:cubicBezTo>
                    <a:pt x="69" y="14"/>
                    <a:pt x="63" y="11"/>
                    <a:pt x="49" y="5"/>
                  </a:cubicBezTo>
                  <a:cubicBezTo>
                    <a:pt x="47" y="4"/>
                    <a:pt x="46" y="3"/>
                    <a:pt x="45" y="3"/>
                  </a:cubicBezTo>
                  <a:cubicBezTo>
                    <a:pt x="42" y="1"/>
                    <a:pt x="38" y="0"/>
                    <a:pt x="34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130"/>
            <p:cNvSpPr/>
            <p:nvPr userDrawn="1"/>
          </p:nvSpPr>
          <p:spPr bwMode="auto">
            <a:xfrm>
              <a:off x="6792913" y="2090739"/>
              <a:ext cx="53975" cy="44450"/>
            </a:xfrm>
            <a:custGeom>
              <a:avLst/>
              <a:gdLst>
                <a:gd name="T0" fmla="*/ 14 w 34"/>
                <a:gd name="T1" fmla="*/ 28 h 28"/>
                <a:gd name="T2" fmla="*/ 0 w 34"/>
                <a:gd name="T3" fmla="*/ 17 h 28"/>
                <a:gd name="T4" fmla="*/ 20 w 34"/>
                <a:gd name="T5" fmla="*/ 0 h 28"/>
                <a:gd name="T6" fmla="*/ 31 w 34"/>
                <a:gd name="T7" fmla="*/ 6 h 28"/>
                <a:gd name="T8" fmla="*/ 31 w 34"/>
                <a:gd name="T9" fmla="*/ 20 h 28"/>
                <a:gd name="T10" fmla="*/ 14 w 34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28">
                  <a:moveTo>
                    <a:pt x="14" y="28"/>
                  </a:moveTo>
                  <a:cubicBezTo>
                    <a:pt x="0" y="28"/>
                    <a:pt x="0" y="18"/>
                    <a:pt x="0" y="17"/>
                  </a:cubicBezTo>
                  <a:cubicBezTo>
                    <a:pt x="0" y="8"/>
                    <a:pt x="14" y="0"/>
                    <a:pt x="20" y="0"/>
                  </a:cubicBezTo>
                  <a:cubicBezTo>
                    <a:pt x="25" y="0"/>
                    <a:pt x="29" y="2"/>
                    <a:pt x="31" y="6"/>
                  </a:cubicBezTo>
                  <a:cubicBezTo>
                    <a:pt x="34" y="10"/>
                    <a:pt x="34" y="15"/>
                    <a:pt x="31" y="20"/>
                  </a:cubicBezTo>
                  <a:cubicBezTo>
                    <a:pt x="27" y="27"/>
                    <a:pt x="18" y="28"/>
                    <a:pt x="14" y="28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31"/>
            <p:cNvSpPr>
              <a:spLocks noEditPoints="1"/>
            </p:cNvSpPr>
            <p:nvPr userDrawn="1"/>
          </p:nvSpPr>
          <p:spPr bwMode="auto">
            <a:xfrm>
              <a:off x="6777038" y="2074864"/>
              <a:ext cx="85725" cy="76200"/>
            </a:xfrm>
            <a:custGeom>
              <a:avLst/>
              <a:gdLst>
                <a:gd name="T0" fmla="*/ 30 w 54"/>
                <a:gd name="T1" fmla="*/ 19 h 48"/>
                <a:gd name="T2" fmla="*/ 32 w 54"/>
                <a:gd name="T3" fmla="*/ 25 h 48"/>
                <a:gd name="T4" fmla="*/ 24 w 54"/>
                <a:gd name="T5" fmla="*/ 28 h 48"/>
                <a:gd name="T6" fmla="*/ 20 w 54"/>
                <a:gd name="T7" fmla="*/ 27 h 48"/>
                <a:gd name="T8" fmla="*/ 30 w 54"/>
                <a:gd name="T9" fmla="*/ 19 h 48"/>
                <a:gd name="T10" fmla="*/ 30 w 54"/>
                <a:gd name="T11" fmla="*/ 0 h 48"/>
                <a:gd name="T12" fmla="*/ 0 w 54"/>
                <a:gd name="T13" fmla="*/ 27 h 48"/>
                <a:gd name="T14" fmla="*/ 24 w 54"/>
                <a:gd name="T15" fmla="*/ 48 h 48"/>
                <a:gd name="T16" fmla="*/ 50 w 54"/>
                <a:gd name="T17" fmla="*/ 35 h 48"/>
                <a:gd name="T18" fmla="*/ 50 w 54"/>
                <a:gd name="T19" fmla="*/ 11 h 48"/>
                <a:gd name="T20" fmla="*/ 30 w 54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48">
                  <a:moveTo>
                    <a:pt x="30" y="19"/>
                  </a:moveTo>
                  <a:cubicBezTo>
                    <a:pt x="33" y="19"/>
                    <a:pt x="34" y="22"/>
                    <a:pt x="32" y="25"/>
                  </a:cubicBezTo>
                  <a:cubicBezTo>
                    <a:pt x="31" y="27"/>
                    <a:pt x="27" y="28"/>
                    <a:pt x="24" y="28"/>
                  </a:cubicBezTo>
                  <a:cubicBezTo>
                    <a:pt x="22" y="28"/>
                    <a:pt x="20" y="28"/>
                    <a:pt x="20" y="27"/>
                  </a:cubicBezTo>
                  <a:cubicBezTo>
                    <a:pt x="20" y="25"/>
                    <a:pt x="27" y="19"/>
                    <a:pt x="30" y="19"/>
                  </a:cubicBezTo>
                  <a:moveTo>
                    <a:pt x="30" y="0"/>
                  </a:moveTo>
                  <a:cubicBezTo>
                    <a:pt x="20" y="0"/>
                    <a:pt x="0" y="11"/>
                    <a:pt x="0" y="27"/>
                  </a:cubicBezTo>
                  <a:cubicBezTo>
                    <a:pt x="0" y="35"/>
                    <a:pt x="7" y="48"/>
                    <a:pt x="24" y="48"/>
                  </a:cubicBezTo>
                  <a:cubicBezTo>
                    <a:pt x="30" y="48"/>
                    <a:pt x="43" y="46"/>
                    <a:pt x="50" y="35"/>
                  </a:cubicBezTo>
                  <a:cubicBezTo>
                    <a:pt x="54" y="27"/>
                    <a:pt x="54" y="18"/>
                    <a:pt x="50" y="11"/>
                  </a:cubicBezTo>
                  <a:cubicBezTo>
                    <a:pt x="45" y="4"/>
                    <a:pt x="38" y="0"/>
                    <a:pt x="30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132"/>
            <p:cNvSpPr/>
            <p:nvPr userDrawn="1"/>
          </p:nvSpPr>
          <p:spPr bwMode="auto">
            <a:xfrm>
              <a:off x="6627813" y="2036764"/>
              <a:ext cx="176213" cy="96838"/>
            </a:xfrm>
            <a:custGeom>
              <a:avLst/>
              <a:gdLst>
                <a:gd name="T0" fmla="*/ 87 w 111"/>
                <a:gd name="T1" fmla="*/ 61 h 61"/>
                <a:gd name="T2" fmla="*/ 80 w 111"/>
                <a:gd name="T3" fmla="*/ 59 h 61"/>
                <a:gd name="T4" fmla="*/ 76 w 111"/>
                <a:gd name="T5" fmla="*/ 58 h 61"/>
                <a:gd name="T6" fmla="*/ 61 w 111"/>
                <a:gd name="T7" fmla="*/ 47 h 61"/>
                <a:gd name="T8" fmla="*/ 60 w 111"/>
                <a:gd name="T9" fmla="*/ 43 h 61"/>
                <a:gd name="T10" fmla="*/ 42 w 111"/>
                <a:gd name="T11" fmla="*/ 34 h 61"/>
                <a:gd name="T12" fmla="*/ 29 w 111"/>
                <a:gd name="T13" fmla="*/ 31 h 61"/>
                <a:gd name="T14" fmla="*/ 21 w 111"/>
                <a:gd name="T15" fmla="*/ 32 h 61"/>
                <a:gd name="T16" fmla="*/ 3 w 111"/>
                <a:gd name="T17" fmla="*/ 25 h 61"/>
                <a:gd name="T18" fmla="*/ 0 w 111"/>
                <a:gd name="T19" fmla="*/ 21 h 61"/>
                <a:gd name="T20" fmla="*/ 2 w 111"/>
                <a:gd name="T21" fmla="*/ 15 h 61"/>
                <a:gd name="T22" fmla="*/ 27 w 111"/>
                <a:gd name="T23" fmla="*/ 0 h 61"/>
                <a:gd name="T24" fmla="*/ 64 w 111"/>
                <a:gd name="T25" fmla="*/ 6 h 61"/>
                <a:gd name="T26" fmla="*/ 77 w 111"/>
                <a:gd name="T27" fmla="*/ 14 h 61"/>
                <a:gd name="T28" fmla="*/ 81 w 111"/>
                <a:gd name="T29" fmla="*/ 17 h 61"/>
                <a:gd name="T30" fmla="*/ 89 w 111"/>
                <a:gd name="T31" fmla="*/ 21 h 61"/>
                <a:gd name="T32" fmla="*/ 90 w 111"/>
                <a:gd name="T33" fmla="*/ 21 h 61"/>
                <a:gd name="T34" fmla="*/ 111 w 111"/>
                <a:gd name="T35" fmla="*/ 46 h 61"/>
                <a:gd name="T36" fmla="*/ 109 w 111"/>
                <a:gd name="T37" fmla="*/ 52 h 61"/>
                <a:gd name="T38" fmla="*/ 100 w 111"/>
                <a:gd name="T39" fmla="*/ 58 h 61"/>
                <a:gd name="T40" fmla="*/ 99 w 111"/>
                <a:gd name="T41" fmla="*/ 58 h 61"/>
                <a:gd name="T42" fmla="*/ 98 w 111"/>
                <a:gd name="T43" fmla="*/ 57 h 61"/>
                <a:gd name="T44" fmla="*/ 96 w 111"/>
                <a:gd name="T45" fmla="*/ 59 h 61"/>
                <a:gd name="T46" fmla="*/ 87 w 111"/>
                <a:gd name="T4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1" h="61">
                  <a:moveTo>
                    <a:pt x="87" y="61"/>
                  </a:moveTo>
                  <a:cubicBezTo>
                    <a:pt x="84" y="61"/>
                    <a:pt x="82" y="60"/>
                    <a:pt x="80" y="59"/>
                  </a:cubicBezTo>
                  <a:cubicBezTo>
                    <a:pt x="79" y="59"/>
                    <a:pt x="78" y="58"/>
                    <a:pt x="76" y="58"/>
                  </a:cubicBezTo>
                  <a:cubicBezTo>
                    <a:pt x="69" y="55"/>
                    <a:pt x="63" y="53"/>
                    <a:pt x="61" y="47"/>
                  </a:cubicBezTo>
                  <a:cubicBezTo>
                    <a:pt x="60" y="46"/>
                    <a:pt x="60" y="44"/>
                    <a:pt x="60" y="43"/>
                  </a:cubicBezTo>
                  <a:cubicBezTo>
                    <a:pt x="53" y="42"/>
                    <a:pt x="46" y="39"/>
                    <a:pt x="42" y="34"/>
                  </a:cubicBezTo>
                  <a:cubicBezTo>
                    <a:pt x="41" y="33"/>
                    <a:pt x="33" y="31"/>
                    <a:pt x="29" y="31"/>
                  </a:cubicBezTo>
                  <a:cubicBezTo>
                    <a:pt x="27" y="32"/>
                    <a:pt x="24" y="32"/>
                    <a:pt x="21" y="32"/>
                  </a:cubicBezTo>
                  <a:cubicBezTo>
                    <a:pt x="15" y="32"/>
                    <a:pt x="6" y="31"/>
                    <a:pt x="3" y="25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4" y="10"/>
                    <a:pt x="16" y="0"/>
                    <a:pt x="27" y="0"/>
                  </a:cubicBezTo>
                  <a:cubicBezTo>
                    <a:pt x="27" y="0"/>
                    <a:pt x="57" y="0"/>
                    <a:pt x="64" y="6"/>
                  </a:cubicBezTo>
                  <a:cubicBezTo>
                    <a:pt x="66" y="8"/>
                    <a:pt x="75" y="13"/>
                    <a:pt x="77" y="14"/>
                  </a:cubicBezTo>
                  <a:cubicBezTo>
                    <a:pt x="79" y="15"/>
                    <a:pt x="80" y="16"/>
                    <a:pt x="81" y="17"/>
                  </a:cubicBezTo>
                  <a:cubicBezTo>
                    <a:pt x="83" y="18"/>
                    <a:pt x="86" y="21"/>
                    <a:pt x="89" y="21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103" y="21"/>
                    <a:pt x="111" y="37"/>
                    <a:pt x="111" y="46"/>
                  </a:cubicBezTo>
                  <a:cubicBezTo>
                    <a:pt x="111" y="48"/>
                    <a:pt x="110" y="50"/>
                    <a:pt x="109" y="52"/>
                  </a:cubicBezTo>
                  <a:cubicBezTo>
                    <a:pt x="107" y="56"/>
                    <a:pt x="104" y="58"/>
                    <a:pt x="100" y="58"/>
                  </a:cubicBezTo>
                  <a:cubicBezTo>
                    <a:pt x="99" y="58"/>
                    <a:pt x="99" y="58"/>
                    <a:pt x="99" y="58"/>
                  </a:cubicBezTo>
                  <a:cubicBezTo>
                    <a:pt x="98" y="57"/>
                    <a:pt x="98" y="57"/>
                    <a:pt x="98" y="57"/>
                  </a:cubicBezTo>
                  <a:cubicBezTo>
                    <a:pt x="99" y="58"/>
                    <a:pt x="97" y="58"/>
                    <a:pt x="96" y="59"/>
                  </a:cubicBezTo>
                  <a:cubicBezTo>
                    <a:pt x="93" y="60"/>
                    <a:pt x="90" y="61"/>
                    <a:pt x="87" y="61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133"/>
            <p:cNvSpPr>
              <a:spLocks noEditPoints="1"/>
            </p:cNvSpPr>
            <p:nvPr userDrawn="1"/>
          </p:nvSpPr>
          <p:spPr bwMode="auto">
            <a:xfrm>
              <a:off x="6611938" y="2020889"/>
              <a:ext cx="207963" cy="128588"/>
            </a:xfrm>
            <a:custGeom>
              <a:avLst/>
              <a:gdLst>
                <a:gd name="T0" fmla="*/ 37 w 131"/>
                <a:gd name="T1" fmla="*/ 20 h 81"/>
                <a:gd name="T2" fmla="*/ 68 w 131"/>
                <a:gd name="T3" fmla="*/ 24 h 81"/>
                <a:gd name="T4" fmla="*/ 83 w 131"/>
                <a:gd name="T5" fmla="*/ 33 h 81"/>
                <a:gd name="T6" fmla="*/ 99 w 131"/>
                <a:gd name="T7" fmla="*/ 41 h 81"/>
                <a:gd name="T8" fmla="*/ 100 w 131"/>
                <a:gd name="T9" fmla="*/ 41 h 81"/>
                <a:gd name="T10" fmla="*/ 100 w 131"/>
                <a:gd name="T11" fmla="*/ 41 h 81"/>
                <a:gd name="T12" fmla="*/ 110 w 131"/>
                <a:gd name="T13" fmla="*/ 58 h 81"/>
                <a:gd name="T14" fmla="*/ 110 w 131"/>
                <a:gd name="T15" fmla="*/ 58 h 81"/>
                <a:gd name="T16" fmla="*/ 109 w 131"/>
                <a:gd name="T17" fmla="*/ 58 h 81"/>
                <a:gd name="T18" fmla="*/ 97 w 131"/>
                <a:gd name="T19" fmla="*/ 61 h 81"/>
                <a:gd name="T20" fmla="*/ 96 w 131"/>
                <a:gd name="T21" fmla="*/ 61 h 81"/>
                <a:gd name="T22" fmla="*/ 80 w 131"/>
                <a:gd name="T23" fmla="*/ 54 h 81"/>
                <a:gd name="T24" fmla="*/ 76 w 131"/>
                <a:gd name="T25" fmla="*/ 43 h 81"/>
                <a:gd name="T26" fmla="*/ 76 w 131"/>
                <a:gd name="T27" fmla="*/ 43 h 81"/>
                <a:gd name="T28" fmla="*/ 73 w 131"/>
                <a:gd name="T29" fmla="*/ 43 h 81"/>
                <a:gd name="T30" fmla="*/ 60 w 131"/>
                <a:gd name="T31" fmla="*/ 38 h 81"/>
                <a:gd name="T32" fmla="*/ 39 w 131"/>
                <a:gd name="T33" fmla="*/ 31 h 81"/>
                <a:gd name="T34" fmla="*/ 36 w 131"/>
                <a:gd name="T35" fmla="*/ 32 h 81"/>
                <a:gd name="T36" fmla="*/ 31 w 131"/>
                <a:gd name="T37" fmla="*/ 32 h 81"/>
                <a:gd name="T38" fmla="*/ 21 w 131"/>
                <a:gd name="T39" fmla="*/ 29 h 81"/>
                <a:gd name="T40" fmla="*/ 37 w 131"/>
                <a:gd name="T41" fmla="*/ 20 h 81"/>
                <a:gd name="T42" fmla="*/ 37 w 131"/>
                <a:gd name="T43" fmla="*/ 0 h 81"/>
                <a:gd name="T44" fmla="*/ 3 w 131"/>
                <a:gd name="T45" fmla="*/ 21 h 81"/>
                <a:gd name="T46" fmla="*/ 5 w 131"/>
                <a:gd name="T47" fmla="*/ 40 h 81"/>
                <a:gd name="T48" fmla="*/ 31 w 131"/>
                <a:gd name="T49" fmla="*/ 52 h 81"/>
                <a:gd name="T50" fmla="*/ 40 w 131"/>
                <a:gd name="T51" fmla="*/ 51 h 81"/>
                <a:gd name="T52" fmla="*/ 47 w 131"/>
                <a:gd name="T53" fmla="*/ 52 h 81"/>
                <a:gd name="T54" fmla="*/ 62 w 131"/>
                <a:gd name="T55" fmla="*/ 61 h 81"/>
                <a:gd name="T56" fmla="*/ 62 w 131"/>
                <a:gd name="T57" fmla="*/ 61 h 81"/>
                <a:gd name="T58" fmla="*/ 83 w 131"/>
                <a:gd name="T59" fmla="*/ 77 h 81"/>
                <a:gd name="T60" fmla="*/ 86 w 131"/>
                <a:gd name="T61" fmla="*/ 78 h 81"/>
                <a:gd name="T62" fmla="*/ 97 w 131"/>
                <a:gd name="T63" fmla="*/ 81 h 81"/>
                <a:gd name="T64" fmla="*/ 110 w 131"/>
                <a:gd name="T65" fmla="*/ 78 h 81"/>
                <a:gd name="T66" fmla="*/ 111 w 131"/>
                <a:gd name="T67" fmla="*/ 77 h 81"/>
                <a:gd name="T68" fmla="*/ 131 w 131"/>
                <a:gd name="T69" fmla="*/ 56 h 81"/>
                <a:gd name="T70" fmla="*/ 100 w 131"/>
                <a:gd name="T71" fmla="*/ 22 h 81"/>
                <a:gd name="T72" fmla="*/ 98 w 131"/>
                <a:gd name="T73" fmla="*/ 20 h 81"/>
                <a:gd name="T74" fmla="*/ 92 w 131"/>
                <a:gd name="T75" fmla="*/ 15 h 81"/>
                <a:gd name="T76" fmla="*/ 91 w 131"/>
                <a:gd name="T77" fmla="*/ 15 h 81"/>
                <a:gd name="T78" fmla="*/ 91 w 131"/>
                <a:gd name="T79" fmla="*/ 15 h 81"/>
                <a:gd name="T80" fmla="*/ 80 w 131"/>
                <a:gd name="T81" fmla="*/ 8 h 81"/>
                <a:gd name="T82" fmla="*/ 37 w 131"/>
                <a:gd name="T8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" h="81">
                  <a:moveTo>
                    <a:pt x="37" y="20"/>
                  </a:moveTo>
                  <a:cubicBezTo>
                    <a:pt x="44" y="20"/>
                    <a:pt x="66" y="21"/>
                    <a:pt x="68" y="24"/>
                  </a:cubicBezTo>
                  <a:cubicBezTo>
                    <a:pt x="71" y="26"/>
                    <a:pt x="81" y="32"/>
                    <a:pt x="83" y="33"/>
                  </a:cubicBezTo>
                  <a:cubicBezTo>
                    <a:pt x="85" y="34"/>
                    <a:pt x="91" y="41"/>
                    <a:pt x="99" y="41"/>
                  </a:cubicBezTo>
                  <a:cubicBezTo>
                    <a:pt x="99" y="41"/>
                    <a:pt x="99" y="41"/>
                    <a:pt x="100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8" y="41"/>
                    <a:pt x="114" y="58"/>
                    <a:pt x="110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09" y="58"/>
                    <a:pt x="109" y="58"/>
                    <a:pt x="109" y="58"/>
                  </a:cubicBezTo>
                  <a:cubicBezTo>
                    <a:pt x="105" y="58"/>
                    <a:pt x="100" y="61"/>
                    <a:pt x="97" y="61"/>
                  </a:cubicBezTo>
                  <a:cubicBezTo>
                    <a:pt x="97" y="61"/>
                    <a:pt x="96" y="61"/>
                    <a:pt x="96" y="61"/>
                  </a:cubicBezTo>
                  <a:cubicBezTo>
                    <a:pt x="93" y="59"/>
                    <a:pt x="81" y="57"/>
                    <a:pt x="80" y="54"/>
                  </a:cubicBezTo>
                  <a:cubicBezTo>
                    <a:pt x="78" y="51"/>
                    <a:pt x="81" y="43"/>
                    <a:pt x="76" y="43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75" y="43"/>
                    <a:pt x="74" y="43"/>
                    <a:pt x="73" y="43"/>
                  </a:cubicBezTo>
                  <a:cubicBezTo>
                    <a:pt x="68" y="43"/>
                    <a:pt x="63" y="41"/>
                    <a:pt x="60" y="38"/>
                  </a:cubicBezTo>
                  <a:cubicBezTo>
                    <a:pt x="57" y="34"/>
                    <a:pt x="45" y="31"/>
                    <a:pt x="39" y="31"/>
                  </a:cubicBezTo>
                  <a:cubicBezTo>
                    <a:pt x="38" y="31"/>
                    <a:pt x="37" y="31"/>
                    <a:pt x="36" y="32"/>
                  </a:cubicBezTo>
                  <a:cubicBezTo>
                    <a:pt x="35" y="32"/>
                    <a:pt x="33" y="32"/>
                    <a:pt x="31" y="32"/>
                  </a:cubicBezTo>
                  <a:cubicBezTo>
                    <a:pt x="26" y="32"/>
                    <a:pt x="20" y="31"/>
                    <a:pt x="21" y="29"/>
                  </a:cubicBezTo>
                  <a:cubicBezTo>
                    <a:pt x="22" y="27"/>
                    <a:pt x="30" y="20"/>
                    <a:pt x="37" y="20"/>
                  </a:cubicBezTo>
                  <a:moveTo>
                    <a:pt x="37" y="0"/>
                  </a:moveTo>
                  <a:cubicBezTo>
                    <a:pt x="21" y="0"/>
                    <a:pt x="7" y="13"/>
                    <a:pt x="3" y="21"/>
                  </a:cubicBezTo>
                  <a:cubicBezTo>
                    <a:pt x="0" y="27"/>
                    <a:pt x="1" y="35"/>
                    <a:pt x="5" y="40"/>
                  </a:cubicBezTo>
                  <a:cubicBezTo>
                    <a:pt x="11" y="50"/>
                    <a:pt x="22" y="52"/>
                    <a:pt x="31" y="52"/>
                  </a:cubicBezTo>
                  <a:cubicBezTo>
                    <a:pt x="34" y="52"/>
                    <a:pt x="38" y="51"/>
                    <a:pt x="40" y="51"/>
                  </a:cubicBezTo>
                  <a:cubicBezTo>
                    <a:pt x="42" y="51"/>
                    <a:pt x="45" y="52"/>
                    <a:pt x="47" y="52"/>
                  </a:cubicBezTo>
                  <a:cubicBezTo>
                    <a:pt x="51" y="56"/>
                    <a:pt x="56" y="59"/>
                    <a:pt x="62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6" y="71"/>
                    <a:pt x="75" y="74"/>
                    <a:pt x="83" y="77"/>
                  </a:cubicBezTo>
                  <a:cubicBezTo>
                    <a:pt x="84" y="77"/>
                    <a:pt x="85" y="77"/>
                    <a:pt x="86" y="78"/>
                  </a:cubicBezTo>
                  <a:cubicBezTo>
                    <a:pt x="89" y="80"/>
                    <a:pt x="93" y="81"/>
                    <a:pt x="97" y="81"/>
                  </a:cubicBezTo>
                  <a:cubicBezTo>
                    <a:pt x="103" y="81"/>
                    <a:pt x="107" y="79"/>
                    <a:pt x="110" y="78"/>
                  </a:cubicBezTo>
                  <a:cubicBezTo>
                    <a:pt x="110" y="78"/>
                    <a:pt x="110" y="77"/>
                    <a:pt x="111" y="77"/>
                  </a:cubicBezTo>
                  <a:cubicBezTo>
                    <a:pt x="122" y="77"/>
                    <a:pt x="131" y="67"/>
                    <a:pt x="131" y="56"/>
                  </a:cubicBezTo>
                  <a:cubicBezTo>
                    <a:pt x="131" y="42"/>
                    <a:pt x="119" y="22"/>
                    <a:pt x="100" y="22"/>
                  </a:cubicBezTo>
                  <a:cubicBezTo>
                    <a:pt x="99" y="21"/>
                    <a:pt x="98" y="20"/>
                    <a:pt x="98" y="20"/>
                  </a:cubicBezTo>
                  <a:cubicBezTo>
                    <a:pt x="96" y="18"/>
                    <a:pt x="94" y="17"/>
                    <a:pt x="92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9" y="14"/>
                    <a:pt x="82" y="10"/>
                    <a:pt x="80" y="8"/>
                  </a:cubicBezTo>
                  <a:cubicBezTo>
                    <a:pt x="71" y="0"/>
                    <a:pt x="41" y="0"/>
                    <a:pt x="37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134"/>
            <p:cNvSpPr/>
            <p:nvPr userDrawn="1"/>
          </p:nvSpPr>
          <p:spPr bwMode="auto">
            <a:xfrm>
              <a:off x="6680200" y="2095501"/>
              <a:ext cx="58738" cy="39688"/>
            </a:xfrm>
            <a:custGeom>
              <a:avLst/>
              <a:gdLst>
                <a:gd name="T0" fmla="*/ 15 w 37"/>
                <a:gd name="T1" fmla="*/ 25 h 25"/>
                <a:gd name="T2" fmla="*/ 0 w 37"/>
                <a:gd name="T3" fmla="*/ 14 h 25"/>
                <a:gd name="T4" fmla="*/ 20 w 37"/>
                <a:gd name="T5" fmla="*/ 0 h 25"/>
                <a:gd name="T6" fmla="*/ 29 w 37"/>
                <a:gd name="T7" fmla="*/ 3 h 25"/>
                <a:gd name="T8" fmla="*/ 35 w 37"/>
                <a:gd name="T9" fmla="*/ 17 h 25"/>
                <a:gd name="T10" fmla="*/ 24 w 37"/>
                <a:gd name="T11" fmla="*/ 25 h 25"/>
                <a:gd name="T12" fmla="*/ 23 w 37"/>
                <a:gd name="T13" fmla="*/ 25 h 25"/>
                <a:gd name="T14" fmla="*/ 21 w 37"/>
                <a:gd name="T15" fmla="*/ 25 h 25"/>
                <a:gd name="T16" fmla="*/ 15 w 37"/>
                <a:gd name="T1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5">
                  <a:moveTo>
                    <a:pt x="15" y="25"/>
                  </a:moveTo>
                  <a:cubicBezTo>
                    <a:pt x="2" y="25"/>
                    <a:pt x="0" y="17"/>
                    <a:pt x="0" y="14"/>
                  </a:cubicBezTo>
                  <a:cubicBezTo>
                    <a:pt x="0" y="3"/>
                    <a:pt x="16" y="0"/>
                    <a:pt x="20" y="0"/>
                  </a:cubicBezTo>
                  <a:cubicBezTo>
                    <a:pt x="24" y="0"/>
                    <a:pt x="27" y="1"/>
                    <a:pt x="29" y="3"/>
                  </a:cubicBezTo>
                  <a:cubicBezTo>
                    <a:pt x="37" y="9"/>
                    <a:pt x="35" y="15"/>
                    <a:pt x="35" y="17"/>
                  </a:cubicBezTo>
                  <a:cubicBezTo>
                    <a:pt x="33" y="21"/>
                    <a:pt x="30" y="25"/>
                    <a:pt x="24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2" y="25"/>
                    <a:pt x="21" y="25"/>
                    <a:pt x="21" y="25"/>
                  </a:cubicBezTo>
                  <a:cubicBezTo>
                    <a:pt x="19" y="25"/>
                    <a:pt x="17" y="25"/>
                    <a:pt x="15" y="25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135"/>
            <p:cNvSpPr>
              <a:spLocks noEditPoints="1"/>
            </p:cNvSpPr>
            <p:nvPr userDrawn="1"/>
          </p:nvSpPr>
          <p:spPr bwMode="auto">
            <a:xfrm>
              <a:off x="6664325" y="2081214"/>
              <a:ext cx="92075" cy="69850"/>
            </a:xfrm>
            <a:custGeom>
              <a:avLst/>
              <a:gdLst>
                <a:gd name="T0" fmla="*/ 30 w 58"/>
                <a:gd name="T1" fmla="*/ 19 h 44"/>
                <a:gd name="T2" fmla="*/ 33 w 58"/>
                <a:gd name="T3" fmla="*/ 20 h 44"/>
                <a:gd name="T4" fmla="*/ 34 w 58"/>
                <a:gd name="T5" fmla="*/ 24 h 44"/>
                <a:gd name="T6" fmla="*/ 33 w 58"/>
                <a:gd name="T7" fmla="*/ 24 h 44"/>
                <a:gd name="T8" fmla="*/ 25 w 58"/>
                <a:gd name="T9" fmla="*/ 24 h 44"/>
                <a:gd name="T10" fmla="*/ 20 w 58"/>
                <a:gd name="T11" fmla="*/ 23 h 44"/>
                <a:gd name="T12" fmla="*/ 30 w 58"/>
                <a:gd name="T13" fmla="*/ 19 h 44"/>
                <a:gd name="T14" fmla="*/ 30 w 58"/>
                <a:gd name="T15" fmla="*/ 0 h 44"/>
                <a:gd name="T16" fmla="*/ 0 w 58"/>
                <a:gd name="T17" fmla="*/ 23 h 44"/>
                <a:gd name="T18" fmla="*/ 25 w 58"/>
                <a:gd name="T19" fmla="*/ 44 h 44"/>
                <a:gd name="T20" fmla="*/ 31 w 58"/>
                <a:gd name="T21" fmla="*/ 43 h 44"/>
                <a:gd name="T22" fmla="*/ 33 w 58"/>
                <a:gd name="T23" fmla="*/ 43 h 44"/>
                <a:gd name="T24" fmla="*/ 33 w 58"/>
                <a:gd name="T25" fmla="*/ 43 h 44"/>
                <a:gd name="T26" fmla="*/ 34 w 58"/>
                <a:gd name="T27" fmla="*/ 43 h 44"/>
                <a:gd name="T28" fmla="*/ 54 w 58"/>
                <a:gd name="T29" fmla="*/ 30 h 44"/>
                <a:gd name="T30" fmla="*/ 46 w 58"/>
                <a:gd name="T31" fmla="*/ 5 h 44"/>
                <a:gd name="T32" fmla="*/ 30 w 58"/>
                <a:gd name="T3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44">
                  <a:moveTo>
                    <a:pt x="30" y="19"/>
                  </a:moveTo>
                  <a:cubicBezTo>
                    <a:pt x="32" y="19"/>
                    <a:pt x="33" y="19"/>
                    <a:pt x="33" y="20"/>
                  </a:cubicBezTo>
                  <a:cubicBezTo>
                    <a:pt x="36" y="22"/>
                    <a:pt x="36" y="24"/>
                    <a:pt x="34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1" y="24"/>
                    <a:pt x="28" y="24"/>
                    <a:pt x="25" y="24"/>
                  </a:cubicBezTo>
                  <a:cubicBezTo>
                    <a:pt x="22" y="24"/>
                    <a:pt x="20" y="24"/>
                    <a:pt x="20" y="23"/>
                  </a:cubicBezTo>
                  <a:cubicBezTo>
                    <a:pt x="20" y="21"/>
                    <a:pt x="26" y="19"/>
                    <a:pt x="30" y="19"/>
                  </a:cubicBezTo>
                  <a:moveTo>
                    <a:pt x="30" y="0"/>
                  </a:moveTo>
                  <a:cubicBezTo>
                    <a:pt x="19" y="0"/>
                    <a:pt x="0" y="6"/>
                    <a:pt x="0" y="23"/>
                  </a:cubicBezTo>
                  <a:cubicBezTo>
                    <a:pt x="0" y="24"/>
                    <a:pt x="1" y="44"/>
                    <a:pt x="25" y="44"/>
                  </a:cubicBezTo>
                  <a:cubicBezTo>
                    <a:pt x="27" y="44"/>
                    <a:pt x="29" y="43"/>
                    <a:pt x="31" y="43"/>
                  </a:cubicBezTo>
                  <a:cubicBezTo>
                    <a:pt x="32" y="43"/>
                    <a:pt x="32" y="43"/>
                    <a:pt x="33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43" y="43"/>
                    <a:pt x="51" y="38"/>
                    <a:pt x="54" y="30"/>
                  </a:cubicBezTo>
                  <a:cubicBezTo>
                    <a:pt x="55" y="26"/>
                    <a:pt x="58" y="15"/>
                    <a:pt x="46" y="5"/>
                  </a:cubicBezTo>
                  <a:cubicBezTo>
                    <a:pt x="43" y="2"/>
                    <a:pt x="38" y="0"/>
                    <a:pt x="30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136"/>
            <p:cNvSpPr/>
            <p:nvPr userDrawn="1"/>
          </p:nvSpPr>
          <p:spPr bwMode="auto">
            <a:xfrm>
              <a:off x="6684963" y="2012951"/>
              <a:ext cx="42863" cy="46038"/>
            </a:xfrm>
            <a:custGeom>
              <a:avLst/>
              <a:gdLst>
                <a:gd name="T0" fmla="*/ 13 w 27"/>
                <a:gd name="T1" fmla="*/ 29 h 29"/>
                <a:gd name="T2" fmla="*/ 0 w 27"/>
                <a:gd name="T3" fmla="*/ 15 h 29"/>
                <a:gd name="T4" fmla="*/ 14 w 27"/>
                <a:gd name="T5" fmla="*/ 0 h 29"/>
                <a:gd name="T6" fmla="*/ 16 w 27"/>
                <a:gd name="T7" fmla="*/ 0 h 29"/>
                <a:gd name="T8" fmla="*/ 18 w 27"/>
                <a:gd name="T9" fmla="*/ 1 h 29"/>
                <a:gd name="T10" fmla="*/ 25 w 27"/>
                <a:gd name="T11" fmla="*/ 16 h 29"/>
                <a:gd name="T12" fmla="*/ 13 w 27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9">
                  <a:moveTo>
                    <a:pt x="13" y="29"/>
                  </a:moveTo>
                  <a:cubicBezTo>
                    <a:pt x="6" y="29"/>
                    <a:pt x="0" y="23"/>
                    <a:pt x="0" y="15"/>
                  </a:cubicBezTo>
                  <a:cubicBezTo>
                    <a:pt x="0" y="9"/>
                    <a:pt x="5" y="0"/>
                    <a:pt x="1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22" y="2"/>
                    <a:pt x="27" y="7"/>
                    <a:pt x="25" y="16"/>
                  </a:cubicBezTo>
                  <a:cubicBezTo>
                    <a:pt x="24" y="24"/>
                    <a:pt x="19" y="29"/>
                    <a:pt x="13" y="29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137"/>
            <p:cNvSpPr>
              <a:spLocks noEditPoints="1"/>
            </p:cNvSpPr>
            <p:nvPr userDrawn="1"/>
          </p:nvSpPr>
          <p:spPr bwMode="auto">
            <a:xfrm>
              <a:off x="6669088" y="1997076"/>
              <a:ext cx="74613" cy="76200"/>
            </a:xfrm>
            <a:custGeom>
              <a:avLst/>
              <a:gdLst>
                <a:gd name="T0" fmla="*/ 24 w 47"/>
                <a:gd name="T1" fmla="*/ 20 h 48"/>
                <a:gd name="T2" fmla="*/ 25 w 47"/>
                <a:gd name="T3" fmla="*/ 20 h 48"/>
                <a:gd name="T4" fmla="*/ 23 w 47"/>
                <a:gd name="T5" fmla="*/ 29 h 48"/>
                <a:gd name="T6" fmla="*/ 20 w 47"/>
                <a:gd name="T7" fmla="*/ 25 h 48"/>
                <a:gd name="T8" fmla="*/ 24 w 47"/>
                <a:gd name="T9" fmla="*/ 20 h 48"/>
                <a:gd name="T10" fmla="*/ 24 w 47"/>
                <a:gd name="T11" fmla="*/ 0 h 48"/>
                <a:gd name="T12" fmla="*/ 0 w 47"/>
                <a:gd name="T13" fmla="*/ 25 h 48"/>
                <a:gd name="T14" fmla="*/ 23 w 47"/>
                <a:gd name="T15" fmla="*/ 48 h 48"/>
                <a:gd name="T16" fmla="*/ 45 w 47"/>
                <a:gd name="T17" fmla="*/ 28 h 48"/>
                <a:gd name="T18" fmla="*/ 32 w 47"/>
                <a:gd name="T19" fmla="*/ 1 h 48"/>
                <a:gd name="T20" fmla="*/ 24 w 47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48">
                  <a:moveTo>
                    <a:pt x="24" y="20"/>
                  </a:moveTo>
                  <a:cubicBezTo>
                    <a:pt x="24" y="20"/>
                    <a:pt x="24" y="20"/>
                    <a:pt x="25" y="20"/>
                  </a:cubicBezTo>
                  <a:cubicBezTo>
                    <a:pt x="28" y="21"/>
                    <a:pt x="25" y="29"/>
                    <a:pt x="23" y="29"/>
                  </a:cubicBezTo>
                  <a:cubicBezTo>
                    <a:pt x="21" y="29"/>
                    <a:pt x="20" y="27"/>
                    <a:pt x="20" y="25"/>
                  </a:cubicBezTo>
                  <a:cubicBezTo>
                    <a:pt x="20" y="23"/>
                    <a:pt x="21" y="20"/>
                    <a:pt x="24" y="20"/>
                  </a:cubicBezTo>
                  <a:moveTo>
                    <a:pt x="24" y="0"/>
                  </a:moveTo>
                  <a:cubicBezTo>
                    <a:pt x="10" y="0"/>
                    <a:pt x="0" y="13"/>
                    <a:pt x="0" y="25"/>
                  </a:cubicBezTo>
                  <a:cubicBezTo>
                    <a:pt x="0" y="38"/>
                    <a:pt x="10" y="48"/>
                    <a:pt x="23" y="48"/>
                  </a:cubicBezTo>
                  <a:cubicBezTo>
                    <a:pt x="34" y="48"/>
                    <a:pt x="43" y="40"/>
                    <a:pt x="45" y="28"/>
                  </a:cubicBezTo>
                  <a:cubicBezTo>
                    <a:pt x="47" y="14"/>
                    <a:pt x="40" y="5"/>
                    <a:pt x="32" y="1"/>
                  </a:cubicBezTo>
                  <a:cubicBezTo>
                    <a:pt x="29" y="1"/>
                    <a:pt x="27" y="0"/>
                    <a:pt x="24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138"/>
            <p:cNvSpPr/>
            <p:nvPr userDrawn="1"/>
          </p:nvSpPr>
          <p:spPr bwMode="auto">
            <a:xfrm>
              <a:off x="6713538" y="2009776"/>
              <a:ext cx="47625" cy="46038"/>
            </a:xfrm>
            <a:custGeom>
              <a:avLst/>
              <a:gdLst>
                <a:gd name="T0" fmla="*/ 12 w 30"/>
                <a:gd name="T1" fmla="*/ 29 h 29"/>
                <a:gd name="T2" fmla="*/ 1 w 30"/>
                <a:gd name="T3" fmla="*/ 18 h 29"/>
                <a:gd name="T4" fmla="*/ 5 w 30"/>
                <a:gd name="T5" fmla="*/ 3 h 29"/>
                <a:gd name="T6" fmla="*/ 8 w 30"/>
                <a:gd name="T7" fmla="*/ 0 h 29"/>
                <a:gd name="T8" fmla="*/ 13 w 30"/>
                <a:gd name="T9" fmla="*/ 0 h 29"/>
                <a:gd name="T10" fmla="*/ 28 w 30"/>
                <a:gd name="T11" fmla="*/ 9 h 29"/>
                <a:gd name="T12" fmla="*/ 28 w 30"/>
                <a:gd name="T13" fmla="*/ 20 h 29"/>
                <a:gd name="T14" fmla="*/ 12 w 30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9">
                  <a:moveTo>
                    <a:pt x="12" y="29"/>
                  </a:moveTo>
                  <a:cubicBezTo>
                    <a:pt x="6" y="29"/>
                    <a:pt x="1" y="24"/>
                    <a:pt x="1" y="18"/>
                  </a:cubicBezTo>
                  <a:cubicBezTo>
                    <a:pt x="0" y="14"/>
                    <a:pt x="1" y="7"/>
                    <a:pt x="5" y="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" y="0"/>
                    <a:pt x="25" y="3"/>
                    <a:pt x="28" y="9"/>
                  </a:cubicBezTo>
                  <a:cubicBezTo>
                    <a:pt x="30" y="13"/>
                    <a:pt x="30" y="17"/>
                    <a:pt x="28" y="20"/>
                  </a:cubicBezTo>
                  <a:cubicBezTo>
                    <a:pt x="25" y="24"/>
                    <a:pt x="18" y="29"/>
                    <a:pt x="12" y="29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139"/>
            <p:cNvSpPr>
              <a:spLocks noEditPoints="1"/>
            </p:cNvSpPr>
            <p:nvPr userDrawn="1"/>
          </p:nvSpPr>
          <p:spPr bwMode="auto">
            <a:xfrm>
              <a:off x="6699250" y="1993901"/>
              <a:ext cx="77788" cy="77788"/>
            </a:xfrm>
            <a:custGeom>
              <a:avLst/>
              <a:gdLst>
                <a:gd name="T0" fmla="*/ 22 w 49"/>
                <a:gd name="T1" fmla="*/ 20 h 49"/>
                <a:gd name="T2" fmla="*/ 29 w 49"/>
                <a:gd name="T3" fmla="*/ 24 h 49"/>
                <a:gd name="T4" fmla="*/ 21 w 49"/>
                <a:gd name="T5" fmla="*/ 29 h 49"/>
                <a:gd name="T6" fmla="*/ 19 w 49"/>
                <a:gd name="T7" fmla="*/ 28 h 49"/>
                <a:gd name="T8" fmla="*/ 22 w 49"/>
                <a:gd name="T9" fmla="*/ 20 h 49"/>
                <a:gd name="T10" fmla="*/ 22 w 49"/>
                <a:gd name="T11" fmla="*/ 0 h 49"/>
                <a:gd name="T12" fmla="*/ 7 w 49"/>
                <a:gd name="T13" fmla="*/ 7 h 49"/>
                <a:gd name="T14" fmla="*/ 0 w 49"/>
                <a:gd name="T15" fmla="*/ 29 h 49"/>
                <a:gd name="T16" fmla="*/ 21 w 49"/>
                <a:gd name="T17" fmla="*/ 49 h 49"/>
                <a:gd name="T18" fmla="*/ 45 w 49"/>
                <a:gd name="T19" fmla="*/ 35 h 49"/>
                <a:gd name="T20" fmla="*/ 46 w 49"/>
                <a:gd name="T21" fmla="*/ 15 h 49"/>
                <a:gd name="T22" fmla="*/ 22 w 49"/>
                <a:gd name="T2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49">
                  <a:moveTo>
                    <a:pt x="22" y="20"/>
                  </a:moveTo>
                  <a:cubicBezTo>
                    <a:pt x="23" y="20"/>
                    <a:pt x="28" y="21"/>
                    <a:pt x="29" y="24"/>
                  </a:cubicBezTo>
                  <a:cubicBezTo>
                    <a:pt x="29" y="25"/>
                    <a:pt x="24" y="29"/>
                    <a:pt x="21" y="29"/>
                  </a:cubicBezTo>
                  <a:cubicBezTo>
                    <a:pt x="20" y="29"/>
                    <a:pt x="19" y="29"/>
                    <a:pt x="19" y="28"/>
                  </a:cubicBezTo>
                  <a:cubicBezTo>
                    <a:pt x="19" y="23"/>
                    <a:pt x="20" y="20"/>
                    <a:pt x="22" y="20"/>
                  </a:cubicBezTo>
                  <a:moveTo>
                    <a:pt x="22" y="0"/>
                  </a:moveTo>
                  <a:cubicBezTo>
                    <a:pt x="16" y="0"/>
                    <a:pt x="11" y="2"/>
                    <a:pt x="7" y="7"/>
                  </a:cubicBezTo>
                  <a:cubicBezTo>
                    <a:pt x="0" y="13"/>
                    <a:pt x="0" y="22"/>
                    <a:pt x="0" y="29"/>
                  </a:cubicBezTo>
                  <a:cubicBezTo>
                    <a:pt x="1" y="40"/>
                    <a:pt x="10" y="49"/>
                    <a:pt x="21" y="49"/>
                  </a:cubicBezTo>
                  <a:cubicBezTo>
                    <a:pt x="31" y="49"/>
                    <a:pt x="41" y="42"/>
                    <a:pt x="45" y="35"/>
                  </a:cubicBezTo>
                  <a:cubicBezTo>
                    <a:pt x="49" y="29"/>
                    <a:pt x="49" y="22"/>
                    <a:pt x="46" y="15"/>
                  </a:cubicBezTo>
                  <a:cubicBezTo>
                    <a:pt x="42" y="5"/>
                    <a:pt x="29" y="0"/>
                    <a:pt x="22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140"/>
            <p:cNvSpPr/>
            <p:nvPr userDrawn="1"/>
          </p:nvSpPr>
          <p:spPr bwMode="auto">
            <a:xfrm>
              <a:off x="6734175" y="2030414"/>
              <a:ext cx="60325" cy="57150"/>
            </a:xfrm>
            <a:custGeom>
              <a:avLst/>
              <a:gdLst>
                <a:gd name="T0" fmla="*/ 22 w 38"/>
                <a:gd name="T1" fmla="*/ 36 h 36"/>
                <a:gd name="T2" fmla="*/ 10 w 38"/>
                <a:gd name="T3" fmla="*/ 31 h 36"/>
                <a:gd name="T4" fmla="*/ 0 w 38"/>
                <a:gd name="T5" fmla="*/ 17 h 36"/>
                <a:gd name="T6" fmla="*/ 14 w 38"/>
                <a:gd name="T7" fmla="*/ 0 h 36"/>
                <a:gd name="T8" fmla="*/ 16 w 38"/>
                <a:gd name="T9" fmla="*/ 0 h 36"/>
                <a:gd name="T10" fmla="*/ 19 w 38"/>
                <a:gd name="T11" fmla="*/ 1 h 36"/>
                <a:gd name="T12" fmla="*/ 27 w 38"/>
                <a:gd name="T13" fmla="*/ 8 h 36"/>
                <a:gd name="T14" fmla="*/ 29 w 38"/>
                <a:gd name="T15" fmla="*/ 9 h 36"/>
                <a:gd name="T16" fmla="*/ 36 w 38"/>
                <a:gd name="T17" fmla="*/ 18 h 36"/>
                <a:gd name="T18" fmla="*/ 27 w 38"/>
                <a:gd name="T19" fmla="*/ 35 h 36"/>
                <a:gd name="T20" fmla="*/ 22 w 38"/>
                <a:gd name="T2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36">
                  <a:moveTo>
                    <a:pt x="22" y="36"/>
                  </a:moveTo>
                  <a:cubicBezTo>
                    <a:pt x="16" y="36"/>
                    <a:pt x="12" y="33"/>
                    <a:pt x="10" y="31"/>
                  </a:cubicBezTo>
                  <a:cubicBezTo>
                    <a:pt x="4" y="29"/>
                    <a:pt x="0" y="24"/>
                    <a:pt x="0" y="17"/>
                  </a:cubicBezTo>
                  <a:cubicBezTo>
                    <a:pt x="0" y="10"/>
                    <a:pt x="5" y="0"/>
                    <a:pt x="1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2" y="2"/>
                    <a:pt x="25" y="5"/>
                    <a:pt x="27" y="8"/>
                  </a:cubicBezTo>
                  <a:cubicBezTo>
                    <a:pt x="27" y="8"/>
                    <a:pt x="28" y="9"/>
                    <a:pt x="29" y="9"/>
                  </a:cubicBezTo>
                  <a:cubicBezTo>
                    <a:pt x="32" y="10"/>
                    <a:pt x="36" y="14"/>
                    <a:pt x="36" y="18"/>
                  </a:cubicBezTo>
                  <a:cubicBezTo>
                    <a:pt x="38" y="24"/>
                    <a:pt x="34" y="31"/>
                    <a:pt x="27" y="35"/>
                  </a:cubicBezTo>
                  <a:cubicBezTo>
                    <a:pt x="25" y="36"/>
                    <a:pt x="23" y="36"/>
                    <a:pt x="22" y="36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141"/>
            <p:cNvSpPr>
              <a:spLocks noEditPoints="1"/>
            </p:cNvSpPr>
            <p:nvPr userDrawn="1"/>
          </p:nvSpPr>
          <p:spPr bwMode="auto">
            <a:xfrm>
              <a:off x="6718300" y="2014539"/>
              <a:ext cx="92075" cy="88900"/>
            </a:xfrm>
            <a:custGeom>
              <a:avLst/>
              <a:gdLst>
                <a:gd name="T0" fmla="*/ 24 w 58"/>
                <a:gd name="T1" fmla="*/ 20 h 56"/>
                <a:gd name="T2" fmla="*/ 25 w 58"/>
                <a:gd name="T3" fmla="*/ 20 h 56"/>
                <a:gd name="T4" fmla="*/ 35 w 58"/>
                <a:gd name="T5" fmla="*/ 29 h 56"/>
                <a:gd name="T6" fmla="*/ 35 w 58"/>
                <a:gd name="T7" fmla="*/ 29 h 56"/>
                <a:gd name="T8" fmla="*/ 36 w 58"/>
                <a:gd name="T9" fmla="*/ 29 h 56"/>
                <a:gd name="T10" fmla="*/ 33 w 58"/>
                <a:gd name="T11" fmla="*/ 36 h 56"/>
                <a:gd name="T12" fmla="*/ 32 w 58"/>
                <a:gd name="T13" fmla="*/ 36 h 56"/>
                <a:gd name="T14" fmla="*/ 24 w 58"/>
                <a:gd name="T15" fmla="*/ 31 h 56"/>
                <a:gd name="T16" fmla="*/ 24 w 58"/>
                <a:gd name="T17" fmla="*/ 31 h 56"/>
                <a:gd name="T18" fmla="*/ 23 w 58"/>
                <a:gd name="T19" fmla="*/ 31 h 56"/>
                <a:gd name="T20" fmla="*/ 20 w 58"/>
                <a:gd name="T21" fmla="*/ 27 h 56"/>
                <a:gd name="T22" fmla="*/ 24 w 58"/>
                <a:gd name="T23" fmla="*/ 20 h 56"/>
                <a:gd name="T24" fmla="*/ 24 w 58"/>
                <a:gd name="T25" fmla="*/ 0 h 56"/>
                <a:gd name="T26" fmla="*/ 24 w 58"/>
                <a:gd name="T27" fmla="*/ 0 h 56"/>
                <a:gd name="T28" fmla="*/ 24 w 58"/>
                <a:gd name="T29" fmla="*/ 0 h 56"/>
                <a:gd name="T30" fmla="*/ 4 w 58"/>
                <a:gd name="T31" fmla="*/ 14 h 56"/>
                <a:gd name="T32" fmla="*/ 0 w 58"/>
                <a:gd name="T33" fmla="*/ 27 h 56"/>
                <a:gd name="T34" fmla="*/ 15 w 58"/>
                <a:gd name="T35" fmla="*/ 49 h 56"/>
                <a:gd name="T36" fmla="*/ 32 w 58"/>
                <a:gd name="T37" fmla="*/ 56 h 56"/>
                <a:gd name="T38" fmla="*/ 41 w 58"/>
                <a:gd name="T39" fmla="*/ 54 h 56"/>
                <a:gd name="T40" fmla="*/ 56 w 58"/>
                <a:gd name="T41" fmla="*/ 26 h 56"/>
                <a:gd name="T42" fmla="*/ 44 w 58"/>
                <a:gd name="T43" fmla="*/ 11 h 56"/>
                <a:gd name="T44" fmla="*/ 33 w 58"/>
                <a:gd name="T45" fmla="*/ 2 h 56"/>
                <a:gd name="T46" fmla="*/ 24 w 58"/>
                <a:gd name="T47" fmla="*/ 0 h 56"/>
                <a:gd name="T48" fmla="*/ 24 w 58"/>
                <a:gd name="T4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" h="56">
                  <a:moveTo>
                    <a:pt x="24" y="20"/>
                  </a:moveTo>
                  <a:cubicBezTo>
                    <a:pt x="25" y="20"/>
                    <a:pt x="25" y="20"/>
                    <a:pt x="25" y="20"/>
                  </a:cubicBezTo>
                  <a:cubicBezTo>
                    <a:pt x="28" y="21"/>
                    <a:pt x="33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8" y="29"/>
                    <a:pt x="37" y="34"/>
                    <a:pt x="33" y="36"/>
                  </a:cubicBezTo>
                  <a:cubicBezTo>
                    <a:pt x="33" y="36"/>
                    <a:pt x="32" y="36"/>
                    <a:pt x="32" y="36"/>
                  </a:cubicBezTo>
                  <a:cubicBezTo>
                    <a:pt x="28" y="36"/>
                    <a:pt x="25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1" y="31"/>
                    <a:pt x="20" y="30"/>
                    <a:pt x="20" y="27"/>
                  </a:cubicBezTo>
                  <a:cubicBezTo>
                    <a:pt x="20" y="25"/>
                    <a:pt x="22" y="20"/>
                    <a:pt x="24" y="20"/>
                  </a:cubicBezTo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6" y="0"/>
                    <a:pt x="8" y="5"/>
                    <a:pt x="4" y="14"/>
                  </a:cubicBezTo>
                  <a:cubicBezTo>
                    <a:pt x="2" y="18"/>
                    <a:pt x="0" y="23"/>
                    <a:pt x="0" y="27"/>
                  </a:cubicBezTo>
                  <a:cubicBezTo>
                    <a:pt x="0" y="38"/>
                    <a:pt x="7" y="46"/>
                    <a:pt x="15" y="49"/>
                  </a:cubicBezTo>
                  <a:cubicBezTo>
                    <a:pt x="19" y="52"/>
                    <a:pt x="24" y="56"/>
                    <a:pt x="32" y="56"/>
                  </a:cubicBezTo>
                  <a:cubicBezTo>
                    <a:pt x="35" y="56"/>
                    <a:pt x="38" y="55"/>
                    <a:pt x="41" y="54"/>
                  </a:cubicBezTo>
                  <a:cubicBezTo>
                    <a:pt x="52" y="48"/>
                    <a:pt x="58" y="37"/>
                    <a:pt x="56" y="26"/>
                  </a:cubicBezTo>
                  <a:cubicBezTo>
                    <a:pt x="54" y="19"/>
                    <a:pt x="50" y="14"/>
                    <a:pt x="44" y="11"/>
                  </a:cubicBezTo>
                  <a:cubicBezTo>
                    <a:pt x="41" y="8"/>
                    <a:pt x="38" y="4"/>
                    <a:pt x="33" y="2"/>
                  </a:cubicBezTo>
                  <a:cubicBezTo>
                    <a:pt x="30" y="1"/>
                    <a:pt x="27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42"/>
            <p:cNvSpPr/>
            <p:nvPr userDrawn="1"/>
          </p:nvSpPr>
          <p:spPr bwMode="auto">
            <a:xfrm>
              <a:off x="8656638" y="2308226"/>
              <a:ext cx="84138" cy="93663"/>
            </a:xfrm>
            <a:custGeom>
              <a:avLst/>
              <a:gdLst>
                <a:gd name="T0" fmla="*/ 31 w 53"/>
                <a:gd name="T1" fmla="*/ 52 h 59"/>
                <a:gd name="T2" fmla="*/ 16 w 53"/>
                <a:gd name="T3" fmla="*/ 43 h 59"/>
                <a:gd name="T4" fmla="*/ 13 w 53"/>
                <a:gd name="T5" fmla="*/ 43 h 59"/>
                <a:gd name="T6" fmla="*/ 1 w 53"/>
                <a:gd name="T7" fmla="*/ 34 h 59"/>
                <a:gd name="T8" fmla="*/ 6 w 53"/>
                <a:gd name="T9" fmla="*/ 20 h 59"/>
                <a:gd name="T10" fmla="*/ 7 w 53"/>
                <a:gd name="T11" fmla="*/ 20 h 59"/>
                <a:gd name="T12" fmla="*/ 17 w 53"/>
                <a:gd name="T13" fmla="*/ 13 h 59"/>
                <a:gd name="T14" fmla="*/ 23 w 53"/>
                <a:gd name="T15" fmla="*/ 13 h 59"/>
                <a:gd name="T16" fmla="*/ 24 w 53"/>
                <a:gd name="T17" fmla="*/ 14 h 59"/>
                <a:gd name="T18" fmla="*/ 29 w 53"/>
                <a:gd name="T19" fmla="*/ 14 h 59"/>
                <a:gd name="T20" fmla="*/ 30 w 53"/>
                <a:gd name="T21" fmla="*/ 13 h 59"/>
                <a:gd name="T22" fmla="*/ 36 w 53"/>
                <a:gd name="T23" fmla="*/ 9 h 59"/>
                <a:gd name="T24" fmla="*/ 53 w 53"/>
                <a:gd name="T25" fmla="*/ 0 h 59"/>
                <a:gd name="T26" fmla="*/ 50 w 53"/>
                <a:gd name="T27" fmla="*/ 20 h 59"/>
                <a:gd name="T28" fmla="*/ 45 w 53"/>
                <a:gd name="T29" fmla="*/ 45 h 59"/>
                <a:gd name="T30" fmla="*/ 43 w 53"/>
                <a:gd name="T31" fmla="*/ 59 h 59"/>
                <a:gd name="T32" fmla="*/ 31 w 53"/>
                <a:gd name="T33" fmla="*/ 5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59">
                  <a:moveTo>
                    <a:pt x="31" y="52"/>
                  </a:moveTo>
                  <a:cubicBezTo>
                    <a:pt x="23" y="47"/>
                    <a:pt x="18" y="44"/>
                    <a:pt x="16" y="43"/>
                  </a:cubicBezTo>
                  <a:cubicBezTo>
                    <a:pt x="15" y="43"/>
                    <a:pt x="14" y="43"/>
                    <a:pt x="13" y="43"/>
                  </a:cubicBezTo>
                  <a:cubicBezTo>
                    <a:pt x="8" y="43"/>
                    <a:pt x="3" y="39"/>
                    <a:pt x="1" y="34"/>
                  </a:cubicBezTo>
                  <a:cubicBezTo>
                    <a:pt x="0" y="28"/>
                    <a:pt x="2" y="23"/>
                    <a:pt x="6" y="20"/>
                  </a:cubicBezTo>
                  <a:cubicBezTo>
                    <a:pt x="6" y="20"/>
                    <a:pt x="7" y="20"/>
                    <a:pt x="7" y="20"/>
                  </a:cubicBezTo>
                  <a:cubicBezTo>
                    <a:pt x="8" y="17"/>
                    <a:pt x="11" y="13"/>
                    <a:pt x="17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6" y="14"/>
                    <a:pt x="28" y="14"/>
                    <a:pt x="29" y="14"/>
                  </a:cubicBezTo>
                  <a:cubicBezTo>
                    <a:pt x="29" y="13"/>
                    <a:pt x="30" y="13"/>
                    <a:pt x="30" y="13"/>
                  </a:cubicBezTo>
                  <a:cubicBezTo>
                    <a:pt x="32" y="12"/>
                    <a:pt x="34" y="10"/>
                    <a:pt x="36" y="9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49" y="28"/>
                    <a:pt x="47" y="37"/>
                    <a:pt x="45" y="45"/>
                  </a:cubicBezTo>
                  <a:cubicBezTo>
                    <a:pt x="43" y="59"/>
                    <a:pt x="43" y="59"/>
                    <a:pt x="43" y="59"/>
                  </a:cubicBezTo>
                  <a:lnTo>
                    <a:pt x="31" y="52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43"/>
            <p:cNvSpPr>
              <a:spLocks noEditPoints="1"/>
            </p:cNvSpPr>
            <p:nvPr userDrawn="1"/>
          </p:nvSpPr>
          <p:spPr bwMode="auto">
            <a:xfrm>
              <a:off x="8640763" y="2281239"/>
              <a:ext cx="120650" cy="146050"/>
            </a:xfrm>
            <a:custGeom>
              <a:avLst/>
              <a:gdLst>
                <a:gd name="T0" fmla="*/ 50 w 76"/>
                <a:gd name="T1" fmla="*/ 35 h 92"/>
                <a:gd name="T2" fmla="*/ 46 w 76"/>
                <a:gd name="T3" fmla="*/ 60 h 92"/>
                <a:gd name="T4" fmla="*/ 25 w 76"/>
                <a:gd name="T5" fmla="*/ 50 h 92"/>
                <a:gd name="T6" fmla="*/ 24 w 76"/>
                <a:gd name="T7" fmla="*/ 50 h 92"/>
                <a:gd name="T8" fmla="*/ 23 w 76"/>
                <a:gd name="T9" fmla="*/ 51 h 92"/>
                <a:gd name="T10" fmla="*/ 22 w 76"/>
                <a:gd name="T11" fmla="*/ 45 h 92"/>
                <a:gd name="T12" fmla="*/ 27 w 76"/>
                <a:gd name="T13" fmla="*/ 39 h 92"/>
                <a:gd name="T14" fmla="*/ 28 w 76"/>
                <a:gd name="T15" fmla="*/ 40 h 92"/>
                <a:gd name="T16" fmla="*/ 33 w 76"/>
                <a:gd name="T17" fmla="*/ 41 h 92"/>
                <a:gd name="T18" fmla="*/ 43 w 76"/>
                <a:gd name="T19" fmla="*/ 39 h 92"/>
                <a:gd name="T20" fmla="*/ 50 w 76"/>
                <a:gd name="T21" fmla="*/ 35 h 92"/>
                <a:gd name="T22" fmla="*/ 76 w 76"/>
                <a:gd name="T23" fmla="*/ 0 h 92"/>
                <a:gd name="T24" fmla="*/ 41 w 76"/>
                <a:gd name="T25" fmla="*/ 18 h 92"/>
                <a:gd name="T26" fmla="*/ 35 w 76"/>
                <a:gd name="T27" fmla="*/ 21 h 92"/>
                <a:gd name="T28" fmla="*/ 35 w 76"/>
                <a:gd name="T29" fmla="*/ 21 h 92"/>
                <a:gd name="T30" fmla="*/ 35 w 76"/>
                <a:gd name="T31" fmla="*/ 21 h 92"/>
                <a:gd name="T32" fmla="*/ 27 w 76"/>
                <a:gd name="T33" fmla="*/ 20 h 92"/>
                <a:gd name="T34" fmla="*/ 27 w 76"/>
                <a:gd name="T35" fmla="*/ 20 h 92"/>
                <a:gd name="T36" fmla="*/ 9 w 76"/>
                <a:gd name="T37" fmla="*/ 31 h 92"/>
                <a:gd name="T38" fmla="*/ 2 w 76"/>
                <a:gd name="T39" fmla="*/ 53 h 92"/>
                <a:gd name="T40" fmla="*/ 23 w 76"/>
                <a:gd name="T41" fmla="*/ 70 h 92"/>
                <a:gd name="T42" fmla="*/ 24 w 76"/>
                <a:gd name="T43" fmla="*/ 70 h 92"/>
                <a:gd name="T44" fmla="*/ 35 w 76"/>
                <a:gd name="T45" fmla="*/ 77 h 92"/>
                <a:gd name="T46" fmla="*/ 59 w 76"/>
                <a:gd name="T47" fmla="*/ 92 h 92"/>
                <a:gd name="T48" fmla="*/ 65 w 76"/>
                <a:gd name="T49" fmla="*/ 64 h 92"/>
                <a:gd name="T50" fmla="*/ 70 w 76"/>
                <a:gd name="T51" fmla="*/ 38 h 92"/>
                <a:gd name="T52" fmla="*/ 76 w 76"/>
                <a:gd name="T5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6" h="92">
                  <a:moveTo>
                    <a:pt x="50" y="35"/>
                  </a:moveTo>
                  <a:cubicBezTo>
                    <a:pt x="49" y="43"/>
                    <a:pt x="47" y="52"/>
                    <a:pt x="46" y="60"/>
                  </a:cubicBezTo>
                  <a:cubicBezTo>
                    <a:pt x="38" y="55"/>
                    <a:pt x="29" y="50"/>
                    <a:pt x="25" y="50"/>
                  </a:cubicBezTo>
                  <a:cubicBezTo>
                    <a:pt x="25" y="50"/>
                    <a:pt x="25" y="50"/>
                    <a:pt x="24" y="50"/>
                  </a:cubicBezTo>
                  <a:cubicBezTo>
                    <a:pt x="24" y="51"/>
                    <a:pt x="24" y="51"/>
                    <a:pt x="23" y="51"/>
                  </a:cubicBezTo>
                  <a:cubicBezTo>
                    <a:pt x="21" y="51"/>
                    <a:pt x="20" y="46"/>
                    <a:pt x="22" y="45"/>
                  </a:cubicBezTo>
                  <a:cubicBezTo>
                    <a:pt x="24" y="44"/>
                    <a:pt x="26" y="39"/>
                    <a:pt x="27" y="39"/>
                  </a:cubicBezTo>
                  <a:cubicBezTo>
                    <a:pt x="28" y="39"/>
                    <a:pt x="28" y="40"/>
                    <a:pt x="28" y="40"/>
                  </a:cubicBezTo>
                  <a:cubicBezTo>
                    <a:pt x="29" y="41"/>
                    <a:pt x="31" y="41"/>
                    <a:pt x="33" y="41"/>
                  </a:cubicBezTo>
                  <a:cubicBezTo>
                    <a:pt x="37" y="41"/>
                    <a:pt x="41" y="40"/>
                    <a:pt x="43" y="39"/>
                  </a:cubicBezTo>
                  <a:cubicBezTo>
                    <a:pt x="44" y="39"/>
                    <a:pt x="47" y="37"/>
                    <a:pt x="50" y="35"/>
                  </a:cubicBezTo>
                  <a:moveTo>
                    <a:pt x="76" y="0"/>
                  </a:moveTo>
                  <a:cubicBezTo>
                    <a:pt x="41" y="18"/>
                    <a:pt x="41" y="18"/>
                    <a:pt x="41" y="18"/>
                  </a:cubicBezTo>
                  <a:cubicBezTo>
                    <a:pt x="39" y="19"/>
                    <a:pt x="37" y="20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2" y="20"/>
                    <a:pt x="30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17" y="20"/>
                    <a:pt x="11" y="27"/>
                    <a:pt x="9" y="31"/>
                  </a:cubicBezTo>
                  <a:cubicBezTo>
                    <a:pt x="3" y="36"/>
                    <a:pt x="0" y="44"/>
                    <a:pt x="2" y="53"/>
                  </a:cubicBezTo>
                  <a:cubicBezTo>
                    <a:pt x="4" y="63"/>
                    <a:pt x="13" y="70"/>
                    <a:pt x="23" y="70"/>
                  </a:cubicBezTo>
                  <a:cubicBezTo>
                    <a:pt x="23" y="70"/>
                    <a:pt x="24" y="70"/>
                    <a:pt x="24" y="70"/>
                  </a:cubicBezTo>
                  <a:cubicBezTo>
                    <a:pt x="26" y="71"/>
                    <a:pt x="30" y="73"/>
                    <a:pt x="35" y="7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6" y="56"/>
                    <a:pt x="68" y="48"/>
                    <a:pt x="70" y="38"/>
                  </a:cubicBezTo>
                  <a:cubicBezTo>
                    <a:pt x="76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44"/>
            <p:cNvSpPr/>
            <p:nvPr userDrawn="1"/>
          </p:nvSpPr>
          <p:spPr bwMode="auto">
            <a:xfrm>
              <a:off x="6807200" y="1244601"/>
              <a:ext cx="9525" cy="7938"/>
            </a:xfrm>
            <a:custGeom>
              <a:avLst/>
              <a:gdLst>
                <a:gd name="T0" fmla="*/ 4 w 6"/>
                <a:gd name="T1" fmla="*/ 1 h 5"/>
                <a:gd name="T2" fmla="*/ 2 w 6"/>
                <a:gd name="T3" fmla="*/ 4 h 5"/>
                <a:gd name="T4" fmla="*/ 4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4" y="1"/>
                  </a:moveTo>
                  <a:cubicBezTo>
                    <a:pt x="4" y="0"/>
                    <a:pt x="0" y="2"/>
                    <a:pt x="2" y="4"/>
                  </a:cubicBezTo>
                  <a:cubicBezTo>
                    <a:pt x="2" y="5"/>
                    <a:pt x="6" y="2"/>
                    <a:pt x="4" y="1"/>
                  </a:cubicBezTo>
                  <a:close/>
                </a:path>
              </a:pathLst>
            </a:custGeom>
            <a:solidFill>
              <a:srgbClr val="D1E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45"/>
            <p:cNvSpPr/>
            <p:nvPr userDrawn="1"/>
          </p:nvSpPr>
          <p:spPr bwMode="auto">
            <a:xfrm>
              <a:off x="6808788" y="1246189"/>
              <a:ext cx="6350" cy="4763"/>
            </a:xfrm>
            <a:custGeom>
              <a:avLst/>
              <a:gdLst>
                <a:gd name="T0" fmla="*/ 3 w 4"/>
                <a:gd name="T1" fmla="*/ 0 h 3"/>
                <a:gd name="T2" fmla="*/ 1 w 4"/>
                <a:gd name="T3" fmla="*/ 3 h 3"/>
                <a:gd name="T4" fmla="*/ 1 w 4"/>
                <a:gd name="T5" fmla="*/ 3 h 3"/>
                <a:gd name="T6" fmla="*/ 3 w 4"/>
                <a:gd name="T7" fmla="*/ 0 h 3"/>
                <a:gd name="T8" fmla="*/ 3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cubicBezTo>
                    <a:pt x="2" y="0"/>
                    <a:pt x="0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4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46"/>
            <p:cNvSpPr/>
            <p:nvPr userDrawn="1"/>
          </p:nvSpPr>
          <p:spPr bwMode="auto">
            <a:xfrm>
              <a:off x="6940550" y="1638301"/>
              <a:ext cx="7938" cy="7938"/>
            </a:xfrm>
            <a:custGeom>
              <a:avLst/>
              <a:gdLst>
                <a:gd name="T0" fmla="*/ 4 w 5"/>
                <a:gd name="T1" fmla="*/ 1 h 5"/>
                <a:gd name="T2" fmla="*/ 1 w 5"/>
                <a:gd name="T3" fmla="*/ 4 h 5"/>
                <a:gd name="T4" fmla="*/ 4 w 5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1"/>
                  </a:moveTo>
                  <a:cubicBezTo>
                    <a:pt x="3" y="0"/>
                    <a:pt x="0" y="2"/>
                    <a:pt x="1" y="4"/>
                  </a:cubicBezTo>
                  <a:cubicBezTo>
                    <a:pt x="2" y="5"/>
                    <a:pt x="5" y="2"/>
                    <a:pt x="4" y="1"/>
                  </a:cubicBezTo>
                  <a:close/>
                </a:path>
              </a:pathLst>
            </a:custGeom>
            <a:solidFill>
              <a:srgbClr val="D1E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47"/>
            <p:cNvSpPr/>
            <p:nvPr userDrawn="1"/>
          </p:nvSpPr>
          <p:spPr bwMode="auto">
            <a:xfrm>
              <a:off x="6940550" y="1639889"/>
              <a:ext cx="7938" cy="4763"/>
            </a:xfrm>
            <a:custGeom>
              <a:avLst/>
              <a:gdLst>
                <a:gd name="T0" fmla="*/ 3 w 5"/>
                <a:gd name="T1" fmla="*/ 0 h 3"/>
                <a:gd name="T2" fmla="*/ 1 w 5"/>
                <a:gd name="T3" fmla="*/ 3 h 3"/>
                <a:gd name="T4" fmla="*/ 1 w 5"/>
                <a:gd name="T5" fmla="*/ 3 h 3"/>
                <a:gd name="T6" fmla="*/ 4 w 5"/>
                <a:gd name="T7" fmla="*/ 0 h 3"/>
                <a:gd name="T8" fmla="*/ 3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2" y="0"/>
                    <a:pt x="0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5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48"/>
            <p:cNvSpPr/>
            <p:nvPr userDrawn="1"/>
          </p:nvSpPr>
          <p:spPr bwMode="auto">
            <a:xfrm>
              <a:off x="6359525" y="1285876"/>
              <a:ext cx="765175" cy="1760538"/>
            </a:xfrm>
            <a:custGeom>
              <a:avLst/>
              <a:gdLst>
                <a:gd name="T0" fmla="*/ 482 w 482"/>
                <a:gd name="T1" fmla="*/ 721 h 1111"/>
                <a:gd name="T2" fmla="*/ 468 w 482"/>
                <a:gd name="T3" fmla="*/ 688 h 1111"/>
                <a:gd name="T4" fmla="*/ 408 w 482"/>
                <a:gd name="T5" fmla="*/ 664 h 1111"/>
                <a:gd name="T6" fmla="*/ 339 w 482"/>
                <a:gd name="T7" fmla="*/ 604 h 1111"/>
                <a:gd name="T8" fmla="*/ 280 w 482"/>
                <a:gd name="T9" fmla="*/ 566 h 1111"/>
                <a:gd name="T10" fmla="*/ 241 w 482"/>
                <a:gd name="T11" fmla="*/ 564 h 1111"/>
                <a:gd name="T12" fmla="*/ 192 w 482"/>
                <a:gd name="T13" fmla="*/ 584 h 1111"/>
                <a:gd name="T14" fmla="*/ 159 w 482"/>
                <a:gd name="T15" fmla="*/ 507 h 1111"/>
                <a:gd name="T16" fmla="*/ 97 w 482"/>
                <a:gd name="T17" fmla="*/ 483 h 1111"/>
                <a:gd name="T18" fmla="*/ 161 w 482"/>
                <a:gd name="T19" fmla="*/ 438 h 1111"/>
                <a:gd name="T20" fmla="*/ 210 w 482"/>
                <a:gd name="T21" fmla="*/ 448 h 1111"/>
                <a:gd name="T22" fmla="*/ 239 w 482"/>
                <a:gd name="T23" fmla="*/ 381 h 1111"/>
                <a:gd name="T24" fmla="*/ 274 w 482"/>
                <a:gd name="T25" fmla="*/ 335 h 1111"/>
                <a:gd name="T26" fmla="*/ 313 w 482"/>
                <a:gd name="T27" fmla="*/ 307 h 1111"/>
                <a:gd name="T28" fmla="*/ 328 w 482"/>
                <a:gd name="T29" fmla="*/ 268 h 1111"/>
                <a:gd name="T30" fmla="*/ 355 w 482"/>
                <a:gd name="T31" fmla="*/ 271 h 1111"/>
                <a:gd name="T32" fmla="*/ 380 w 482"/>
                <a:gd name="T33" fmla="*/ 288 h 1111"/>
                <a:gd name="T34" fmla="*/ 372 w 482"/>
                <a:gd name="T35" fmla="*/ 228 h 1111"/>
                <a:gd name="T36" fmla="*/ 348 w 482"/>
                <a:gd name="T37" fmla="*/ 186 h 1111"/>
                <a:gd name="T38" fmla="*/ 313 w 482"/>
                <a:gd name="T39" fmla="*/ 166 h 1111"/>
                <a:gd name="T40" fmla="*/ 273 w 482"/>
                <a:gd name="T41" fmla="*/ 131 h 1111"/>
                <a:gd name="T42" fmla="*/ 244 w 482"/>
                <a:gd name="T43" fmla="*/ 194 h 1111"/>
                <a:gd name="T44" fmla="*/ 227 w 482"/>
                <a:gd name="T45" fmla="*/ 211 h 1111"/>
                <a:gd name="T46" fmla="*/ 186 w 482"/>
                <a:gd name="T47" fmla="*/ 185 h 1111"/>
                <a:gd name="T48" fmla="*/ 187 w 482"/>
                <a:gd name="T49" fmla="*/ 139 h 1111"/>
                <a:gd name="T50" fmla="*/ 243 w 482"/>
                <a:gd name="T51" fmla="*/ 90 h 1111"/>
                <a:gd name="T52" fmla="*/ 261 w 482"/>
                <a:gd name="T53" fmla="*/ 52 h 1111"/>
                <a:gd name="T54" fmla="*/ 299 w 482"/>
                <a:gd name="T55" fmla="*/ 75 h 1111"/>
                <a:gd name="T56" fmla="*/ 321 w 482"/>
                <a:gd name="T57" fmla="*/ 132 h 1111"/>
                <a:gd name="T58" fmla="*/ 345 w 482"/>
                <a:gd name="T59" fmla="*/ 100 h 1111"/>
                <a:gd name="T60" fmla="*/ 354 w 482"/>
                <a:gd name="T61" fmla="*/ 74 h 1111"/>
                <a:gd name="T62" fmla="*/ 331 w 482"/>
                <a:gd name="T63" fmla="*/ 36 h 1111"/>
                <a:gd name="T64" fmla="*/ 277 w 482"/>
                <a:gd name="T65" fmla="*/ 16 h 1111"/>
                <a:gd name="T66" fmla="*/ 222 w 482"/>
                <a:gd name="T67" fmla="*/ 30 h 1111"/>
                <a:gd name="T68" fmla="*/ 221 w 482"/>
                <a:gd name="T69" fmla="*/ 63 h 1111"/>
                <a:gd name="T70" fmla="*/ 184 w 482"/>
                <a:gd name="T71" fmla="*/ 44 h 1111"/>
                <a:gd name="T72" fmla="*/ 169 w 482"/>
                <a:gd name="T73" fmla="*/ 61 h 1111"/>
                <a:gd name="T74" fmla="*/ 24 w 482"/>
                <a:gd name="T75" fmla="*/ 478 h 1111"/>
                <a:gd name="T76" fmla="*/ 43 w 482"/>
                <a:gd name="T77" fmla="*/ 478 h 1111"/>
                <a:gd name="T78" fmla="*/ 127 w 482"/>
                <a:gd name="T79" fmla="*/ 556 h 1111"/>
                <a:gd name="T80" fmla="*/ 165 w 482"/>
                <a:gd name="T81" fmla="*/ 585 h 1111"/>
                <a:gd name="T82" fmla="*/ 209 w 482"/>
                <a:gd name="T83" fmla="*/ 614 h 1111"/>
                <a:gd name="T84" fmla="*/ 194 w 482"/>
                <a:gd name="T85" fmla="*/ 691 h 1111"/>
                <a:gd name="T86" fmla="*/ 212 w 482"/>
                <a:gd name="T87" fmla="*/ 747 h 1111"/>
                <a:gd name="T88" fmla="*/ 260 w 482"/>
                <a:gd name="T89" fmla="*/ 820 h 1111"/>
                <a:gd name="T90" fmla="*/ 261 w 482"/>
                <a:gd name="T91" fmla="*/ 887 h 1111"/>
                <a:gd name="T92" fmla="*/ 259 w 482"/>
                <a:gd name="T93" fmla="*/ 982 h 1111"/>
                <a:gd name="T94" fmla="*/ 258 w 482"/>
                <a:gd name="T95" fmla="*/ 1051 h 1111"/>
                <a:gd name="T96" fmla="*/ 278 w 482"/>
                <a:gd name="T97" fmla="*/ 1104 h 1111"/>
                <a:gd name="T98" fmla="*/ 311 w 482"/>
                <a:gd name="T99" fmla="*/ 1100 h 1111"/>
                <a:gd name="T100" fmla="*/ 315 w 482"/>
                <a:gd name="T101" fmla="*/ 1050 h 1111"/>
                <a:gd name="T102" fmla="*/ 328 w 482"/>
                <a:gd name="T103" fmla="*/ 981 h 1111"/>
                <a:gd name="T104" fmla="*/ 368 w 482"/>
                <a:gd name="T105" fmla="*/ 929 h 1111"/>
                <a:gd name="T106" fmla="*/ 398 w 482"/>
                <a:gd name="T107" fmla="*/ 890 h 1111"/>
                <a:gd name="T108" fmla="*/ 437 w 482"/>
                <a:gd name="T109" fmla="*/ 841 h 1111"/>
                <a:gd name="T110" fmla="*/ 459 w 482"/>
                <a:gd name="T111" fmla="*/ 770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2" h="1111">
                  <a:moveTo>
                    <a:pt x="467" y="754"/>
                  </a:moveTo>
                  <a:cubicBezTo>
                    <a:pt x="470" y="751"/>
                    <a:pt x="479" y="739"/>
                    <a:pt x="479" y="736"/>
                  </a:cubicBezTo>
                  <a:cubicBezTo>
                    <a:pt x="479" y="734"/>
                    <a:pt x="481" y="727"/>
                    <a:pt x="482" y="721"/>
                  </a:cubicBezTo>
                  <a:cubicBezTo>
                    <a:pt x="482" y="721"/>
                    <a:pt x="482" y="721"/>
                    <a:pt x="482" y="715"/>
                  </a:cubicBezTo>
                  <a:cubicBezTo>
                    <a:pt x="482" y="704"/>
                    <a:pt x="482" y="704"/>
                    <a:pt x="482" y="704"/>
                  </a:cubicBezTo>
                  <a:cubicBezTo>
                    <a:pt x="479" y="696"/>
                    <a:pt x="470" y="686"/>
                    <a:pt x="468" y="688"/>
                  </a:cubicBezTo>
                  <a:cubicBezTo>
                    <a:pt x="466" y="690"/>
                    <a:pt x="455" y="681"/>
                    <a:pt x="450" y="679"/>
                  </a:cubicBezTo>
                  <a:cubicBezTo>
                    <a:pt x="445" y="677"/>
                    <a:pt x="431" y="675"/>
                    <a:pt x="428" y="675"/>
                  </a:cubicBezTo>
                  <a:cubicBezTo>
                    <a:pt x="425" y="675"/>
                    <a:pt x="413" y="666"/>
                    <a:pt x="408" y="664"/>
                  </a:cubicBezTo>
                  <a:cubicBezTo>
                    <a:pt x="403" y="663"/>
                    <a:pt x="389" y="660"/>
                    <a:pt x="387" y="658"/>
                  </a:cubicBezTo>
                  <a:cubicBezTo>
                    <a:pt x="385" y="657"/>
                    <a:pt x="381" y="637"/>
                    <a:pt x="371" y="631"/>
                  </a:cubicBezTo>
                  <a:cubicBezTo>
                    <a:pt x="360" y="624"/>
                    <a:pt x="341" y="609"/>
                    <a:pt x="339" y="604"/>
                  </a:cubicBezTo>
                  <a:cubicBezTo>
                    <a:pt x="337" y="598"/>
                    <a:pt x="316" y="586"/>
                    <a:pt x="310" y="583"/>
                  </a:cubicBezTo>
                  <a:cubicBezTo>
                    <a:pt x="304" y="579"/>
                    <a:pt x="294" y="579"/>
                    <a:pt x="293" y="580"/>
                  </a:cubicBezTo>
                  <a:cubicBezTo>
                    <a:pt x="292" y="581"/>
                    <a:pt x="284" y="569"/>
                    <a:pt x="280" y="566"/>
                  </a:cubicBezTo>
                  <a:cubicBezTo>
                    <a:pt x="276" y="562"/>
                    <a:pt x="263" y="560"/>
                    <a:pt x="263" y="563"/>
                  </a:cubicBezTo>
                  <a:cubicBezTo>
                    <a:pt x="262" y="566"/>
                    <a:pt x="254" y="564"/>
                    <a:pt x="252" y="562"/>
                  </a:cubicBezTo>
                  <a:cubicBezTo>
                    <a:pt x="250" y="559"/>
                    <a:pt x="244" y="563"/>
                    <a:pt x="241" y="564"/>
                  </a:cubicBezTo>
                  <a:cubicBezTo>
                    <a:pt x="238" y="565"/>
                    <a:pt x="228" y="580"/>
                    <a:pt x="223" y="584"/>
                  </a:cubicBezTo>
                  <a:cubicBezTo>
                    <a:pt x="218" y="588"/>
                    <a:pt x="213" y="580"/>
                    <a:pt x="210" y="579"/>
                  </a:cubicBezTo>
                  <a:cubicBezTo>
                    <a:pt x="207" y="578"/>
                    <a:pt x="195" y="581"/>
                    <a:pt x="192" y="584"/>
                  </a:cubicBezTo>
                  <a:cubicBezTo>
                    <a:pt x="188" y="586"/>
                    <a:pt x="181" y="567"/>
                    <a:pt x="183" y="559"/>
                  </a:cubicBezTo>
                  <a:cubicBezTo>
                    <a:pt x="184" y="550"/>
                    <a:pt x="175" y="533"/>
                    <a:pt x="168" y="532"/>
                  </a:cubicBezTo>
                  <a:cubicBezTo>
                    <a:pt x="160" y="532"/>
                    <a:pt x="158" y="514"/>
                    <a:pt x="159" y="507"/>
                  </a:cubicBezTo>
                  <a:cubicBezTo>
                    <a:pt x="161" y="500"/>
                    <a:pt x="146" y="496"/>
                    <a:pt x="143" y="496"/>
                  </a:cubicBezTo>
                  <a:cubicBezTo>
                    <a:pt x="139" y="495"/>
                    <a:pt x="130" y="505"/>
                    <a:pt x="128" y="509"/>
                  </a:cubicBezTo>
                  <a:cubicBezTo>
                    <a:pt x="127" y="514"/>
                    <a:pt x="93" y="503"/>
                    <a:pt x="97" y="483"/>
                  </a:cubicBezTo>
                  <a:cubicBezTo>
                    <a:pt x="101" y="463"/>
                    <a:pt x="117" y="443"/>
                    <a:pt x="121" y="440"/>
                  </a:cubicBezTo>
                  <a:cubicBezTo>
                    <a:pt x="125" y="438"/>
                    <a:pt x="146" y="436"/>
                    <a:pt x="151" y="439"/>
                  </a:cubicBezTo>
                  <a:cubicBezTo>
                    <a:pt x="156" y="442"/>
                    <a:pt x="160" y="439"/>
                    <a:pt x="161" y="438"/>
                  </a:cubicBezTo>
                  <a:cubicBezTo>
                    <a:pt x="162" y="437"/>
                    <a:pt x="179" y="438"/>
                    <a:pt x="184" y="440"/>
                  </a:cubicBezTo>
                  <a:cubicBezTo>
                    <a:pt x="189" y="442"/>
                    <a:pt x="197" y="462"/>
                    <a:pt x="202" y="465"/>
                  </a:cubicBezTo>
                  <a:cubicBezTo>
                    <a:pt x="208" y="467"/>
                    <a:pt x="210" y="452"/>
                    <a:pt x="210" y="448"/>
                  </a:cubicBezTo>
                  <a:cubicBezTo>
                    <a:pt x="211" y="444"/>
                    <a:pt x="208" y="435"/>
                    <a:pt x="207" y="432"/>
                  </a:cubicBezTo>
                  <a:cubicBezTo>
                    <a:pt x="205" y="429"/>
                    <a:pt x="215" y="405"/>
                    <a:pt x="223" y="401"/>
                  </a:cubicBezTo>
                  <a:cubicBezTo>
                    <a:pt x="231" y="397"/>
                    <a:pt x="240" y="383"/>
                    <a:pt x="239" y="381"/>
                  </a:cubicBezTo>
                  <a:cubicBezTo>
                    <a:pt x="239" y="378"/>
                    <a:pt x="246" y="376"/>
                    <a:pt x="248" y="375"/>
                  </a:cubicBezTo>
                  <a:cubicBezTo>
                    <a:pt x="250" y="374"/>
                    <a:pt x="247" y="355"/>
                    <a:pt x="251" y="350"/>
                  </a:cubicBezTo>
                  <a:cubicBezTo>
                    <a:pt x="254" y="346"/>
                    <a:pt x="269" y="337"/>
                    <a:pt x="274" y="335"/>
                  </a:cubicBezTo>
                  <a:cubicBezTo>
                    <a:pt x="279" y="333"/>
                    <a:pt x="283" y="321"/>
                    <a:pt x="281" y="318"/>
                  </a:cubicBezTo>
                  <a:cubicBezTo>
                    <a:pt x="279" y="316"/>
                    <a:pt x="293" y="304"/>
                    <a:pt x="301" y="302"/>
                  </a:cubicBezTo>
                  <a:cubicBezTo>
                    <a:pt x="308" y="299"/>
                    <a:pt x="315" y="306"/>
                    <a:pt x="313" y="307"/>
                  </a:cubicBezTo>
                  <a:cubicBezTo>
                    <a:pt x="314" y="306"/>
                    <a:pt x="324" y="301"/>
                    <a:pt x="329" y="298"/>
                  </a:cubicBezTo>
                  <a:cubicBezTo>
                    <a:pt x="334" y="295"/>
                    <a:pt x="329" y="285"/>
                    <a:pt x="326" y="283"/>
                  </a:cubicBezTo>
                  <a:cubicBezTo>
                    <a:pt x="322" y="280"/>
                    <a:pt x="324" y="269"/>
                    <a:pt x="328" y="268"/>
                  </a:cubicBezTo>
                  <a:cubicBezTo>
                    <a:pt x="332" y="267"/>
                    <a:pt x="336" y="258"/>
                    <a:pt x="335" y="256"/>
                  </a:cubicBezTo>
                  <a:cubicBezTo>
                    <a:pt x="334" y="254"/>
                    <a:pt x="351" y="258"/>
                    <a:pt x="357" y="253"/>
                  </a:cubicBezTo>
                  <a:cubicBezTo>
                    <a:pt x="364" y="248"/>
                    <a:pt x="359" y="264"/>
                    <a:pt x="355" y="271"/>
                  </a:cubicBezTo>
                  <a:cubicBezTo>
                    <a:pt x="350" y="278"/>
                    <a:pt x="358" y="284"/>
                    <a:pt x="361" y="283"/>
                  </a:cubicBezTo>
                  <a:cubicBezTo>
                    <a:pt x="364" y="282"/>
                    <a:pt x="368" y="287"/>
                    <a:pt x="368" y="288"/>
                  </a:cubicBezTo>
                  <a:cubicBezTo>
                    <a:pt x="369" y="290"/>
                    <a:pt x="376" y="287"/>
                    <a:pt x="380" y="288"/>
                  </a:cubicBezTo>
                  <a:cubicBezTo>
                    <a:pt x="384" y="290"/>
                    <a:pt x="387" y="282"/>
                    <a:pt x="387" y="279"/>
                  </a:cubicBezTo>
                  <a:cubicBezTo>
                    <a:pt x="388" y="275"/>
                    <a:pt x="377" y="268"/>
                    <a:pt x="375" y="263"/>
                  </a:cubicBezTo>
                  <a:cubicBezTo>
                    <a:pt x="373" y="259"/>
                    <a:pt x="373" y="233"/>
                    <a:pt x="372" y="228"/>
                  </a:cubicBezTo>
                  <a:cubicBezTo>
                    <a:pt x="372" y="223"/>
                    <a:pt x="365" y="214"/>
                    <a:pt x="363" y="216"/>
                  </a:cubicBezTo>
                  <a:cubicBezTo>
                    <a:pt x="361" y="217"/>
                    <a:pt x="356" y="202"/>
                    <a:pt x="353" y="199"/>
                  </a:cubicBezTo>
                  <a:cubicBezTo>
                    <a:pt x="349" y="196"/>
                    <a:pt x="348" y="189"/>
                    <a:pt x="348" y="186"/>
                  </a:cubicBezTo>
                  <a:cubicBezTo>
                    <a:pt x="348" y="184"/>
                    <a:pt x="336" y="171"/>
                    <a:pt x="333" y="165"/>
                  </a:cubicBezTo>
                  <a:cubicBezTo>
                    <a:pt x="330" y="159"/>
                    <a:pt x="326" y="160"/>
                    <a:pt x="325" y="163"/>
                  </a:cubicBezTo>
                  <a:cubicBezTo>
                    <a:pt x="325" y="166"/>
                    <a:pt x="316" y="166"/>
                    <a:pt x="313" y="166"/>
                  </a:cubicBezTo>
                  <a:cubicBezTo>
                    <a:pt x="309" y="165"/>
                    <a:pt x="306" y="151"/>
                    <a:pt x="306" y="146"/>
                  </a:cubicBezTo>
                  <a:cubicBezTo>
                    <a:pt x="306" y="141"/>
                    <a:pt x="290" y="140"/>
                    <a:pt x="288" y="136"/>
                  </a:cubicBezTo>
                  <a:cubicBezTo>
                    <a:pt x="285" y="132"/>
                    <a:pt x="274" y="134"/>
                    <a:pt x="273" y="131"/>
                  </a:cubicBezTo>
                  <a:cubicBezTo>
                    <a:pt x="271" y="128"/>
                    <a:pt x="262" y="125"/>
                    <a:pt x="260" y="126"/>
                  </a:cubicBezTo>
                  <a:cubicBezTo>
                    <a:pt x="258" y="127"/>
                    <a:pt x="259" y="165"/>
                    <a:pt x="257" y="175"/>
                  </a:cubicBezTo>
                  <a:cubicBezTo>
                    <a:pt x="255" y="185"/>
                    <a:pt x="247" y="194"/>
                    <a:pt x="244" y="194"/>
                  </a:cubicBezTo>
                  <a:cubicBezTo>
                    <a:pt x="241" y="193"/>
                    <a:pt x="243" y="201"/>
                    <a:pt x="245" y="200"/>
                  </a:cubicBezTo>
                  <a:cubicBezTo>
                    <a:pt x="247" y="199"/>
                    <a:pt x="239" y="211"/>
                    <a:pt x="238" y="219"/>
                  </a:cubicBezTo>
                  <a:cubicBezTo>
                    <a:pt x="236" y="226"/>
                    <a:pt x="229" y="218"/>
                    <a:pt x="227" y="211"/>
                  </a:cubicBezTo>
                  <a:cubicBezTo>
                    <a:pt x="226" y="204"/>
                    <a:pt x="219" y="195"/>
                    <a:pt x="217" y="197"/>
                  </a:cubicBezTo>
                  <a:cubicBezTo>
                    <a:pt x="216" y="200"/>
                    <a:pt x="210" y="195"/>
                    <a:pt x="208" y="196"/>
                  </a:cubicBezTo>
                  <a:cubicBezTo>
                    <a:pt x="206" y="198"/>
                    <a:pt x="192" y="188"/>
                    <a:pt x="186" y="185"/>
                  </a:cubicBezTo>
                  <a:cubicBezTo>
                    <a:pt x="180" y="182"/>
                    <a:pt x="177" y="164"/>
                    <a:pt x="173" y="162"/>
                  </a:cubicBezTo>
                  <a:cubicBezTo>
                    <a:pt x="170" y="161"/>
                    <a:pt x="173" y="158"/>
                    <a:pt x="173" y="156"/>
                  </a:cubicBezTo>
                  <a:cubicBezTo>
                    <a:pt x="173" y="153"/>
                    <a:pt x="184" y="143"/>
                    <a:pt x="187" y="139"/>
                  </a:cubicBezTo>
                  <a:cubicBezTo>
                    <a:pt x="191" y="135"/>
                    <a:pt x="203" y="118"/>
                    <a:pt x="208" y="115"/>
                  </a:cubicBezTo>
                  <a:cubicBezTo>
                    <a:pt x="213" y="111"/>
                    <a:pt x="217" y="102"/>
                    <a:pt x="216" y="100"/>
                  </a:cubicBezTo>
                  <a:cubicBezTo>
                    <a:pt x="215" y="99"/>
                    <a:pt x="237" y="92"/>
                    <a:pt x="243" y="90"/>
                  </a:cubicBezTo>
                  <a:cubicBezTo>
                    <a:pt x="249" y="88"/>
                    <a:pt x="254" y="71"/>
                    <a:pt x="255" y="66"/>
                  </a:cubicBezTo>
                  <a:cubicBezTo>
                    <a:pt x="256" y="62"/>
                    <a:pt x="251" y="53"/>
                    <a:pt x="249" y="51"/>
                  </a:cubicBezTo>
                  <a:cubicBezTo>
                    <a:pt x="246" y="50"/>
                    <a:pt x="257" y="50"/>
                    <a:pt x="261" y="52"/>
                  </a:cubicBezTo>
                  <a:cubicBezTo>
                    <a:pt x="264" y="54"/>
                    <a:pt x="276" y="48"/>
                    <a:pt x="280" y="51"/>
                  </a:cubicBezTo>
                  <a:cubicBezTo>
                    <a:pt x="284" y="53"/>
                    <a:pt x="294" y="58"/>
                    <a:pt x="300" y="63"/>
                  </a:cubicBezTo>
                  <a:cubicBezTo>
                    <a:pt x="300" y="63"/>
                    <a:pt x="300" y="63"/>
                    <a:pt x="299" y="75"/>
                  </a:cubicBezTo>
                  <a:cubicBezTo>
                    <a:pt x="296" y="95"/>
                    <a:pt x="296" y="95"/>
                    <a:pt x="296" y="95"/>
                  </a:cubicBezTo>
                  <a:cubicBezTo>
                    <a:pt x="279" y="103"/>
                    <a:pt x="274" y="115"/>
                    <a:pt x="280" y="115"/>
                  </a:cubicBezTo>
                  <a:cubicBezTo>
                    <a:pt x="286" y="114"/>
                    <a:pt x="313" y="127"/>
                    <a:pt x="321" y="132"/>
                  </a:cubicBezTo>
                  <a:cubicBezTo>
                    <a:pt x="329" y="138"/>
                    <a:pt x="331" y="124"/>
                    <a:pt x="334" y="120"/>
                  </a:cubicBezTo>
                  <a:cubicBezTo>
                    <a:pt x="336" y="115"/>
                    <a:pt x="335" y="102"/>
                    <a:pt x="334" y="99"/>
                  </a:cubicBezTo>
                  <a:cubicBezTo>
                    <a:pt x="332" y="97"/>
                    <a:pt x="342" y="98"/>
                    <a:pt x="345" y="100"/>
                  </a:cubicBezTo>
                  <a:cubicBezTo>
                    <a:pt x="349" y="103"/>
                    <a:pt x="352" y="97"/>
                    <a:pt x="355" y="96"/>
                  </a:cubicBezTo>
                  <a:cubicBezTo>
                    <a:pt x="357" y="95"/>
                    <a:pt x="358" y="84"/>
                    <a:pt x="359" y="82"/>
                  </a:cubicBezTo>
                  <a:cubicBezTo>
                    <a:pt x="361" y="79"/>
                    <a:pt x="354" y="77"/>
                    <a:pt x="354" y="74"/>
                  </a:cubicBezTo>
                  <a:cubicBezTo>
                    <a:pt x="354" y="71"/>
                    <a:pt x="341" y="66"/>
                    <a:pt x="337" y="64"/>
                  </a:cubicBezTo>
                  <a:cubicBezTo>
                    <a:pt x="333" y="62"/>
                    <a:pt x="332" y="54"/>
                    <a:pt x="334" y="52"/>
                  </a:cubicBezTo>
                  <a:cubicBezTo>
                    <a:pt x="336" y="51"/>
                    <a:pt x="333" y="40"/>
                    <a:pt x="331" y="36"/>
                  </a:cubicBezTo>
                  <a:cubicBezTo>
                    <a:pt x="329" y="33"/>
                    <a:pt x="316" y="30"/>
                    <a:pt x="312" y="30"/>
                  </a:cubicBezTo>
                  <a:cubicBezTo>
                    <a:pt x="307" y="30"/>
                    <a:pt x="303" y="20"/>
                    <a:pt x="300" y="18"/>
                  </a:cubicBezTo>
                  <a:cubicBezTo>
                    <a:pt x="298" y="17"/>
                    <a:pt x="281" y="15"/>
                    <a:pt x="277" y="16"/>
                  </a:cubicBezTo>
                  <a:cubicBezTo>
                    <a:pt x="273" y="17"/>
                    <a:pt x="266" y="4"/>
                    <a:pt x="259" y="8"/>
                  </a:cubicBezTo>
                  <a:cubicBezTo>
                    <a:pt x="252" y="12"/>
                    <a:pt x="244" y="4"/>
                    <a:pt x="241" y="2"/>
                  </a:cubicBezTo>
                  <a:cubicBezTo>
                    <a:pt x="238" y="0"/>
                    <a:pt x="222" y="18"/>
                    <a:pt x="222" y="30"/>
                  </a:cubicBezTo>
                  <a:cubicBezTo>
                    <a:pt x="222" y="42"/>
                    <a:pt x="228" y="54"/>
                    <a:pt x="231" y="54"/>
                  </a:cubicBezTo>
                  <a:cubicBezTo>
                    <a:pt x="233" y="55"/>
                    <a:pt x="230" y="66"/>
                    <a:pt x="228" y="69"/>
                  </a:cubicBezTo>
                  <a:cubicBezTo>
                    <a:pt x="225" y="72"/>
                    <a:pt x="218" y="66"/>
                    <a:pt x="221" y="63"/>
                  </a:cubicBezTo>
                  <a:cubicBezTo>
                    <a:pt x="223" y="60"/>
                    <a:pt x="213" y="47"/>
                    <a:pt x="210" y="42"/>
                  </a:cubicBezTo>
                  <a:cubicBezTo>
                    <a:pt x="208" y="38"/>
                    <a:pt x="199" y="35"/>
                    <a:pt x="194" y="33"/>
                  </a:cubicBezTo>
                  <a:cubicBezTo>
                    <a:pt x="190" y="36"/>
                    <a:pt x="187" y="40"/>
                    <a:pt x="184" y="44"/>
                  </a:cubicBezTo>
                  <a:cubicBezTo>
                    <a:pt x="185" y="48"/>
                    <a:pt x="186" y="54"/>
                    <a:pt x="185" y="58"/>
                  </a:cubicBezTo>
                  <a:cubicBezTo>
                    <a:pt x="183" y="66"/>
                    <a:pt x="176" y="67"/>
                    <a:pt x="176" y="64"/>
                  </a:cubicBezTo>
                  <a:cubicBezTo>
                    <a:pt x="176" y="62"/>
                    <a:pt x="173" y="61"/>
                    <a:pt x="169" y="61"/>
                  </a:cubicBezTo>
                  <a:cubicBezTo>
                    <a:pt x="78" y="170"/>
                    <a:pt x="17" y="305"/>
                    <a:pt x="0" y="453"/>
                  </a:cubicBezTo>
                  <a:cubicBezTo>
                    <a:pt x="4" y="458"/>
                    <a:pt x="8" y="462"/>
                    <a:pt x="9" y="466"/>
                  </a:cubicBezTo>
                  <a:cubicBezTo>
                    <a:pt x="11" y="473"/>
                    <a:pt x="22" y="477"/>
                    <a:pt x="24" y="478"/>
                  </a:cubicBezTo>
                  <a:cubicBezTo>
                    <a:pt x="27" y="480"/>
                    <a:pt x="27" y="466"/>
                    <a:pt x="26" y="462"/>
                  </a:cubicBezTo>
                  <a:cubicBezTo>
                    <a:pt x="24" y="458"/>
                    <a:pt x="29" y="456"/>
                    <a:pt x="29" y="459"/>
                  </a:cubicBezTo>
                  <a:cubicBezTo>
                    <a:pt x="28" y="462"/>
                    <a:pt x="39" y="474"/>
                    <a:pt x="43" y="478"/>
                  </a:cubicBezTo>
                  <a:cubicBezTo>
                    <a:pt x="46" y="483"/>
                    <a:pt x="50" y="511"/>
                    <a:pt x="54" y="517"/>
                  </a:cubicBezTo>
                  <a:cubicBezTo>
                    <a:pt x="57" y="524"/>
                    <a:pt x="90" y="536"/>
                    <a:pt x="101" y="539"/>
                  </a:cubicBezTo>
                  <a:cubicBezTo>
                    <a:pt x="111" y="541"/>
                    <a:pt x="125" y="553"/>
                    <a:pt x="127" y="556"/>
                  </a:cubicBezTo>
                  <a:cubicBezTo>
                    <a:pt x="129" y="560"/>
                    <a:pt x="143" y="561"/>
                    <a:pt x="146" y="563"/>
                  </a:cubicBezTo>
                  <a:cubicBezTo>
                    <a:pt x="149" y="564"/>
                    <a:pt x="156" y="574"/>
                    <a:pt x="159" y="576"/>
                  </a:cubicBezTo>
                  <a:cubicBezTo>
                    <a:pt x="162" y="578"/>
                    <a:pt x="165" y="583"/>
                    <a:pt x="165" y="585"/>
                  </a:cubicBezTo>
                  <a:cubicBezTo>
                    <a:pt x="165" y="587"/>
                    <a:pt x="184" y="594"/>
                    <a:pt x="188" y="599"/>
                  </a:cubicBezTo>
                  <a:cubicBezTo>
                    <a:pt x="193" y="604"/>
                    <a:pt x="200" y="602"/>
                    <a:pt x="201" y="600"/>
                  </a:cubicBezTo>
                  <a:cubicBezTo>
                    <a:pt x="203" y="598"/>
                    <a:pt x="207" y="610"/>
                    <a:pt x="209" y="614"/>
                  </a:cubicBezTo>
                  <a:cubicBezTo>
                    <a:pt x="210" y="618"/>
                    <a:pt x="211" y="629"/>
                    <a:pt x="209" y="630"/>
                  </a:cubicBezTo>
                  <a:cubicBezTo>
                    <a:pt x="208" y="632"/>
                    <a:pt x="205" y="651"/>
                    <a:pt x="202" y="654"/>
                  </a:cubicBezTo>
                  <a:cubicBezTo>
                    <a:pt x="199" y="658"/>
                    <a:pt x="192" y="685"/>
                    <a:pt x="194" y="691"/>
                  </a:cubicBezTo>
                  <a:cubicBezTo>
                    <a:pt x="195" y="696"/>
                    <a:pt x="204" y="707"/>
                    <a:pt x="208" y="709"/>
                  </a:cubicBezTo>
                  <a:cubicBezTo>
                    <a:pt x="212" y="711"/>
                    <a:pt x="210" y="716"/>
                    <a:pt x="207" y="717"/>
                  </a:cubicBezTo>
                  <a:cubicBezTo>
                    <a:pt x="204" y="717"/>
                    <a:pt x="205" y="743"/>
                    <a:pt x="212" y="747"/>
                  </a:cubicBezTo>
                  <a:cubicBezTo>
                    <a:pt x="219" y="751"/>
                    <a:pt x="225" y="763"/>
                    <a:pt x="224" y="765"/>
                  </a:cubicBezTo>
                  <a:cubicBezTo>
                    <a:pt x="223" y="767"/>
                    <a:pt x="237" y="780"/>
                    <a:pt x="242" y="785"/>
                  </a:cubicBezTo>
                  <a:cubicBezTo>
                    <a:pt x="247" y="790"/>
                    <a:pt x="258" y="812"/>
                    <a:pt x="260" y="820"/>
                  </a:cubicBezTo>
                  <a:cubicBezTo>
                    <a:pt x="263" y="827"/>
                    <a:pt x="261" y="839"/>
                    <a:pt x="261" y="842"/>
                  </a:cubicBezTo>
                  <a:cubicBezTo>
                    <a:pt x="260" y="845"/>
                    <a:pt x="263" y="851"/>
                    <a:pt x="264" y="854"/>
                  </a:cubicBezTo>
                  <a:cubicBezTo>
                    <a:pt x="264" y="856"/>
                    <a:pt x="259" y="879"/>
                    <a:pt x="261" y="887"/>
                  </a:cubicBezTo>
                  <a:cubicBezTo>
                    <a:pt x="263" y="896"/>
                    <a:pt x="251" y="924"/>
                    <a:pt x="251" y="938"/>
                  </a:cubicBezTo>
                  <a:cubicBezTo>
                    <a:pt x="251" y="952"/>
                    <a:pt x="257" y="970"/>
                    <a:pt x="260" y="968"/>
                  </a:cubicBezTo>
                  <a:cubicBezTo>
                    <a:pt x="262" y="967"/>
                    <a:pt x="263" y="981"/>
                    <a:pt x="259" y="982"/>
                  </a:cubicBezTo>
                  <a:cubicBezTo>
                    <a:pt x="255" y="984"/>
                    <a:pt x="250" y="995"/>
                    <a:pt x="252" y="996"/>
                  </a:cubicBezTo>
                  <a:cubicBezTo>
                    <a:pt x="255" y="996"/>
                    <a:pt x="252" y="1007"/>
                    <a:pt x="253" y="1011"/>
                  </a:cubicBezTo>
                  <a:cubicBezTo>
                    <a:pt x="253" y="1016"/>
                    <a:pt x="257" y="1044"/>
                    <a:pt x="258" y="1051"/>
                  </a:cubicBezTo>
                  <a:cubicBezTo>
                    <a:pt x="259" y="1059"/>
                    <a:pt x="269" y="1076"/>
                    <a:pt x="271" y="1082"/>
                  </a:cubicBezTo>
                  <a:cubicBezTo>
                    <a:pt x="273" y="1088"/>
                    <a:pt x="275" y="1099"/>
                    <a:pt x="276" y="1101"/>
                  </a:cubicBezTo>
                  <a:cubicBezTo>
                    <a:pt x="277" y="1102"/>
                    <a:pt x="278" y="1104"/>
                    <a:pt x="278" y="1104"/>
                  </a:cubicBezTo>
                  <a:cubicBezTo>
                    <a:pt x="278" y="1104"/>
                    <a:pt x="286" y="1107"/>
                    <a:pt x="289" y="1109"/>
                  </a:cubicBezTo>
                  <a:cubicBezTo>
                    <a:pt x="291" y="1111"/>
                    <a:pt x="307" y="1110"/>
                    <a:pt x="313" y="1109"/>
                  </a:cubicBezTo>
                  <a:cubicBezTo>
                    <a:pt x="318" y="1108"/>
                    <a:pt x="313" y="1103"/>
                    <a:pt x="311" y="1100"/>
                  </a:cubicBezTo>
                  <a:cubicBezTo>
                    <a:pt x="308" y="1097"/>
                    <a:pt x="306" y="1085"/>
                    <a:pt x="303" y="1083"/>
                  </a:cubicBezTo>
                  <a:cubicBezTo>
                    <a:pt x="301" y="1082"/>
                    <a:pt x="300" y="1066"/>
                    <a:pt x="302" y="1062"/>
                  </a:cubicBezTo>
                  <a:cubicBezTo>
                    <a:pt x="304" y="1059"/>
                    <a:pt x="314" y="1053"/>
                    <a:pt x="315" y="1050"/>
                  </a:cubicBezTo>
                  <a:cubicBezTo>
                    <a:pt x="316" y="1047"/>
                    <a:pt x="316" y="1033"/>
                    <a:pt x="314" y="1031"/>
                  </a:cubicBezTo>
                  <a:cubicBezTo>
                    <a:pt x="311" y="1029"/>
                    <a:pt x="315" y="1012"/>
                    <a:pt x="313" y="1004"/>
                  </a:cubicBezTo>
                  <a:cubicBezTo>
                    <a:pt x="311" y="995"/>
                    <a:pt x="327" y="987"/>
                    <a:pt x="328" y="981"/>
                  </a:cubicBezTo>
                  <a:cubicBezTo>
                    <a:pt x="329" y="974"/>
                    <a:pt x="347" y="967"/>
                    <a:pt x="351" y="963"/>
                  </a:cubicBezTo>
                  <a:cubicBezTo>
                    <a:pt x="356" y="960"/>
                    <a:pt x="359" y="941"/>
                    <a:pt x="357" y="936"/>
                  </a:cubicBezTo>
                  <a:cubicBezTo>
                    <a:pt x="355" y="932"/>
                    <a:pt x="364" y="929"/>
                    <a:pt x="368" y="929"/>
                  </a:cubicBezTo>
                  <a:cubicBezTo>
                    <a:pt x="371" y="929"/>
                    <a:pt x="376" y="926"/>
                    <a:pt x="377" y="926"/>
                  </a:cubicBezTo>
                  <a:cubicBezTo>
                    <a:pt x="379" y="926"/>
                    <a:pt x="383" y="918"/>
                    <a:pt x="386" y="916"/>
                  </a:cubicBezTo>
                  <a:cubicBezTo>
                    <a:pt x="388" y="914"/>
                    <a:pt x="393" y="893"/>
                    <a:pt x="398" y="890"/>
                  </a:cubicBezTo>
                  <a:cubicBezTo>
                    <a:pt x="402" y="887"/>
                    <a:pt x="406" y="874"/>
                    <a:pt x="406" y="871"/>
                  </a:cubicBezTo>
                  <a:cubicBezTo>
                    <a:pt x="406" y="867"/>
                    <a:pt x="413" y="856"/>
                    <a:pt x="415" y="853"/>
                  </a:cubicBezTo>
                  <a:cubicBezTo>
                    <a:pt x="417" y="850"/>
                    <a:pt x="434" y="842"/>
                    <a:pt x="437" y="841"/>
                  </a:cubicBezTo>
                  <a:cubicBezTo>
                    <a:pt x="440" y="840"/>
                    <a:pt x="445" y="813"/>
                    <a:pt x="446" y="803"/>
                  </a:cubicBezTo>
                  <a:cubicBezTo>
                    <a:pt x="447" y="793"/>
                    <a:pt x="452" y="780"/>
                    <a:pt x="453" y="777"/>
                  </a:cubicBezTo>
                  <a:cubicBezTo>
                    <a:pt x="453" y="774"/>
                    <a:pt x="458" y="771"/>
                    <a:pt x="459" y="770"/>
                  </a:cubicBezTo>
                  <a:cubicBezTo>
                    <a:pt x="460" y="769"/>
                    <a:pt x="464" y="757"/>
                    <a:pt x="467" y="754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Line 149"/>
            <p:cNvSpPr>
              <a:spLocks noChangeShapeType="1"/>
            </p:cNvSpPr>
            <p:nvPr userDrawn="1"/>
          </p:nvSpPr>
          <p:spPr bwMode="auto">
            <a:xfrm>
              <a:off x="6856413" y="1771651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Line 150"/>
            <p:cNvSpPr>
              <a:spLocks noChangeShapeType="1"/>
            </p:cNvSpPr>
            <p:nvPr userDrawn="1"/>
          </p:nvSpPr>
          <p:spPr bwMode="auto">
            <a:xfrm>
              <a:off x="6856413" y="1771651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51"/>
            <p:cNvSpPr/>
            <p:nvPr userDrawn="1"/>
          </p:nvSpPr>
          <p:spPr bwMode="auto">
            <a:xfrm>
              <a:off x="6729413" y="1104901"/>
              <a:ext cx="247650" cy="169863"/>
            </a:xfrm>
            <a:custGeom>
              <a:avLst/>
              <a:gdLst>
                <a:gd name="T0" fmla="*/ 70 w 156"/>
                <a:gd name="T1" fmla="*/ 64 h 107"/>
                <a:gd name="T2" fmla="*/ 99 w 156"/>
                <a:gd name="T3" fmla="*/ 50 h 107"/>
                <a:gd name="T4" fmla="*/ 118 w 156"/>
                <a:gd name="T5" fmla="*/ 36 h 107"/>
                <a:gd name="T6" fmla="*/ 127 w 156"/>
                <a:gd name="T7" fmla="*/ 23 h 107"/>
                <a:gd name="T8" fmla="*/ 147 w 156"/>
                <a:gd name="T9" fmla="*/ 10 h 107"/>
                <a:gd name="T10" fmla="*/ 153 w 156"/>
                <a:gd name="T11" fmla="*/ 0 h 107"/>
                <a:gd name="T12" fmla="*/ 92 w 156"/>
                <a:gd name="T13" fmla="*/ 33 h 107"/>
                <a:gd name="T14" fmla="*/ 0 w 156"/>
                <a:gd name="T15" fmla="*/ 107 h 107"/>
                <a:gd name="T16" fmla="*/ 28 w 156"/>
                <a:gd name="T17" fmla="*/ 104 h 107"/>
                <a:gd name="T18" fmla="*/ 53 w 156"/>
                <a:gd name="T19" fmla="*/ 98 h 107"/>
                <a:gd name="T20" fmla="*/ 52 w 156"/>
                <a:gd name="T21" fmla="*/ 87 h 107"/>
                <a:gd name="T22" fmla="*/ 57 w 156"/>
                <a:gd name="T23" fmla="*/ 87 h 107"/>
                <a:gd name="T24" fmla="*/ 70 w 156"/>
                <a:gd name="T25" fmla="*/ 6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6" h="107">
                  <a:moveTo>
                    <a:pt x="70" y="64"/>
                  </a:moveTo>
                  <a:cubicBezTo>
                    <a:pt x="73" y="60"/>
                    <a:pt x="94" y="53"/>
                    <a:pt x="99" y="50"/>
                  </a:cubicBezTo>
                  <a:cubicBezTo>
                    <a:pt x="103" y="47"/>
                    <a:pt x="114" y="37"/>
                    <a:pt x="118" y="36"/>
                  </a:cubicBezTo>
                  <a:cubicBezTo>
                    <a:pt x="122" y="35"/>
                    <a:pt x="128" y="25"/>
                    <a:pt x="127" y="23"/>
                  </a:cubicBezTo>
                  <a:cubicBezTo>
                    <a:pt x="127" y="21"/>
                    <a:pt x="141" y="12"/>
                    <a:pt x="147" y="10"/>
                  </a:cubicBezTo>
                  <a:cubicBezTo>
                    <a:pt x="153" y="7"/>
                    <a:pt x="156" y="1"/>
                    <a:pt x="153" y="0"/>
                  </a:cubicBezTo>
                  <a:cubicBezTo>
                    <a:pt x="152" y="0"/>
                    <a:pt x="121" y="17"/>
                    <a:pt x="92" y="33"/>
                  </a:cubicBezTo>
                  <a:cubicBezTo>
                    <a:pt x="59" y="55"/>
                    <a:pt x="28" y="80"/>
                    <a:pt x="0" y="107"/>
                  </a:cubicBezTo>
                  <a:cubicBezTo>
                    <a:pt x="9" y="107"/>
                    <a:pt x="22" y="105"/>
                    <a:pt x="28" y="104"/>
                  </a:cubicBezTo>
                  <a:cubicBezTo>
                    <a:pt x="37" y="103"/>
                    <a:pt x="52" y="100"/>
                    <a:pt x="53" y="98"/>
                  </a:cubicBezTo>
                  <a:cubicBezTo>
                    <a:pt x="54" y="95"/>
                    <a:pt x="54" y="89"/>
                    <a:pt x="52" y="87"/>
                  </a:cubicBezTo>
                  <a:cubicBezTo>
                    <a:pt x="54" y="87"/>
                    <a:pt x="56" y="87"/>
                    <a:pt x="57" y="87"/>
                  </a:cubicBezTo>
                  <a:cubicBezTo>
                    <a:pt x="60" y="87"/>
                    <a:pt x="66" y="69"/>
                    <a:pt x="70" y="64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52"/>
            <p:cNvSpPr/>
            <p:nvPr userDrawn="1"/>
          </p:nvSpPr>
          <p:spPr bwMode="auto">
            <a:xfrm>
              <a:off x="7227888" y="1312864"/>
              <a:ext cx="1046163" cy="1449388"/>
            </a:xfrm>
            <a:custGeom>
              <a:avLst/>
              <a:gdLst>
                <a:gd name="T0" fmla="*/ 511 w 659"/>
                <a:gd name="T1" fmla="*/ 8 h 914"/>
                <a:gd name="T2" fmla="*/ 463 w 659"/>
                <a:gd name="T3" fmla="*/ 20 h 914"/>
                <a:gd name="T4" fmla="*/ 405 w 659"/>
                <a:gd name="T5" fmla="*/ 39 h 914"/>
                <a:gd name="T6" fmla="*/ 348 w 659"/>
                <a:gd name="T7" fmla="*/ 42 h 914"/>
                <a:gd name="T8" fmla="*/ 284 w 659"/>
                <a:gd name="T9" fmla="*/ 32 h 914"/>
                <a:gd name="T10" fmla="*/ 224 w 659"/>
                <a:gd name="T11" fmla="*/ 24 h 914"/>
                <a:gd name="T12" fmla="*/ 169 w 659"/>
                <a:gd name="T13" fmla="*/ 80 h 914"/>
                <a:gd name="T14" fmla="*/ 135 w 659"/>
                <a:gd name="T15" fmla="*/ 113 h 914"/>
                <a:gd name="T16" fmla="*/ 149 w 659"/>
                <a:gd name="T17" fmla="*/ 182 h 914"/>
                <a:gd name="T18" fmla="*/ 124 w 659"/>
                <a:gd name="T19" fmla="*/ 212 h 914"/>
                <a:gd name="T20" fmla="*/ 108 w 659"/>
                <a:gd name="T21" fmla="*/ 199 h 914"/>
                <a:gd name="T22" fmla="*/ 92 w 659"/>
                <a:gd name="T23" fmla="*/ 147 h 914"/>
                <a:gd name="T24" fmla="*/ 80 w 659"/>
                <a:gd name="T25" fmla="*/ 189 h 914"/>
                <a:gd name="T26" fmla="*/ 67 w 659"/>
                <a:gd name="T27" fmla="*/ 233 h 914"/>
                <a:gd name="T28" fmla="*/ 86 w 659"/>
                <a:gd name="T29" fmla="*/ 243 h 914"/>
                <a:gd name="T30" fmla="*/ 91 w 659"/>
                <a:gd name="T31" fmla="*/ 281 h 914"/>
                <a:gd name="T32" fmla="*/ 46 w 659"/>
                <a:gd name="T33" fmla="*/ 318 h 914"/>
                <a:gd name="T34" fmla="*/ 89 w 659"/>
                <a:gd name="T35" fmla="*/ 357 h 914"/>
                <a:gd name="T36" fmla="*/ 150 w 659"/>
                <a:gd name="T37" fmla="*/ 300 h 914"/>
                <a:gd name="T38" fmla="*/ 172 w 659"/>
                <a:gd name="T39" fmla="*/ 312 h 914"/>
                <a:gd name="T40" fmla="*/ 190 w 659"/>
                <a:gd name="T41" fmla="*/ 352 h 914"/>
                <a:gd name="T42" fmla="*/ 213 w 659"/>
                <a:gd name="T43" fmla="*/ 321 h 914"/>
                <a:gd name="T44" fmla="*/ 217 w 659"/>
                <a:gd name="T45" fmla="*/ 317 h 914"/>
                <a:gd name="T46" fmla="*/ 228 w 659"/>
                <a:gd name="T47" fmla="*/ 351 h 914"/>
                <a:gd name="T48" fmla="*/ 252 w 659"/>
                <a:gd name="T49" fmla="*/ 370 h 914"/>
                <a:gd name="T50" fmla="*/ 254 w 659"/>
                <a:gd name="T51" fmla="*/ 326 h 914"/>
                <a:gd name="T52" fmla="*/ 262 w 659"/>
                <a:gd name="T53" fmla="*/ 359 h 914"/>
                <a:gd name="T54" fmla="*/ 313 w 659"/>
                <a:gd name="T55" fmla="*/ 367 h 914"/>
                <a:gd name="T56" fmla="*/ 258 w 659"/>
                <a:gd name="T57" fmla="*/ 392 h 914"/>
                <a:gd name="T58" fmla="*/ 171 w 659"/>
                <a:gd name="T59" fmla="*/ 366 h 914"/>
                <a:gd name="T60" fmla="*/ 95 w 659"/>
                <a:gd name="T61" fmla="*/ 364 h 914"/>
                <a:gd name="T62" fmla="*/ 43 w 659"/>
                <a:gd name="T63" fmla="*/ 410 h 914"/>
                <a:gd name="T64" fmla="*/ 6 w 659"/>
                <a:gd name="T65" fmla="*/ 471 h 914"/>
                <a:gd name="T66" fmla="*/ 45 w 659"/>
                <a:gd name="T67" fmla="*/ 609 h 914"/>
                <a:gd name="T68" fmla="*/ 110 w 659"/>
                <a:gd name="T69" fmla="*/ 599 h 914"/>
                <a:gd name="T70" fmla="*/ 152 w 659"/>
                <a:gd name="T71" fmla="*/ 612 h 914"/>
                <a:gd name="T72" fmla="*/ 176 w 659"/>
                <a:gd name="T73" fmla="*/ 731 h 914"/>
                <a:gd name="T74" fmla="*/ 191 w 659"/>
                <a:gd name="T75" fmla="*/ 856 h 914"/>
                <a:gd name="T76" fmla="*/ 289 w 659"/>
                <a:gd name="T77" fmla="*/ 873 h 914"/>
                <a:gd name="T78" fmla="*/ 333 w 659"/>
                <a:gd name="T79" fmla="*/ 784 h 914"/>
                <a:gd name="T80" fmla="*/ 374 w 659"/>
                <a:gd name="T81" fmla="*/ 643 h 914"/>
                <a:gd name="T82" fmla="*/ 398 w 659"/>
                <a:gd name="T83" fmla="*/ 552 h 914"/>
                <a:gd name="T84" fmla="*/ 342 w 659"/>
                <a:gd name="T85" fmla="*/ 493 h 914"/>
                <a:gd name="T86" fmla="*/ 328 w 659"/>
                <a:gd name="T87" fmla="*/ 459 h 914"/>
                <a:gd name="T88" fmla="*/ 413 w 659"/>
                <a:gd name="T89" fmla="*/ 534 h 914"/>
                <a:gd name="T90" fmla="*/ 465 w 659"/>
                <a:gd name="T91" fmla="*/ 483 h 914"/>
                <a:gd name="T92" fmla="*/ 426 w 659"/>
                <a:gd name="T93" fmla="*/ 436 h 914"/>
                <a:gd name="T94" fmla="*/ 445 w 659"/>
                <a:gd name="T95" fmla="*/ 433 h 914"/>
                <a:gd name="T96" fmla="*/ 490 w 659"/>
                <a:gd name="T97" fmla="*/ 459 h 914"/>
                <a:gd name="T98" fmla="*/ 525 w 659"/>
                <a:gd name="T99" fmla="*/ 475 h 914"/>
                <a:gd name="T100" fmla="*/ 555 w 659"/>
                <a:gd name="T101" fmla="*/ 529 h 914"/>
                <a:gd name="T102" fmla="*/ 583 w 659"/>
                <a:gd name="T103" fmla="*/ 583 h 914"/>
                <a:gd name="T104" fmla="*/ 611 w 659"/>
                <a:gd name="T105" fmla="*/ 521 h 914"/>
                <a:gd name="T106" fmla="*/ 652 w 659"/>
                <a:gd name="T107" fmla="*/ 481 h 914"/>
                <a:gd name="T108" fmla="*/ 517 w 659"/>
                <a:gd name="T109" fmla="*/ 12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59" h="914">
                  <a:moveTo>
                    <a:pt x="517" y="12"/>
                  </a:moveTo>
                  <a:cubicBezTo>
                    <a:pt x="517" y="13"/>
                    <a:pt x="517" y="13"/>
                    <a:pt x="517" y="14"/>
                  </a:cubicBezTo>
                  <a:cubicBezTo>
                    <a:pt x="515" y="16"/>
                    <a:pt x="511" y="12"/>
                    <a:pt x="511" y="8"/>
                  </a:cubicBezTo>
                  <a:cubicBezTo>
                    <a:pt x="511" y="4"/>
                    <a:pt x="500" y="1"/>
                    <a:pt x="498" y="4"/>
                  </a:cubicBezTo>
                  <a:cubicBezTo>
                    <a:pt x="497" y="7"/>
                    <a:pt x="489" y="3"/>
                    <a:pt x="486" y="2"/>
                  </a:cubicBezTo>
                  <a:cubicBezTo>
                    <a:pt x="483" y="0"/>
                    <a:pt x="468" y="15"/>
                    <a:pt x="463" y="20"/>
                  </a:cubicBezTo>
                  <a:cubicBezTo>
                    <a:pt x="458" y="25"/>
                    <a:pt x="433" y="29"/>
                    <a:pt x="428" y="27"/>
                  </a:cubicBezTo>
                  <a:cubicBezTo>
                    <a:pt x="423" y="25"/>
                    <a:pt x="419" y="39"/>
                    <a:pt x="423" y="39"/>
                  </a:cubicBezTo>
                  <a:cubicBezTo>
                    <a:pt x="427" y="40"/>
                    <a:pt x="413" y="39"/>
                    <a:pt x="405" y="39"/>
                  </a:cubicBezTo>
                  <a:cubicBezTo>
                    <a:pt x="397" y="40"/>
                    <a:pt x="374" y="49"/>
                    <a:pt x="369" y="53"/>
                  </a:cubicBezTo>
                  <a:cubicBezTo>
                    <a:pt x="364" y="57"/>
                    <a:pt x="359" y="52"/>
                    <a:pt x="359" y="49"/>
                  </a:cubicBezTo>
                  <a:cubicBezTo>
                    <a:pt x="359" y="46"/>
                    <a:pt x="351" y="43"/>
                    <a:pt x="348" y="42"/>
                  </a:cubicBezTo>
                  <a:cubicBezTo>
                    <a:pt x="346" y="42"/>
                    <a:pt x="340" y="59"/>
                    <a:pt x="336" y="63"/>
                  </a:cubicBezTo>
                  <a:cubicBezTo>
                    <a:pt x="331" y="66"/>
                    <a:pt x="326" y="49"/>
                    <a:pt x="316" y="46"/>
                  </a:cubicBezTo>
                  <a:cubicBezTo>
                    <a:pt x="305" y="43"/>
                    <a:pt x="288" y="33"/>
                    <a:pt x="284" y="32"/>
                  </a:cubicBezTo>
                  <a:cubicBezTo>
                    <a:pt x="279" y="31"/>
                    <a:pt x="270" y="21"/>
                    <a:pt x="267" y="18"/>
                  </a:cubicBezTo>
                  <a:cubicBezTo>
                    <a:pt x="264" y="15"/>
                    <a:pt x="251" y="13"/>
                    <a:pt x="246" y="13"/>
                  </a:cubicBezTo>
                  <a:cubicBezTo>
                    <a:pt x="242" y="13"/>
                    <a:pt x="228" y="21"/>
                    <a:pt x="224" y="24"/>
                  </a:cubicBezTo>
                  <a:cubicBezTo>
                    <a:pt x="221" y="27"/>
                    <a:pt x="215" y="26"/>
                    <a:pt x="213" y="28"/>
                  </a:cubicBezTo>
                  <a:cubicBezTo>
                    <a:pt x="211" y="29"/>
                    <a:pt x="195" y="44"/>
                    <a:pt x="189" y="49"/>
                  </a:cubicBezTo>
                  <a:cubicBezTo>
                    <a:pt x="183" y="54"/>
                    <a:pt x="172" y="75"/>
                    <a:pt x="169" y="80"/>
                  </a:cubicBezTo>
                  <a:cubicBezTo>
                    <a:pt x="165" y="85"/>
                    <a:pt x="160" y="86"/>
                    <a:pt x="158" y="86"/>
                  </a:cubicBezTo>
                  <a:cubicBezTo>
                    <a:pt x="156" y="86"/>
                    <a:pt x="155" y="91"/>
                    <a:pt x="155" y="93"/>
                  </a:cubicBezTo>
                  <a:cubicBezTo>
                    <a:pt x="155" y="96"/>
                    <a:pt x="136" y="105"/>
                    <a:pt x="135" y="113"/>
                  </a:cubicBezTo>
                  <a:cubicBezTo>
                    <a:pt x="133" y="121"/>
                    <a:pt x="136" y="140"/>
                    <a:pt x="136" y="147"/>
                  </a:cubicBezTo>
                  <a:cubicBezTo>
                    <a:pt x="136" y="154"/>
                    <a:pt x="143" y="167"/>
                    <a:pt x="148" y="167"/>
                  </a:cubicBezTo>
                  <a:cubicBezTo>
                    <a:pt x="153" y="167"/>
                    <a:pt x="150" y="179"/>
                    <a:pt x="149" y="182"/>
                  </a:cubicBezTo>
                  <a:cubicBezTo>
                    <a:pt x="148" y="185"/>
                    <a:pt x="152" y="188"/>
                    <a:pt x="152" y="191"/>
                  </a:cubicBezTo>
                  <a:cubicBezTo>
                    <a:pt x="152" y="194"/>
                    <a:pt x="139" y="197"/>
                    <a:pt x="135" y="199"/>
                  </a:cubicBezTo>
                  <a:cubicBezTo>
                    <a:pt x="132" y="200"/>
                    <a:pt x="125" y="209"/>
                    <a:pt x="124" y="212"/>
                  </a:cubicBezTo>
                  <a:cubicBezTo>
                    <a:pt x="124" y="215"/>
                    <a:pt x="112" y="217"/>
                    <a:pt x="108" y="221"/>
                  </a:cubicBezTo>
                  <a:cubicBezTo>
                    <a:pt x="109" y="218"/>
                    <a:pt x="110" y="215"/>
                    <a:pt x="111" y="212"/>
                  </a:cubicBezTo>
                  <a:cubicBezTo>
                    <a:pt x="113" y="208"/>
                    <a:pt x="110" y="200"/>
                    <a:pt x="108" y="199"/>
                  </a:cubicBezTo>
                  <a:cubicBezTo>
                    <a:pt x="106" y="197"/>
                    <a:pt x="106" y="175"/>
                    <a:pt x="102" y="171"/>
                  </a:cubicBezTo>
                  <a:cubicBezTo>
                    <a:pt x="99" y="166"/>
                    <a:pt x="92" y="158"/>
                    <a:pt x="90" y="156"/>
                  </a:cubicBezTo>
                  <a:cubicBezTo>
                    <a:pt x="88" y="155"/>
                    <a:pt x="91" y="149"/>
                    <a:pt x="92" y="147"/>
                  </a:cubicBezTo>
                  <a:cubicBezTo>
                    <a:pt x="93" y="144"/>
                    <a:pt x="82" y="143"/>
                    <a:pt x="79" y="145"/>
                  </a:cubicBezTo>
                  <a:cubicBezTo>
                    <a:pt x="76" y="146"/>
                    <a:pt x="74" y="168"/>
                    <a:pt x="73" y="174"/>
                  </a:cubicBezTo>
                  <a:cubicBezTo>
                    <a:pt x="72" y="180"/>
                    <a:pt x="78" y="189"/>
                    <a:pt x="80" y="189"/>
                  </a:cubicBezTo>
                  <a:cubicBezTo>
                    <a:pt x="82" y="190"/>
                    <a:pt x="82" y="201"/>
                    <a:pt x="78" y="201"/>
                  </a:cubicBezTo>
                  <a:cubicBezTo>
                    <a:pt x="74" y="201"/>
                    <a:pt x="70" y="217"/>
                    <a:pt x="72" y="220"/>
                  </a:cubicBezTo>
                  <a:cubicBezTo>
                    <a:pt x="74" y="224"/>
                    <a:pt x="69" y="231"/>
                    <a:pt x="67" y="233"/>
                  </a:cubicBezTo>
                  <a:cubicBezTo>
                    <a:pt x="65" y="234"/>
                    <a:pt x="82" y="233"/>
                    <a:pt x="90" y="233"/>
                  </a:cubicBezTo>
                  <a:cubicBezTo>
                    <a:pt x="98" y="233"/>
                    <a:pt x="104" y="236"/>
                    <a:pt x="104" y="237"/>
                  </a:cubicBezTo>
                  <a:cubicBezTo>
                    <a:pt x="103" y="238"/>
                    <a:pt x="88" y="240"/>
                    <a:pt x="86" y="243"/>
                  </a:cubicBezTo>
                  <a:cubicBezTo>
                    <a:pt x="83" y="247"/>
                    <a:pt x="73" y="253"/>
                    <a:pt x="71" y="256"/>
                  </a:cubicBezTo>
                  <a:cubicBezTo>
                    <a:pt x="69" y="259"/>
                    <a:pt x="75" y="264"/>
                    <a:pt x="79" y="264"/>
                  </a:cubicBezTo>
                  <a:cubicBezTo>
                    <a:pt x="83" y="264"/>
                    <a:pt x="88" y="279"/>
                    <a:pt x="91" y="281"/>
                  </a:cubicBezTo>
                  <a:cubicBezTo>
                    <a:pt x="94" y="284"/>
                    <a:pt x="93" y="292"/>
                    <a:pt x="92" y="294"/>
                  </a:cubicBezTo>
                  <a:cubicBezTo>
                    <a:pt x="90" y="296"/>
                    <a:pt x="71" y="292"/>
                    <a:pt x="63" y="294"/>
                  </a:cubicBezTo>
                  <a:cubicBezTo>
                    <a:pt x="56" y="296"/>
                    <a:pt x="46" y="312"/>
                    <a:pt x="46" y="318"/>
                  </a:cubicBezTo>
                  <a:cubicBezTo>
                    <a:pt x="45" y="324"/>
                    <a:pt x="47" y="341"/>
                    <a:pt x="48" y="345"/>
                  </a:cubicBezTo>
                  <a:cubicBezTo>
                    <a:pt x="49" y="350"/>
                    <a:pt x="64" y="353"/>
                    <a:pt x="67" y="355"/>
                  </a:cubicBezTo>
                  <a:cubicBezTo>
                    <a:pt x="71" y="358"/>
                    <a:pt x="86" y="355"/>
                    <a:pt x="89" y="357"/>
                  </a:cubicBezTo>
                  <a:cubicBezTo>
                    <a:pt x="92" y="358"/>
                    <a:pt x="102" y="342"/>
                    <a:pt x="104" y="334"/>
                  </a:cubicBezTo>
                  <a:cubicBezTo>
                    <a:pt x="106" y="326"/>
                    <a:pt x="122" y="312"/>
                    <a:pt x="125" y="307"/>
                  </a:cubicBezTo>
                  <a:cubicBezTo>
                    <a:pt x="128" y="302"/>
                    <a:pt x="145" y="302"/>
                    <a:pt x="150" y="300"/>
                  </a:cubicBezTo>
                  <a:cubicBezTo>
                    <a:pt x="154" y="297"/>
                    <a:pt x="151" y="313"/>
                    <a:pt x="153" y="321"/>
                  </a:cubicBezTo>
                  <a:cubicBezTo>
                    <a:pt x="155" y="330"/>
                    <a:pt x="172" y="329"/>
                    <a:pt x="169" y="321"/>
                  </a:cubicBezTo>
                  <a:cubicBezTo>
                    <a:pt x="167" y="313"/>
                    <a:pt x="171" y="309"/>
                    <a:pt x="172" y="312"/>
                  </a:cubicBezTo>
                  <a:cubicBezTo>
                    <a:pt x="173" y="315"/>
                    <a:pt x="188" y="321"/>
                    <a:pt x="191" y="326"/>
                  </a:cubicBezTo>
                  <a:cubicBezTo>
                    <a:pt x="194" y="330"/>
                    <a:pt x="193" y="340"/>
                    <a:pt x="190" y="340"/>
                  </a:cubicBezTo>
                  <a:cubicBezTo>
                    <a:pt x="186" y="340"/>
                    <a:pt x="186" y="351"/>
                    <a:pt x="190" y="352"/>
                  </a:cubicBezTo>
                  <a:cubicBezTo>
                    <a:pt x="194" y="353"/>
                    <a:pt x="198" y="340"/>
                    <a:pt x="202" y="338"/>
                  </a:cubicBezTo>
                  <a:cubicBezTo>
                    <a:pt x="206" y="336"/>
                    <a:pt x="210" y="327"/>
                    <a:pt x="208" y="327"/>
                  </a:cubicBezTo>
                  <a:cubicBezTo>
                    <a:pt x="206" y="326"/>
                    <a:pt x="211" y="319"/>
                    <a:pt x="213" y="321"/>
                  </a:cubicBezTo>
                  <a:cubicBezTo>
                    <a:pt x="216" y="324"/>
                    <a:pt x="205" y="305"/>
                    <a:pt x="198" y="298"/>
                  </a:cubicBezTo>
                  <a:cubicBezTo>
                    <a:pt x="192" y="292"/>
                    <a:pt x="196" y="295"/>
                    <a:pt x="209" y="305"/>
                  </a:cubicBezTo>
                  <a:cubicBezTo>
                    <a:pt x="209" y="305"/>
                    <a:pt x="209" y="305"/>
                    <a:pt x="217" y="317"/>
                  </a:cubicBezTo>
                  <a:cubicBezTo>
                    <a:pt x="219" y="319"/>
                    <a:pt x="221" y="326"/>
                    <a:pt x="223" y="328"/>
                  </a:cubicBezTo>
                  <a:cubicBezTo>
                    <a:pt x="225" y="332"/>
                    <a:pt x="225" y="332"/>
                    <a:pt x="225" y="332"/>
                  </a:cubicBezTo>
                  <a:cubicBezTo>
                    <a:pt x="227" y="336"/>
                    <a:pt x="228" y="348"/>
                    <a:pt x="228" y="351"/>
                  </a:cubicBezTo>
                  <a:cubicBezTo>
                    <a:pt x="228" y="354"/>
                    <a:pt x="235" y="360"/>
                    <a:pt x="239" y="360"/>
                  </a:cubicBezTo>
                  <a:cubicBezTo>
                    <a:pt x="243" y="360"/>
                    <a:pt x="246" y="362"/>
                    <a:pt x="245" y="362"/>
                  </a:cubicBezTo>
                  <a:cubicBezTo>
                    <a:pt x="244" y="362"/>
                    <a:pt x="248" y="370"/>
                    <a:pt x="252" y="370"/>
                  </a:cubicBezTo>
                  <a:cubicBezTo>
                    <a:pt x="256" y="371"/>
                    <a:pt x="258" y="360"/>
                    <a:pt x="254" y="360"/>
                  </a:cubicBezTo>
                  <a:cubicBezTo>
                    <a:pt x="250" y="360"/>
                    <a:pt x="250" y="344"/>
                    <a:pt x="250" y="338"/>
                  </a:cubicBezTo>
                  <a:cubicBezTo>
                    <a:pt x="249" y="331"/>
                    <a:pt x="253" y="326"/>
                    <a:pt x="254" y="326"/>
                  </a:cubicBezTo>
                  <a:cubicBezTo>
                    <a:pt x="256" y="326"/>
                    <a:pt x="254" y="339"/>
                    <a:pt x="254" y="342"/>
                  </a:cubicBezTo>
                  <a:cubicBezTo>
                    <a:pt x="254" y="346"/>
                    <a:pt x="256" y="352"/>
                    <a:pt x="258" y="356"/>
                  </a:cubicBezTo>
                  <a:cubicBezTo>
                    <a:pt x="258" y="356"/>
                    <a:pt x="258" y="356"/>
                    <a:pt x="262" y="359"/>
                  </a:cubicBezTo>
                  <a:cubicBezTo>
                    <a:pt x="272" y="367"/>
                    <a:pt x="272" y="367"/>
                    <a:pt x="272" y="367"/>
                  </a:cubicBezTo>
                  <a:cubicBezTo>
                    <a:pt x="285" y="363"/>
                    <a:pt x="303" y="366"/>
                    <a:pt x="303" y="369"/>
                  </a:cubicBezTo>
                  <a:cubicBezTo>
                    <a:pt x="302" y="371"/>
                    <a:pt x="313" y="372"/>
                    <a:pt x="313" y="367"/>
                  </a:cubicBezTo>
                  <a:cubicBezTo>
                    <a:pt x="314" y="363"/>
                    <a:pt x="315" y="368"/>
                    <a:pt x="315" y="371"/>
                  </a:cubicBezTo>
                  <a:cubicBezTo>
                    <a:pt x="315" y="374"/>
                    <a:pt x="306" y="386"/>
                    <a:pt x="304" y="392"/>
                  </a:cubicBezTo>
                  <a:cubicBezTo>
                    <a:pt x="303" y="397"/>
                    <a:pt x="271" y="393"/>
                    <a:pt x="258" y="392"/>
                  </a:cubicBezTo>
                  <a:cubicBezTo>
                    <a:pt x="244" y="391"/>
                    <a:pt x="224" y="396"/>
                    <a:pt x="223" y="400"/>
                  </a:cubicBezTo>
                  <a:cubicBezTo>
                    <a:pt x="221" y="404"/>
                    <a:pt x="200" y="391"/>
                    <a:pt x="191" y="387"/>
                  </a:cubicBezTo>
                  <a:cubicBezTo>
                    <a:pt x="181" y="382"/>
                    <a:pt x="173" y="368"/>
                    <a:pt x="171" y="366"/>
                  </a:cubicBezTo>
                  <a:cubicBezTo>
                    <a:pt x="169" y="364"/>
                    <a:pt x="173" y="359"/>
                    <a:pt x="172" y="356"/>
                  </a:cubicBezTo>
                  <a:cubicBezTo>
                    <a:pt x="171" y="353"/>
                    <a:pt x="149" y="353"/>
                    <a:pt x="143" y="355"/>
                  </a:cubicBezTo>
                  <a:cubicBezTo>
                    <a:pt x="136" y="357"/>
                    <a:pt x="103" y="361"/>
                    <a:pt x="95" y="364"/>
                  </a:cubicBezTo>
                  <a:cubicBezTo>
                    <a:pt x="87" y="368"/>
                    <a:pt x="76" y="364"/>
                    <a:pt x="72" y="364"/>
                  </a:cubicBezTo>
                  <a:cubicBezTo>
                    <a:pt x="68" y="363"/>
                    <a:pt x="60" y="374"/>
                    <a:pt x="55" y="376"/>
                  </a:cubicBezTo>
                  <a:cubicBezTo>
                    <a:pt x="51" y="378"/>
                    <a:pt x="45" y="393"/>
                    <a:pt x="43" y="410"/>
                  </a:cubicBezTo>
                  <a:cubicBezTo>
                    <a:pt x="43" y="410"/>
                    <a:pt x="43" y="410"/>
                    <a:pt x="37" y="421"/>
                  </a:cubicBezTo>
                  <a:cubicBezTo>
                    <a:pt x="33" y="429"/>
                    <a:pt x="33" y="429"/>
                    <a:pt x="33" y="429"/>
                  </a:cubicBezTo>
                  <a:cubicBezTo>
                    <a:pt x="22" y="437"/>
                    <a:pt x="10" y="465"/>
                    <a:pt x="6" y="471"/>
                  </a:cubicBezTo>
                  <a:cubicBezTo>
                    <a:pt x="3" y="476"/>
                    <a:pt x="0" y="516"/>
                    <a:pt x="0" y="530"/>
                  </a:cubicBezTo>
                  <a:cubicBezTo>
                    <a:pt x="0" y="543"/>
                    <a:pt x="11" y="571"/>
                    <a:pt x="15" y="579"/>
                  </a:cubicBezTo>
                  <a:cubicBezTo>
                    <a:pt x="18" y="587"/>
                    <a:pt x="38" y="604"/>
                    <a:pt x="45" y="609"/>
                  </a:cubicBezTo>
                  <a:cubicBezTo>
                    <a:pt x="52" y="613"/>
                    <a:pt x="74" y="613"/>
                    <a:pt x="81" y="613"/>
                  </a:cubicBezTo>
                  <a:cubicBezTo>
                    <a:pt x="88" y="613"/>
                    <a:pt x="97" y="606"/>
                    <a:pt x="99" y="598"/>
                  </a:cubicBezTo>
                  <a:cubicBezTo>
                    <a:pt x="99" y="598"/>
                    <a:pt x="99" y="598"/>
                    <a:pt x="110" y="599"/>
                  </a:cubicBezTo>
                  <a:cubicBezTo>
                    <a:pt x="115" y="600"/>
                    <a:pt x="115" y="600"/>
                    <a:pt x="115" y="600"/>
                  </a:cubicBezTo>
                  <a:cubicBezTo>
                    <a:pt x="115" y="605"/>
                    <a:pt x="131" y="610"/>
                    <a:pt x="135" y="612"/>
                  </a:cubicBezTo>
                  <a:cubicBezTo>
                    <a:pt x="138" y="614"/>
                    <a:pt x="149" y="613"/>
                    <a:pt x="152" y="612"/>
                  </a:cubicBezTo>
                  <a:cubicBezTo>
                    <a:pt x="155" y="611"/>
                    <a:pt x="158" y="639"/>
                    <a:pt x="156" y="647"/>
                  </a:cubicBezTo>
                  <a:cubicBezTo>
                    <a:pt x="154" y="655"/>
                    <a:pt x="161" y="682"/>
                    <a:pt x="164" y="691"/>
                  </a:cubicBezTo>
                  <a:cubicBezTo>
                    <a:pt x="166" y="699"/>
                    <a:pt x="175" y="722"/>
                    <a:pt x="176" y="731"/>
                  </a:cubicBezTo>
                  <a:cubicBezTo>
                    <a:pt x="177" y="739"/>
                    <a:pt x="171" y="766"/>
                    <a:pt x="170" y="776"/>
                  </a:cubicBezTo>
                  <a:cubicBezTo>
                    <a:pt x="169" y="786"/>
                    <a:pt x="182" y="813"/>
                    <a:pt x="185" y="822"/>
                  </a:cubicBezTo>
                  <a:cubicBezTo>
                    <a:pt x="189" y="831"/>
                    <a:pt x="191" y="851"/>
                    <a:pt x="191" y="856"/>
                  </a:cubicBezTo>
                  <a:cubicBezTo>
                    <a:pt x="191" y="860"/>
                    <a:pt x="206" y="888"/>
                    <a:pt x="209" y="900"/>
                  </a:cubicBezTo>
                  <a:cubicBezTo>
                    <a:pt x="212" y="911"/>
                    <a:pt x="248" y="914"/>
                    <a:pt x="258" y="908"/>
                  </a:cubicBezTo>
                  <a:cubicBezTo>
                    <a:pt x="267" y="902"/>
                    <a:pt x="284" y="878"/>
                    <a:pt x="289" y="873"/>
                  </a:cubicBezTo>
                  <a:cubicBezTo>
                    <a:pt x="294" y="868"/>
                    <a:pt x="298" y="850"/>
                    <a:pt x="300" y="846"/>
                  </a:cubicBezTo>
                  <a:cubicBezTo>
                    <a:pt x="301" y="842"/>
                    <a:pt x="309" y="835"/>
                    <a:pt x="312" y="835"/>
                  </a:cubicBezTo>
                  <a:cubicBezTo>
                    <a:pt x="315" y="834"/>
                    <a:pt x="324" y="793"/>
                    <a:pt x="333" y="784"/>
                  </a:cubicBezTo>
                  <a:cubicBezTo>
                    <a:pt x="342" y="776"/>
                    <a:pt x="352" y="733"/>
                    <a:pt x="351" y="717"/>
                  </a:cubicBezTo>
                  <a:cubicBezTo>
                    <a:pt x="350" y="702"/>
                    <a:pt x="356" y="673"/>
                    <a:pt x="358" y="665"/>
                  </a:cubicBezTo>
                  <a:cubicBezTo>
                    <a:pt x="360" y="658"/>
                    <a:pt x="371" y="646"/>
                    <a:pt x="374" y="643"/>
                  </a:cubicBezTo>
                  <a:cubicBezTo>
                    <a:pt x="378" y="641"/>
                    <a:pt x="398" y="610"/>
                    <a:pt x="405" y="599"/>
                  </a:cubicBezTo>
                  <a:cubicBezTo>
                    <a:pt x="411" y="588"/>
                    <a:pt x="418" y="564"/>
                    <a:pt x="416" y="559"/>
                  </a:cubicBezTo>
                  <a:cubicBezTo>
                    <a:pt x="415" y="553"/>
                    <a:pt x="401" y="549"/>
                    <a:pt x="398" y="552"/>
                  </a:cubicBezTo>
                  <a:cubicBezTo>
                    <a:pt x="396" y="555"/>
                    <a:pt x="382" y="557"/>
                    <a:pt x="378" y="557"/>
                  </a:cubicBezTo>
                  <a:cubicBezTo>
                    <a:pt x="373" y="557"/>
                    <a:pt x="363" y="534"/>
                    <a:pt x="357" y="529"/>
                  </a:cubicBezTo>
                  <a:cubicBezTo>
                    <a:pt x="351" y="524"/>
                    <a:pt x="346" y="498"/>
                    <a:pt x="342" y="493"/>
                  </a:cubicBezTo>
                  <a:cubicBezTo>
                    <a:pt x="338" y="487"/>
                    <a:pt x="329" y="475"/>
                    <a:pt x="325" y="472"/>
                  </a:cubicBezTo>
                  <a:cubicBezTo>
                    <a:pt x="322" y="469"/>
                    <a:pt x="322" y="455"/>
                    <a:pt x="321" y="451"/>
                  </a:cubicBezTo>
                  <a:cubicBezTo>
                    <a:pt x="320" y="447"/>
                    <a:pt x="327" y="454"/>
                    <a:pt x="328" y="459"/>
                  </a:cubicBezTo>
                  <a:cubicBezTo>
                    <a:pt x="329" y="465"/>
                    <a:pt x="345" y="487"/>
                    <a:pt x="350" y="495"/>
                  </a:cubicBezTo>
                  <a:cubicBezTo>
                    <a:pt x="355" y="503"/>
                    <a:pt x="368" y="527"/>
                    <a:pt x="371" y="534"/>
                  </a:cubicBezTo>
                  <a:cubicBezTo>
                    <a:pt x="375" y="542"/>
                    <a:pt x="404" y="538"/>
                    <a:pt x="413" y="534"/>
                  </a:cubicBezTo>
                  <a:cubicBezTo>
                    <a:pt x="422" y="529"/>
                    <a:pt x="434" y="522"/>
                    <a:pt x="435" y="519"/>
                  </a:cubicBezTo>
                  <a:cubicBezTo>
                    <a:pt x="435" y="517"/>
                    <a:pt x="450" y="510"/>
                    <a:pt x="454" y="506"/>
                  </a:cubicBezTo>
                  <a:cubicBezTo>
                    <a:pt x="458" y="503"/>
                    <a:pt x="462" y="486"/>
                    <a:pt x="465" y="483"/>
                  </a:cubicBezTo>
                  <a:cubicBezTo>
                    <a:pt x="467" y="480"/>
                    <a:pt x="462" y="464"/>
                    <a:pt x="459" y="459"/>
                  </a:cubicBezTo>
                  <a:cubicBezTo>
                    <a:pt x="456" y="454"/>
                    <a:pt x="441" y="450"/>
                    <a:pt x="438" y="452"/>
                  </a:cubicBezTo>
                  <a:cubicBezTo>
                    <a:pt x="435" y="454"/>
                    <a:pt x="429" y="441"/>
                    <a:pt x="426" y="436"/>
                  </a:cubicBezTo>
                  <a:cubicBezTo>
                    <a:pt x="424" y="431"/>
                    <a:pt x="413" y="425"/>
                    <a:pt x="411" y="422"/>
                  </a:cubicBezTo>
                  <a:cubicBezTo>
                    <a:pt x="410" y="419"/>
                    <a:pt x="414" y="413"/>
                    <a:pt x="416" y="412"/>
                  </a:cubicBezTo>
                  <a:cubicBezTo>
                    <a:pt x="418" y="411"/>
                    <a:pt x="439" y="426"/>
                    <a:pt x="445" y="433"/>
                  </a:cubicBezTo>
                  <a:cubicBezTo>
                    <a:pt x="451" y="441"/>
                    <a:pt x="458" y="454"/>
                    <a:pt x="459" y="457"/>
                  </a:cubicBezTo>
                  <a:cubicBezTo>
                    <a:pt x="461" y="459"/>
                    <a:pt x="477" y="460"/>
                    <a:pt x="481" y="457"/>
                  </a:cubicBezTo>
                  <a:cubicBezTo>
                    <a:pt x="485" y="455"/>
                    <a:pt x="489" y="455"/>
                    <a:pt x="490" y="459"/>
                  </a:cubicBezTo>
                  <a:cubicBezTo>
                    <a:pt x="490" y="459"/>
                    <a:pt x="490" y="459"/>
                    <a:pt x="496" y="458"/>
                  </a:cubicBezTo>
                  <a:cubicBezTo>
                    <a:pt x="514" y="455"/>
                    <a:pt x="514" y="455"/>
                    <a:pt x="514" y="455"/>
                  </a:cubicBezTo>
                  <a:cubicBezTo>
                    <a:pt x="523" y="465"/>
                    <a:pt x="525" y="473"/>
                    <a:pt x="525" y="475"/>
                  </a:cubicBezTo>
                  <a:cubicBezTo>
                    <a:pt x="525" y="476"/>
                    <a:pt x="530" y="484"/>
                    <a:pt x="534" y="485"/>
                  </a:cubicBezTo>
                  <a:cubicBezTo>
                    <a:pt x="537" y="486"/>
                    <a:pt x="540" y="498"/>
                    <a:pt x="541" y="501"/>
                  </a:cubicBezTo>
                  <a:cubicBezTo>
                    <a:pt x="542" y="504"/>
                    <a:pt x="553" y="522"/>
                    <a:pt x="555" y="529"/>
                  </a:cubicBezTo>
                  <a:cubicBezTo>
                    <a:pt x="557" y="537"/>
                    <a:pt x="566" y="551"/>
                    <a:pt x="568" y="555"/>
                  </a:cubicBezTo>
                  <a:cubicBezTo>
                    <a:pt x="570" y="559"/>
                    <a:pt x="572" y="571"/>
                    <a:pt x="572" y="574"/>
                  </a:cubicBezTo>
                  <a:cubicBezTo>
                    <a:pt x="572" y="577"/>
                    <a:pt x="578" y="583"/>
                    <a:pt x="583" y="583"/>
                  </a:cubicBezTo>
                  <a:cubicBezTo>
                    <a:pt x="587" y="582"/>
                    <a:pt x="595" y="556"/>
                    <a:pt x="597" y="546"/>
                  </a:cubicBezTo>
                  <a:cubicBezTo>
                    <a:pt x="599" y="537"/>
                    <a:pt x="606" y="529"/>
                    <a:pt x="608" y="529"/>
                  </a:cubicBezTo>
                  <a:cubicBezTo>
                    <a:pt x="610" y="529"/>
                    <a:pt x="611" y="523"/>
                    <a:pt x="611" y="521"/>
                  </a:cubicBezTo>
                  <a:cubicBezTo>
                    <a:pt x="611" y="519"/>
                    <a:pt x="622" y="519"/>
                    <a:pt x="623" y="517"/>
                  </a:cubicBezTo>
                  <a:cubicBezTo>
                    <a:pt x="624" y="514"/>
                    <a:pt x="627" y="497"/>
                    <a:pt x="630" y="494"/>
                  </a:cubicBezTo>
                  <a:cubicBezTo>
                    <a:pt x="634" y="491"/>
                    <a:pt x="648" y="483"/>
                    <a:pt x="652" y="481"/>
                  </a:cubicBezTo>
                  <a:cubicBezTo>
                    <a:pt x="654" y="480"/>
                    <a:pt x="656" y="481"/>
                    <a:pt x="659" y="482"/>
                  </a:cubicBezTo>
                  <a:cubicBezTo>
                    <a:pt x="659" y="472"/>
                    <a:pt x="659" y="462"/>
                    <a:pt x="659" y="451"/>
                  </a:cubicBezTo>
                  <a:cubicBezTo>
                    <a:pt x="659" y="288"/>
                    <a:pt x="607" y="136"/>
                    <a:pt x="517" y="12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53"/>
            <p:cNvSpPr/>
            <p:nvPr userDrawn="1"/>
          </p:nvSpPr>
          <p:spPr bwMode="auto">
            <a:xfrm>
              <a:off x="8169275" y="2212976"/>
              <a:ext cx="31750" cy="39688"/>
            </a:xfrm>
            <a:custGeom>
              <a:avLst/>
              <a:gdLst>
                <a:gd name="T0" fmla="*/ 18 w 20"/>
                <a:gd name="T1" fmla="*/ 22 h 25"/>
                <a:gd name="T2" fmla="*/ 13 w 20"/>
                <a:gd name="T3" fmla="*/ 3 h 25"/>
                <a:gd name="T4" fmla="*/ 3 w 20"/>
                <a:gd name="T5" fmla="*/ 7 h 25"/>
                <a:gd name="T6" fmla="*/ 18 w 20"/>
                <a:gd name="T7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5">
                  <a:moveTo>
                    <a:pt x="18" y="22"/>
                  </a:moveTo>
                  <a:cubicBezTo>
                    <a:pt x="20" y="19"/>
                    <a:pt x="16" y="6"/>
                    <a:pt x="13" y="3"/>
                  </a:cubicBezTo>
                  <a:cubicBezTo>
                    <a:pt x="10" y="0"/>
                    <a:pt x="5" y="2"/>
                    <a:pt x="3" y="7"/>
                  </a:cubicBezTo>
                  <a:cubicBezTo>
                    <a:pt x="0" y="13"/>
                    <a:pt x="17" y="25"/>
                    <a:pt x="18" y="22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54"/>
            <p:cNvSpPr/>
            <p:nvPr userDrawn="1"/>
          </p:nvSpPr>
          <p:spPr bwMode="auto">
            <a:xfrm>
              <a:off x="7804150" y="2474914"/>
              <a:ext cx="74613" cy="180975"/>
            </a:xfrm>
            <a:custGeom>
              <a:avLst/>
              <a:gdLst>
                <a:gd name="T0" fmla="*/ 6 w 47"/>
                <a:gd name="T1" fmla="*/ 104 h 114"/>
                <a:gd name="T2" fmla="*/ 21 w 47"/>
                <a:gd name="T3" fmla="*/ 113 h 114"/>
                <a:gd name="T4" fmla="*/ 36 w 47"/>
                <a:gd name="T5" fmla="*/ 90 h 114"/>
                <a:gd name="T6" fmla="*/ 38 w 47"/>
                <a:gd name="T7" fmla="*/ 71 h 114"/>
                <a:gd name="T8" fmla="*/ 41 w 47"/>
                <a:gd name="T9" fmla="*/ 62 h 114"/>
                <a:gd name="T10" fmla="*/ 46 w 47"/>
                <a:gd name="T11" fmla="*/ 49 h 114"/>
                <a:gd name="T12" fmla="*/ 39 w 47"/>
                <a:gd name="T13" fmla="*/ 6 h 114"/>
                <a:gd name="T14" fmla="*/ 31 w 47"/>
                <a:gd name="T15" fmla="*/ 14 h 114"/>
                <a:gd name="T16" fmla="*/ 10 w 47"/>
                <a:gd name="T17" fmla="*/ 35 h 114"/>
                <a:gd name="T18" fmla="*/ 4 w 47"/>
                <a:gd name="T19" fmla="*/ 58 h 114"/>
                <a:gd name="T20" fmla="*/ 2 w 47"/>
                <a:gd name="T21" fmla="*/ 75 h 114"/>
                <a:gd name="T22" fmla="*/ 6 w 47"/>
                <a:gd name="T23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" h="114">
                  <a:moveTo>
                    <a:pt x="6" y="104"/>
                  </a:moveTo>
                  <a:cubicBezTo>
                    <a:pt x="6" y="109"/>
                    <a:pt x="18" y="114"/>
                    <a:pt x="21" y="113"/>
                  </a:cubicBezTo>
                  <a:cubicBezTo>
                    <a:pt x="25" y="112"/>
                    <a:pt x="34" y="95"/>
                    <a:pt x="36" y="90"/>
                  </a:cubicBezTo>
                  <a:cubicBezTo>
                    <a:pt x="37" y="84"/>
                    <a:pt x="38" y="74"/>
                    <a:pt x="38" y="71"/>
                  </a:cubicBezTo>
                  <a:cubicBezTo>
                    <a:pt x="38" y="68"/>
                    <a:pt x="40" y="63"/>
                    <a:pt x="41" y="62"/>
                  </a:cubicBezTo>
                  <a:cubicBezTo>
                    <a:pt x="42" y="61"/>
                    <a:pt x="45" y="55"/>
                    <a:pt x="46" y="49"/>
                  </a:cubicBezTo>
                  <a:cubicBezTo>
                    <a:pt x="47" y="42"/>
                    <a:pt x="39" y="11"/>
                    <a:pt x="39" y="6"/>
                  </a:cubicBezTo>
                  <a:cubicBezTo>
                    <a:pt x="38" y="0"/>
                    <a:pt x="32" y="8"/>
                    <a:pt x="31" y="14"/>
                  </a:cubicBezTo>
                  <a:cubicBezTo>
                    <a:pt x="29" y="19"/>
                    <a:pt x="14" y="31"/>
                    <a:pt x="10" y="35"/>
                  </a:cubicBezTo>
                  <a:cubicBezTo>
                    <a:pt x="7" y="40"/>
                    <a:pt x="3" y="56"/>
                    <a:pt x="4" y="58"/>
                  </a:cubicBezTo>
                  <a:cubicBezTo>
                    <a:pt x="6" y="61"/>
                    <a:pt x="3" y="72"/>
                    <a:pt x="2" y="75"/>
                  </a:cubicBezTo>
                  <a:cubicBezTo>
                    <a:pt x="0" y="78"/>
                    <a:pt x="5" y="98"/>
                    <a:pt x="6" y="104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55"/>
            <p:cNvSpPr/>
            <p:nvPr userDrawn="1"/>
          </p:nvSpPr>
          <p:spPr bwMode="auto">
            <a:xfrm>
              <a:off x="6932613" y="2959101"/>
              <a:ext cx="20638" cy="17463"/>
            </a:xfrm>
            <a:custGeom>
              <a:avLst/>
              <a:gdLst>
                <a:gd name="T0" fmla="*/ 1 w 13"/>
                <a:gd name="T1" fmla="*/ 11 h 11"/>
                <a:gd name="T2" fmla="*/ 11 w 13"/>
                <a:gd name="T3" fmla="*/ 11 h 11"/>
                <a:gd name="T4" fmla="*/ 1 w 13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1" y="11"/>
                  </a:moveTo>
                  <a:cubicBezTo>
                    <a:pt x="4" y="11"/>
                    <a:pt x="7" y="11"/>
                    <a:pt x="11" y="11"/>
                  </a:cubicBezTo>
                  <a:cubicBezTo>
                    <a:pt x="13" y="0"/>
                    <a:pt x="0" y="2"/>
                    <a:pt x="1" y="11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56"/>
            <p:cNvSpPr/>
            <p:nvPr userDrawn="1"/>
          </p:nvSpPr>
          <p:spPr bwMode="auto">
            <a:xfrm>
              <a:off x="6870700" y="1077914"/>
              <a:ext cx="506413" cy="461963"/>
            </a:xfrm>
            <a:custGeom>
              <a:avLst/>
              <a:gdLst>
                <a:gd name="T0" fmla="*/ 114 w 319"/>
                <a:gd name="T1" fmla="*/ 28 h 291"/>
                <a:gd name="T2" fmla="*/ 54 w 319"/>
                <a:gd name="T3" fmla="*/ 43 h 291"/>
                <a:gd name="T4" fmla="*/ 38 w 319"/>
                <a:gd name="T5" fmla="*/ 64 h 291"/>
                <a:gd name="T6" fmla="*/ 26 w 319"/>
                <a:gd name="T7" fmla="*/ 75 h 291"/>
                <a:gd name="T8" fmla="*/ 4 w 319"/>
                <a:gd name="T9" fmla="*/ 81 h 291"/>
                <a:gd name="T10" fmla="*/ 8 w 319"/>
                <a:gd name="T11" fmla="*/ 89 h 291"/>
                <a:gd name="T12" fmla="*/ 17 w 319"/>
                <a:gd name="T13" fmla="*/ 89 h 291"/>
                <a:gd name="T14" fmla="*/ 36 w 319"/>
                <a:gd name="T15" fmla="*/ 93 h 291"/>
                <a:gd name="T16" fmla="*/ 20 w 319"/>
                <a:gd name="T17" fmla="*/ 98 h 291"/>
                <a:gd name="T18" fmla="*/ 20 w 319"/>
                <a:gd name="T19" fmla="*/ 112 h 291"/>
                <a:gd name="T20" fmla="*/ 40 w 319"/>
                <a:gd name="T21" fmla="*/ 114 h 291"/>
                <a:gd name="T22" fmla="*/ 62 w 319"/>
                <a:gd name="T23" fmla="*/ 117 h 291"/>
                <a:gd name="T24" fmla="*/ 75 w 319"/>
                <a:gd name="T25" fmla="*/ 137 h 291"/>
                <a:gd name="T26" fmla="*/ 77 w 319"/>
                <a:gd name="T27" fmla="*/ 157 h 291"/>
                <a:gd name="T28" fmla="*/ 91 w 319"/>
                <a:gd name="T29" fmla="*/ 165 h 291"/>
                <a:gd name="T30" fmla="*/ 88 w 319"/>
                <a:gd name="T31" fmla="*/ 170 h 291"/>
                <a:gd name="T32" fmla="*/ 92 w 319"/>
                <a:gd name="T33" fmla="*/ 185 h 291"/>
                <a:gd name="T34" fmla="*/ 90 w 319"/>
                <a:gd name="T35" fmla="*/ 198 h 291"/>
                <a:gd name="T36" fmla="*/ 85 w 319"/>
                <a:gd name="T37" fmla="*/ 212 h 291"/>
                <a:gd name="T38" fmla="*/ 97 w 319"/>
                <a:gd name="T39" fmla="*/ 256 h 291"/>
                <a:gd name="T40" fmla="*/ 110 w 319"/>
                <a:gd name="T41" fmla="*/ 282 h 291"/>
                <a:gd name="T42" fmla="*/ 126 w 319"/>
                <a:gd name="T43" fmla="*/ 288 h 291"/>
                <a:gd name="T44" fmla="*/ 135 w 319"/>
                <a:gd name="T45" fmla="*/ 283 h 291"/>
                <a:gd name="T46" fmla="*/ 146 w 319"/>
                <a:gd name="T47" fmla="*/ 268 h 291"/>
                <a:gd name="T48" fmla="*/ 158 w 319"/>
                <a:gd name="T49" fmla="*/ 231 h 291"/>
                <a:gd name="T50" fmla="*/ 176 w 319"/>
                <a:gd name="T51" fmla="*/ 228 h 291"/>
                <a:gd name="T52" fmla="*/ 190 w 319"/>
                <a:gd name="T53" fmla="*/ 218 h 291"/>
                <a:gd name="T54" fmla="*/ 216 w 319"/>
                <a:gd name="T55" fmla="*/ 204 h 291"/>
                <a:gd name="T56" fmla="*/ 234 w 319"/>
                <a:gd name="T57" fmla="*/ 181 h 291"/>
                <a:gd name="T58" fmla="*/ 227 w 319"/>
                <a:gd name="T59" fmla="*/ 175 h 291"/>
                <a:gd name="T60" fmla="*/ 226 w 319"/>
                <a:gd name="T61" fmla="*/ 166 h 291"/>
                <a:gd name="T62" fmla="*/ 248 w 319"/>
                <a:gd name="T63" fmla="*/ 171 h 291"/>
                <a:gd name="T64" fmla="*/ 259 w 319"/>
                <a:gd name="T65" fmla="*/ 163 h 291"/>
                <a:gd name="T66" fmla="*/ 259 w 319"/>
                <a:gd name="T67" fmla="*/ 161 h 291"/>
                <a:gd name="T68" fmla="*/ 261 w 319"/>
                <a:gd name="T69" fmla="*/ 150 h 291"/>
                <a:gd name="T70" fmla="*/ 273 w 319"/>
                <a:gd name="T71" fmla="*/ 123 h 291"/>
                <a:gd name="T72" fmla="*/ 283 w 319"/>
                <a:gd name="T73" fmla="*/ 99 h 291"/>
                <a:gd name="T74" fmla="*/ 281 w 319"/>
                <a:gd name="T75" fmla="*/ 84 h 291"/>
                <a:gd name="T76" fmla="*/ 282 w 319"/>
                <a:gd name="T77" fmla="*/ 80 h 291"/>
                <a:gd name="T78" fmla="*/ 286 w 319"/>
                <a:gd name="T79" fmla="*/ 63 h 291"/>
                <a:gd name="T80" fmla="*/ 296 w 319"/>
                <a:gd name="T81" fmla="*/ 56 h 291"/>
                <a:gd name="T82" fmla="*/ 313 w 319"/>
                <a:gd name="T83" fmla="*/ 47 h 291"/>
                <a:gd name="T84" fmla="*/ 315 w 319"/>
                <a:gd name="T85" fmla="*/ 36 h 291"/>
                <a:gd name="T86" fmla="*/ 298 w 319"/>
                <a:gd name="T87" fmla="*/ 32 h 291"/>
                <a:gd name="T88" fmla="*/ 274 w 319"/>
                <a:gd name="T89" fmla="*/ 30 h 291"/>
                <a:gd name="T90" fmla="*/ 279 w 319"/>
                <a:gd name="T91" fmla="*/ 17 h 291"/>
                <a:gd name="T92" fmla="*/ 273 w 319"/>
                <a:gd name="T93" fmla="*/ 6 h 291"/>
                <a:gd name="T94" fmla="*/ 244 w 319"/>
                <a:gd name="T95" fmla="*/ 4 h 291"/>
                <a:gd name="T96" fmla="*/ 229 w 319"/>
                <a:gd name="T97" fmla="*/ 1 h 291"/>
                <a:gd name="T98" fmla="*/ 194 w 319"/>
                <a:gd name="T99" fmla="*/ 6 h 291"/>
                <a:gd name="T100" fmla="*/ 154 w 319"/>
                <a:gd name="T101" fmla="*/ 9 h 291"/>
                <a:gd name="T102" fmla="*/ 146 w 319"/>
                <a:gd name="T103" fmla="*/ 24 h 291"/>
                <a:gd name="T104" fmla="*/ 114 w 319"/>
                <a:gd name="T105" fmla="*/ 28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9" h="291">
                  <a:moveTo>
                    <a:pt x="114" y="28"/>
                  </a:moveTo>
                  <a:cubicBezTo>
                    <a:pt x="106" y="28"/>
                    <a:pt x="65" y="37"/>
                    <a:pt x="54" y="43"/>
                  </a:cubicBezTo>
                  <a:cubicBezTo>
                    <a:pt x="43" y="49"/>
                    <a:pt x="35" y="64"/>
                    <a:pt x="38" y="64"/>
                  </a:cubicBezTo>
                  <a:cubicBezTo>
                    <a:pt x="42" y="64"/>
                    <a:pt x="32" y="73"/>
                    <a:pt x="26" y="75"/>
                  </a:cubicBezTo>
                  <a:cubicBezTo>
                    <a:pt x="21" y="77"/>
                    <a:pt x="7" y="78"/>
                    <a:pt x="4" y="81"/>
                  </a:cubicBezTo>
                  <a:cubicBezTo>
                    <a:pt x="0" y="85"/>
                    <a:pt x="7" y="87"/>
                    <a:pt x="8" y="89"/>
                  </a:cubicBezTo>
                  <a:cubicBezTo>
                    <a:pt x="10" y="91"/>
                    <a:pt x="14" y="87"/>
                    <a:pt x="17" y="89"/>
                  </a:cubicBezTo>
                  <a:cubicBezTo>
                    <a:pt x="21" y="91"/>
                    <a:pt x="33" y="92"/>
                    <a:pt x="36" y="93"/>
                  </a:cubicBezTo>
                  <a:cubicBezTo>
                    <a:pt x="39" y="95"/>
                    <a:pt x="26" y="97"/>
                    <a:pt x="20" y="98"/>
                  </a:cubicBezTo>
                  <a:cubicBezTo>
                    <a:pt x="13" y="98"/>
                    <a:pt x="15" y="111"/>
                    <a:pt x="20" y="112"/>
                  </a:cubicBezTo>
                  <a:cubicBezTo>
                    <a:pt x="25" y="114"/>
                    <a:pt x="38" y="116"/>
                    <a:pt x="40" y="114"/>
                  </a:cubicBezTo>
                  <a:cubicBezTo>
                    <a:pt x="41" y="112"/>
                    <a:pt x="55" y="116"/>
                    <a:pt x="62" y="117"/>
                  </a:cubicBezTo>
                  <a:cubicBezTo>
                    <a:pt x="68" y="118"/>
                    <a:pt x="73" y="134"/>
                    <a:pt x="75" y="137"/>
                  </a:cubicBezTo>
                  <a:cubicBezTo>
                    <a:pt x="77" y="141"/>
                    <a:pt x="78" y="153"/>
                    <a:pt x="77" y="157"/>
                  </a:cubicBezTo>
                  <a:cubicBezTo>
                    <a:pt x="77" y="160"/>
                    <a:pt x="89" y="167"/>
                    <a:pt x="91" y="165"/>
                  </a:cubicBezTo>
                  <a:cubicBezTo>
                    <a:pt x="93" y="162"/>
                    <a:pt x="92" y="170"/>
                    <a:pt x="88" y="170"/>
                  </a:cubicBezTo>
                  <a:cubicBezTo>
                    <a:pt x="83" y="170"/>
                    <a:pt x="86" y="183"/>
                    <a:pt x="92" y="185"/>
                  </a:cubicBezTo>
                  <a:cubicBezTo>
                    <a:pt x="98" y="187"/>
                    <a:pt x="94" y="196"/>
                    <a:pt x="90" y="198"/>
                  </a:cubicBezTo>
                  <a:cubicBezTo>
                    <a:pt x="87" y="201"/>
                    <a:pt x="89" y="209"/>
                    <a:pt x="85" y="212"/>
                  </a:cubicBezTo>
                  <a:cubicBezTo>
                    <a:pt x="82" y="215"/>
                    <a:pt x="98" y="242"/>
                    <a:pt x="97" y="256"/>
                  </a:cubicBezTo>
                  <a:cubicBezTo>
                    <a:pt x="97" y="270"/>
                    <a:pt x="106" y="282"/>
                    <a:pt x="110" y="282"/>
                  </a:cubicBezTo>
                  <a:cubicBezTo>
                    <a:pt x="113" y="282"/>
                    <a:pt x="125" y="285"/>
                    <a:pt x="126" y="288"/>
                  </a:cubicBezTo>
                  <a:cubicBezTo>
                    <a:pt x="128" y="291"/>
                    <a:pt x="133" y="286"/>
                    <a:pt x="135" y="283"/>
                  </a:cubicBezTo>
                  <a:cubicBezTo>
                    <a:pt x="137" y="281"/>
                    <a:pt x="142" y="274"/>
                    <a:pt x="146" y="268"/>
                  </a:cubicBezTo>
                  <a:cubicBezTo>
                    <a:pt x="149" y="262"/>
                    <a:pt x="157" y="234"/>
                    <a:pt x="158" y="231"/>
                  </a:cubicBezTo>
                  <a:cubicBezTo>
                    <a:pt x="159" y="228"/>
                    <a:pt x="173" y="230"/>
                    <a:pt x="176" y="228"/>
                  </a:cubicBezTo>
                  <a:cubicBezTo>
                    <a:pt x="179" y="227"/>
                    <a:pt x="187" y="220"/>
                    <a:pt x="190" y="218"/>
                  </a:cubicBezTo>
                  <a:cubicBezTo>
                    <a:pt x="192" y="216"/>
                    <a:pt x="211" y="208"/>
                    <a:pt x="216" y="204"/>
                  </a:cubicBezTo>
                  <a:cubicBezTo>
                    <a:pt x="222" y="200"/>
                    <a:pt x="230" y="184"/>
                    <a:pt x="234" y="181"/>
                  </a:cubicBezTo>
                  <a:cubicBezTo>
                    <a:pt x="238" y="177"/>
                    <a:pt x="232" y="179"/>
                    <a:pt x="227" y="175"/>
                  </a:cubicBezTo>
                  <a:cubicBezTo>
                    <a:pt x="222" y="172"/>
                    <a:pt x="224" y="168"/>
                    <a:pt x="226" y="166"/>
                  </a:cubicBezTo>
                  <a:cubicBezTo>
                    <a:pt x="227" y="165"/>
                    <a:pt x="242" y="169"/>
                    <a:pt x="248" y="171"/>
                  </a:cubicBezTo>
                  <a:cubicBezTo>
                    <a:pt x="253" y="173"/>
                    <a:pt x="263" y="166"/>
                    <a:pt x="259" y="163"/>
                  </a:cubicBezTo>
                  <a:cubicBezTo>
                    <a:pt x="255" y="160"/>
                    <a:pt x="257" y="160"/>
                    <a:pt x="259" y="161"/>
                  </a:cubicBezTo>
                  <a:cubicBezTo>
                    <a:pt x="261" y="163"/>
                    <a:pt x="263" y="152"/>
                    <a:pt x="261" y="150"/>
                  </a:cubicBezTo>
                  <a:cubicBezTo>
                    <a:pt x="259" y="148"/>
                    <a:pt x="277" y="135"/>
                    <a:pt x="273" y="123"/>
                  </a:cubicBezTo>
                  <a:cubicBezTo>
                    <a:pt x="270" y="111"/>
                    <a:pt x="278" y="99"/>
                    <a:pt x="283" y="99"/>
                  </a:cubicBezTo>
                  <a:cubicBezTo>
                    <a:pt x="288" y="99"/>
                    <a:pt x="286" y="85"/>
                    <a:pt x="281" y="84"/>
                  </a:cubicBezTo>
                  <a:cubicBezTo>
                    <a:pt x="275" y="83"/>
                    <a:pt x="280" y="82"/>
                    <a:pt x="282" y="80"/>
                  </a:cubicBezTo>
                  <a:cubicBezTo>
                    <a:pt x="284" y="78"/>
                    <a:pt x="287" y="66"/>
                    <a:pt x="286" y="63"/>
                  </a:cubicBezTo>
                  <a:cubicBezTo>
                    <a:pt x="285" y="61"/>
                    <a:pt x="294" y="58"/>
                    <a:pt x="296" y="56"/>
                  </a:cubicBezTo>
                  <a:cubicBezTo>
                    <a:pt x="298" y="53"/>
                    <a:pt x="309" y="48"/>
                    <a:pt x="313" y="47"/>
                  </a:cubicBezTo>
                  <a:cubicBezTo>
                    <a:pt x="317" y="46"/>
                    <a:pt x="319" y="35"/>
                    <a:pt x="315" y="36"/>
                  </a:cubicBezTo>
                  <a:cubicBezTo>
                    <a:pt x="311" y="36"/>
                    <a:pt x="299" y="34"/>
                    <a:pt x="298" y="32"/>
                  </a:cubicBezTo>
                  <a:cubicBezTo>
                    <a:pt x="296" y="30"/>
                    <a:pt x="279" y="28"/>
                    <a:pt x="274" y="30"/>
                  </a:cubicBezTo>
                  <a:cubicBezTo>
                    <a:pt x="269" y="32"/>
                    <a:pt x="272" y="18"/>
                    <a:pt x="279" y="17"/>
                  </a:cubicBezTo>
                  <a:cubicBezTo>
                    <a:pt x="286" y="15"/>
                    <a:pt x="280" y="6"/>
                    <a:pt x="273" y="6"/>
                  </a:cubicBezTo>
                  <a:cubicBezTo>
                    <a:pt x="266" y="6"/>
                    <a:pt x="248" y="3"/>
                    <a:pt x="244" y="4"/>
                  </a:cubicBezTo>
                  <a:cubicBezTo>
                    <a:pt x="240" y="5"/>
                    <a:pt x="232" y="1"/>
                    <a:pt x="229" y="1"/>
                  </a:cubicBezTo>
                  <a:cubicBezTo>
                    <a:pt x="226" y="0"/>
                    <a:pt x="204" y="7"/>
                    <a:pt x="194" y="6"/>
                  </a:cubicBezTo>
                  <a:cubicBezTo>
                    <a:pt x="184" y="6"/>
                    <a:pt x="160" y="7"/>
                    <a:pt x="154" y="9"/>
                  </a:cubicBezTo>
                  <a:cubicBezTo>
                    <a:pt x="149" y="10"/>
                    <a:pt x="145" y="20"/>
                    <a:pt x="146" y="24"/>
                  </a:cubicBezTo>
                  <a:cubicBezTo>
                    <a:pt x="146" y="28"/>
                    <a:pt x="122" y="28"/>
                    <a:pt x="114" y="28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57"/>
            <p:cNvSpPr/>
            <p:nvPr userDrawn="1"/>
          </p:nvSpPr>
          <p:spPr bwMode="auto">
            <a:xfrm>
              <a:off x="7462838" y="1147764"/>
              <a:ext cx="134938" cy="114300"/>
            </a:xfrm>
            <a:custGeom>
              <a:avLst/>
              <a:gdLst>
                <a:gd name="T0" fmla="*/ 31 w 85"/>
                <a:gd name="T1" fmla="*/ 62 h 72"/>
                <a:gd name="T2" fmla="*/ 44 w 85"/>
                <a:gd name="T3" fmla="*/ 72 h 72"/>
                <a:gd name="T4" fmla="*/ 56 w 85"/>
                <a:gd name="T5" fmla="*/ 51 h 72"/>
                <a:gd name="T6" fmla="*/ 77 w 85"/>
                <a:gd name="T7" fmla="*/ 51 h 72"/>
                <a:gd name="T8" fmla="*/ 79 w 85"/>
                <a:gd name="T9" fmla="*/ 27 h 72"/>
                <a:gd name="T10" fmla="*/ 61 w 85"/>
                <a:gd name="T11" fmla="*/ 23 h 72"/>
                <a:gd name="T12" fmla="*/ 51 w 85"/>
                <a:gd name="T13" fmla="*/ 17 h 72"/>
                <a:gd name="T14" fmla="*/ 40 w 85"/>
                <a:gd name="T15" fmla="*/ 2 h 72"/>
                <a:gd name="T16" fmla="*/ 25 w 85"/>
                <a:gd name="T17" fmla="*/ 9 h 72"/>
                <a:gd name="T18" fmla="*/ 9 w 85"/>
                <a:gd name="T19" fmla="*/ 8 h 72"/>
                <a:gd name="T20" fmla="*/ 3 w 85"/>
                <a:gd name="T21" fmla="*/ 26 h 72"/>
                <a:gd name="T22" fmla="*/ 9 w 85"/>
                <a:gd name="T23" fmla="*/ 40 h 72"/>
                <a:gd name="T24" fmla="*/ 26 w 85"/>
                <a:gd name="T25" fmla="*/ 37 h 72"/>
                <a:gd name="T26" fmla="*/ 26 w 85"/>
                <a:gd name="T27" fmla="*/ 51 h 72"/>
                <a:gd name="T28" fmla="*/ 31 w 85"/>
                <a:gd name="T29" fmla="*/ 6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5" h="72">
                  <a:moveTo>
                    <a:pt x="31" y="62"/>
                  </a:moveTo>
                  <a:cubicBezTo>
                    <a:pt x="35" y="63"/>
                    <a:pt x="40" y="72"/>
                    <a:pt x="44" y="72"/>
                  </a:cubicBezTo>
                  <a:cubicBezTo>
                    <a:pt x="48" y="72"/>
                    <a:pt x="55" y="56"/>
                    <a:pt x="56" y="51"/>
                  </a:cubicBezTo>
                  <a:cubicBezTo>
                    <a:pt x="58" y="45"/>
                    <a:pt x="71" y="49"/>
                    <a:pt x="77" y="51"/>
                  </a:cubicBezTo>
                  <a:cubicBezTo>
                    <a:pt x="83" y="53"/>
                    <a:pt x="85" y="30"/>
                    <a:pt x="79" y="27"/>
                  </a:cubicBezTo>
                  <a:cubicBezTo>
                    <a:pt x="72" y="24"/>
                    <a:pt x="64" y="25"/>
                    <a:pt x="61" y="23"/>
                  </a:cubicBezTo>
                  <a:cubicBezTo>
                    <a:pt x="59" y="20"/>
                    <a:pt x="54" y="18"/>
                    <a:pt x="51" y="17"/>
                  </a:cubicBezTo>
                  <a:cubicBezTo>
                    <a:pt x="48" y="17"/>
                    <a:pt x="45" y="3"/>
                    <a:pt x="40" y="2"/>
                  </a:cubicBezTo>
                  <a:cubicBezTo>
                    <a:pt x="35" y="0"/>
                    <a:pt x="24" y="6"/>
                    <a:pt x="25" y="9"/>
                  </a:cubicBezTo>
                  <a:cubicBezTo>
                    <a:pt x="26" y="12"/>
                    <a:pt x="16" y="5"/>
                    <a:pt x="9" y="8"/>
                  </a:cubicBezTo>
                  <a:cubicBezTo>
                    <a:pt x="2" y="12"/>
                    <a:pt x="0" y="25"/>
                    <a:pt x="3" y="26"/>
                  </a:cubicBezTo>
                  <a:cubicBezTo>
                    <a:pt x="7" y="28"/>
                    <a:pt x="9" y="38"/>
                    <a:pt x="9" y="40"/>
                  </a:cubicBezTo>
                  <a:cubicBezTo>
                    <a:pt x="9" y="42"/>
                    <a:pt x="23" y="40"/>
                    <a:pt x="26" y="37"/>
                  </a:cubicBezTo>
                  <a:cubicBezTo>
                    <a:pt x="30" y="34"/>
                    <a:pt x="29" y="48"/>
                    <a:pt x="26" y="51"/>
                  </a:cubicBezTo>
                  <a:cubicBezTo>
                    <a:pt x="22" y="55"/>
                    <a:pt x="27" y="62"/>
                    <a:pt x="31" y="62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58"/>
            <p:cNvSpPr/>
            <p:nvPr userDrawn="1"/>
          </p:nvSpPr>
          <p:spPr bwMode="auto">
            <a:xfrm>
              <a:off x="7548563" y="1136651"/>
              <a:ext cx="104775" cy="33338"/>
            </a:xfrm>
            <a:custGeom>
              <a:avLst/>
              <a:gdLst>
                <a:gd name="T0" fmla="*/ 63 w 66"/>
                <a:gd name="T1" fmla="*/ 10 h 21"/>
                <a:gd name="T2" fmla="*/ 22 w 66"/>
                <a:gd name="T3" fmla="*/ 0 h 21"/>
                <a:gd name="T4" fmla="*/ 0 w 66"/>
                <a:gd name="T5" fmla="*/ 4 h 21"/>
                <a:gd name="T6" fmla="*/ 38 w 66"/>
                <a:gd name="T7" fmla="*/ 19 h 21"/>
                <a:gd name="T8" fmla="*/ 63 w 66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21">
                  <a:moveTo>
                    <a:pt x="63" y="10"/>
                  </a:moveTo>
                  <a:cubicBezTo>
                    <a:pt x="66" y="7"/>
                    <a:pt x="34" y="1"/>
                    <a:pt x="22" y="0"/>
                  </a:cubicBezTo>
                  <a:cubicBezTo>
                    <a:pt x="10" y="0"/>
                    <a:pt x="0" y="2"/>
                    <a:pt x="0" y="4"/>
                  </a:cubicBezTo>
                  <a:cubicBezTo>
                    <a:pt x="0" y="6"/>
                    <a:pt x="28" y="18"/>
                    <a:pt x="38" y="19"/>
                  </a:cubicBezTo>
                  <a:cubicBezTo>
                    <a:pt x="49" y="21"/>
                    <a:pt x="61" y="12"/>
                    <a:pt x="63" y="10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59"/>
            <p:cNvSpPr/>
            <p:nvPr userDrawn="1"/>
          </p:nvSpPr>
          <p:spPr bwMode="auto">
            <a:xfrm>
              <a:off x="7296150" y="1606551"/>
              <a:ext cx="34925" cy="42863"/>
            </a:xfrm>
            <a:custGeom>
              <a:avLst/>
              <a:gdLst>
                <a:gd name="T0" fmla="*/ 4 w 22"/>
                <a:gd name="T1" fmla="*/ 10 h 27"/>
                <a:gd name="T2" fmla="*/ 0 w 22"/>
                <a:gd name="T3" fmla="*/ 23 h 27"/>
                <a:gd name="T4" fmla="*/ 15 w 22"/>
                <a:gd name="T5" fmla="*/ 26 h 27"/>
                <a:gd name="T6" fmla="*/ 22 w 22"/>
                <a:gd name="T7" fmla="*/ 19 h 27"/>
                <a:gd name="T8" fmla="*/ 14 w 22"/>
                <a:gd name="T9" fmla="*/ 0 h 27"/>
                <a:gd name="T10" fmla="*/ 4 w 22"/>
                <a:gd name="T1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7">
                  <a:moveTo>
                    <a:pt x="4" y="10"/>
                  </a:moveTo>
                  <a:cubicBezTo>
                    <a:pt x="1" y="9"/>
                    <a:pt x="0" y="19"/>
                    <a:pt x="0" y="23"/>
                  </a:cubicBezTo>
                  <a:cubicBezTo>
                    <a:pt x="1" y="27"/>
                    <a:pt x="11" y="27"/>
                    <a:pt x="15" y="26"/>
                  </a:cubicBezTo>
                  <a:cubicBezTo>
                    <a:pt x="19" y="26"/>
                    <a:pt x="22" y="22"/>
                    <a:pt x="22" y="19"/>
                  </a:cubicBezTo>
                  <a:cubicBezTo>
                    <a:pt x="22" y="15"/>
                    <a:pt x="16" y="0"/>
                    <a:pt x="14" y="0"/>
                  </a:cubicBezTo>
                  <a:cubicBezTo>
                    <a:pt x="11" y="0"/>
                    <a:pt x="7" y="11"/>
                    <a:pt x="4" y="10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60"/>
            <p:cNvSpPr/>
            <p:nvPr userDrawn="1"/>
          </p:nvSpPr>
          <p:spPr bwMode="auto">
            <a:xfrm>
              <a:off x="7267575" y="1408114"/>
              <a:ext cx="87313" cy="66675"/>
            </a:xfrm>
            <a:custGeom>
              <a:avLst/>
              <a:gdLst>
                <a:gd name="T0" fmla="*/ 53 w 55"/>
                <a:gd name="T1" fmla="*/ 13 h 42"/>
                <a:gd name="T2" fmla="*/ 30 w 55"/>
                <a:gd name="T3" fmla="*/ 10 h 42"/>
                <a:gd name="T4" fmla="*/ 12 w 55"/>
                <a:gd name="T5" fmla="*/ 3 h 42"/>
                <a:gd name="T6" fmla="*/ 4 w 55"/>
                <a:gd name="T7" fmla="*/ 14 h 42"/>
                <a:gd name="T8" fmla="*/ 7 w 55"/>
                <a:gd name="T9" fmla="*/ 17 h 42"/>
                <a:gd name="T10" fmla="*/ 5 w 55"/>
                <a:gd name="T11" fmla="*/ 27 h 42"/>
                <a:gd name="T12" fmla="*/ 18 w 55"/>
                <a:gd name="T13" fmla="*/ 35 h 42"/>
                <a:gd name="T14" fmla="*/ 29 w 55"/>
                <a:gd name="T15" fmla="*/ 41 h 42"/>
                <a:gd name="T16" fmla="*/ 48 w 55"/>
                <a:gd name="T17" fmla="*/ 35 h 42"/>
                <a:gd name="T18" fmla="*/ 53 w 55"/>
                <a:gd name="T19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42">
                  <a:moveTo>
                    <a:pt x="53" y="13"/>
                  </a:moveTo>
                  <a:cubicBezTo>
                    <a:pt x="51" y="9"/>
                    <a:pt x="35" y="10"/>
                    <a:pt x="30" y="10"/>
                  </a:cubicBezTo>
                  <a:cubicBezTo>
                    <a:pt x="26" y="9"/>
                    <a:pt x="14" y="5"/>
                    <a:pt x="12" y="3"/>
                  </a:cubicBezTo>
                  <a:cubicBezTo>
                    <a:pt x="9" y="0"/>
                    <a:pt x="8" y="13"/>
                    <a:pt x="4" y="14"/>
                  </a:cubicBezTo>
                  <a:cubicBezTo>
                    <a:pt x="0" y="16"/>
                    <a:pt x="6" y="19"/>
                    <a:pt x="7" y="17"/>
                  </a:cubicBezTo>
                  <a:cubicBezTo>
                    <a:pt x="9" y="16"/>
                    <a:pt x="7" y="24"/>
                    <a:pt x="5" y="27"/>
                  </a:cubicBezTo>
                  <a:cubicBezTo>
                    <a:pt x="4" y="29"/>
                    <a:pt x="16" y="31"/>
                    <a:pt x="18" y="35"/>
                  </a:cubicBezTo>
                  <a:cubicBezTo>
                    <a:pt x="19" y="40"/>
                    <a:pt x="24" y="42"/>
                    <a:pt x="29" y="41"/>
                  </a:cubicBezTo>
                  <a:cubicBezTo>
                    <a:pt x="35" y="41"/>
                    <a:pt x="45" y="35"/>
                    <a:pt x="48" y="35"/>
                  </a:cubicBezTo>
                  <a:cubicBezTo>
                    <a:pt x="52" y="35"/>
                    <a:pt x="55" y="17"/>
                    <a:pt x="53" y="13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61"/>
            <p:cNvSpPr/>
            <p:nvPr userDrawn="1"/>
          </p:nvSpPr>
          <p:spPr bwMode="auto">
            <a:xfrm>
              <a:off x="7829550" y="1230314"/>
              <a:ext cx="131763" cy="130175"/>
            </a:xfrm>
            <a:custGeom>
              <a:avLst/>
              <a:gdLst>
                <a:gd name="T0" fmla="*/ 13 w 83"/>
                <a:gd name="T1" fmla="*/ 29 h 82"/>
                <a:gd name="T2" fmla="*/ 2 w 83"/>
                <a:gd name="T3" fmla="*/ 62 h 82"/>
                <a:gd name="T4" fmla="*/ 16 w 83"/>
                <a:gd name="T5" fmla="*/ 79 h 82"/>
                <a:gd name="T6" fmla="*/ 29 w 83"/>
                <a:gd name="T7" fmla="*/ 80 h 82"/>
                <a:gd name="T8" fmla="*/ 24 w 83"/>
                <a:gd name="T9" fmla="*/ 54 h 82"/>
                <a:gd name="T10" fmla="*/ 49 w 83"/>
                <a:gd name="T11" fmla="*/ 30 h 82"/>
                <a:gd name="T12" fmla="*/ 80 w 83"/>
                <a:gd name="T13" fmla="*/ 11 h 82"/>
                <a:gd name="T14" fmla="*/ 76 w 83"/>
                <a:gd name="T15" fmla="*/ 0 h 82"/>
                <a:gd name="T16" fmla="*/ 71 w 83"/>
                <a:gd name="T17" fmla="*/ 4 h 82"/>
                <a:gd name="T18" fmla="*/ 35 w 83"/>
                <a:gd name="T19" fmla="*/ 15 h 82"/>
                <a:gd name="T20" fmla="*/ 13 w 83"/>
                <a:gd name="T21" fmla="*/ 2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3" h="82">
                  <a:moveTo>
                    <a:pt x="13" y="29"/>
                  </a:moveTo>
                  <a:cubicBezTo>
                    <a:pt x="10" y="32"/>
                    <a:pt x="4" y="59"/>
                    <a:pt x="2" y="62"/>
                  </a:cubicBezTo>
                  <a:cubicBezTo>
                    <a:pt x="0" y="65"/>
                    <a:pt x="11" y="76"/>
                    <a:pt x="16" y="79"/>
                  </a:cubicBezTo>
                  <a:cubicBezTo>
                    <a:pt x="21" y="82"/>
                    <a:pt x="28" y="80"/>
                    <a:pt x="29" y="80"/>
                  </a:cubicBezTo>
                  <a:cubicBezTo>
                    <a:pt x="31" y="79"/>
                    <a:pt x="27" y="61"/>
                    <a:pt x="24" y="54"/>
                  </a:cubicBezTo>
                  <a:cubicBezTo>
                    <a:pt x="22" y="47"/>
                    <a:pt x="43" y="36"/>
                    <a:pt x="49" y="30"/>
                  </a:cubicBezTo>
                  <a:cubicBezTo>
                    <a:pt x="54" y="24"/>
                    <a:pt x="78" y="16"/>
                    <a:pt x="80" y="11"/>
                  </a:cubicBezTo>
                  <a:cubicBezTo>
                    <a:pt x="83" y="5"/>
                    <a:pt x="79" y="0"/>
                    <a:pt x="76" y="0"/>
                  </a:cubicBezTo>
                  <a:cubicBezTo>
                    <a:pt x="74" y="0"/>
                    <a:pt x="71" y="3"/>
                    <a:pt x="71" y="4"/>
                  </a:cubicBezTo>
                  <a:cubicBezTo>
                    <a:pt x="70" y="5"/>
                    <a:pt x="43" y="11"/>
                    <a:pt x="35" y="15"/>
                  </a:cubicBezTo>
                  <a:cubicBezTo>
                    <a:pt x="26" y="19"/>
                    <a:pt x="17" y="25"/>
                    <a:pt x="13" y="29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62"/>
            <p:cNvSpPr/>
            <p:nvPr userDrawn="1"/>
          </p:nvSpPr>
          <p:spPr bwMode="auto">
            <a:xfrm>
              <a:off x="7859713" y="1146176"/>
              <a:ext cx="38100" cy="34925"/>
            </a:xfrm>
            <a:custGeom>
              <a:avLst/>
              <a:gdLst>
                <a:gd name="T0" fmla="*/ 1 w 24"/>
                <a:gd name="T1" fmla="*/ 13 h 22"/>
                <a:gd name="T2" fmla="*/ 24 w 24"/>
                <a:gd name="T3" fmla="*/ 11 h 22"/>
                <a:gd name="T4" fmla="*/ 24 w 24"/>
                <a:gd name="T5" fmla="*/ 9 h 22"/>
                <a:gd name="T6" fmla="*/ 14 w 24"/>
                <a:gd name="T7" fmla="*/ 0 h 22"/>
                <a:gd name="T8" fmla="*/ 1 w 24"/>
                <a:gd name="T9" fmla="*/ 1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1" y="13"/>
                  </a:moveTo>
                  <a:cubicBezTo>
                    <a:pt x="10" y="22"/>
                    <a:pt x="14" y="9"/>
                    <a:pt x="24" y="11"/>
                  </a:cubicBezTo>
                  <a:cubicBezTo>
                    <a:pt x="24" y="10"/>
                    <a:pt x="24" y="10"/>
                    <a:pt x="24" y="9"/>
                  </a:cubicBezTo>
                  <a:cubicBezTo>
                    <a:pt x="21" y="6"/>
                    <a:pt x="17" y="3"/>
                    <a:pt x="14" y="0"/>
                  </a:cubicBezTo>
                  <a:cubicBezTo>
                    <a:pt x="8" y="0"/>
                    <a:pt x="0" y="5"/>
                    <a:pt x="1" y="13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63"/>
            <p:cNvSpPr/>
            <p:nvPr userDrawn="1"/>
          </p:nvSpPr>
          <p:spPr bwMode="auto">
            <a:xfrm>
              <a:off x="6704013" y="1450976"/>
              <a:ext cx="57150" cy="38100"/>
            </a:xfrm>
            <a:custGeom>
              <a:avLst/>
              <a:gdLst>
                <a:gd name="T0" fmla="*/ 2 w 36"/>
                <a:gd name="T1" fmla="*/ 9 h 24"/>
                <a:gd name="T2" fmla="*/ 7 w 36"/>
                <a:gd name="T3" fmla="*/ 24 h 24"/>
                <a:gd name="T4" fmla="*/ 26 w 36"/>
                <a:gd name="T5" fmla="*/ 9 h 24"/>
                <a:gd name="T6" fmla="*/ 35 w 36"/>
                <a:gd name="T7" fmla="*/ 12 h 24"/>
                <a:gd name="T8" fmla="*/ 15 w 36"/>
                <a:gd name="T9" fmla="*/ 1 h 24"/>
                <a:gd name="T10" fmla="*/ 2 w 36"/>
                <a:gd name="T11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4">
                  <a:moveTo>
                    <a:pt x="2" y="9"/>
                  </a:moveTo>
                  <a:cubicBezTo>
                    <a:pt x="0" y="11"/>
                    <a:pt x="2" y="23"/>
                    <a:pt x="7" y="24"/>
                  </a:cubicBezTo>
                  <a:cubicBezTo>
                    <a:pt x="12" y="24"/>
                    <a:pt x="20" y="5"/>
                    <a:pt x="26" y="9"/>
                  </a:cubicBezTo>
                  <a:cubicBezTo>
                    <a:pt x="32" y="13"/>
                    <a:pt x="36" y="14"/>
                    <a:pt x="35" y="12"/>
                  </a:cubicBezTo>
                  <a:cubicBezTo>
                    <a:pt x="34" y="10"/>
                    <a:pt x="17" y="3"/>
                    <a:pt x="15" y="1"/>
                  </a:cubicBezTo>
                  <a:cubicBezTo>
                    <a:pt x="13" y="0"/>
                    <a:pt x="5" y="6"/>
                    <a:pt x="2" y="9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64"/>
            <p:cNvSpPr/>
            <p:nvPr userDrawn="1"/>
          </p:nvSpPr>
          <p:spPr bwMode="auto">
            <a:xfrm>
              <a:off x="6808788" y="2105026"/>
              <a:ext cx="22225" cy="15875"/>
            </a:xfrm>
            <a:custGeom>
              <a:avLst/>
              <a:gdLst>
                <a:gd name="T0" fmla="*/ 0 w 14"/>
                <a:gd name="T1" fmla="*/ 8 h 10"/>
                <a:gd name="T2" fmla="*/ 12 w 14"/>
                <a:gd name="T3" fmla="*/ 6 h 10"/>
                <a:gd name="T4" fmla="*/ 10 w 14"/>
                <a:gd name="T5" fmla="*/ 0 h 10"/>
                <a:gd name="T6" fmla="*/ 0 w 14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0">
                  <a:moveTo>
                    <a:pt x="0" y="8"/>
                  </a:moveTo>
                  <a:cubicBezTo>
                    <a:pt x="0" y="10"/>
                    <a:pt x="11" y="10"/>
                    <a:pt x="12" y="6"/>
                  </a:cubicBezTo>
                  <a:cubicBezTo>
                    <a:pt x="14" y="3"/>
                    <a:pt x="13" y="0"/>
                    <a:pt x="10" y="0"/>
                  </a:cubicBezTo>
                  <a:cubicBezTo>
                    <a:pt x="7" y="0"/>
                    <a:pt x="0" y="6"/>
                    <a:pt x="0" y="8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65"/>
            <p:cNvSpPr/>
            <p:nvPr userDrawn="1"/>
          </p:nvSpPr>
          <p:spPr bwMode="auto">
            <a:xfrm>
              <a:off x="6643688" y="2052639"/>
              <a:ext cx="150813" cy="68263"/>
            </a:xfrm>
            <a:custGeom>
              <a:avLst/>
              <a:gdLst>
                <a:gd name="T0" fmla="*/ 56 w 95"/>
                <a:gd name="T1" fmla="*/ 23 h 43"/>
                <a:gd name="T2" fmla="*/ 60 w 95"/>
                <a:gd name="T3" fmla="*/ 34 h 43"/>
                <a:gd name="T4" fmla="*/ 76 w 95"/>
                <a:gd name="T5" fmla="*/ 41 h 43"/>
                <a:gd name="T6" fmla="*/ 90 w 95"/>
                <a:gd name="T7" fmla="*/ 38 h 43"/>
                <a:gd name="T8" fmla="*/ 80 w 95"/>
                <a:gd name="T9" fmla="*/ 21 h 43"/>
                <a:gd name="T10" fmla="*/ 63 w 95"/>
                <a:gd name="T11" fmla="*/ 13 h 43"/>
                <a:gd name="T12" fmla="*/ 48 w 95"/>
                <a:gd name="T13" fmla="*/ 4 h 43"/>
                <a:gd name="T14" fmla="*/ 17 w 95"/>
                <a:gd name="T15" fmla="*/ 0 h 43"/>
                <a:gd name="T16" fmla="*/ 1 w 95"/>
                <a:gd name="T17" fmla="*/ 9 h 43"/>
                <a:gd name="T18" fmla="*/ 16 w 95"/>
                <a:gd name="T19" fmla="*/ 12 h 43"/>
                <a:gd name="T20" fmla="*/ 40 w 95"/>
                <a:gd name="T21" fmla="*/ 18 h 43"/>
                <a:gd name="T22" fmla="*/ 56 w 95"/>
                <a:gd name="T23" fmla="*/ 2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43">
                  <a:moveTo>
                    <a:pt x="56" y="23"/>
                  </a:moveTo>
                  <a:cubicBezTo>
                    <a:pt x="61" y="22"/>
                    <a:pt x="58" y="31"/>
                    <a:pt x="60" y="34"/>
                  </a:cubicBezTo>
                  <a:cubicBezTo>
                    <a:pt x="61" y="37"/>
                    <a:pt x="73" y="39"/>
                    <a:pt x="76" y="41"/>
                  </a:cubicBezTo>
                  <a:cubicBezTo>
                    <a:pt x="78" y="43"/>
                    <a:pt x="85" y="37"/>
                    <a:pt x="90" y="38"/>
                  </a:cubicBezTo>
                  <a:cubicBezTo>
                    <a:pt x="95" y="38"/>
                    <a:pt x="88" y="21"/>
                    <a:pt x="80" y="21"/>
                  </a:cubicBezTo>
                  <a:cubicBezTo>
                    <a:pt x="71" y="22"/>
                    <a:pt x="65" y="14"/>
                    <a:pt x="63" y="13"/>
                  </a:cubicBezTo>
                  <a:cubicBezTo>
                    <a:pt x="61" y="12"/>
                    <a:pt x="51" y="6"/>
                    <a:pt x="48" y="4"/>
                  </a:cubicBezTo>
                  <a:cubicBezTo>
                    <a:pt x="46" y="1"/>
                    <a:pt x="24" y="0"/>
                    <a:pt x="17" y="0"/>
                  </a:cubicBezTo>
                  <a:cubicBezTo>
                    <a:pt x="10" y="0"/>
                    <a:pt x="2" y="7"/>
                    <a:pt x="1" y="9"/>
                  </a:cubicBezTo>
                  <a:cubicBezTo>
                    <a:pt x="0" y="12"/>
                    <a:pt x="12" y="13"/>
                    <a:pt x="16" y="12"/>
                  </a:cubicBezTo>
                  <a:cubicBezTo>
                    <a:pt x="20" y="10"/>
                    <a:pt x="36" y="14"/>
                    <a:pt x="40" y="18"/>
                  </a:cubicBezTo>
                  <a:cubicBezTo>
                    <a:pt x="43" y="22"/>
                    <a:pt x="50" y="24"/>
                    <a:pt x="56" y="23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66"/>
            <p:cNvSpPr/>
            <p:nvPr userDrawn="1"/>
          </p:nvSpPr>
          <p:spPr bwMode="auto">
            <a:xfrm>
              <a:off x="6696075" y="2109789"/>
              <a:ext cx="25400" cy="11113"/>
            </a:xfrm>
            <a:custGeom>
              <a:avLst/>
              <a:gdLst>
                <a:gd name="T0" fmla="*/ 0 w 16"/>
                <a:gd name="T1" fmla="*/ 5 h 7"/>
                <a:gd name="T2" fmla="*/ 14 w 16"/>
                <a:gd name="T3" fmla="*/ 6 h 7"/>
                <a:gd name="T4" fmla="*/ 13 w 16"/>
                <a:gd name="T5" fmla="*/ 2 h 7"/>
                <a:gd name="T6" fmla="*/ 0 w 16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">
                  <a:moveTo>
                    <a:pt x="0" y="5"/>
                  </a:moveTo>
                  <a:cubicBezTo>
                    <a:pt x="0" y="7"/>
                    <a:pt x="11" y="6"/>
                    <a:pt x="14" y="6"/>
                  </a:cubicBezTo>
                  <a:cubicBezTo>
                    <a:pt x="16" y="6"/>
                    <a:pt x="16" y="4"/>
                    <a:pt x="13" y="2"/>
                  </a:cubicBezTo>
                  <a:cubicBezTo>
                    <a:pt x="11" y="0"/>
                    <a:pt x="0" y="3"/>
                    <a:pt x="0" y="5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67"/>
            <p:cNvSpPr/>
            <p:nvPr userDrawn="1"/>
          </p:nvSpPr>
          <p:spPr bwMode="auto">
            <a:xfrm>
              <a:off x="6700838" y="2027239"/>
              <a:ext cx="12700" cy="15875"/>
            </a:xfrm>
            <a:custGeom>
              <a:avLst/>
              <a:gdLst>
                <a:gd name="T0" fmla="*/ 5 w 8"/>
                <a:gd name="T1" fmla="*/ 1 h 10"/>
                <a:gd name="T2" fmla="*/ 0 w 8"/>
                <a:gd name="T3" fmla="*/ 6 h 10"/>
                <a:gd name="T4" fmla="*/ 3 w 8"/>
                <a:gd name="T5" fmla="*/ 10 h 10"/>
                <a:gd name="T6" fmla="*/ 5 w 8"/>
                <a:gd name="T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0">
                  <a:moveTo>
                    <a:pt x="5" y="1"/>
                  </a:moveTo>
                  <a:cubicBezTo>
                    <a:pt x="2" y="0"/>
                    <a:pt x="0" y="4"/>
                    <a:pt x="0" y="6"/>
                  </a:cubicBezTo>
                  <a:cubicBezTo>
                    <a:pt x="0" y="8"/>
                    <a:pt x="1" y="10"/>
                    <a:pt x="3" y="10"/>
                  </a:cubicBezTo>
                  <a:cubicBezTo>
                    <a:pt x="5" y="10"/>
                    <a:pt x="8" y="2"/>
                    <a:pt x="5" y="1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68"/>
            <p:cNvSpPr/>
            <p:nvPr userDrawn="1"/>
          </p:nvSpPr>
          <p:spPr bwMode="auto">
            <a:xfrm>
              <a:off x="6729413" y="2025651"/>
              <a:ext cx="17463" cy="19050"/>
            </a:xfrm>
            <a:custGeom>
              <a:avLst/>
              <a:gdLst>
                <a:gd name="T0" fmla="*/ 10 w 11"/>
                <a:gd name="T1" fmla="*/ 4 h 12"/>
                <a:gd name="T2" fmla="*/ 3 w 11"/>
                <a:gd name="T3" fmla="*/ 0 h 12"/>
                <a:gd name="T4" fmla="*/ 0 w 11"/>
                <a:gd name="T5" fmla="*/ 8 h 12"/>
                <a:gd name="T6" fmla="*/ 10 w 11"/>
                <a:gd name="T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2">
                  <a:moveTo>
                    <a:pt x="10" y="4"/>
                  </a:moveTo>
                  <a:cubicBezTo>
                    <a:pt x="9" y="1"/>
                    <a:pt x="4" y="0"/>
                    <a:pt x="3" y="0"/>
                  </a:cubicBezTo>
                  <a:cubicBezTo>
                    <a:pt x="1" y="0"/>
                    <a:pt x="0" y="3"/>
                    <a:pt x="0" y="8"/>
                  </a:cubicBezTo>
                  <a:cubicBezTo>
                    <a:pt x="1" y="12"/>
                    <a:pt x="11" y="6"/>
                    <a:pt x="10" y="4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69"/>
            <p:cNvSpPr/>
            <p:nvPr userDrawn="1"/>
          </p:nvSpPr>
          <p:spPr bwMode="auto">
            <a:xfrm>
              <a:off x="6750050" y="2044701"/>
              <a:ext cx="28575" cy="30163"/>
            </a:xfrm>
            <a:custGeom>
              <a:avLst/>
              <a:gdLst>
                <a:gd name="T0" fmla="*/ 13 w 18"/>
                <a:gd name="T1" fmla="*/ 17 h 19"/>
                <a:gd name="T2" fmla="*/ 15 w 18"/>
                <a:gd name="T3" fmla="*/ 10 h 19"/>
                <a:gd name="T4" fmla="*/ 5 w 18"/>
                <a:gd name="T5" fmla="*/ 1 h 19"/>
                <a:gd name="T6" fmla="*/ 0 w 18"/>
                <a:gd name="T7" fmla="*/ 8 h 19"/>
                <a:gd name="T8" fmla="*/ 4 w 18"/>
                <a:gd name="T9" fmla="*/ 12 h 19"/>
                <a:gd name="T10" fmla="*/ 13 w 18"/>
                <a:gd name="T11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9">
                  <a:moveTo>
                    <a:pt x="13" y="17"/>
                  </a:moveTo>
                  <a:cubicBezTo>
                    <a:pt x="18" y="15"/>
                    <a:pt x="18" y="9"/>
                    <a:pt x="15" y="10"/>
                  </a:cubicBezTo>
                  <a:cubicBezTo>
                    <a:pt x="13" y="10"/>
                    <a:pt x="8" y="2"/>
                    <a:pt x="5" y="1"/>
                  </a:cubicBezTo>
                  <a:cubicBezTo>
                    <a:pt x="2" y="0"/>
                    <a:pt x="0" y="6"/>
                    <a:pt x="0" y="8"/>
                  </a:cubicBezTo>
                  <a:cubicBezTo>
                    <a:pt x="0" y="11"/>
                    <a:pt x="2" y="13"/>
                    <a:pt x="4" y="12"/>
                  </a:cubicBezTo>
                  <a:cubicBezTo>
                    <a:pt x="5" y="12"/>
                    <a:pt x="9" y="19"/>
                    <a:pt x="13" y="17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Rectangle 170"/>
            <p:cNvSpPr>
              <a:spLocks noChangeArrowheads="1"/>
            </p:cNvSpPr>
            <p:nvPr userDrawn="1"/>
          </p:nvSpPr>
          <p:spPr bwMode="auto">
            <a:xfrm>
              <a:off x="6256338" y="2241551"/>
              <a:ext cx="330200" cy="238125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>
              <a:solidFill>
                <a:srgbClr val="368CB2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Rectangle 171"/>
            <p:cNvSpPr>
              <a:spLocks noChangeArrowheads="1"/>
            </p:cNvSpPr>
            <p:nvPr userDrawn="1"/>
          </p:nvSpPr>
          <p:spPr bwMode="auto">
            <a:xfrm>
              <a:off x="6413500" y="2241551"/>
              <a:ext cx="192088" cy="238125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>
              <a:solidFill>
                <a:srgbClr val="368CB2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Rectangle 172"/>
            <p:cNvSpPr>
              <a:spLocks noChangeArrowheads="1"/>
            </p:cNvSpPr>
            <p:nvPr userDrawn="1"/>
          </p:nvSpPr>
          <p:spPr bwMode="auto">
            <a:xfrm>
              <a:off x="6589713" y="2241551"/>
              <a:ext cx="2217738" cy="238125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>
              <a:solidFill>
                <a:srgbClr val="368CB2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Oval 173"/>
            <p:cNvSpPr>
              <a:spLocks noChangeArrowheads="1"/>
            </p:cNvSpPr>
            <p:nvPr userDrawn="1"/>
          </p:nvSpPr>
          <p:spPr bwMode="auto">
            <a:xfrm>
              <a:off x="8148638" y="2452689"/>
              <a:ext cx="165100" cy="165100"/>
            </a:xfrm>
            <a:prstGeom prst="ellipse">
              <a:avLst/>
            </a:prstGeom>
            <a:solidFill>
              <a:srgbClr val="FF87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Oval 174"/>
            <p:cNvSpPr>
              <a:spLocks noChangeArrowheads="1"/>
            </p:cNvSpPr>
            <p:nvPr userDrawn="1"/>
          </p:nvSpPr>
          <p:spPr bwMode="auto">
            <a:xfrm>
              <a:off x="7023100" y="2452689"/>
              <a:ext cx="165100" cy="165100"/>
            </a:xfrm>
            <a:prstGeom prst="ellipse">
              <a:avLst/>
            </a:prstGeom>
            <a:solidFill>
              <a:srgbClr val="FF87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75"/>
            <p:cNvSpPr/>
            <p:nvPr userDrawn="1"/>
          </p:nvSpPr>
          <p:spPr bwMode="auto">
            <a:xfrm>
              <a:off x="7065963" y="2492376"/>
              <a:ext cx="1211263" cy="815975"/>
            </a:xfrm>
            <a:custGeom>
              <a:avLst/>
              <a:gdLst>
                <a:gd name="T0" fmla="*/ 319 w 763"/>
                <a:gd name="T1" fmla="*/ 515 h 515"/>
                <a:gd name="T2" fmla="*/ 443 w 763"/>
                <a:gd name="T3" fmla="*/ 515 h 515"/>
                <a:gd name="T4" fmla="*/ 763 w 763"/>
                <a:gd name="T5" fmla="*/ 195 h 515"/>
                <a:gd name="T6" fmla="*/ 763 w 763"/>
                <a:gd name="T7" fmla="*/ 27 h 515"/>
                <a:gd name="T8" fmla="*/ 736 w 763"/>
                <a:gd name="T9" fmla="*/ 0 h 515"/>
                <a:gd name="T10" fmla="*/ 709 w 763"/>
                <a:gd name="T11" fmla="*/ 27 h 515"/>
                <a:gd name="T12" fmla="*/ 709 w 763"/>
                <a:gd name="T13" fmla="*/ 195 h 515"/>
                <a:gd name="T14" fmla="*/ 443 w 763"/>
                <a:gd name="T15" fmla="*/ 461 h 515"/>
                <a:gd name="T16" fmla="*/ 319 w 763"/>
                <a:gd name="T17" fmla="*/ 461 h 515"/>
                <a:gd name="T18" fmla="*/ 53 w 763"/>
                <a:gd name="T19" fmla="*/ 195 h 515"/>
                <a:gd name="T20" fmla="*/ 53 w 763"/>
                <a:gd name="T21" fmla="*/ 27 h 515"/>
                <a:gd name="T22" fmla="*/ 27 w 763"/>
                <a:gd name="T23" fmla="*/ 0 h 515"/>
                <a:gd name="T24" fmla="*/ 0 w 763"/>
                <a:gd name="T25" fmla="*/ 27 h 515"/>
                <a:gd name="T26" fmla="*/ 0 w 763"/>
                <a:gd name="T27" fmla="*/ 195 h 515"/>
                <a:gd name="T28" fmla="*/ 319 w 763"/>
                <a:gd name="T29" fmla="*/ 515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3" h="515">
                  <a:moveTo>
                    <a:pt x="319" y="515"/>
                  </a:moveTo>
                  <a:cubicBezTo>
                    <a:pt x="443" y="515"/>
                    <a:pt x="443" y="515"/>
                    <a:pt x="443" y="515"/>
                  </a:cubicBezTo>
                  <a:cubicBezTo>
                    <a:pt x="619" y="515"/>
                    <a:pt x="763" y="371"/>
                    <a:pt x="763" y="195"/>
                  </a:cubicBezTo>
                  <a:cubicBezTo>
                    <a:pt x="763" y="27"/>
                    <a:pt x="763" y="27"/>
                    <a:pt x="763" y="27"/>
                  </a:cubicBezTo>
                  <a:cubicBezTo>
                    <a:pt x="763" y="12"/>
                    <a:pt x="751" y="0"/>
                    <a:pt x="736" y="0"/>
                  </a:cubicBezTo>
                  <a:cubicBezTo>
                    <a:pt x="721" y="0"/>
                    <a:pt x="709" y="12"/>
                    <a:pt x="709" y="27"/>
                  </a:cubicBezTo>
                  <a:cubicBezTo>
                    <a:pt x="709" y="195"/>
                    <a:pt x="709" y="195"/>
                    <a:pt x="709" y="195"/>
                  </a:cubicBezTo>
                  <a:cubicBezTo>
                    <a:pt x="709" y="342"/>
                    <a:pt x="590" y="461"/>
                    <a:pt x="443" y="461"/>
                  </a:cubicBezTo>
                  <a:cubicBezTo>
                    <a:pt x="319" y="461"/>
                    <a:pt x="319" y="461"/>
                    <a:pt x="319" y="461"/>
                  </a:cubicBezTo>
                  <a:cubicBezTo>
                    <a:pt x="172" y="461"/>
                    <a:pt x="53" y="342"/>
                    <a:pt x="53" y="195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371"/>
                    <a:pt x="143" y="515"/>
                    <a:pt x="319" y="515"/>
                  </a:cubicBezTo>
                  <a:close/>
                </a:path>
              </a:pathLst>
            </a:custGeom>
            <a:solidFill>
              <a:srgbClr val="F6FAFB"/>
            </a:solidFill>
            <a:ln w="12700" cap="flat">
              <a:solidFill>
                <a:srgbClr val="368CB2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76"/>
            <p:cNvSpPr/>
            <p:nvPr userDrawn="1"/>
          </p:nvSpPr>
          <p:spPr bwMode="auto">
            <a:xfrm>
              <a:off x="6262688" y="4406901"/>
              <a:ext cx="331788" cy="217488"/>
            </a:xfrm>
            <a:custGeom>
              <a:avLst/>
              <a:gdLst>
                <a:gd name="T0" fmla="*/ 105 w 209"/>
                <a:gd name="T1" fmla="*/ 0 h 137"/>
                <a:gd name="T2" fmla="*/ 52 w 209"/>
                <a:gd name="T3" fmla="*/ 68 h 137"/>
                <a:gd name="T4" fmla="*/ 0 w 209"/>
                <a:gd name="T5" fmla="*/ 137 h 137"/>
                <a:gd name="T6" fmla="*/ 105 w 209"/>
                <a:gd name="T7" fmla="*/ 137 h 137"/>
                <a:gd name="T8" fmla="*/ 209 w 209"/>
                <a:gd name="T9" fmla="*/ 137 h 137"/>
                <a:gd name="T10" fmla="*/ 157 w 209"/>
                <a:gd name="T11" fmla="*/ 68 h 137"/>
                <a:gd name="T12" fmla="*/ 105 w 209"/>
                <a:gd name="T1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137">
                  <a:moveTo>
                    <a:pt x="105" y="0"/>
                  </a:moveTo>
                  <a:lnTo>
                    <a:pt x="52" y="68"/>
                  </a:lnTo>
                  <a:lnTo>
                    <a:pt x="0" y="137"/>
                  </a:lnTo>
                  <a:lnTo>
                    <a:pt x="105" y="137"/>
                  </a:lnTo>
                  <a:lnTo>
                    <a:pt x="209" y="137"/>
                  </a:lnTo>
                  <a:lnTo>
                    <a:pt x="157" y="68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F876C"/>
            </a:solidFill>
            <a:ln w="12700" cap="flat">
              <a:solidFill>
                <a:srgbClr val="368CB2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77"/>
            <p:cNvSpPr>
              <a:spLocks noEditPoints="1"/>
            </p:cNvSpPr>
            <p:nvPr userDrawn="1"/>
          </p:nvSpPr>
          <p:spPr bwMode="auto">
            <a:xfrm>
              <a:off x="9144000" y="1757364"/>
              <a:ext cx="931863" cy="569913"/>
            </a:xfrm>
            <a:custGeom>
              <a:avLst/>
              <a:gdLst>
                <a:gd name="T0" fmla="*/ 104 w 587"/>
                <a:gd name="T1" fmla="*/ 0 h 359"/>
                <a:gd name="T2" fmla="*/ 0 w 587"/>
                <a:gd name="T3" fmla="*/ 178 h 359"/>
                <a:gd name="T4" fmla="*/ 103 w 587"/>
                <a:gd name="T5" fmla="*/ 357 h 359"/>
                <a:gd name="T6" fmla="*/ 586 w 587"/>
                <a:gd name="T7" fmla="*/ 359 h 359"/>
                <a:gd name="T8" fmla="*/ 587 w 587"/>
                <a:gd name="T9" fmla="*/ 1 h 359"/>
                <a:gd name="T10" fmla="*/ 104 w 587"/>
                <a:gd name="T11" fmla="*/ 0 h 359"/>
                <a:gd name="T12" fmla="*/ 134 w 587"/>
                <a:gd name="T13" fmla="*/ 175 h 359"/>
                <a:gd name="T14" fmla="*/ 105 w 587"/>
                <a:gd name="T15" fmla="*/ 203 h 359"/>
                <a:gd name="T16" fmla="*/ 77 w 587"/>
                <a:gd name="T17" fmla="*/ 175 h 359"/>
                <a:gd name="T18" fmla="*/ 105 w 587"/>
                <a:gd name="T19" fmla="*/ 147 h 359"/>
                <a:gd name="T20" fmla="*/ 134 w 587"/>
                <a:gd name="T21" fmla="*/ 175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7" h="359">
                  <a:moveTo>
                    <a:pt x="104" y="0"/>
                  </a:moveTo>
                  <a:cubicBezTo>
                    <a:pt x="0" y="178"/>
                    <a:pt x="0" y="178"/>
                    <a:pt x="0" y="178"/>
                  </a:cubicBezTo>
                  <a:cubicBezTo>
                    <a:pt x="103" y="357"/>
                    <a:pt x="103" y="357"/>
                    <a:pt x="103" y="357"/>
                  </a:cubicBezTo>
                  <a:cubicBezTo>
                    <a:pt x="586" y="359"/>
                    <a:pt x="586" y="359"/>
                    <a:pt x="586" y="359"/>
                  </a:cubicBezTo>
                  <a:cubicBezTo>
                    <a:pt x="587" y="1"/>
                    <a:pt x="587" y="1"/>
                    <a:pt x="587" y="1"/>
                  </a:cubicBezTo>
                  <a:lnTo>
                    <a:pt x="104" y="0"/>
                  </a:lnTo>
                  <a:close/>
                  <a:moveTo>
                    <a:pt x="134" y="175"/>
                  </a:moveTo>
                  <a:cubicBezTo>
                    <a:pt x="133" y="190"/>
                    <a:pt x="121" y="203"/>
                    <a:pt x="105" y="203"/>
                  </a:cubicBezTo>
                  <a:cubicBezTo>
                    <a:pt x="90" y="203"/>
                    <a:pt x="77" y="190"/>
                    <a:pt x="77" y="175"/>
                  </a:cubicBezTo>
                  <a:cubicBezTo>
                    <a:pt x="77" y="159"/>
                    <a:pt x="90" y="147"/>
                    <a:pt x="105" y="147"/>
                  </a:cubicBezTo>
                  <a:cubicBezTo>
                    <a:pt x="121" y="147"/>
                    <a:pt x="134" y="159"/>
                    <a:pt x="134" y="175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78"/>
            <p:cNvSpPr/>
            <p:nvPr userDrawn="1"/>
          </p:nvSpPr>
          <p:spPr bwMode="auto">
            <a:xfrm>
              <a:off x="6324600" y="3549651"/>
              <a:ext cx="711200" cy="476250"/>
            </a:xfrm>
            <a:custGeom>
              <a:avLst/>
              <a:gdLst>
                <a:gd name="T0" fmla="*/ 448 w 448"/>
                <a:gd name="T1" fmla="*/ 261 h 300"/>
                <a:gd name="T2" fmla="*/ 431 w 448"/>
                <a:gd name="T3" fmla="*/ 234 h 300"/>
                <a:gd name="T4" fmla="*/ 420 w 448"/>
                <a:gd name="T5" fmla="*/ 216 h 300"/>
                <a:gd name="T6" fmla="*/ 444 w 448"/>
                <a:gd name="T7" fmla="*/ 208 h 300"/>
                <a:gd name="T8" fmla="*/ 421 w 448"/>
                <a:gd name="T9" fmla="*/ 185 h 300"/>
                <a:gd name="T10" fmla="*/ 343 w 448"/>
                <a:gd name="T11" fmla="*/ 118 h 300"/>
                <a:gd name="T12" fmla="*/ 250 w 448"/>
                <a:gd name="T13" fmla="*/ 43 h 300"/>
                <a:gd name="T14" fmla="*/ 110 w 448"/>
                <a:gd name="T15" fmla="*/ 1 h 300"/>
                <a:gd name="T16" fmla="*/ 25 w 448"/>
                <a:gd name="T17" fmla="*/ 36 h 300"/>
                <a:gd name="T18" fmla="*/ 20 w 448"/>
                <a:gd name="T19" fmla="*/ 72 h 300"/>
                <a:gd name="T20" fmla="*/ 7 w 448"/>
                <a:gd name="T21" fmla="*/ 98 h 300"/>
                <a:gd name="T22" fmla="*/ 10 w 448"/>
                <a:gd name="T23" fmla="*/ 129 h 300"/>
                <a:gd name="T24" fmla="*/ 5 w 448"/>
                <a:gd name="T25" fmla="*/ 144 h 300"/>
                <a:gd name="T26" fmla="*/ 45 w 448"/>
                <a:gd name="T27" fmla="*/ 226 h 300"/>
                <a:gd name="T28" fmla="*/ 169 w 448"/>
                <a:gd name="T29" fmla="*/ 287 h 300"/>
                <a:gd name="T30" fmla="*/ 370 w 448"/>
                <a:gd name="T31" fmla="*/ 275 h 300"/>
                <a:gd name="T32" fmla="*/ 413 w 448"/>
                <a:gd name="T33" fmla="*/ 263 h 300"/>
                <a:gd name="T34" fmla="*/ 415 w 448"/>
                <a:gd name="T35" fmla="*/ 262 h 300"/>
                <a:gd name="T36" fmla="*/ 416 w 448"/>
                <a:gd name="T37" fmla="*/ 262 h 300"/>
                <a:gd name="T38" fmla="*/ 448 w 448"/>
                <a:gd name="T39" fmla="*/ 26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8" h="300">
                  <a:moveTo>
                    <a:pt x="448" y="261"/>
                  </a:moveTo>
                  <a:cubicBezTo>
                    <a:pt x="431" y="234"/>
                    <a:pt x="431" y="234"/>
                    <a:pt x="431" y="234"/>
                  </a:cubicBezTo>
                  <a:cubicBezTo>
                    <a:pt x="429" y="230"/>
                    <a:pt x="425" y="224"/>
                    <a:pt x="420" y="216"/>
                  </a:cubicBezTo>
                  <a:cubicBezTo>
                    <a:pt x="444" y="208"/>
                    <a:pt x="444" y="208"/>
                    <a:pt x="444" y="208"/>
                  </a:cubicBezTo>
                  <a:cubicBezTo>
                    <a:pt x="421" y="185"/>
                    <a:pt x="421" y="185"/>
                    <a:pt x="421" y="185"/>
                  </a:cubicBezTo>
                  <a:cubicBezTo>
                    <a:pt x="412" y="176"/>
                    <a:pt x="382" y="147"/>
                    <a:pt x="343" y="118"/>
                  </a:cubicBezTo>
                  <a:cubicBezTo>
                    <a:pt x="315" y="89"/>
                    <a:pt x="283" y="61"/>
                    <a:pt x="250" y="43"/>
                  </a:cubicBezTo>
                  <a:cubicBezTo>
                    <a:pt x="202" y="17"/>
                    <a:pt x="153" y="3"/>
                    <a:pt x="110" y="1"/>
                  </a:cubicBezTo>
                  <a:cubicBezTo>
                    <a:pt x="68" y="0"/>
                    <a:pt x="38" y="12"/>
                    <a:pt x="25" y="36"/>
                  </a:cubicBezTo>
                  <a:cubicBezTo>
                    <a:pt x="19" y="46"/>
                    <a:pt x="18" y="59"/>
                    <a:pt x="20" y="72"/>
                  </a:cubicBezTo>
                  <a:cubicBezTo>
                    <a:pt x="13" y="80"/>
                    <a:pt x="9" y="88"/>
                    <a:pt x="7" y="98"/>
                  </a:cubicBezTo>
                  <a:cubicBezTo>
                    <a:pt x="5" y="108"/>
                    <a:pt x="6" y="119"/>
                    <a:pt x="10" y="129"/>
                  </a:cubicBezTo>
                  <a:cubicBezTo>
                    <a:pt x="7" y="134"/>
                    <a:pt x="6" y="139"/>
                    <a:pt x="5" y="144"/>
                  </a:cubicBezTo>
                  <a:cubicBezTo>
                    <a:pt x="0" y="170"/>
                    <a:pt x="14" y="199"/>
                    <a:pt x="45" y="226"/>
                  </a:cubicBezTo>
                  <a:cubicBezTo>
                    <a:pt x="76" y="253"/>
                    <a:pt x="120" y="275"/>
                    <a:pt x="169" y="287"/>
                  </a:cubicBezTo>
                  <a:cubicBezTo>
                    <a:pt x="221" y="300"/>
                    <a:pt x="288" y="296"/>
                    <a:pt x="370" y="275"/>
                  </a:cubicBezTo>
                  <a:cubicBezTo>
                    <a:pt x="395" y="269"/>
                    <a:pt x="412" y="263"/>
                    <a:pt x="413" y="263"/>
                  </a:cubicBezTo>
                  <a:cubicBezTo>
                    <a:pt x="415" y="262"/>
                    <a:pt x="415" y="262"/>
                    <a:pt x="415" y="262"/>
                  </a:cubicBezTo>
                  <a:cubicBezTo>
                    <a:pt x="415" y="262"/>
                    <a:pt x="416" y="262"/>
                    <a:pt x="416" y="262"/>
                  </a:cubicBezTo>
                  <a:lnTo>
                    <a:pt x="448" y="261"/>
                  </a:lnTo>
                  <a:close/>
                </a:path>
              </a:pathLst>
            </a:custGeom>
            <a:solidFill>
              <a:srgbClr val="F6FAFB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79"/>
            <p:cNvSpPr/>
            <p:nvPr userDrawn="1"/>
          </p:nvSpPr>
          <p:spPr bwMode="auto">
            <a:xfrm>
              <a:off x="6396038" y="3606801"/>
              <a:ext cx="546100" cy="284163"/>
            </a:xfrm>
            <a:custGeom>
              <a:avLst/>
              <a:gdLst>
                <a:gd name="T0" fmla="*/ 279 w 344"/>
                <a:gd name="T1" fmla="*/ 177 h 179"/>
                <a:gd name="T2" fmla="*/ 279 w 344"/>
                <a:gd name="T3" fmla="*/ 177 h 179"/>
                <a:gd name="T4" fmla="*/ 317 w 344"/>
                <a:gd name="T5" fmla="*/ 179 h 179"/>
                <a:gd name="T6" fmla="*/ 344 w 344"/>
                <a:gd name="T7" fmla="*/ 179 h 179"/>
                <a:gd name="T8" fmla="*/ 331 w 344"/>
                <a:gd name="T9" fmla="*/ 161 h 179"/>
                <a:gd name="T10" fmla="*/ 192 w 344"/>
                <a:gd name="T11" fmla="*/ 32 h 179"/>
                <a:gd name="T12" fmla="*/ 81 w 344"/>
                <a:gd name="T13" fmla="*/ 2 h 179"/>
                <a:gd name="T14" fmla="*/ 11 w 344"/>
                <a:gd name="T15" fmla="*/ 21 h 179"/>
                <a:gd name="T16" fmla="*/ 23 w 344"/>
                <a:gd name="T17" fmla="*/ 80 h 179"/>
                <a:gd name="T18" fmla="*/ 110 w 344"/>
                <a:gd name="T19" fmla="*/ 143 h 179"/>
                <a:gd name="T20" fmla="*/ 279 w 344"/>
                <a:gd name="T21" fmla="*/ 17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4" h="179">
                  <a:moveTo>
                    <a:pt x="279" y="177"/>
                  </a:moveTo>
                  <a:cubicBezTo>
                    <a:pt x="279" y="177"/>
                    <a:pt x="279" y="177"/>
                    <a:pt x="279" y="177"/>
                  </a:cubicBezTo>
                  <a:cubicBezTo>
                    <a:pt x="301" y="179"/>
                    <a:pt x="317" y="179"/>
                    <a:pt x="317" y="179"/>
                  </a:cubicBezTo>
                  <a:cubicBezTo>
                    <a:pt x="344" y="179"/>
                    <a:pt x="344" y="179"/>
                    <a:pt x="344" y="179"/>
                  </a:cubicBezTo>
                  <a:cubicBezTo>
                    <a:pt x="331" y="161"/>
                    <a:pt x="331" y="161"/>
                    <a:pt x="331" y="161"/>
                  </a:cubicBezTo>
                  <a:cubicBezTo>
                    <a:pt x="320" y="145"/>
                    <a:pt x="262" y="66"/>
                    <a:pt x="192" y="32"/>
                  </a:cubicBezTo>
                  <a:cubicBezTo>
                    <a:pt x="155" y="15"/>
                    <a:pt x="115" y="4"/>
                    <a:pt x="81" y="2"/>
                  </a:cubicBezTo>
                  <a:cubicBezTo>
                    <a:pt x="47" y="0"/>
                    <a:pt x="22" y="6"/>
                    <a:pt x="11" y="21"/>
                  </a:cubicBezTo>
                  <a:cubicBezTo>
                    <a:pt x="0" y="36"/>
                    <a:pt x="4" y="57"/>
                    <a:pt x="23" y="80"/>
                  </a:cubicBezTo>
                  <a:cubicBezTo>
                    <a:pt x="42" y="103"/>
                    <a:pt x="72" y="125"/>
                    <a:pt x="110" y="143"/>
                  </a:cubicBezTo>
                  <a:cubicBezTo>
                    <a:pt x="149" y="161"/>
                    <a:pt x="206" y="173"/>
                    <a:pt x="279" y="177"/>
                  </a:cubicBezTo>
                  <a:close/>
                </a:path>
              </a:pathLst>
            </a:custGeom>
            <a:solidFill>
              <a:srgbClr val="C3E8FA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80"/>
            <p:cNvSpPr/>
            <p:nvPr userDrawn="1"/>
          </p:nvSpPr>
          <p:spPr bwMode="auto">
            <a:xfrm>
              <a:off x="7062788" y="3549651"/>
              <a:ext cx="712788" cy="476250"/>
            </a:xfrm>
            <a:custGeom>
              <a:avLst/>
              <a:gdLst>
                <a:gd name="T0" fmla="*/ 444 w 449"/>
                <a:gd name="T1" fmla="*/ 144 h 300"/>
                <a:gd name="T2" fmla="*/ 439 w 449"/>
                <a:gd name="T3" fmla="*/ 129 h 300"/>
                <a:gd name="T4" fmla="*/ 441 w 449"/>
                <a:gd name="T5" fmla="*/ 98 h 300"/>
                <a:gd name="T6" fmla="*/ 429 w 449"/>
                <a:gd name="T7" fmla="*/ 72 h 300"/>
                <a:gd name="T8" fmla="*/ 424 w 449"/>
                <a:gd name="T9" fmla="*/ 36 h 300"/>
                <a:gd name="T10" fmla="*/ 338 w 449"/>
                <a:gd name="T11" fmla="*/ 1 h 300"/>
                <a:gd name="T12" fmla="*/ 199 w 449"/>
                <a:gd name="T13" fmla="*/ 43 h 300"/>
                <a:gd name="T14" fmla="*/ 106 w 449"/>
                <a:gd name="T15" fmla="*/ 118 h 300"/>
                <a:gd name="T16" fmla="*/ 27 w 449"/>
                <a:gd name="T17" fmla="*/ 185 h 300"/>
                <a:gd name="T18" fmla="*/ 5 w 449"/>
                <a:gd name="T19" fmla="*/ 208 h 300"/>
                <a:gd name="T20" fmla="*/ 29 w 449"/>
                <a:gd name="T21" fmla="*/ 216 h 300"/>
                <a:gd name="T22" fmla="*/ 17 w 449"/>
                <a:gd name="T23" fmla="*/ 234 h 300"/>
                <a:gd name="T24" fmla="*/ 0 w 449"/>
                <a:gd name="T25" fmla="*/ 261 h 300"/>
                <a:gd name="T26" fmla="*/ 33 w 449"/>
                <a:gd name="T27" fmla="*/ 262 h 300"/>
                <a:gd name="T28" fmla="*/ 34 w 449"/>
                <a:gd name="T29" fmla="*/ 262 h 300"/>
                <a:gd name="T30" fmla="*/ 36 w 449"/>
                <a:gd name="T31" fmla="*/ 263 h 300"/>
                <a:gd name="T32" fmla="*/ 78 w 449"/>
                <a:gd name="T33" fmla="*/ 275 h 300"/>
                <a:gd name="T34" fmla="*/ 279 w 449"/>
                <a:gd name="T35" fmla="*/ 287 h 300"/>
                <a:gd name="T36" fmla="*/ 403 w 449"/>
                <a:gd name="T37" fmla="*/ 226 h 300"/>
                <a:gd name="T38" fmla="*/ 444 w 449"/>
                <a:gd name="T39" fmla="*/ 14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9" h="300">
                  <a:moveTo>
                    <a:pt x="444" y="144"/>
                  </a:moveTo>
                  <a:cubicBezTo>
                    <a:pt x="443" y="139"/>
                    <a:pt x="441" y="134"/>
                    <a:pt x="439" y="129"/>
                  </a:cubicBezTo>
                  <a:cubicBezTo>
                    <a:pt x="442" y="119"/>
                    <a:pt x="443" y="108"/>
                    <a:pt x="441" y="98"/>
                  </a:cubicBezTo>
                  <a:cubicBezTo>
                    <a:pt x="440" y="88"/>
                    <a:pt x="435" y="80"/>
                    <a:pt x="429" y="72"/>
                  </a:cubicBezTo>
                  <a:cubicBezTo>
                    <a:pt x="431" y="59"/>
                    <a:pt x="429" y="46"/>
                    <a:pt x="424" y="36"/>
                  </a:cubicBezTo>
                  <a:cubicBezTo>
                    <a:pt x="411" y="12"/>
                    <a:pt x="381" y="0"/>
                    <a:pt x="338" y="1"/>
                  </a:cubicBezTo>
                  <a:cubicBezTo>
                    <a:pt x="296" y="3"/>
                    <a:pt x="246" y="17"/>
                    <a:pt x="199" y="43"/>
                  </a:cubicBezTo>
                  <a:cubicBezTo>
                    <a:pt x="165" y="61"/>
                    <a:pt x="133" y="89"/>
                    <a:pt x="106" y="118"/>
                  </a:cubicBezTo>
                  <a:cubicBezTo>
                    <a:pt x="67" y="147"/>
                    <a:pt x="37" y="176"/>
                    <a:pt x="27" y="185"/>
                  </a:cubicBezTo>
                  <a:cubicBezTo>
                    <a:pt x="5" y="208"/>
                    <a:pt x="5" y="208"/>
                    <a:pt x="5" y="208"/>
                  </a:cubicBezTo>
                  <a:cubicBezTo>
                    <a:pt x="29" y="216"/>
                    <a:pt x="29" y="216"/>
                    <a:pt x="29" y="216"/>
                  </a:cubicBezTo>
                  <a:cubicBezTo>
                    <a:pt x="23" y="224"/>
                    <a:pt x="20" y="230"/>
                    <a:pt x="17" y="234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33" y="262"/>
                    <a:pt x="33" y="262"/>
                    <a:pt x="33" y="262"/>
                  </a:cubicBezTo>
                  <a:cubicBezTo>
                    <a:pt x="33" y="262"/>
                    <a:pt x="33" y="262"/>
                    <a:pt x="34" y="262"/>
                  </a:cubicBezTo>
                  <a:cubicBezTo>
                    <a:pt x="36" y="263"/>
                    <a:pt x="36" y="263"/>
                    <a:pt x="36" y="263"/>
                  </a:cubicBezTo>
                  <a:cubicBezTo>
                    <a:pt x="37" y="263"/>
                    <a:pt x="53" y="269"/>
                    <a:pt x="78" y="275"/>
                  </a:cubicBezTo>
                  <a:cubicBezTo>
                    <a:pt x="160" y="296"/>
                    <a:pt x="228" y="300"/>
                    <a:pt x="279" y="287"/>
                  </a:cubicBezTo>
                  <a:cubicBezTo>
                    <a:pt x="328" y="275"/>
                    <a:pt x="372" y="253"/>
                    <a:pt x="403" y="226"/>
                  </a:cubicBezTo>
                  <a:cubicBezTo>
                    <a:pt x="434" y="199"/>
                    <a:pt x="449" y="170"/>
                    <a:pt x="444" y="144"/>
                  </a:cubicBezTo>
                  <a:close/>
                </a:path>
              </a:pathLst>
            </a:custGeom>
            <a:solidFill>
              <a:srgbClr val="F6FAFB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81"/>
            <p:cNvSpPr/>
            <p:nvPr userDrawn="1"/>
          </p:nvSpPr>
          <p:spPr bwMode="auto">
            <a:xfrm>
              <a:off x="7158038" y="3606801"/>
              <a:ext cx="544513" cy="284163"/>
            </a:xfrm>
            <a:custGeom>
              <a:avLst/>
              <a:gdLst>
                <a:gd name="T0" fmla="*/ 65 w 343"/>
                <a:gd name="T1" fmla="*/ 177 h 179"/>
                <a:gd name="T2" fmla="*/ 65 w 343"/>
                <a:gd name="T3" fmla="*/ 177 h 179"/>
                <a:gd name="T4" fmla="*/ 26 w 343"/>
                <a:gd name="T5" fmla="*/ 179 h 179"/>
                <a:gd name="T6" fmla="*/ 0 w 343"/>
                <a:gd name="T7" fmla="*/ 179 h 179"/>
                <a:gd name="T8" fmla="*/ 13 w 343"/>
                <a:gd name="T9" fmla="*/ 161 h 179"/>
                <a:gd name="T10" fmla="*/ 152 w 343"/>
                <a:gd name="T11" fmla="*/ 32 h 179"/>
                <a:gd name="T12" fmla="*/ 262 w 343"/>
                <a:gd name="T13" fmla="*/ 2 h 179"/>
                <a:gd name="T14" fmla="*/ 332 w 343"/>
                <a:gd name="T15" fmla="*/ 21 h 179"/>
                <a:gd name="T16" fmla="*/ 321 w 343"/>
                <a:gd name="T17" fmla="*/ 80 h 179"/>
                <a:gd name="T18" fmla="*/ 234 w 343"/>
                <a:gd name="T19" fmla="*/ 143 h 179"/>
                <a:gd name="T20" fmla="*/ 65 w 343"/>
                <a:gd name="T21" fmla="*/ 17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3" h="179">
                  <a:moveTo>
                    <a:pt x="65" y="177"/>
                  </a:moveTo>
                  <a:cubicBezTo>
                    <a:pt x="65" y="177"/>
                    <a:pt x="65" y="177"/>
                    <a:pt x="65" y="177"/>
                  </a:cubicBezTo>
                  <a:cubicBezTo>
                    <a:pt x="42" y="179"/>
                    <a:pt x="27" y="179"/>
                    <a:pt x="26" y="17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24" y="145"/>
                    <a:pt x="81" y="66"/>
                    <a:pt x="152" y="32"/>
                  </a:cubicBezTo>
                  <a:cubicBezTo>
                    <a:pt x="189" y="15"/>
                    <a:pt x="228" y="4"/>
                    <a:pt x="262" y="2"/>
                  </a:cubicBezTo>
                  <a:cubicBezTo>
                    <a:pt x="297" y="0"/>
                    <a:pt x="321" y="6"/>
                    <a:pt x="332" y="21"/>
                  </a:cubicBezTo>
                  <a:cubicBezTo>
                    <a:pt x="343" y="36"/>
                    <a:pt x="339" y="57"/>
                    <a:pt x="321" y="80"/>
                  </a:cubicBezTo>
                  <a:cubicBezTo>
                    <a:pt x="302" y="103"/>
                    <a:pt x="271" y="125"/>
                    <a:pt x="234" y="143"/>
                  </a:cubicBezTo>
                  <a:cubicBezTo>
                    <a:pt x="195" y="161"/>
                    <a:pt x="138" y="173"/>
                    <a:pt x="65" y="177"/>
                  </a:cubicBezTo>
                  <a:close/>
                </a:path>
              </a:pathLst>
            </a:custGeom>
            <a:solidFill>
              <a:srgbClr val="C3E8FA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Rectangle 182"/>
            <p:cNvSpPr>
              <a:spLocks noChangeArrowheads="1"/>
            </p:cNvSpPr>
            <p:nvPr userDrawn="1"/>
          </p:nvSpPr>
          <p:spPr bwMode="auto">
            <a:xfrm>
              <a:off x="6159500" y="4410076"/>
              <a:ext cx="1785938" cy="1112838"/>
            </a:xfrm>
            <a:prstGeom prst="rect">
              <a:avLst/>
            </a:prstGeom>
            <a:solidFill>
              <a:schemeClr val="accent3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Rectangle 183"/>
            <p:cNvSpPr>
              <a:spLocks noChangeArrowheads="1"/>
            </p:cNvSpPr>
            <p:nvPr userDrawn="1"/>
          </p:nvSpPr>
          <p:spPr bwMode="auto">
            <a:xfrm>
              <a:off x="6978650" y="4410076"/>
              <a:ext cx="147638" cy="1112838"/>
            </a:xfrm>
            <a:prstGeom prst="rect">
              <a:avLst/>
            </a:prstGeom>
            <a:solidFill>
              <a:srgbClr val="F6FAFB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Rectangle 184"/>
            <p:cNvSpPr>
              <a:spLocks noChangeArrowheads="1"/>
            </p:cNvSpPr>
            <p:nvPr userDrawn="1"/>
          </p:nvSpPr>
          <p:spPr bwMode="auto">
            <a:xfrm>
              <a:off x="6151563" y="4694239"/>
              <a:ext cx="1801813" cy="147638"/>
            </a:xfrm>
            <a:prstGeom prst="rect">
              <a:avLst/>
            </a:prstGeom>
            <a:solidFill>
              <a:srgbClr val="F6FAFB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Rectangle 185"/>
            <p:cNvSpPr>
              <a:spLocks noChangeArrowheads="1"/>
            </p:cNvSpPr>
            <p:nvPr userDrawn="1"/>
          </p:nvSpPr>
          <p:spPr bwMode="auto">
            <a:xfrm>
              <a:off x="6083300" y="3983039"/>
              <a:ext cx="1938338" cy="517525"/>
            </a:xfrm>
            <a:prstGeom prst="rect">
              <a:avLst/>
            </a:prstGeom>
            <a:solidFill>
              <a:schemeClr val="accent3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Rectangle 186"/>
            <p:cNvSpPr>
              <a:spLocks noChangeArrowheads="1"/>
            </p:cNvSpPr>
            <p:nvPr userDrawn="1"/>
          </p:nvSpPr>
          <p:spPr bwMode="auto">
            <a:xfrm>
              <a:off x="6967538" y="3968751"/>
              <a:ext cx="168275" cy="531813"/>
            </a:xfrm>
            <a:prstGeom prst="rect">
              <a:avLst/>
            </a:prstGeom>
            <a:solidFill>
              <a:srgbClr val="F6FAFB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87"/>
            <p:cNvSpPr/>
            <p:nvPr userDrawn="1"/>
          </p:nvSpPr>
          <p:spPr bwMode="auto">
            <a:xfrm>
              <a:off x="6683375" y="3889376"/>
              <a:ext cx="446088" cy="485775"/>
            </a:xfrm>
            <a:custGeom>
              <a:avLst/>
              <a:gdLst>
                <a:gd name="T0" fmla="*/ 188 w 281"/>
                <a:gd name="T1" fmla="*/ 0 h 306"/>
                <a:gd name="T2" fmla="*/ 234 w 281"/>
                <a:gd name="T3" fmla="*/ 37 h 306"/>
                <a:gd name="T4" fmla="*/ 281 w 281"/>
                <a:gd name="T5" fmla="*/ 75 h 306"/>
                <a:gd name="T6" fmla="*/ 93 w 281"/>
                <a:gd name="T7" fmla="*/ 306 h 306"/>
                <a:gd name="T8" fmla="*/ 64 w 281"/>
                <a:gd name="T9" fmla="*/ 247 h 306"/>
                <a:gd name="T10" fmla="*/ 0 w 281"/>
                <a:gd name="T11" fmla="*/ 231 h 306"/>
                <a:gd name="T12" fmla="*/ 188 w 281"/>
                <a:gd name="T1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306">
                  <a:moveTo>
                    <a:pt x="188" y="0"/>
                  </a:moveTo>
                  <a:lnTo>
                    <a:pt x="234" y="37"/>
                  </a:lnTo>
                  <a:lnTo>
                    <a:pt x="281" y="75"/>
                  </a:lnTo>
                  <a:lnTo>
                    <a:pt x="93" y="306"/>
                  </a:lnTo>
                  <a:lnTo>
                    <a:pt x="64" y="247"/>
                  </a:lnTo>
                  <a:lnTo>
                    <a:pt x="0" y="231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F6FAFB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88"/>
            <p:cNvSpPr/>
            <p:nvPr userDrawn="1"/>
          </p:nvSpPr>
          <p:spPr bwMode="auto">
            <a:xfrm>
              <a:off x="6961188" y="3889376"/>
              <a:ext cx="446088" cy="485775"/>
            </a:xfrm>
            <a:custGeom>
              <a:avLst/>
              <a:gdLst>
                <a:gd name="T0" fmla="*/ 93 w 281"/>
                <a:gd name="T1" fmla="*/ 0 h 306"/>
                <a:gd name="T2" fmla="*/ 47 w 281"/>
                <a:gd name="T3" fmla="*/ 37 h 306"/>
                <a:gd name="T4" fmla="*/ 0 w 281"/>
                <a:gd name="T5" fmla="*/ 75 h 306"/>
                <a:gd name="T6" fmla="*/ 188 w 281"/>
                <a:gd name="T7" fmla="*/ 306 h 306"/>
                <a:gd name="T8" fmla="*/ 217 w 281"/>
                <a:gd name="T9" fmla="*/ 247 h 306"/>
                <a:gd name="T10" fmla="*/ 281 w 281"/>
                <a:gd name="T11" fmla="*/ 231 h 306"/>
                <a:gd name="T12" fmla="*/ 93 w 281"/>
                <a:gd name="T1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306">
                  <a:moveTo>
                    <a:pt x="93" y="0"/>
                  </a:moveTo>
                  <a:lnTo>
                    <a:pt x="47" y="37"/>
                  </a:lnTo>
                  <a:lnTo>
                    <a:pt x="0" y="75"/>
                  </a:lnTo>
                  <a:lnTo>
                    <a:pt x="188" y="306"/>
                  </a:lnTo>
                  <a:lnTo>
                    <a:pt x="217" y="247"/>
                  </a:lnTo>
                  <a:lnTo>
                    <a:pt x="281" y="231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F6FAFB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89"/>
            <p:cNvSpPr/>
            <p:nvPr userDrawn="1"/>
          </p:nvSpPr>
          <p:spPr bwMode="auto">
            <a:xfrm>
              <a:off x="6877050" y="3770314"/>
              <a:ext cx="334963" cy="236538"/>
            </a:xfrm>
            <a:custGeom>
              <a:avLst/>
              <a:gdLst>
                <a:gd name="T0" fmla="*/ 211 w 211"/>
                <a:gd name="T1" fmla="*/ 134 h 149"/>
                <a:gd name="T2" fmla="*/ 194 w 211"/>
                <a:gd name="T3" fmla="*/ 149 h 149"/>
                <a:gd name="T4" fmla="*/ 17 w 211"/>
                <a:gd name="T5" fmla="*/ 149 h 149"/>
                <a:gd name="T6" fmla="*/ 0 w 211"/>
                <a:gd name="T7" fmla="*/ 134 h 149"/>
                <a:gd name="T8" fmla="*/ 17 w 211"/>
                <a:gd name="T9" fmla="*/ 15 h 149"/>
                <a:gd name="T10" fmla="*/ 35 w 211"/>
                <a:gd name="T11" fmla="*/ 0 h 149"/>
                <a:gd name="T12" fmla="*/ 176 w 211"/>
                <a:gd name="T13" fmla="*/ 0 h 149"/>
                <a:gd name="T14" fmla="*/ 194 w 211"/>
                <a:gd name="T15" fmla="*/ 15 h 149"/>
                <a:gd name="T16" fmla="*/ 211 w 211"/>
                <a:gd name="T17" fmla="*/ 13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149">
                  <a:moveTo>
                    <a:pt x="211" y="134"/>
                  </a:moveTo>
                  <a:cubicBezTo>
                    <a:pt x="211" y="142"/>
                    <a:pt x="203" y="149"/>
                    <a:pt x="194" y="149"/>
                  </a:cubicBezTo>
                  <a:cubicBezTo>
                    <a:pt x="17" y="149"/>
                    <a:pt x="17" y="149"/>
                    <a:pt x="17" y="149"/>
                  </a:cubicBezTo>
                  <a:cubicBezTo>
                    <a:pt x="8" y="149"/>
                    <a:pt x="0" y="142"/>
                    <a:pt x="0" y="13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6"/>
                    <a:pt x="25" y="0"/>
                    <a:pt x="35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6" y="0"/>
                    <a:pt x="194" y="6"/>
                    <a:pt x="194" y="15"/>
                  </a:cubicBezTo>
                  <a:lnTo>
                    <a:pt x="211" y="134"/>
                  </a:lnTo>
                  <a:close/>
                </a:path>
              </a:pathLst>
            </a:custGeom>
            <a:solidFill>
              <a:srgbClr val="F6FAFB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90"/>
            <p:cNvSpPr/>
            <p:nvPr userDrawn="1"/>
          </p:nvSpPr>
          <p:spPr bwMode="auto">
            <a:xfrm>
              <a:off x="7483475" y="2725739"/>
              <a:ext cx="4165600" cy="2797175"/>
            </a:xfrm>
            <a:custGeom>
              <a:avLst/>
              <a:gdLst>
                <a:gd name="T0" fmla="*/ 111 w 2624"/>
                <a:gd name="T1" fmla="*/ 1765 h 1765"/>
                <a:gd name="T2" fmla="*/ 0 w 2624"/>
                <a:gd name="T3" fmla="*/ 1653 h 1765"/>
                <a:gd name="T4" fmla="*/ 0 w 2624"/>
                <a:gd name="T5" fmla="*/ 111 h 1765"/>
                <a:gd name="T6" fmla="*/ 111 w 2624"/>
                <a:gd name="T7" fmla="*/ 0 h 1765"/>
                <a:gd name="T8" fmla="*/ 2513 w 2624"/>
                <a:gd name="T9" fmla="*/ 0 h 1765"/>
                <a:gd name="T10" fmla="*/ 2624 w 2624"/>
                <a:gd name="T11" fmla="*/ 111 h 1765"/>
                <a:gd name="T12" fmla="*/ 2624 w 2624"/>
                <a:gd name="T13" fmla="*/ 1653 h 1765"/>
                <a:gd name="T14" fmla="*/ 2513 w 2624"/>
                <a:gd name="T15" fmla="*/ 1765 h 1765"/>
                <a:gd name="T16" fmla="*/ 111 w 2624"/>
                <a:gd name="T17" fmla="*/ 1765 h 1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24" h="1765">
                  <a:moveTo>
                    <a:pt x="111" y="1765"/>
                  </a:moveTo>
                  <a:cubicBezTo>
                    <a:pt x="49" y="1765"/>
                    <a:pt x="0" y="1715"/>
                    <a:pt x="0" y="165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50"/>
                    <a:pt x="49" y="0"/>
                    <a:pt x="111" y="0"/>
                  </a:cubicBezTo>
                  <a:cubicBezTo>
                    <a:pt x="2513" y="0"/>
                    <a:pt x="2513" y="0"/>
                    <a:pt x="2513" y="0"/>
                  </a:cubicBezTo>
                  <a:cubicBezTo>
                    <a:pt x="2574" y="0"/>
                    <a:pt x="2624" y="50"/>
                    <a:pt x="2624" y="111"/>
                  </a:cubicBezTo>
                  <a:cubicBezTo>
                    <a:pt x="2624" y="1653"/>
                    <a:pt x="2624" y="1653"/>
                    <a:pt x="2624" y="1653"/>
                  </a:cubicBezTo>
                  <a:cubicBezTo>
                    <a:pt x="2624" y="1715"/>
                    <a:pt x="2574" y="1765"/>
                    <a:pt x="2513" y="1765"/>
                  </a:cubicBezTo>
                  <a:lnTo>
                    <a:pt x="111" y="1765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Oval 191"/>
            <p:cNvSpPr>
              <a:spLocks noChangeArrowheads="1"/>
            </p:cNvSpPr>
            <p:nvPr userDrawn="1"/>
          </p:nvSpPr>
          <p:spPr bwMode="auto">
            <a:xfrm>
              <a:off x="11460163" y="4098926"/>
              <a:ext cx="50800" cy="49213"/>
            </a:xfrm>
            <a:prstGeom prst="ellipse">
              <a:avLst/>
            </a:pr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92"/>
            <p:cNvSpPr/>
            <p:nvPr userDrawn="1"/>
          </p:nvSpPr>
          <p:spPr bwMode="auto">
            <a:xfrm>
              <a:off x="7639050" y="3970339"/>
              <a:ext cx="133350" cy="307975"/>
            </a:xfrm>
            <a:custGeom>
              <a:avLst/>
              <a:gdLst>
                <a:gd name="T0" fmla="*/ 21 w 84"/>
                <a:gd name="T1" fmla="*/ 195 h 195"/>
                <a:gd name="T2" fmla="*/ 0 w 84"/>
                <a:gd name="T3" fmla="*/ 174 h 195"/>
                <a:gd name="T4" fmla="*/ 0 w 84"/>
                <a:gd name="T5" fmla="*/ 21 h 195"/>
                <a:gd name="T6" fmla="*/ 21 w 84"/>
                <a:gd name="T7" fmla="*/ 0 h 195"/>
                <a:gd name="T8" fmla="*/ 63 w 84"/>
                <a:gd name="T9" fmla="*/ 0 h 195"/>
                <a:gd name="T10" fmla="*/ 84 w 84"/>
                <a:gd name="T11" fmla="*/ 21 h 195"/>
                <a:gd name="T12" fmla="*/ 84 w 84"/>
                <a:gd name="T13" fmla="*/ 174 h 195"/>
                <a:gd name="T14" fmla="*/ 63 w 84"/>
                <a:gd name="T15" fmla="*/ 195 h 195"/>
                <a:gd name="T16" fmla="*/ 21 w 84"/>
                <a:gd name="T17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195">
                  <a:moveTo>
                    <a:pt x="21" y="195"/>
                  </a:moveTo>
                  <a:cubicBezTo>
                    <a:pt x="10" y="195"/>
                    <a:pt x="0" y="186"/>
                    <a:pt x="0" y="17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10" y="0"/>
                    <a:pt x="2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75" y="0"/>
                    <a:pt x="84" y="9"/>
                    <a:pt x="84" y="21"/>
                  </a:cubicBezTo>
                  <a:cubicBezTo>
                    <a:pt x="84" y="174"/>
                    <a:pt x="84" y="174"/>
                    <a:pt x="84" y="174"/>
                  </a:cubicBezTo>
                  <a:cubicBezTo>
                    <a:pt x="84" y="186"/>
                    <a:pt x="75" y="195"/>
                    <a:pt x="63" y="195"/>
                  </a:cubicBezTo>
                  <a:lnTo>
                    <a:pt x="21" y="195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Rectangle 193"/>
            <p:cNvSpPr>
              <a:spLocks noChangeArrowheads="1"/>
            </p:cNvSpPr>
            <p:nvPr userDrawn="1"/>
          </p:nvSpPr>
          <p:spPr bwMode="auto">
            <a:xfrm>
              <a:off x="7907338" y="2867026"/>
              <a:ext cx="3349625" cy="2514600"/>
            </a:xfrm>
            <a:prstGeom prst="rect">
              <a:avLst/>
            </a:prstGeom>
            <a:solidFill>
              <a:srgbClr val="59B3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94"/>
            <p:cNvSpPr/>
            <p:nvPr userDrawn="1"/>
          </p:nvSpPr>
          <p:spPr bwMode="auto">
            <a:xfrm>
              <a:off x="9340850" y="2867026"/>
              <a:ext cx="1916113" cy="1174750"/>
            </a:xfrm>
            <a:custGeom>
              <a:avLst/>
              <a:gdLst>
                <a:gd name="T0" fmla="*/ 605 w 1207"/>
                <a:gd name="T1" fmla="*/ 0 h 740"/>
                <a:gd name="T2" fmla="*/ 0 w 1207"/>
                <a:gd name="T3" fmla="*/ 0 h 740"/>
                <a:gd name="T4" fmla="*/ 1207 w 1207"/>
                <a:gd name="T5" fmla="*/ 740 h 740"/>
                <a:gd name="T6" fmla="*/ 1207 w 1207"/>
                <a:gd name="T7" fmla="*/ 369 h 740"/>
                <a:gd name="T8" fmla="*/ 605 w 1207"/>
                <a:gd name="T9" fmla="*/ 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7" h="740">
                  <a:moveTo>
                    <a:pt x="605" y="0"/>
                  </a:moveTo>
                  <a:lnTo>
                    <a:pt x="0" y="0"/>
                  </a:lnTo>
                  <a:lnTo>
                    <a:pt x="1207" y="740"/>
                  </a:lnTo>
                  <a:lnTo>
                    <a:pt x="1207" y="369"/>
                  </a:lnTo>
                  <a:lnTo>
                    <a:pt x="605" y="0"/>
                  </a:lnTo>
                  <a:close/>
                </a:path>
              </a:pathLst>
            </a:custGeom>
            <a:solidFill>
              <a:srgbClr val="66CD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95"/>
            <p:cNvSpPr/>
            <p:nvPr userDrawn="1"/>
          </p:nvSpPr>
          <p:spPr bwMode="auto">
            <a:xfrm>
              <a:off x="8809038" y="2867026"/>
              <a:ext cx="2447925" cy="1503363"/>
            </a:xfrm>
            <a:custGeom>
              <a:avLst/>
              <a:gdLst>
                <a:gd name="T0" fmla="*/ 0 w 1542"/>
                <a:gd name="T1" fmla="*/ 0 h 947"/>
                <a:gd name="T2" fmla="*/ 1542 w 1542"/>
                <a:gd name="T3" fmla="*/ 947 h 947"/>
                <a:gd name="T4" fmla="*/ 1542 w 1542"/>
                <a:gd name="T5" fmla="*/ 805 h 947"/>
                <a:gd name="T6" fmla="*/ 230 w 1542"/>
                <a:gd name="T7" fmla="*/ 0 h 947"/>
                <a:gd name="T8" fmla="*/ 0 w 1542"/>
                <a:gd name="T9" fmla="*/ 0 h 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2" h="947">
                  <a:moveTo>
                    <a:pt x="0" y="0"/>
                  </a:moveTo>
                  <a:lnTo>
                    <a:pt x="1542" y="947"/>
                  </a:lnTo>
                  <a:lnTo>
                    <a:pt x="1542" y="805"/>
                  </a:lnTo>
                  <a:lnTo>
                    <a:pt x="2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CD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Rectangle 196"/>
            <p:cNvSpPr>
              <a:spLocks noChangeArrowheads="1"/>
            </p:cNvSpPr>
            <p:nvPr userDrawn="1"/>
          </p:nvSpPr>
          <p:spPr bwMode="auto">
            <a:xfrm>
              <a:off x="7891463" y="2854326"/>
              <a:ext cx="3395663" cy="2554288"/>
            </a:xfrm>
            <a:prstGeom prst="rect">
              <a:avLst/>
            </a:pr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97"/>
            <p:cNvSpPr>
              <a:spLocks noEditPoints="1"/>
            </p:cNvSpPr>
            <p:nvPr userDrawn="1"/>
          </p:nvSpPr>
          <p:spPr bwMode="auto">
            <a:xfrm>
              <a:off x="7875588" y="2840039"/>
              <a:ext cx="3427413" cy="2584450"/>
            </a:xfrm>
            <a:custGeom>
              <a:avLst/>
              <a:gdLst>
                <a:gd name="T0" fmla="*/ 2139 w 2159"/>
                <a:gd name="T1" fmla="*/ 19 h 1628"/>
                <a:gd name="T2" fmla="*/ 2139 w 2159"/>
                <a:gd name="T3" fmla="*/ 1608 h 1628"/>
                <a:gd name="T4" fmla="*/ 20 w 2159"/>
                <a:gd name="T5" fmla="*/ 1608 h 1628"/>
                <a:gd name="T6" fmla="*/ 20 w 2159"/>
                <a:gd name="T7" fmla="*/ 19 h 1628"/>
                <a:gd name="T8" fmla="*/ 2139 w 2159"/>
                <a:gd name="T9" fmla="*/ 19 h 1628"/>
                <a:gd name="T10" fmla="*/ 2159 w 2159"/>
                <a:gd name="T11" fmla="*/ 0 h 1628"/>
                <a:gd name="T12" fmla="*/ 2139 w 2159"/>
                <a:gd name="T13" fmla="*/ 0 h 1628"/>
                <a:gd name="T14" fmla="*/ 20 w 2159"/>
                <a:gd name="T15" fmla="*/ 0 h 1628"/>
                <a:gd name="T16" fmla="*/ 0 w 2159"/>
                <a:gd name="T17" fmla="*/ 0 h 1628"/>
                <a:gd name="T18" fmla="*/ 0 w 2159"/>
                <a:gd name="T19" fmla="*/ 19 h 1628"/>
                <a:gd name="T20" fmla="*/ 0 w 2159"/>
                <a:gd name="T21" fmla="*/ 1608 h 1628"/>
                <a:gd name="T22" fmla="*/ 0 w 2159"/>
                <a:gd name="T23" fmla="*/ 1628 h 1628"/>
                <a:gd name="T24" fmla="*/ 20 w 2159"/>
                <a:gd name="T25" fmla="*/ 1628 h 1628"/>
                <a:gd name="T26" fmla="*/ 2139 w 2159"/>
                <a:gd name="T27" fmla="*/ 1628 h 1628"/>
                <a:gd name="T28" fmla="*/ 2159 w 2159"/>
                <a:gd name="T29" fmla="*/ 1628 h 1628"/>
                <a:gd name="T30" fmla="*/ 2159 w 2159"/>
                <a:gd name="T31" fmla="*/ 1608 h 1628"/>
                <a:gd name="T32" fmla="*/ 2159 w 2159"/>
                <a:gd name="T33" fmla="*/ 19 h 1628"/>
                <a:gd name="T34" fmla="*/ 2159 w 2159"/>
                <a:gd name="T35" fmla="*/ 0 h 1628"/>
                <a:gd name="T36" fmla="*/ 2159 w 2159"/>
                <a:gd name="T37" fmla="*/ 0 h 1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9" h="1628">
                  <a:moveTo>
                    <a:pt x="2139" y="19"/>
                  </a:moveTo>
                  <a:lnTo>
                    <a:pt x="2139" y="1608"/>
                  </a:lnTo>
                  <a:lnTo>
                    <a:pt x="20" y="1608"/>
                  </a:lnTo>
                  <a:lnTo>
                    <a:pt x="20" y="19"/>
                  </a:lnTo>
                  <a:lnTo>
                    <a:pt x="2139" y="19"/>
                  </a:lnTo>
                  <a:close/>
                  <a:moveTo>
                    <a:pt x="2159" y="0"/>
                  </a:moveTo>
                  <a:lnTo>
                    <a:pt x="2139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0" y="1608"/>
                  </a:lnTo>
                  <a:lnTo>
                    <a:pt x="0" y="1628"/>
                  </a:lnTo>
                  <a:lnTo>
                    <a:pt x="20" y="1628"/>
                  </a:lnTo>
                  <a:lnTo>
                    <a:pt x="2139" y="1628"/>
                  </a:lnTo>
                  <a:lnTo>
                    <a:pt x="2159" y="1628"/>
                  </a:lnTo>
                  <a:lnTo>
                    <a:pt x="2159" y="1608"/>
                  </a:lnTo>
                  <a:lnTo>
                    <a:pt x="2159" y="19"/>
                  </a:lnTo>
                  <a:lnTo>
                    <a:pt x="2159" y="0"/>
                  </a:lnTo>
                  <a:lnTo>
                    <a:pt x="2159" y="0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98"/>
            <p:cNvSpPr>
              <a:spLocks noEditPoints="1"/>
            </p:cNvSpPr>
            <p:nvPr userDrawn="1"/>
          </p:nvSpPr>
          <p:spPr bwMode="auto">
            <a:xfrm>
              <a:off x="7875588" y="2840039"/>
              <a:ext cx="3427413" cy="2584450"/>
            </a:xfrm>
            <a:custGeom>
              <a:avLst/>
              <a:gdLst>
                <a:gd name="T0" fmla="*/ 2139 w 2159"/>
                <a:gd name="T1" fmla="*/ 19 h 1628"/>
                <a:gd name="T2" fmla="*/ 2139 w 2159"/>
                <a:gd name="T3" fmla="*/ 1608 h 1628"/>
                <a:gd name="T4" fmla="*/ 20 w 2159"/>
                <a:gd name="T5" fmla="*/ 1608 h 1628"/>
                <a:gd name="T6" fmla="*/ 20 w 2159"/>
                <a:gd name="T7" fmla="*/ 19 h 1628"/>
                <a:gd name="T8" fmla="*/ 2139 w 2159"/>
                <a:gd name="T9" fmla="*/ 19 h 1628"/>
                <a:gd name="T10" fmla="*/ 2159 w 2159"/>
                <a:gd name="T11" fmla="*/ 0 h 1628"/>
                <a:gd name="T12" fmla="*/ 2139 w 2159"/>
                <a:gd name="T13" fmla="*/ 0 h 1628"/>
                <a:gd name="T14" fmla="*/ 20 w 2159"/>
                <a:gd name="T15" fmla="*/ 0 h 1628"/>
                <a:gd name="T16" fmla="*/ 0 w 2159"/>
                <a:gd name="T17" fmla="*/ 0 h 1628"/>
                <a:gd name="T18" fmla="*/ 0 w 2159"/>
                <a:gd name="T19" fmla="*/ 19 h 1628"/>
                <a:gd name="T20" fmla="*/ 0 w 2159"/>
                <a:gd name="T21" fmla="*/ 1608 h 1628"/>
                <a:gd name="T22" fmla="*/ 0 w 2159"/>
                <a:gd name="T23" fmla="*/ 1628 h 1628"/>
                <a:gd name="T24" fmla="*/ 20 w 2159"/>
                <a:gd name="T25" fmla="*/ 1628 h 1628"/>
                <a:gd name="T26" fmla="*/ 2139 w 2159"/>
                <a:gd name="T27" fmla="*/ 1628 h 1628"/>
                <a:gd name="T28" fmla="*/ 2159 w 2159"/>
                <a:gd name="T29" fmla="*/ 1628 h 1628"/>
                <a:gd name="T30" fmla="*/ 2159 w 2159"/>
                <a:gd name="T31" fmla="*/ 1608 h 1628"/>
                <a:gd name="T32" fmla="*/ 2159 w 2159"/>
                <a:gd name="T33" fmla="*/ 19 h 1628"/>
                <a:gd name="T34" fmla="*/ 2159 w 2159"/>
                <a:gd name="T35" fmla="*/ 0 h 1628"/>
                <a:gd name="T36" fmla="*/ 2159 w 2159"/>
                <a:gd name="T37" fmla="*/ 0 h 1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9" h="1628">
                  <a:moveTo>
                    <a:pt x="2139" y="19"/>
                  </a:moveTo>
                  <a:lnTo>
                    <a:pt x="2139" y="1608"/>
                  </a:lnTo>
                  <a:lnTo>
                    <a:pt x="20" y="1608"/>
                  </a:lnTo>
                  <a:lnTo>
                    <a:pt x="20" y="19"/>
                  </a:lnTo>
                  <a:lnTo>
                    <a:pt x="2139" y="19"/>
                  </a:lnTo>
                  <a:moveTo>
                    <a:pt x="2159" y="0"/>
                  </a:moveTo>
                  <a:lnTo>
                    <a:pt x="2139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0" y="1608"/>
                  </a:lnTo>
                  <a:lnTo>
                    <a:pt x="0" y="1628"/>
                  </a:lnTo>
                  <a:lnTo>
                    <a:pt x="20" y="1628"/>
                  </a:lnTo>
                  <a:lnTo>
                    <a:pt x="2139" y="1628"/>
                  </a:lnTo>
                  <a:lnTo>
                    <a:pt x="2159" y="1628"/>
                  </a:lnTo>
                  <a:lnTo>
                    <a:pt x="2159" y="1608"/>
                  </a:lnTo>
                  <a:lnTo>
                    <a:pt x="2159" y="19"/>
                  </a:lnTo>
                  <a:lnTo>
                    <a:pt x="2159" y="0"/>
                  </a:lnTo>
                  <a:lnTo>
                    <a:pt x="215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Rectangle 199"/>
            <p:cNvSpPr>
              <a:spLocks noChangeArrowheads="1"/>
            </p:cNvSpPr>
            <p:nvPr userDrawn="1"/>
          </p:nvSpPr>
          <p:spPr bwMode="auto">
            <a:xfrm>
              <a:off x="7907338" y="2870201"/>
              <a:ext cx="3363913" cy="239713"/>
            </a:xfrm>
            <a:prstGeom prst="rect">
              <a:avLst/>
            </a:prstGeom>
            <a:solidFill>
              <a:srgbClr val="BAE5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Rectangle 200"/>
            <p:cNvSpPr>
              <a:spLocks noChangeArrowheads="1"/>
            </p:cNvSpPr>
            <p:nvPr userDrawn="1"/>
          </p:nvSpPr>
          <p:spPr bwMode="auto">
            <a:xfrm>
              <a:off x="9131300" y="2928939"/>
              <a:ext cx="1995488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Oval 201"/>
            <p:cNvSpPr>
              <a:spLocks noChangeArrowheads="1"/>
            </p:cNvSpPr>
            <p:nvPr userDrawn="1"/>
          </p:nvSpPr>
          <p:spPr bwMode="auto">
            <a:xfrm>
              <a:off x="7988300" y="2941639"/>
              <a:ext cx="95250" cy="96838"/>
            </a:xfrm>
            <a:prstGeom prst="ellipse">
              <a:avLst/>
            </a:prstGeom>
            <a:solidFill>
              <a:srgbClr val="41A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Oval 202"/>
            <p:cNvSpPr>
              <a:spLocks noChangeArrowheads="1"/>
            </p:cNvSpPr>
            <p:nvPr userDrawn="1"/>
          </p:nvSpPr>
          <p:spPr bwMode="auto">
            <a:xfrm>
              <a:off x="8140700" y="2941639"/>
              <a:ext cx="96838" cy="96838"/>
            </a:xfrm>
            <a:prstGeom prst="ellipse">
              <a:avLst/>
            </a:prstGeom>
            <a:solidFill>
              <a:srgbClr val="88D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Oval 203"/>
            <p:cNvSpPr>
              <a:spLocks noChangeArrowheads="1"/>
            </p:cNvSpPr>
            <p:nvPr userDrawn="1"/>
          </p:nvSpPr>
          <p:spPr bwMode="auto">
            <a:xfrm>
              <a:off x="8293100" y="2941639"/>
              <a:ext cx="96838" cy="96838"/>
            </a:xfrm>
            <a:prstGeom prst="ellipse">
              <a:avLst/>
            </a:prstGeom>
            <a:solidFill>
              <a:srgbClr val="81C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Rectangle 204"/>
            <p:cNvSpPr>
              <a:spLocks noChangeArrowheads="1"/>
            </p:cNvSpPr>
            <p:nvPr userDrawn="1"/>
          </p:nvSpPr>
          <p:spPr bwMode="auto">
            <a:xfrm>
              <a:off x="8129588" y="3390901"/>
              <a:ext cx="1119188" cy="11176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Rectangle 206"/>
            <p:cNvSpPr>
              <a:spLocks noChangeArrowheads="1"/>
            </p:cNvSpPr>
            <p:nvPr userDrawn="1"/>
          </p:nvSpPr>
          <p:spPr bwMode="auto">
            <a:xfrm>
              <a:off x="8318500" y="4686301"/>
              <a:ext cx="428625" cy="42862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Rectangle 207"/>
            <p:cNvSpPr>
              <a:spLocks noChangeArrowheads="1"/>
            </p:cNvSpPr>
            <p:nvPr userDrawn="1"/>
          </p:nvSpPr>
          <p:spPr bwMode="auto">
            <a:xfrm>
              <a:off x="8847138" y="4686301"/>
              <a:ext cx="427038" cy="42862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Rectangle 208"/>
            <p:cNvSpPr>
              <a:spLocks noChangeArrowheads="1"/>
            </p:cNvSpPr>
            <p:nvPr userDrawn="1"/>
          </p:nvSpPr>
          <p:spPr bwMode="auto">
            <a:xfrm>
              <a:off x="9375775" y="4686301"/>
              <a:ext cx="427038" cy="42862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Rectangle 209"/>
            <p:cNvSpPr>
              <a:spLocks noChangeArrowheads="1"/>
            </p:cNvSpPr>
            <p:nvPr userDrawn="1"/>
          </p:nvSpPr>
          <p:spPr bwMode="auto">
            <a:xfrm>
              <a:off x="9904413" y="4686301"/>
              <a:ext cx="427038" cy="42862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Rectangle 210"/>
            <p:cNvSpPr>
              <a:spLocks noChangeArrowheads="1"/>
            </p:cNvSpPr>
            <p:nvPr userDrawn="1"/>
          </p:nvSpPr>
          <p:spPr bwMode="auto">
            <a:xfrm>
              <a:off x="10431463" y="4686301"/>
              <a:ext cx="428625" cy="42862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Rectangle 211"/>
            <p:cNvSpPr>
              <a:spLocks noChangeArrowheads="1"/>
            </p:cNvSpPr>
            <p:nvPr userDrawn="1"/>
          </p:nvSpPr>
          <p:spPr bwMode="auto">
            <a:xfrm>
              <a:off x="9431338" y="3390901"/>
              <a:ext cx="1000125" cy="10001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Rectangle 212"/>
            <p:cNvSpPr>
              <a:spLocks noChangeArrowheads="1"/>
            </p:cNvSpPr>
            <p:nvPr userDrawn="1"/>
          </p:nvSpPr>
          <p:spPr bwMode="auto">
            <a:xfrm>
              <a:off x="9431338" y="4217988"/>
              <a:ext cx="809625" cy="2762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Rectangle 213"/>
            <p:cNvSpPr>
              <a:spLocks noChangeArrowheads="1"/>
            </p:cNvSpPr>
            <p:nvPr userDrawn="1"/>
          </p:nvSpPr>
          <p:spPr bwMode="auto">
            <a:xfrm>
              <a:off x="9578975" y="4325938"/>
              <a:ext cx="512763" cy="60325"/>
            </a:xfrm>
            <a:prstGeom prst="rect">
              <a:avLst/>
            </a:prstGeom>
            <a:solidFill>
              <a:srgbClr val="F7F8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214"/>
            <p:cNvSpPr/>
            <p:nvPr userDrawn="1"/>
          </p:nvSpPr>
          <p:spPr bwMode="auto">
            <a:xfrm>
              <a:off x="8129588" y="4832351"/>
              <a:ext cx="73025" cy="138113"/>
            </a:xfrm>
            <a:custGeom>
              <a:avLst/>
              <a:gdLst>
                <a:gd name="T0" fmla="*/ 0 w 46"/>
                <a:gd name="T1" fmla="*/ 43 h 87"/>
                <a:gd name="T2" fmla="*/ 23 w 46"/>
                <a:gd name="T3" fmla="*/ 21 h 87"/>
                <a:gd name="T4" fmla="*/ 46 w 46"/>
                <a:gd name="T5" fmla="*/ 0 h 87"/>
                <a:gd name="T6" fmla="*/ 46 w 46"/>
                <a:gd name="T7" fmla="*/ 43 h 87"/>
                <a:gd name="T8" fmla="*/ 46 w 46"/>
                <a:gd name="T9" fmla="*/ 87 h 87"/>
                <a:gd name="T10" fmla="*/ 23 w 46"/>
                <a:gd name="T11" fmla="*/ 65 h 87"/>
                <a:gd name="T12" fmla="*/ 0 w 46"/>
                <a:gd name="T13" fmla="*/ 4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87">
                  <a:moveTo>
                    <a:pt x="0" y="43"/>
                  </a:moveTo>
                  <a:lnTo>
                    <a:pt x="23" y="21"/>
                  </a:lnTo>
                  <a:lnTo>
                    <a:pt x="46" y="0"/>
                  </a:lnTo>
                  <a:lnTo>
                    <a:pt x="46" y="43"/>
                  </a:lnTo>
                  <a:lnTo>
                    <a:pt x="46" y="87"/>
                  </a:lnTo>
                  <a:lnTo>
                    <a:pt x="23" y="65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215"/>
            <p:cNvSpPr/>
            <p:nvPr userDrawn="1"/>
          </p:nvSpPr>
          <p:spPr bwMode="auto">
            <a:xfrm>
              <a:off x="10988675" y="4832351"/>
              <a:ext cx="71438" cy="138113"/>
            </a:xfrm>
            <a:custGeom>
              <a:avLst/>
              <a:gdLst>
                <a:gd name="T0" fmla="*/ 45 w 45"/>
                <a:gd name="T1" fmla="*/ 43 h 87"/>
                <a:gd name="T2" fmla="*/ 22 w 45"/>
                <a:gd name="T3" fmla="*/ 65 h 87"/>
                <a:gd name="T4" fmla="*/ 0 w 45"/>
                <a:gd name="T5" fmla="*/ 87 h 87"/>
                <a:gd name="T6" fmla="*/ 0 w 45"/>
                <a:gd name="T7" fmla="*/ 43 h 87"/>
                <a:gd name="T8" fmla="*/ 0 w 45"/>
                <a:gd name="T9" fmla="*/ 0 h 87"/>
                <a:gd name="T10" fmla="*/ 22 w 45"/>
                <a:gd name="T11" fmla="*/ 21 h 87"/>
                <a:gd name="T12" fmla="*/ 45 w 45"/>
                <a:gd name="T13" fmla="*/ 4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87">
                  <a:moveTo>
                    <a:pt x="45" y="43"/>
                  </a:moveTo>
                  <a:lnTo>
                    <a:pt x="22" y="65"/>
                  </a:lnTo>
                  <a:lnTo>
                    <a:pt x="0" y="87"/>
                  </a:lnTo>
                  <a:lnTo>
                    <a:pt x="0" y="43"/>
                  </a:lnTo>
                  <a:lnTo>
                    <a:pt x="0" y="0"/>
                  </a:lnTo>
                  <a:lnTo>
                    <a:pt x="22" y="21"/>
                  </a:lnTo>
                  <a:lnTo>
                    <a:pt x="45" y="4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216"/>
            <p:cNvSpPr/>
            <p:nvPr userDrawn="1"/>
          </p:nvSpPr>
          <p:spPr bwMode="auto">
            <a:xfrm>
              <a:off x="9431338" y="3643313"/>
              <a:ext cx="1546225" cy="0"/>
            </a:xfrm>
            <a:custGeom>
              <a:avLst/>
              <a:gdLst>
                <a:gd name="T0" fmla="*/ 0 w 974"/>
                <a:gd name="T1" fmla="*/ 974 w 974"/>
                <a:gd name="T2" fmla="*/ 0 w 97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974">
                  <a:moveTo>
                    <a:pt x="0" y="0"/>
                  </a:moveTo>
                  <a:lnTo>
                    <a:pt x="97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Line 217"/>
            <p:cNvSpPr>
              <a:spLocks noChangeShapeType="1"/>
            </p:cNvSpPr>
            <p:nvPr userDrawn="1"/>
          </p:nvSpPr>
          <p:spPr bwMode="auto">
            <a:xfrm>
              <a:off x="9431338" y="3643313"/>
              <a:ext cx="1546225" cy="0"/>
            </a:xfrm>
            <a:prstGeom prst="line">
              <a:avLst/>
            </a:prstGeom>
            <a:noFill/>
            <a:ln w="12700" cap="flat">
              <a:solidFill>
                <a:srgbClr val="368CB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218"/>
            <p:cNvSpPr/>
            <p:nvPr userDrawn="1"/>
          </p:nvSpPr>
          <p:spPr bwMode="auto">
            <a:xfrm>
              <a:off x="9431338" y="3741738"/>
              <a:ext cx="1546225" cy="0"/>
            </a:xfrm>
            <a:custGeom>
              <a:avLst/>
              <a:gdLst>
                <a:gd name="T0" fmla="*/ 0 w 974"/>
                <a:gd name="T1" fmla="*/ 974 w 974"/>
                <a:gd name="T2" fmla="*/ 0 w 97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974">
                  <a:moveTo>
                    <a:pt x="0" y="0"/>
                  </a:moveTo>
                  <a:lnTo>
                    <a:pt x="97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Line 219"/>
            <p:cNvSpPr>
              <a:spLocks noChangeShapeType="1"/>
            </p:cNvSpPr>
            <p:nvPr userDrawn="1"/>
          </p:nvSpPr>
          <p:spPr bwMode="auto">
            <a:xfrm>
              <a:off x="9431338" y="3741738"/>
              <a:ext cx="1546225" cy="0"/>
            </a:xfrm>
            <a:prstGeom prst="line">
              <a:avLst/>
            </a:prstGeom>
            <a:noFill/>
            <a:ln w="12700" cap="flat">
              <a:solidFill>
                <a:srgbClr val="368CB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220"/>
            <p:cNvSpPr/>
            <p:nvPr userDrawn="1"/>
          </p:nvSpPr>
          <p:spPr bwMode="auto">
            <a:xfrm>
              <a:off x="9431338" y="3838576"/>
              <a:ext cx="1455738" cy="0"/>
            </a:xfrm>
            <a:custGeom>
              <a:avLst/>
              <a:gdLst>
                <a:gd name="T0" fmla="*/ 0 w 917"/>
                <a:gd name="T1" fmla="*/ 917 w 917"/>
                <a:gd name="T2" fmla="*/ 0 w 91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917">
                  <a:moveTo>
                    <a:pt x="0" y="0"/>
                  </a:moveTo>
                  <a:lnTo>
                    <a:pt x="9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Line 221"/>
            <p:cNvSpPr>
              <a:spLocks noChangeShapeType="1"/>
            </p:cNvSpPr>
            <p:nvPr userDrawn="1"/>
          </p:nvSpPr>
          <p:spPr bwMode="auto">
            <a:xfrm>
              <a:off x="9431338" y="3838576"/>
              <a:ext cx="1455738" cy="0"/>
            </a:xfrm>
            <a:prstGeom prst="line">
              <a:avLst/>
            </a:prstGeom>
            <a:noFill/>
            <a:ln w="12700" cap="flat">
              <a:solidFill>
                <a:srgbClr val="368CB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222"/>
            <p:cNvSpPr/>
            <p:nvPr userDrawn="1"/>
          </p:nvSpPr>
          <p:spPr bwMode="auto">
            <a:xfrm>
              <a:off x="9431338" y="3935413"/>
              <a:ext cx="1546225" cy="0"/>
            </a:xfrm>
            <a:custGeom>
              <a:avLst/>
              <a:gdLst>
                <a:gd name="T0" fmla="*/ 0 w 974"/>
                <a:gd name="T1" fmla="*/ 974 w 974"/>
                <a:gd name="T2" fmla="*/ 0 w 97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974">
                  <a:moveTo>
                    <a:pt x="0" y="0"/>
                  </a:moveTo>
                  <a:lnTo>
                    <a:pt x="97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Line 223"/>
            <p:cNvSpPr>
              <a:spLocks noChangeShapeType="1"/>
            </p:cNvSpPr>
            <p:nvPr userDrawn="1"/>
          </p:nvSpPr>
          <p:spPr bwMode="auto">
            <a:xfrm>
              <a:off x="9431338" y="3935413"/>
              <a:ext cx="1546225" cy="0"/>
            </a:xfrm>
            <a:prstGeom prst="line">
              <a:avLst/>
            </a:prstGeom>
            <a:noFill/>
            <a:ln w="12700" cap="flat">
              <a:solidFill>
                <a:srgbClr val="368CB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224"/>
            <p:cNvSpPr/>
            <p:nvPr userDrawn="1"/>
          </p:nvSpPr>
          <p:spPr bwMode="auto">
            <a:xfrm>
              <a:off x="9431338" y="4032251"/>
              <a:ext cx="1222375" cy="0"/>
            </a:xfrm>
            <a:custGeom>
              <a:avLst/>
              <a:gdLst>
                <a:gd name="T0" fmla="*/ 0 w 770"/>
                <a:gd name="T1" fmla="*/ 770 w 770"/>
                <a:gd name="T2" fmla="*/ 0 w 77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70">
                  <a:moveTo>
                    <a:pt x="0" y="0"/>
                  </a:moveTo>
                  <a:lnTo>
                    <a:pt x="7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Line 225"/>
            <p:cNvSpPr>
              <a:spLocks noChangeShapeType="1"/>
            </p:cNvSpPr>
            <p:nvPr userDrawn="1"/>
          </p:nvSpPr>
          <p:spPr bwMode="auto">
            <a:xfrm>
              <a:off x="9431338" y="4032251"/>
              <a:ext cx="1222375" cy="0"/>
            </a:xfrm>
            <a:prstGeom prst="line">
              <a:avLst/>
            </a:prstGeom>
            <a:noFill/>
            <a:ln w="12700" cap="flat">
              <a:solidFill>
                <a:srgbClr val="368CB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Line 226"/>
            <p:cNvSpPr>
              <a:spLocks noChangeShapeType="1"/>
            </p:cNvSpPr>
            <p:nvPr userDrawn="1"/>
          </p:nvSpPr>
          <p:spPr bwMode="auto">
            <a:xfrm flipH="1">
              <a:off x="9623425" y="1865313"/>
              <a:ext cx="219075" cy="331788"/>
            </a:xfrm>
            <a:prstGeom prst="line">
              <a:avLst/>
            </a:prstGeom>
            <a:noFill/>
            <a:ln w="12700" cap="rnd">
              <a:solidFill>
                <a:srgbClr val="368CB2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227"/>
            <p:cNvSpPr/>
            <p:nvPr userDrawn="1"/>
          </p:nvSpPr>
          <p:spPr bwMode="auto">
            <a:xfrm>
              <a:off x="9586913" y="1870076"/>
              <a:ext cx="95250" cy="160338"/>
            </a:xfrm>
            <a:custGeom>
              <a:avLst/>
              <a:gdLst>
                <a:gd name="T0" fmla="*/ 60 w 60"/>
                <a:gd name="T1" fmla="*/ 71 h 101"/>
                <a:gd name="T2" fmla="*/ 30 w 60"/>
                <a:gd name="T3" fmla="*/ 101 h 101"/>
                <a:gd name="T4" fmla="*/ 30 w 60"/>
                <a:gd name="T5" fmla="*/ 101 h 101"/>
                <a:gd name="T6" fmla="*/ 0 w 60"/>
                <a:gd name="T7" fmla="*/ 71 h 101"/>
                <a:gd name="T8" fmla="*/ 0 w 60"/>
                <a:gd name="T9" fmla="*/ 30 h 101"/>
                <a:gd name="T10" fmla="*/ 30 w 60"/>
                <a:gd name="T11" fmla="*/ 0 h 101"/>
                <a:gd name="T12" fmla="*/ 30 w 60"/>
                <a:gd name="T13" fmla="*/ 0 h 101"/>
                <a:gd name="T14" fmla="*/ 60 w 60"/>
                <a:gd name="T15" fmla="*/ 30 h 101"/>
                <a:gd name="T16" fmla="*/ 60 w 60"/>
                <a:gd name="T17" fmla="*/ 7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01">
                  <a:moveTo>
                    <a:pt x="60" y="71"/>
                  </a:moveTo>
                  <a:cubicBezTo>
                    <a:pt x="60" y="87"/>
                    <a:pt x="46" y="101"/>
                    <a:pt x="30" y="101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13" y="101"/>
                    <a:pt x="0" y="87"/>
                    <a:pt x="0" y="7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6" y="0"/>
                    <a:pt x="60" y="13"/>
                    <a:pt x="60" y="30"/>
                  </a:cubicBezTo>
                  <a:lnTo>
                    <a:pt x="60" y="71"/>
                  </a:lnTo>
                  <a:close/>
                </a:path>
              </a:pathLst>
            </a:custGeom>
            <a:noFill/>
            <a:ln w="12700" cap="rnd">
              <a:solidFill>
                <a:srgbClr val="368CB2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228"/>
            <p:cNvSpPr/>
            <p:nvPr userDrawn="1"/>
          </p:nvSpPr>
          <p:spPr bwMode="auto">
            <a:xfrm>
              <a:off x="9785350" y="2032001"/>
              <a:ext cx="95250" cy="160338"/>
            </a:xfrm>
            <a:custGeom>
              <a:avLst/>
              <a:gdLst>
                <a:gd name="T0" fmla="*/ 60 w 60"/>
                <a:gd name="T1" fmla="*/ 71 h 101"/>
                <a:gd name="T2" fmla="*/ 30 w 60"/>
                <a:gd name="T3" fmla="*/ 101 h 101"/>
                <a:gd name="T4" fmla="*/ 30 w 60"/>
                <a:gd name="T5" fmla="*/ 101 h 101"/>
                <a:gd name="T6" fmla="*/ 0 w 60"/>
                <a:gd name="T7" fmla="*/ 71 h 101"/>
                <a:gd name="T8" fmla="*/ 0 w 60"/>
                <a:gd name="T9" fmla="*/ 30 h 101"/>
                <a:gd name="T10" fmla="*/ 30 w 60"/>
                <a:gd name="T11" fmla="*/ 0 h 101"/>
                <a:gd name="T12" fmla="*/ 30 w 60"/>
                <a:gd name="T13" fmla="*/ 0 h 101"/>
                <a:gd name="T14" fmla="*/ 60 w 60"/>
                <a:gd name="T15" fmla="*/ 30 h 101"/>
                <a:gd name="T16" fmla="*/ 60 w 60"/>
                <a:gd name="T17" fmla="*/ 7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01">
                  <a:moveTo>
                    <a:pt x="60" y="71"/>
                  </a:moveTo>
                  <a:cubicBezTo>
                    <a:pt x="60" y="88"/>
                    <a:pt x="47" y="101"/>
                    <a:pt x="30" y="101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13" y="101"/>
                    <a:pt x="0" y="88"/>
                    <a:pt x="0" y="7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lnTo>
                    <a:pt x="60" y="71"/>
                  </a:lnTo>
                  <a:close/>
                </a:path>
              </a:pathLst>
            </a:custGeom>
            <a:noFill/>
            <a:ln w="12700" cap="rnd">
              <a:solidFill>
                <a:srgbClr val="368CB2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6242593" y="2839381"/>
            <a:ext cx="5277896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6243709" y="3734731"/>
            <a:ext cx="5277896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13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 flipH="1">
            <a:off x="0" y="-3172"/>
            <a:ext cx="12192000" cy="6861172"/>
            <a:chOff x="0" y="-3172"/>
            <a:chExt cx="12192000" cy="6861172"/>
          </a:xfrm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Oval 59"/>
            <p:cNvSpPr>
              <a:spLocks noChangeArrowheads="1"/>
            </p:cNvSpPr>
            <p:nvPr userDrawn="1"/>
          </p:nvSpPr>
          <p:spPr bwMode="auto">
            <a:xfrm>
              <a:off x="10336213" y="1563689"/>
              <a:ext cx="55563" cy="55563"/>
            </a:xfrm>
            <a:prstGeom prst="ellipse">
              <a:avLst/>
            </a:prstGeom>
            <a:solidFill>
              <a:srgbClr val="78F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0"/>
            <p:cNvSpPr/>
            <p:nvPr userDrawn="1"/>
          </p:nvSpPr>
          <p:spPr bwMode="auto">
            <a:xfrm>
              <a:off x="10567988" y="1338264"/>
              <a:ext cx="303213" cy="55563"/>
            </a:xfrm>
            <a:custGeom>
              <a:avLst/>
              <a:gdLst>
                <a:gd name="T0" fmla="*/ 18 w 191"/>
                <a:gd name="T1" fmla="*/ 35 h 35"/>
                <a:gd name="T2" fmla="*/ 173 w 191"/>
                <a:gd name="T3" fmla="*/ 35 h 35"/>
                <a:gd name="T4" fmla="*/ 191 w 191"/>
                <a:gd name="T5" fmla="*/ 18 h 35"/>
                <a:gd name="T6" fmla="*/ 173 w 191"/>
                <a:gd name="T7" fmla="*/ 0 h 35"/>
                <a:gd name="T8" fmla="*/ 18 w 191"/>
                <a:gd name="T9" fmla="*/ 0 h 35"/>
                <a:gd name="T10" fmla="*/ 0 w 191"/>
                <a:gd name="T11" fmla="*/ 18 h 35"/>
                <a:gd name="T12" fmla="*/ 18 w 191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35">
                  <a:moveTo>
                    <a:pt x="18" y="35"/>
                  </a:moveTo>
                  <a:cubicBezTo>
                    <a:pt x="173" y="35"/>
                    <a:pt x="173" y="35"/>
                    <a:pt x="173" y="35"/>
                  </a:cubicBezTo>
                  <a:cubicBezTo>
                    <a:pt x="183" y="35"/>
                    <a:pt x="191" y="27"/>
                    <a:pt x="191" y="18"/>
                  </a:cubicBezTo>
                  <a:cubicBezTo>
                    <a:pt x="191" y="8"/>
                    <a:pt x="183" y="0"/>
                    <a:pt x="17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lose/>
                </a:path>
              </a:pathLst>
            </a:custGeom>
            <a:solidFill>
              <a:srgbClr val="78F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61"/>
            <p:cNvSpPr/>
            <p:nvPr userDrawn="1"/>
          </p:nvSpPr>
          <p:spPr bwMode="auto">
            <a:xfrm>
              <a:off x="10558463" y="1450976"/>
              <a:ext cx="52388" cy="55563"/>
            </a:xfrm>
            <a:custGeom>
              <a:avLst/>
              <a:gdLst>
                <a:gd name="T0" fmla="*/ 17 w 33"/>
                <a:gd name="T1" fmla="*/ 35 h 35"/>
                <a:gd name="T2" fmla="*/ 33 w 33"/>
                <a:gd name="T3" fmla="*/ 18 h 35"/>
                <a:gd name="T4" fmla="*/ 17 w 33"/>
                <a:gd name="T5" fmla="*/ 0 h 35"/>
                <a:gd name="T6" fmla="*/ 0 w 33"/>
                <a:gd name="T7" fmla="*/ 18 h 35"/>
                <a:gd name="T8" fmla="*/ 17 w 33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5">
                  <a:moveTo>
                    <a:pt x="17" y="35"/>
                  </a:moveTo>
                  <a:cubicBezTo>
                    <a:pt x="26" y="34"/>
                    <a:pt x="33" y="27"/>
                    <a:pt x="33" y="18"/>
                  </a:cubicBezTo>
                  <a:cubicBezTo>
                    <a:pt x="33" y="8"/>
                    <a:pt x="26" y="1"/>
                    <a:pt x="17" y="0"/>
                  </a:cubicBezTo>
                  <a:cubicBezTo>
                    <a:pt x="8" y="1"/>
                    <a:pt x="0" y="8"/>
                    <a:pt x="0" y="18"/>
                  </a:cubicBezTo>
                  <a:cubicBezTo>
                    <a:pt x="0" y="27"/>
                    <a:pt x="8" y="34"/>
                    <a:pt x="17" y="35"/>
                  </a:cubicBezTo>
                  <a:close/>
                </a:path>
              </a:pathLst>
            </a:custGeom>
            <a:solidFill>
              <a:srgbClr val="78F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62"/>
            <p:cNvSpPr/>
            <p:nvPr userDrawn="1"/>
          </p:nvSpPr>
          <p:spPr bwMode="auto">
            <a:xfrm>
              <a:off x="10534650" y="1563689"/>
              <a:ext cx="317500" cy="55563"/>
            </a:xfrm>
            <a:custGeom>
              <a:avLst/>
              <a:gdLst>
                <a:gd name="T0" fmla="*/ 183 w 200"/>
                <a:gd name="T1" fmla="*/ 0 h 35"/>
                <a:gd name="T2" fmla="*/ 18 w 200"/>
                <a:gd name="T3" fmla="*/ 0 h 35"/>
                <a:gd name="T4" fmla="*/ 0 w 200"/>
                <a:gd name="T5" fmla="*/ 17 h 35"/>
                <a:gd name="T6" fmla="*/ 18 w 200"/>
                <a:gd name="T7" fmla="*/ 35 h 35"/>
                <a:gd name="T8" fmla="*/ 183 w 200"/>
                <a:gd name="T9" fmla="*/ 35 h 35"/>
                <a:gd name="T10" fmla="*/ 200 w 200"/>
                <a:gd name="T11" fmla="*/ 17 h 35"/>
                <a:gd name="T12" fmla="*/ 183 w 200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35">
                  <a:moveTo>
                    <a:pt x="18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183" y="35"/>
                    <a:pt x="183" y="35"/>
                    <a:pt x="183" y="35"/>
                  </a:cubicBezTo>
                  <a:cubicBezTo>
                    <a:pt x="192" y="35"/>
                    <a:pt x="200" y="27"/>
                    <a:pt x="200" y="17"/>
                  </a:cubicBezTo>
                  <a:cubicBezTo>
                    <a:pt x="200" y="8"/>
                    <a:pt x="192" y="0"/>
                    <a:pt x="183" y="0"/>
                  </a:cubicBezTo>
                  <a:close/>
                </a:path>
              </a:pathLst>
            </a:custGeom>
            <a:solidFill>
              <a:srgbClr val="78F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63"/>
            <p:cNvSpPr>
              <a:spLocks noEditPoints="1"/>
            </p:cNvSpPr>
            <p:nvPr userDrawn="1"/>
          </p:nvSpPr>
          <p:spPr bwMode="auto">
            <a:xfrm>
              <a:off x="9844088" y="1057276"/>
              <a:ext cx="1565275" cy="1123950"/>
            </a:xfrm>
            <a:custGeom>
              <a:avLst/>
              <a:gdLst>
                <a:gd name="T0" fmla="*/ 672 w 986"/>
                <a:gd name="T1" fmla="*/ 336 h 709"/>
                <a:gd name="T2" fmla="*/ 897 w 986"/>
                <a:gd name="T3" fmla="*/ 301 h 709"/>
                <a:gd name="T4" fmla="*/ 537 w 986"/>
                <a:gd name="T5" fmla="*/ 283 h 709"/>
                <a:gd name="T6" fmla="*/ 834 w 986"/>
                <a:gd name="T7" fmla="*/ 248 h 709"/>
                <a:gd name="T8" fmla="*/ 754 w 986"/>
                <a:gd name="T9" fmla="*/ 212 h 709"/>
                <a:gd name="T10" fmla="*/ 784 w 986"/>
                <a:gd name="T11" fmla="*/ 177 h 709"/>
                <a:gd name="T12" fmla="*/ 490 w 986"/>
                <a:gd name="T13" fmla="*/ 141 h 709"/>
                <a:gd name="T14" fmla="*/ 648 w 986"/>
                <a:gd name="T15" fmla="*/ 106 h 709"/>
                <a:gd name="T16" fmla="*/ 648 w 986"/>
                <a:gd name="T17" fmla="*/ 71 h 709"/>
                <a:gd name="T18" fmla="*/ 573 w 986"/>
                <a:gd name="T19" fmla="*/ 35 h 709"/>
                <a:gd name="T20" fmla="*/ 621 w 986"/>
                <a:gd name="T21" fmla="*/ 17 h 709"/>
                <a:gd name="T22" fmla="*/ 259 w 986"/>
                <a:gd name="T23" fmla="*/ 17 h 709"/>
                <a:gd name="T24" fmla="*/ 501 w 986"/>
                <a:gd name="T25" fmla="*/ 35 h 709"/>
                <a:gd name="T26" fmla="*/ 321 w 986"/>
                <a:gd name="T27" fmla="*/ 71 h 709"/>
                <a:gd name="T28" fmla="*/ 321 w 986"/>
                <a:gd name="T29" fmla="*/ 106 h 709"/>
                <a:gd name="T30" fmla="*/ 365 w 986"/>
                <a:gd name="T31" fmla="*/ 141 h 709"/>
                <a:gd name="T32" fmla="*/ 164 w 986"/>
                <a:gd name="T33" fmla="*/ 177 h 709"/>
                <a:gd name="T34" fmla="*/ 349 w 986"/>
                <a:gd name="T35" fmla="*/ 212 h 709"/>
                <a:gd name="T36" fmla="*/ 77 w 986"/>
                <a:gd name="T37" fmla="*/ 248 h 709"/>
                <a:gd name="T38" fmla="*/ 343 w 986"/>
                <a:gd name="T39" fmla="*/ 283 h 709"/>
                <a:gd name="T40" fmla="*/ 86 w 986"/>
                <a:gd name="T41" fmla="*/ 301 h 709"/>
                <a:gd name="T42" fmla="*/ 296 w 986"/>
                <a:gd name="T43" fmla="*/ 336 h 709"/>
                <a:gd name="T44" fmla="*/ 0 w 986"/>
                <a:gd name="T45" fmla="*/ 372 h 709"/>
                <a:gd name="T46" fmla="*/ 427 w 986"/>
                <a:gd name="T47" fmla="*/ 390 h 709"/>
                <a:gd name="T48" fmla="*/ 178 w 986"/>
                <a:gd name="T49" fmla="*/ 425 h 709"/>
                <a:gd name="T50" fmla="*/ 178 w 986"/>
                <a:gd name="T51" fmla="*/ 460 h 709"/>
                <a:gd name="T52" fmla="*/ 517 w 986"/>
                <a:gd name="T53" fmla="*/ 496 h 709"/>
                <a:gd name="T54" fmla="*/ 128 w 986"/>
                <a:gd name="T55" fmla="*/ 531 h 709"/>
                <a:gd name="T56" fmla="*/ 382 w 986"/>
                <a:gd name="T57" fmla="*/ 567 h 709"/>
                <a:gd name="T58" fmla="*/ 89 w 986"/>
                <a:gd name="T59" fmla="*/ 602 h 709"/>
                <a:gd name="T60" fmla="*/ 270 w 986"/>
                <a:gd name="T61" fmla="*/ 638 h 709"/>
                <a:gd name="T62" fmla="*/ 242 w 986"/>
                <a:gd name="T63" fmla="*/ 673 h 709"/>
                <a:gd name="T64" fmla="*/ 517 w 986"/>
                <a:gd name="T65" fmla="*/ 709 h 709"/>
                <a:gd name="T66" fmla="*/ 588 w 986"/>
                <a:gd name="T67" fmla="*/ 673 h 709"/>
                <a:gd name="T68" fmla="*/ 702 w 986"/>
                <a:gd name="T69" fmla="*/ 638 h 709"/>
                <a:gd name="T70" fmla="*/ 396 w 986"/>
                <a:gd name="T71" fmla="*/ 602 h 709"/>
                <a:gd name="T72" fmla="*/ 702 w 986"/>
                <a:gd name="T73" fmla="*/ 567 h 709"/>
                <a:gd name="T74" fmla="*/ 507 w 986"/>
                <a:gd name="T75" fmla="*/ 531 h 709"/>
                <a:gd name="T76" fmla="*/ 600 w 986"/>
                <a:gd name="T77" fmla="*/ 496 h 709"/>
                <a:gd name="T78" fmla="*/ 588 w 986"/>
                <a:gd name="T79" fmla="*/ 460 h 709"/>
                <a:gd name="T80" fmla="*/ 897 w 986"/>
                <a:gd name="T81" fmla="*/ 443 h 709"/>
                <a:gd name="T82" fmla="*/ 535 w 986"/>
                <a:gd name="T83" fmla="*/ 407 h 709"/>
                <a:gd name="T84" fmla="*/ 986 w 986"/>
                <a:gd name="T85" fmla="*/ 372 h 709"/>
                <a:gd name="T86" fmla="*/ 328 w 986"/>
                <a:gd name="T87" fmla="*/ 354 h 709"/>
                <a:gd name="T88" fmla="*/ 345 w 986"/>
                <a:gd name="T89" fmla="*/ 336 h 709"/>
                <a:gd name="T90" fmla="*/ 629 w 986"/>
                <a:gd name="T91" fmla="*/ 177 h 709"/>
                <a:gd name="T92" fmla="*/ 474 w 986"/>
                <a:gd name="T93" fmla="*/ 212 h 709"/>
                <a:gd name="T94" fmla="*/ 467 w 986"/>
                <a:gd name="T95" fmla="*/ 248 h 709"/>
                <a:gd name="T96" fmla="*/ 450 w 986"/>
                <a:gd name="T97" fmla="*/ 266 h 709"/>
                <a:gd name="T98" fmla="*/ 453 w 986"/>
                <a:gd name="T99" fmla="*/ 354 h 709"/>
                <a:gd name="T100" fmla="*/ 618 w 986"/>
                <a:gd name="T101" fmla="*/ 31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86" h="709">
                  <a:moveTo>
                    <a:pt x="968" y="354"/>
                  </a:moveTo>
                  <a:cubicBezTo>
                    <a:pt x="689" y="354"/>
                    <a:pt x="689" y="354"/>
                    <a:pt x="689" y="354"/>
                  </a:cubicBezTo>
                  <a:cubicBezTo>
                    <a:pt x="679" y="354"/>
                    <a:pt x="672" y="346"/>
                    <a:pt x="672" y="336"/>
                  </a:cubicBezTo>
                  <a:cubicBezTo>
                    <a:pt x="672" y="327"/>
                    <a:pt x="679" y="319"/>
                    <a:pt x="689" y="319"/>
                  </a:cubicBezTo>
                  <a:cubicBezTo>
                    <a:pt x="879" y="319"/>
                    <a:pt x="879" y="319"/>
                    <a:pt x="879" y="319"/>
                  </a:cubicBezTo>
                  <a:cubicBezTo>
                    <a:pt x="889" y="319"/>
                    <a:pt x="897" y="311"/>
                    <a:pt x="897" y="301"/>
                  </a:cubicBezTo>
                  <a:cubicBezTo>
                    <a:pt x="897" y="301"/>
                    <a:pt x="897" y="301"/>
                    <a:pt x="897" y="301"/>
                  </a:cubicBezTo>
                  <a:cubicBezTo>
                    <a:pt x="897" y="291"/>
                    <a:pt x="889" y="283"/>
                    <a:pt x="879" y="283"/>
                  </a:cubicBezTo>
                  <a:cubicBezTo>
                    <a:pt x="537" y="283"/>
                    <a:pt x="537" y="283"/>
                    <a:pt x="537" y="283"/>
                  </a:cubicBezTo>
                  <a:cubicBezTo>
                    <a:pt x="527" y="283"/>
                    <a:pt x="519" y="275"/>
                    <a:pt x="519" y="266"/>
                  </a:cubicBezTo>
                  <a:cubicBezTo>
                    <a:pt x="519" y="256"/>
                    <a:pt x="527" y="248"/>
                    <a:pt x="537" y="248"/>
                  </a:cubicBezTo>
                  <a:cubicBezTo>
                    <a:pt x="834" y="248"/>
                    <a:pt x="834" y="248"/>
                    <a:pt x="834" y="248"/>
                  </a:cubicBezTo>
                  <a:cubicBezTo>
                    <a:pt x="844" y="248"/>
                    <a:pt x="852" y="240"/>
                    <a:pt x="852" y="230"/>
                  </a:cubicBezTo>
                  <a:cubicBezTo>
                    <a:pt x="852" y="220"/>
                    <a:pt x="844" y="212"/>
                    <a:pt x="834" y="212"/>
                  </a:cubicBezTo>
                  <a:cubicBezTo>
                    <a:pt x="754" y="212"/>
                    <a:pt x="754" y="212"/>
                    <a:pt x="754" y="212"/>
                  </a:cubicBezTo>
                  <a:cubicBezTo>
                    <a:pt x="744" y="212"/>
                    <a:pt x="736" y="204"/>
                    <a:pt x="736" y="195"/>
                  </a:cubicBezTo>
                  <a:cubicBezTo>
                    <a:pt x="736" y="185"/>
                    <a:pt x="744" y="177"/>
                    <a:pt x="754" y="177"/>
                  </a:cubicBezTo>
                  <a:cubicBezTo>
                    <a:pt x="784" y="177"/>
                    <a:pt x="784" y="177"/>
                    <a:pt x="784" y="177"/>
                  </a:cubicBezTo>
                  <a:cubicBezTo>
                    <a:pt x="794" y="177"/>
                    <a:pt x="802" y="169"/>
                    <a:pt x="802" y="159"/>
                  </a:cubicBezTo>
                  <a:cubicBezTo>
                    <a:pt x="802" y="149"/>
                    <a:pt x="794" y="141"/>
                    <a:pt x="784" y="141"/>
                  </a:cubicBezTo>
                  <a:cubicBezTo>
                    <a:pt x="490" y="141"/>
                    <a:pt x="490" y="141"/>
                    <a:pt x="490" y="141"/>
                  </a:cubicBezTo>
                  <a:cubicBezTo>
                    <a:pt x="480" y="141"/>
                    <a:pt x="472" y="133"/>
                    <a:pt x="472" y="124"/>
                  </a:cubicBezTo>
                  <a:cubicBezTo>
                    <a:pt x="472" y="114"/>
                    <a:pt x="480" y="106"/>
                    <a:pt x="490" y="106"/>
                  </a:cubicBezTo>
                  <a:cubicBezTo>
                    <a:pt x="648" y="106"/>
                    <a:pt x="648" y="106"/>
                    <a:pt x="648" y="106"/>
                  </a:cubicBezTo>
                  <a:cubicBezTo>
                    <a:pt x="658" y="106"/>
                    <a:pt x="666" y="98"/>
                    <a:pt x="666" y="88"/>
                  </a:cubicBezTo>
                  <a:cubicBezTo>
                    <a:pt x="666" y="88"/>
                    <a:pt x="666" y="88"/>
                    <a:pt x="666" y="88"/>
                  </a:cubicBezTo>
                  <a:cubicBezTo>
                    <a:pt x="666" y="79"/>
                    <a:pt x="658" y="71"/>
                    <a:pt x="648" y="71"/>
                  </a:cubicBezTo>
                  <a:cubicBezTo>
                    <a:pt x="573" y="71"/>
                    <a:pt x="573" y="71"/>
                    <a:pt x="573" y="71"/>
                  </a:cubicBezTo>
                  <a:cubicBezTo>
                    <a:pt x="563" y="71"/>
                    <a:pt x="555" y="63"/>
                    <a:pt x="555" y="53"/>
                  </a:cubicBezTo>
                  <a:cubicBezTo>
                    <a:pt x="555" y="43"/>
                    <a:pt x="563" y="35"/>
                    <a:pt x="573" y="35"/>
                  </a:cubicBezTo>
                  <a:cubicBezTo>
                    <a:pt x="604" y="35"/>
                    <a:pt x="604" y="35"/>
                    <a:pt x="604" y="35"/>
                  </a:cubicBezTo>
                  <a:cubicBezTo>
                    <a:pt x="613" y="35"/>
                    <a:pt x="621" y="27"/>
                    <a:pt x="621" y="17"/>
                  </a:cubicBezTo>
                  <a:cubicBezTo>
                    <a:pt x="621" y="17"/>
                    <a:pt x="621" y="17"/>
                    <a:pt x="621" y="17"/>
                  </a:cubicBezTo>
                  <a:cubicBezTo>
                    <a:pt x="621" y="8"/>
                    <a:pt x="613" y="0"/>
                    <a:pt x="604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67" y="0"/>
                    <a:pt x="259" y="8"/>
                    <a:pt x="259" y="17"/>
                  </a:cubicBezTo>
                  <a:cubicBezTo>
                    <a:pt x="259" y="17"/>
                    <a:pt x="259" y="17"/>
                    <a:pt x="259" y="17"/>
                  </a:cubicBezTo>
                  <a:cubicBezTo>
                    <a:pt x="259" y="27"/>
                    <a:pt x="267" y="35"/>
                    <a:pt x="276" y="35"/>
                  </a:cubicBezTo>
                  <a:cubicBezTo>
                    <a:pt x="501" y="35"/>
                    <a:pt x="501" y="35"/>
                    <a:pt x="501" y="35"/>
                  </a:cubicBezTo>
                  <a:cubicBezTo>
                    <a:pt x="511" y="35"/>
                    <a:pt x="519" y="43"/>
                    <a:pt x="519" y="53"/>
                  </a:cubicBezTo>
                  <a:cubicBezTo>
                    <a:pt x="519" y="63"/>
                    <a:pt x="511" y="71"/>
                    <a:pt x="501" y="71"/>
                  </a:cubicBezTo>
                  <a:cubicBezTo>
                    <a:pt x="321" y="71"/>
                    <a:pt x="321" y="71"/>
                    <a:pt x="321" y="71"/>
                  </a:cubicBezTo>
                  <a:cubicBezTo>
                    <a:pt x="311" y="71"/>
                    <a:pt x="303" y="79"/>
                    <a:pt x="303" y="88"/>
                  </a:cubicBezTo>
                  <a:cubicBezTo>
                    <a:pt x="303" y="88"/>
                    <a:pt x="303" y="88"/>
                    <a:pt x="303" y="88"/>
                  </a:cubicBezTo>
                  <a:cubicBezTo>
                    <a:pt x="303" y="98"/>
                    <a:pt x="311" y="106"/>
                    <a:pt x="321" y="106"/>
                  </a:cubicBezTo>
                  <a:cubicBezTo>
                    <a:pt x="365" y="106"/>
                    <a:pt x="365" y="106"/>
                    <a:pt x="365" y="106"/>
                  </a:cubicBezTo>
                  <a:cubicBezTo>
                    <a:pt x="375" y="106"/>
                    <a:pt x="383" y="114"/>
                    <a:pt x="383" y="124"/>
                  </a:cubicBezTo>
                  <a:cubicBezTo>
                    <a:pt x="383" y="133"/>
                    <a:pt x="375" y="141"/>
                    <a:pt x="365" y="141"/>
                  </a:cubicBezTo>
                  <a:cubicBezTo>
                    <a:pt x="164" y="141"/>
                    <a:pt x="164" y="141"/>
                    <a:pt x="164" y="141"/>
                  </a:cubicBezTo>
                  <a:cubicBezTo>
                    <a:pt x="155" y="141"/>
                    <a:pt x="147" y="149"/>
                    <a:pt x="147" y="159"/>
                  </a:cubicBezTo>
                  <a:cubicBezTo>
                    <a:pt x="147" y="169"/>
                    <a:pt x="155" y="177"/>
                    <a:pt x="164" y="177"/>
                  </a:cubicBezTo>
                  <a:cubicBezTo>
                    <a:pt x="349" y="177"/>
                    <a:pt x="349" y="177"/>
                    <a:pt x="349" y="177"/>
                  </a:cubicBezTo>
                  <a:cubicBezTo>
                    <a:pt x="358" y="177"/>
                    <a:pt x="366" y="185"/>
                    <a:pt x="366" y="195"/>
                  </a:cubicBezTo>
                  <a:cubicBezTo>
                    <a:pt x="366" y="204"/>
                    <a:pt x="358" y="212"/>
                    <a:pt x="349" y="212"/>
                  </a:cubicBezTo>
                  <a:cubicBezTo>
                    <a:pt x="77" y="212"/>
                    <a:pt x="77" y="212"/>
                    <a:pt x="77" y="212"/>
                  </a:cubicBezTo>
                  <a:cubicBezTo>
                    <a:pt x="68" y="212"/>
                    <a:pt x="60" y="220"/>
                    <a:pt x="60" y="230"/>
                  </a:cubicBezTo>
                  <a:cubicBezTo>
                    <a:pt x="60" y="240"/>
                    <a:pt x="68" y="248"/>
                    <a:pt x="77" y="248"/>
                  </a:cubicBezTo>
                  <a:cubicBezTo>
                    <a:pt x="343" y="248"/>
                    <a:pt x="343" y="248"/>
                    <a:pt x="343" y="248"/>
                  </a:cubicBezTo>
                  <a:cubicBezTo>
                    <a:pt x="353" y="248"/>
                    <a:pt x="361" y="256"/>
                    <a:pt x="361" y="266"/>
                  </a:cubicBezTo>
                  <a:cubicBezTo>
                    <a:pt x="361" y="275"/>
                    <a:pt x="353" y="283"/>
                    <a:pt x="343" y="283"/>
                  </a:cubicBezTo>
                  <a:cubicBezTo>
                    <a:pt x="104" y="283"/>
                    <a:pt x="104" y="283"/>
                    <a:pt x="104" y="283"/>
                  </a:cubicBezTo>
                  <a:cubicBezTo>
                    <a:pt x="94" y="283"/>
                    <a:pt x="86" y="291"/>
                    <a:pt x="86" y="301"/>
                  </a:cubicBezTo>
                  <a:cubicBezTo>
                    <a:pt x="86" y="301"/>
                    <a:pt x="86" y="301"/>
                    <a:pt x="86" y="301"/>
                  </a:cubicBezTo>
                  <a:cubicBezTo>
                    <a:pt x="86" y="311"/>
                    <a:pt x="94" y="319"/>
                    <a:pt x="104" y="319"/>
                  </a:cubicBezTo>
                  <a:cubicBezTo>
                    <a:pt x="278" y="319"/>
                    <a:pt x="278" y="319"/>
                    <a:pt x="278" y="319"/>
                  </a:cubicBezTo>
                  <a:cubicBezTo>
                    <a:pt x="288" y="319"/>
                    <a:pt x="296" y="327"/>
                    <a:pt x="296" y="336"/>
                  </a:cubicBezTo>
                  <a:cubicBezTo>
                    <a:pt x="296" y="346"/>
                    <a:pt x="288" y="354"/>
                    <a:pt x="278" y="354"/>
                  </a:cubicBezTo>
                  <a:cubicBezTo>
                    <a:pt x="18" y="354"/>
                    <a:pt x="18" y="354"/>
                    <a:pt x="18" y="354"/>
                  </a:cubicBezTo>
                  <a:cubicBezTo>
                    <a:pt x="8" y="354"/>
                    <a:pt x="0" y="362"/>
                    <a:pt x="0" y="372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0" y="382"/>
                    <a:pt x="8" y="390"/>
                    <a:pt x="18" y="390"/>
                  </a:cubicBezTo>
                  <a:cubicBezTo>
                    <a:pt x="427" y="390"/>
                    <a:pt x="427" y="390"/>
                    <a:pt x="427" y="390"/>
                  </a:cubicBezTo>
                  <a:cubicBezTo>
                    <a:pt x="437" y="390"/>
                    <a:pt x="445" y="398"/>
                    <a:pt x="445" y="407"/>
                  </a:cubicBezTo>
                  <a:cubicBezTo>
                    <a:pt x="445" y="417"/>
                    <a:pt x="437" y="425"/>
                    <a:pt x="427" y="425"/>
                  </a:cubicBezTo>
                  <a:cubicBezTo>
                    <a:pt x="178" y="425"/>
                    <a:pt x="178" y="425"/>
                    <a:pt x="178" y="425"/>
                  </a:cubicBezTo>
                  <a:cubicBezTo>
                    <a:pt x="168" y="425"/>
                    <a:pt x="160" y="433"/>
                    <a:pt x="160" y="443"/>
                  </a:cubicBezTo>
                  <a:cubicBezTo>
                    <a:pt x="160" y="443"/>
                    <a:pt x="160" y="443"/>
                    <a:pt x="160" y="443"/>
                  </a:cubicBezTo>
                  <a:cubicBezTo>
                    <a:pt x="160" y="453"/>
                    <a:pt x="168" y="460"/>
                    <a:pt x="178" y="460"/>
                  </a:cubicBezTo>
                  <a:cubicBezTo>
                    <a:pt x="517" y="460"/>
                    <a:pt x="517" y="460"/>
                    <a:pt x="517" y="460"/>
                  </a:cubicBezTo>
                  <a:cubicBezTo>
                    <a:pt x="527" y="460"/>
                    <a:pt x="535" y="468"/>
                    <a:pt x="535" y="478"/>
                  </a:cubicBezTo>
                  <a:cubicBezTo>
                    <a:pt x="535" y="488"/>
                    <a:pt x="527" y="496"/>
                    <a:pt x="517" y="496"/>
                  </a:cubicBezTo>
                  <a:cubicBezTo>
                    <a:pt x="128" y="496"/>
                    <a:pt x="128" y="496"/>
                    <a:pt x="128" y="496"/>
                  </a:cubicBezTo>
                  <a:cubicBezTo>
                    <a:pt x="119" y="496"/>
                    <a:pt x="111" y="504"/>
                    <a:pt x="111" y="514"/>
                  </a:cubicBezTo>
                  <a:cubicBezTo>
                    <a:pt x="111" y="523"/>
                    <a:pt x="119" y="531"/>
                    <a:pt x="128" y="531"/>
                  </a:cubicBezTo>
                  <a:cubicBezTo>
                    <a:pt x="382" y="531"/>
                    <a:pt x="382" y="531"/>
                    <a:pt x="382" y="531"/>
                  </a:cubicBezTo>
                  <a:cubicBezTo>
                    <a:pt x="392" y="531"/>
                    <a:pt x="399" y="539"/>
                    <a:pt x="399" y="549"/>
                  </a:cubicBezTo>
                  <a:cubicBezTo>
                    <a:pt x="399" y="559"/>
                    <a:pt x="392" y="567"/>
                    <a:pt x="382" y="567"/>
                  </a:cubicBezTo>
                  <a:cubicBezTo>
                    <a:pt x="89" y="567"/>
                    <a:pt x="89" y="567"/>
                    <a:pt x="89" y="567"/>
                  </a:cubicBezTo>
                  <a:cubicBezTo>
                    <a:pt x="79" y="567"/>
                    <a:pt x="71" y="575"/>
                    <a:pt x="71" y="585"/>
                  </a:cubicBezTo>
                  <a:cubicBezTo>
                    <a:pt x="71" y="594"/>
                    <a:pt x="79" y="602"/>
                    <a:pt x="89" y="602"/>
                  </a:cubicBezTo>
                  <a:cubicBezTo>
                    <a:pt x="270" y="602"/>
                    <a:pt x="270" y="602"/>
                    <a:pt x="270" y="602"/>
                  </a:cubicBezTo>
                  <a:cubicBezTo>
                    <a:pt x="280" y="602"/>
                    <a:pt x="288" y="610"/>
                    <a:pt x="288" y="620"/>
                  </a:cubicBezTo>
                  <a:cubicBezTo>
                    <a:pt x="288" y="630"/>
                    <a:pt x="280" y="638"/>
                    <a:pt x="270" y="638"/>
                  </a:cubicBezTo>
                  <a:cubicBezTo>
                    <a:pt x="242" y="638"/>
                    <a:pt x="242" y="638"/>
                    <a:pt x="242" y="638"/>
                  </a:cubicBezTo>
                  <a:cubicBezTo>
                    <a:pt x="232" y="638"/>
                    <a:pt x="224" y="646"/>
                    <a:pt x="224" y="655"/>
                  </a:cubicBezTo>
                  <a:cubicBezTo>
                    <a:pt x="224" y="665"/>
                    <a:pt x="232" y="673"/>
                    <a:pt x="242" y="673"/>
                  </a:cubicBezTo>
                  <a:cubicBezTo>
                    <a:pt x="517" y="673"/>
                    <a:pt x="517" y="673"/>
                    <a:pt x="517" y="673"/>
                  </a:cubicBezTo>
                  <a:cubicBezTo>
                    <a:pt x="527" y="673"/>
                    <a:pt x="535" y="681"/>
                    <a:pt x="535" y="691"/>
                  </a:cubicBezTo>
                  <a:cubicBezTo>
                    <a:pt x="535" y="701"/>
                    <a:pt x="527" y="709"/>
                    <a:pt x="517" y="709"/>
                  </a:cubicBezTo>
                  <a:cubicBezTo>
                    <a:pt x="588" y="709"/>
                    <a:pt x="588" y="709"/>
                    <a:pt x="588" y="709"/>
                  </a:cubicBezTo>
                  <a:cubicBezTo>
                    <a:pt x="579" y="709"/>
                    <a:pt x="571" y="701"/>
                    <a:pt x="571" y="691"/>
                  </a:cubicBezTo>
                  <a:cubicBezTo>
                    <a:pt x="571" y="681"/>
                    <a:pt x="579" y="673"/>
                    <a:pt x="588" y="673"/>
                  </a:cubicBezTo>
                  <a:cubicBezTo>
                    <a:pt x="702" y="673"/>
                    <a:pt x="702" y="673"/>
                    <a:pt x="702" y="673"/>
                  </a:cubicBezTo>
                  <a:cubicBezTo>
                    <a:pt x="712" y="673"/>
                    <a:pt x="720" y="665"/>
                    <a:pt x="720" y="655"/>
                  </a:cubicBezTo>
                  <a:cubicBezTo>
                    <a:pt x="720" y="646"/>
                    <a:pt x="712" y="638"/>
                    <a:pt x="702" y="638"/>
                  </a:cubicBezTo>
                  <a:cubicBezTo>
                    <a:pt x="396" y="638"/>
                    <a:pt x="396" y="638"/>
                    <a:pt x="396" y="638"/>
                  </a:cubicBezTo>
                  <a:cubicBezTo>
                    <a:pt x="386" y="638"/>
                    <a:pt x="378" y="630"/>
                    <a:pt x="378" y="620"/>
                  </a:cubicBezTo>
                  <a:cubicBezTo>
                    <a:pt x="378" y="610"/>
                    <a:pt x="386" y="602"/>
                    <a:pt x="396" y="602"/>
                  </a:cubicBezTo>
                  <a:cubicBezTo>
                    <a:pt x="702" y="602"/>
                    <a:pt x="702" y="602"/>
                    <a:pt x="702" y="602"/>
                  </a:cubicBezTo>
                  <a:cubicBezTo>
                    <a:pt x="712" y="602"/>
                    <a:pt x="720" y="594"/>
                    <a:pt x="720" y="585"/>
                  </a:cubicBezTo>
                  <a:cubicBezTo>
                    <a:pt x="720" y="575"/>
                    <a:pt x="712" y="567"/>
                    <a:pt x="702" y="567"/>
                  </a:cubicBezTo>
                  <a:cubicBezTo>
                    <a:pt x="507" y="567"/>
                    <a:pt x="507" y="567"/>
                    <a:pt x="507" y="567"/>
                  </a:cubicBezTo>
                  <a:cubicBezTo>
                    <a:pt x="497" y="567"/>
                    <a:pt x="489" y="559"/>
                    <a:pt x="489" y="549"/>
                  </a:cubicBezTo>
                  <a:cubicBezTo>
                    <a:pt x="489" y="539"/>
                    <a:pt x="497" y="531"/>
                    <a:pt x="507" y="531"/>
                  </a:cubicBezTo>
                  <a:cubicBezTo>
                    <a:pt x="600" y="531"/>
                    <a:pt x="600" y="531"/>
                    <a:pt x="600" y="531"/>
                  </a:cubicBezTo>
                  <a:cubicBezTo>
                    <a:pt x="610" y="531"/>
                    <a:pt x="618" y="523"/>
                    <a:pt x="618" y="514"/>
                  </a:cubicBezTo>
                  <a:cubicBezTo>
                    <a:pt x="618" y="504"/>
                    <a:pt x="610" y="496"/>
                    <a:pt x="600" y="496"/>
                  </a:cubicBezTo>
                  <a:cubicBezTo>
                    <a:pt x="588" y="496"/>
                    <a:pt x="588" y="496"/>
                    <a:pt x="588" y="496"/>
                  </a:cubicBezTo>
                  <a:cubicBezTo>
                    <a:pt x="579" y="496"/>
                    <a:pt x="571" y="488"/>
                    <a:pt x="571" y="478"/>
                  </a:cubicBezTo>
                  <a:cubicBezTo>
                    <a:pt x="571" y="468"/>
                    <a:pt x="579" y="460"/>
                    <a:pt x="588" y="460"/>
                  </a:cubicBezTo>
                  <a:cubicBezTo>
                    <a:pt x="879" y="460"/>
                    <a:pt x="879" y="460"/>
                    <a:pt x="879" y="460"/>
                  </a:cubicBezTo>
                  <a:cubicBezTo>
                    <a:pt x="889" y="460"/>
                    <a:pt x="897" y="453"/>
                    <a:pt x="897" y="443"/>
                  </a:cubicBezTo>
                  <a:cubicBezTo>
                    <a:pt x="897" y="443"/>
                    <a:pt x="897" y="443"/>
                    <a:pt x="897" y="443"/>
                  </a:cubicBezTo>
                  <a:cubicBezTo>
                    <a:pt x="897" y="433"/>
                    <a:pt x="889" y="425"/>
                    <a:pt x="879" y="425"/>
                  </a:cubicBezTo>
                  <a:cubicBezTo>
                    <a:pt x="553" y="425"/>
                    <a:pt x="553" y="425"/>
                    <a:pt x="553" y="425"/>
                  </a:cubicBezTo>
                  <a:cubicBezTo>
                    <a:pt x="543" y="425"/>
                    <a:pt x="535" y="417"/>
                    <a:pt x="535" y="407"/>
                  </a:cubicBezTo>
                  <a:cubicBezTo>
                    <a:pt x="535" y="398"/>
                    <a:pt x="543" y="390"/>
                    <a:pt x="553" y="390"/>
                  </a:cubicBezTo>
                  <a:cubicBezTo>
                    <a:pt x="968" y="390"/>
                    <a:pt x="968" y="390"/>
                    <a:pt x="968" y="390"/>
                  </a:cubicBezTo>
                  <a:cubicBezTo>
                    <a:pt x="978" y="390"/>
                    <a:pt x="986" y="382"/>
                    <a:pt x="986" y="372"/>
                  </a:cubicBezTo>
                  <a:cubicBezTo>
                    <a:pt x="986" y="372"/>
                    <a:pt x="986" y="372"/>
                    <a:pt x="986" y="372"/>
                  </a:cubicBezTo>
                  <a:cubicBezTo>
                    <a:pt x="986" y="362"/>
                    <a:pt x="978" y="354"/>
                    <a:pt x="968" y="354"/>
                  </a:cubicBezTo>
                  <a:close/>
                  <a:moveTo>
                    <a:pt x="328" y="354"/>
                  </a:moveTo>
                  <a:cubicBezTo>
                    <a:pt x="318" y="354"/>
                    <a:pt x="310" y="346"/>
                    <a:pt x="310" y="336"/>
                  </a:cubicBezTo>
                  <a:cubicBezTo>
                    <a:pt x="310" y="327"/>
                    <a:pt x="318" y="319"/>
                    <a:pt x="328" y="319"/>
                  </a:cubicBezTo>
                  <a:cubicBezTo>
                    <a:pt x="337" y="319"/>
                    <a:pt x="345" y="327"/>
                    <a:pt x="345" y="336"/>
                  </a:cubicBezTo>
                  <a:cubicBezTo>
                    <a:pt x="345" y="346"/>
                    <a:pt x="337" y="354"/>
                    <a:pt x="328" y="354"/>
                  </a:cubicBezTo>
                  <a:close/>
                  <a:moveTo>
                    <a:pt x="474" y="177"/>
                  </a:moveTo>
                  <a:cubicBezTo>
                    <a:pt x="629" y="177"/>
                    <a:pt x="629" y="177"/>
                    <a:pt x="629" y="177"/>
                  </a:cubicBezTo>
                  <a:cubicBezTo>
                    <a:pt x="639" y="177"/>
                    <a:pt x="647" y="185"/>
                    <a:pt x="647" y="195"/>
                  </a:cubicBezTo>
                  <a:cubicBezTo>
                    <a:pt x="647" y="204"/>
                    <a:pt x="639" y="212"/>
                    <a:pt x="629" y="212"/>
                  </a:cubicBezTo>
                  <a:cubicBezTo>
                    <a:pt x="474" y="212"/>
                    <a:pt x="474" y="212"/>
                    <a:pt x="474" y="212"/>
                  </a:cubicBezTo>
                  <a:cubicBezTo>
                    <a:pt x="464" y="212"/>
                    <a:pt x="456" y="204"/>
                    <a:pt x="456" y="195"/>
                  </a:cubicBezTo>
                  <a:cubicBezTo>
                    <a:pt x="456" y="185"/>
                    <a:pt x="464" y="177"/>
                    <a:pt x="474" y="177"/>
                  </a:cubicBezTo>
                  <a:close/>
                  <a:moveTo>
                    <a:pt x="467" y="248"/>
                  </a:moveTo>
                  <a:cubicBezTo>
                    <a:pt x="476" y="249"/>
                    <a:pt x="483" y="256"/>
                    <a:pt x="483" y="266"/>
                  </a:cubicBezTo>
                  <a:cubicBezTo>
                    <a:pt x="483" y="275"/>
                    <a:pt x="476" y="282"/>
                    <a:pt x="467" y="283"/>
                  </a:cubicBezTo>
                  <a:cubicBezTo>
                    <a:pt x="458" y="282"/>
                    <a:pt x="450" y="275"/>
                    <a:pt x="450" y="266"/>
                  </a:cubicBezTo>
                  <a:cubicBezTo>
                    <a:pt x="450" y="256"/>
                    <a:pt x="458" y="249"/>
                    <a:pt x="467" y="248"/>
                  </a:cubicBezTo>
                  <a:close/>
                  <a:moveTo>
                    <a:pt x="618" y="354"/>
                  </a:moveTo>
                  <a:cubicBezTo>
                    <a:pt x="453" y="354"/>
                    <a:pt x="453" y="354"/>
                    <a:pt x="453" y="354"/>
                  </a:cubicBezTo>
                  <a:cubicBezTo>
                    <a:pt x="443" y="354"/>
                    <a:pt x="435" y="346"/>
                    <a:pt x="435" y="336"/>
                  </a:cubicBezTo>
                  <a:cubicBezTo>
                    <a:pt x="435" y="327"/>
                    <a:pt x="443" y="319"/>
                    <a:pt x="453" y="319"/>
                  </a:cubicBezTo>
                  <a:cubicBezTo>
                    <a:pt x="618" y="319"/>
                    <a:pt x="618" y="319"/>
                    <a:pt x="618" y="319"/>
                  </a:cubicBezTo>
                  <a:cubicBezTo>
                    <a:pt x="627" y="319"/>
                    <a:pt x="635" y="327"/>
                    <a:pt x="635" y="336"/>
                  </a:cubicBezTo>
                  <a:cubicBezTo>
                    <a:pt x="635" y="346"/>
                    <a:pt x="627" y="354"/>
                    <a:pt x="618" y="354"/>
                  </a:cubicBezTo>
                  <a:close/>
                </a:path>
              </a:pathLst>
            </a:custGeom>
            <a:solidFill>
              <a:srgbClr val="78F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4"/>
            <p:cNvSpPr/>
            <p:nvPr userDrawn="1"/>
          </p:nvSpPr>
          <p:spPr bwMode="auto">
            <a:xfrm>
              <a:off x="9921875" y="1731964"/>
              <a:ext cx="117475" cy="53975"/>
            </a:xfrm>
            <a:custGeom>
              <a:avLst/>
              <a:gdLst>
                <a:gd name="T0" fmla="*/ 74 w 74"/>
                <a:gd name="T1" fmla="*/ 18 h 35"/>
                <a:gd name="T2" fmla="*/ 74 w 74"/>
                <a:gd name="T3" fmla="*/ 18 h 35"/>
                <a:gd name="T4" fmla="*/ 56 w 74"/>
                <a:gd name="T5" fmla="*/ 0 h 35"/>
                <a:gd name="T6" fmla="*/ 18 w 74"/>
                <a:gd name="T7" fmla="*/ 0 h 35"/>
                <a:gd name="T8" fmla="*/ 0 w 74"/>
                <a:gd name="T9" fmla="*/ 18 h 35"/>
                <a:gd name="T10" fmla="*/ 0 w 74"/>
                <a:gd name="T11" fmla="*/ 18 h 35"/>
                <a:gd name="T12" fmla="*/ 18 w 74"/>
                <a:gd name="T13" fmla="*/ 35 h 35"/>
                <a:gd name="T14" fmla="*/ 56 w 74"/>
                <a:gd name="T15" fmla="*/ 35 h 35"/>
                <a:gd name="T16" fmla="*/ 74 w 74"/>
                <a:gd name="T17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35">
                  <a:moveTo>
                    <a:pt x="74" y="18"/>
                  </a:moveTo>
                  <a:cubicBezTo>
                    <a:pt x="74" y="18"/>
                    <a:pt x="74" y="18"/>
                    <a:pt x="74" y="18"/>
                  </a:cubicBezTo>
                  <a:cubicBezTo>
                    <a:pt x="74" y="8"/>
                    <a:pt x="66" y="0"/>
                    <a:pt x="5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8"/>
                    <a:pt x="8" y="35"/>
                    <a:pt x="18" y="35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66" y="35"/>
                    <a:pt x="74" y="28"/>
                    <a:pt x="74" y="18"/>
                  </a:cubicBezTo>
                  <a:close/>
                </a:path>
              </a:pathLst>
            </a:custGeom>
            <a:solidFill>
              <a:srgbClr val="78F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5"/>
            <p:cNvSpPr/>
            <p:nvPr userDrawn="1"/>
          </p:nvSpPr>
          <p:spPr bwMode="auto">
            <a:xfrm>
              <a:off x="10174288" y="1169989"/>
              <a:ext cx="117475" cy="55563"/>
            </a:xfrm>
            <a:custGeom>
              <a:avLst/>
              <a:gdLst>
                <a:gd name="T0" fmla="*/ 18 w 74"/>
                <a:gd name="T1" fmla="*/ 35 h 35"/>
                <a:gd name="T2" fmla="*/ 56 w 74"/>
                <a:gd name="T3" fmla="*/ 35 h 35"/>
                <a:gd name="T4" fmla="*/ 74 w 74"/>
                <a:gd name="T5" fmla="*/ 17 h 35"/>
                <a:gd name="T6" fmla="*/ 74 w 74"/>
                <a:gd name="T7" fmla="*/ 17 h 35"/>
                <a:gd name="T8" fmla="*/ 56 w 74"/>
                <a:gd name="T9" fmla="*/ 0 h 35"/>
                <a:gd name="T10" fmla="*/ 18 w 74"/>
                <a:gd name="T11" fmla="*/ 0 h 35"/>
                <a:gd name="T12" fmla="*/ 0 w 74"/>
                <a:gd name="T13" fmla="*/ 17 h 35"/>
                <a:gd name="T14" fmla="*/ 0 w 74"/>
                <a:gd name="T15" fmla="*/ 17 h 35"/>
                <a:gd name="T16" fmla="*/ 18 w 74"/>
                <a:gd name="T1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35">
                  <a:moveTo>
                    <a:pt x="18" y="35"/>
                  </a:moveTo>
                  <a:cubicBezTo>
                    <a:pt x="56" y="35"/>
                    <a:pt x="56" y="35"/>
                    <a:pt x="56" y="35"/>
                  </a:cubicBezTo>
                  <a:cubicBezTo>
                    <a:pt x="66" y="35"/>
                    <a:pt x="74" y="2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8"/>
                    <a:pt x="66" y="0"/>
                    <a:pt x="5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lose/>
                </a:path>
              </a:pathLst>
            </a:custGeom>
            <a:solidFill>
              <a:srgbClr val="78F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66"/>
            <p:cNvSpPr/>
            <p:nvPr userDrawn="1"/>
          </p:nvSpPr>
          <p:spPr bwMode="auto">
            <a:xfrm>
              <a:off x="10858500" y="1057276"/>
              <a:ext cx="117475" cy="55563"/>
            </a:xfrm>
            <a:custGeom>
              <a:avLst/>
              <a:gdLst>
                <a:gd name="T0" fmla="*/ 18 w 74"/>
                <a:gd name="T1" fmla="*/ 35 h 35"/>
                <a:gd name="T2" fmla="*/ 56 w 74"/>
                <a:gd name="T3" fmla="*/ 35 h 35"/>
                <a:gd name="T4" fmla="*/ 74 w 74"/>
                <a:gd name="T5" fmla="*/ 17 h 35"/>
                <a:gd name="T6" fmla="*/ 74 w 74"/>
                <a:gd name="T7" fmla="*/ 17 h 35"/>
                <a:gd name="T8" fmla="*/ 56 w 74"/>
                <a:gd name="T9" fmla="*/ 0 h 35"/>
                <a:gd name="T10" fmla="*/ 18 w 74"/>
                <a:gd name="T11" fmla="*/ 0 h 35"/>
                <a:gd name="T12" fmla="*/ 0 w 74"/>
                <a:gd name="T13" fmla="*/ 17 h 35"/>
                <a:gd name="T14" fmla="*/ 0 w 74"/>
                <a:gd name="T15" fmla="*/ 17 h 35"/>
                <a:gd name="T16" fmla="*/ 18 w 74"/>
                <a:gd name="T1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35">
                  <a:moveTo>
                    <a:pt x="18" y="35"/>
                  </a:moveTo>
                  <a:cubicBezTo>
                    <a:pt x="56" y="35"/>
                    <a:pt x="56" y="35"/>
                    <a:pt x="56" y="35"/>
                  </a:cubicBezTo>
                  <a:cubicBezTo>
                    <a:pt x="66" y="35"/>
                    <a:pt x="74" y="2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8"/>
                    <a:pt x="66" y="0"/>
                    <a:pt x="5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lose/>
                </a:path>
              </a:pathLst>
            </a:custGeom>
            <a:solidFill>
              <a:srgbClr val="78F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67"/>
            <p:cNvSpPr/>
            <p:nvPr userDrawn="1"/>
          </p:nvSpPr>
          <p:spPr bwMode="auto">
            <a:xfrm>
              <a:off x="11234738" y="1393826"/>
              <a:ext cx="57150" cy="57150"/>
            </a:xfrm>
            <a:custGeom>
              <a:avLst/>
              <a:gdLst>
                <a:gd name="T0" fmla="*/ 18 w 36"/>
                <a:gd name="T1" fmla="*/ 36 h 36"/>
                <a:gd name="T2" fmla="*/ 18 w 36"/>
                <a:gd name="T3" fmla="*/ 36 h 36"/>
                <a:gd name="T4" fmla="*/ 36 w 36"/>
                <a:gd name="T5" fmla="*/ 18 h 36"/>
                <a:gd name="T6" fmla="*/ 18 w 36"/>
                <a:gd name="T7" fmla="*/ 0 h 36"/>
                <a:gd name="T8" fmla="*/ 18 w 36"/>
                <a:gd name="T9" fmla="*/ 0 h 36"/>
                <a:gd name="T10" fmla="*/ 0 w 36"/>
                <a:gd name="T11" fmla="*/ 18 h 36"/>
                <a:gd name="T12" fmla="*/ 18 w 36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18" y="36"/>
                    <a:pt x="18" y="36"/>
                    <a:pt x="18" y="36"/>
                  </a:cubicBezTo>
                  <a:cubicBezTo>
                    <a:pt x="28" y="36"/>
                    <a:pt x="36" y="2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lose/>
                </a:path>
              </a:pathLst>
            </a:custGeom>
            <a:solidFill>
              <a:srgbClr val="78F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68"/>
            <p:cNvSpPr/>
            <p:nvPr userDrawn="1"/>
          </p:nvSpPr>
          <p:spPr bwMode="auto">
            <a:xfrm>
              <a:off x="11012488" y="1955801"/>
              <a:ext cx="57150" cy="55563"/>
            </a:xfrm>
            <a:custGeom>
              <a:avLst/>
              <a:gdLst>
                <a:gd name="T0" fmla="*/ 18 w 36"/>
                <a:gd name="T1" fmla="*/ 0 h 35"/>
                <a:gd name="T2" fmla="*/ 0 w 36"/>
                <a:gd name="T3" fmla="*/ 18 h 35"/>
                <a:gd name="T4" fmla="*/ 0 w 36"/>
                <a:gd name="T5" fmla="*/ 18 h 35"/>
                <a:gd name="T6" fmla="*/ 18 w 36"/>
                <a:gd name="T7" fmla="*/ 35 h 35"/>
                <a:gd name="T8" fmla="*/ 36 w 36"/>
                <a:gd name="T9" fmla="*/ 18 h 35"/>
                <a:gd name="T10" fmla="*/ 36 w 36"/>
                <a:gd name="T11" fmla="*/ 18 h 35"/>
                <a:gd name="T12" fmla="*/ 18 w 36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5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8" y="35"/>
                    <a:pt x="36" y="27"/>
                    <a:pt x="36" y="1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</a:path>
              </a:pathLst>
            </a:custGeom>
            <a:solidFill>
              <a:srgbClr val="78F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69"/>
            <p:cNvSpPr/>
            <p:nvPr userDrawn="1"/>
          </p:nvSpPr>
          <p:spPr bwMode="auto">
            <a:xfrm>
              <a:off x="10585450" y="2181226"/>
              <a:ext cx="322263" cy="55563"/>
            </a:xfrm>
            <a:custGeom>
              <a:avLst/>
              <a:gdLst>
                <a:gd name="T0" fmla="*/ 185 w 203"/>
                <a:gd name="T1" fmla="*/ 0 h 35"/>
                <a:gd name="T2" fmla="*/ 18 w 203"/>
                <a:gd name="T3" fmla="*/ 0 h 35"/>
                <a:gd name="T4" fmla="*/ 0 w 203"/>
                <a:gd name="T5" fmla="*/ 17 h 35"/>
                <a:gd name="T6" fmla="*/ 18 w 203"/>
                <a:gd name="T7" fmla="*/ 35 h 35"/>
                <a:gd name="T8" fmla="*/ 185 w 203"/>
                <a:gd name="T9" fmla="*/ 35 h 35"/>
                <a:gd name="T10" fmla="*/ 203 w 203"/>
                <a:gd name="T11" fmla="*/ 17 h 35"/>
                <a:gd name="T12" fmla="*/ 185 w 20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35">
                  <a:moveTo>
                    <a:pt x="185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95" y="35"/>
                    <a:pt x="203" y="27"/>
                    <a:pt x="203" y="17"/>
                  </a:cubicBezTo>
                  <a:cubicBezTo>
                    <a:pt x="203" y="8"/>
                    <a:pt x="195" y="0"/>
                    <a:pt x="185" y="0"/>
                  </a:cubicBezTo>
                  <a:close/>
                </a:path>
              </a:pathLst>
            </a:custGeom>
            <a:solidFill>
              <a:srgbClr val="78F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70"/>
            <p:cNvSpPr/>
            <p:nvPr userDrawn="1"/>
          </p:nvSpPr>
          <p:spPr bwMode="auto">
            <a:xfrm>
              <a:off x="6137275" y="2747964"/>
              <a:ext cx="6054725" cy="4106863"/>
            </a:xfrm>
            <a:custGeom>
              <a:avLst/>
              <a:gdLst>
                <a:gd name="T0" fmla="*/ 3814 w 3814"/>
                <a:gd name="T1" fmla="*/ 382 h 2587"/>
                <a:gd name="T2" fmla="*/ 3431 w 3814"/>
                <a:gd name="T3" fmla="*/ 0 h 2587"/>
                <a:gd name="T4" fmla="*/ 0 w 3814"/>
                <a:gd name="T5" fmla="*/ 1732 h 2587"/>
                <a:gd name="T6" fmla="*/ 856 w 3814"/>
                <a:gd name="T7" fmla="*/ 2587 h 2587"/>
                <a:gd name="T8" fmla="*/ 3814 w 3814"/>
                <a:gd name="T9" fmla="*/ 2587 h 2587"/>
                <a:gd name="T10" fmla="*/ 3814 w 3814"/>
                <a:gd name="T11" fmla="*/ 382 h 2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14" h="2587">
                  <a:moveTo>
                    <a:pt x="3814" y="382"/>
                  </a:moveTo>
                  <a:lnTo>
                    <a:pt x="3431" y="0"/>
                  </a:lnTo>
                  <a:lnTo>
                    <a:pt x="0" y="1732"/>
                  </a:lnTo>
                  <a:lnTo>
                    <a:pt x="856" y="2587"/>
                  </a:lnTo>
                  <a:lnTo>
                    <a:pt x="3814" y="2587"/>
                  </a:lnTo>
                  <a:lnTo>
                    <a:pt x="3814" y="382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30000"/>
                  </a:schemeClr>
                </a:gs>
                <a:gs pos="16000">
                  <a:schemeClr val="accent1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Rectangle 71"/>
            <p:cNvSpPr>
              <a:spLocks noChangeArrowheads="1"/>
            </p:cNvSpPr>
            <p:nvPr userDrawn="1"/>
          </p:nvSpPr>
          <p:spPr bwMode="auto">
            <a:xfrm>
              <a:off x="2030413" y="-3172"/>
              <a:ext cx="3367088" cy="6857999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Rectangle 72"/>
            <p:cNvSpPr>
              <a:spLocks noChangeArrowheads="1"/>
            </p:cNvSpPr>
            <p:nvPr userDrawn="1"/>
          </p:nvSpPr>
          <p:spPr bwMode="auto">
            <a:xfrm>
              <a:off x="2030413" y="4826001"/>
              <a:ext cx="3367088" cy="2028825"/>
            </a:xfrm>
            <a:prstGeom prst="rect">
              <a:avLst/>
            </a:prstGeom>
            <a:solidFill>
              <a:srgbClr val="343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Oval 73"/>
            <p:cNvSpPr>
              <a:spLocks noChangeArrowheads="1"/>
            </p:cNvSpPr>
            <p:nvPr userDrawn="1"/>
          </p:nvSpPr>
          <p:spPr bwMode="auto">
            <a:xfrm>
              <a:off x="6335713" y="936626"/>
              <a:ext cx="2416175" cy="2413000"/>
            </a:xfrm>
            <a:prstGeom prst="ellipse">
              <a:avLst/>
            </a:prstGeom>
            <a:solidFill>
              <a:srgbClr val="88D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74"/>
            <p:cNvSpPr>
              <a:spLocks noEditPoints="1"/>
            </p:cNvSpPr>
            <p:nvPr userDrawn="1"/>
          </p:nvSpPr>
          <p:spPr bwMode="auto">
            <a:xfrm>
              <a:off x="6319838" y="920751"/>
              <a:ext cx="2447925" cy="2444750"/>
            </a:xfrm>
            <a:custGeom>
              <a:avLst/>
              <a:gdLst>
                <a:gd name="T0" fmla="*/ 771 w 1542"/>
                <a:gd name="T1" fmla="*/ 20 h 1542"/>
                <a:gd name="T2" fmla="*/ 1522 w 1542"/>
                <a:gd name="T3" fmla="*/ 771 h 1542"/>
                <a:gd name="T4" fmla="*/ 771 w 1542"/>
                <a:gd name="T5" fmla="*/ 1522 h 1542"/>
                <a:gd name="T6" fmla="*/ 20 w 1542"/>
                <a:gd name="T7" fmla="*/ 771 h 1542"/>
                <a:gd name="T8" fmla="*/ 771 w 1542"/>
                <a:gd name="T9" fmla="*/ 20 h 1542"/>
                <a:gd name="T10" fmla="*/ 771 w 1542"/>
                <a:gd name="T11" fmla="*/ 0 h 1542"/>
                <a:gd name="T12" fmla="*/ 0 w 1542"/>
                <a:gd name="T13" fmla="*/ 771 h 1542"/>
                <a:gd name="T14" fmla="*/ 771 w 1542"/>
                <a:gd name="T15" fmla="*/ 1542 h 1542"/>
                <a:gd name="T16" fmla="*/ 1542 w 1542"/>
                <a:gd name="T17" fmla="*/ 771 h 1542"/>
                <a:gd name="T18" fmla="*/ 771 w 1542"/>
                <a:gd name="T19" fmla="*/ 0 h 1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42" h="1542">
                  <a:moveTo>
                    <a:pt x="771" y="20"/>
                  </a:moveTo>
                  <a:cubicBezTo>
                    <a:pt x="1185" y="20"/>
                    <a:pt x="1522" y="357"/>
                    <a:pt x="1522" y="771"/>
                  </a:cubicBezTo>
                  <a:cubicBezTo>
                    <a:pt x="1522" y="1185"/>
                    <a:pt x="1185" y="1522"/>
                    <a:pt x="771" y="1522"/>
                  </a:cubicBezTo>
                  <a:cubicBezTo>
                    <a:pt x="357" y="1522"/>
                    <a:pt x="20" y="1185"/>
                    <a:pt x="20" y="771"/>
                  </a:cubicBezTo>
                  <a:cubicBezTo>
                    <a:pt x="20" y="357"/>
                    <a:pt x="357" y="20"/>
                    <a:pt x="771" y="20"/>
                  </a:cubicBezTo>
                  <a:moveTo>
                    <a:pt x="771" y="0"/>
                  </a:moveTo>
                  <a:cubicBezTo>
                    <a:pt x="346" y="0"/>
                    <a:pt x="0" y="346"/>
                    <a:pt x="0" y="771"/>
                  </a:cubicBezTo>
                  <a:cubicBezTo>
                    <a:pt x="0" y="1196"/>
                    <a:pt x="346" y="1542"/>
                    <a:pt x="771" y="1542"/>
                  </a:cubicBezTo>
                  <a:cubicBezTo>
                    <a:pt x="1196" y="1542"/>
                    <a:pt x="1542" y="1196"/>
                    <a:pt x="1542" y="771"/>
                  </a:cubicBezTo>
                  <a:cubicBezTo>
                    <a:pt x="1542" y="346"/>
                    <a:pt x="1196" y="0"/>
                    <a:pt x="771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75"/>
            <p:cNvSpPr/>
            <p:nvPr userDrawn="1"/>
          </p:nvSpPr>
          <p:spPr bwMode="auto">
            <a:xfrm>
              <a:off x="7046913" y="977901"/>
              <a:ext cx="1671638" cy="2332038"/>
            </a:xfrm>
            <a:custGeom>
              <a:avLst/>
              <a:gdLst>
                <a:gd name="T0" fmla="*/ 350 w 1053"/>
                <a:gd name="T1" fmla="*/ 0 h 1471"/>
                <a:gd name="T2" fmla="*/ 768 w 1053"/>
                <a:gd name="T3" fmla="*/ 664 h 1471"/>
                <a:gd name="T4" fmla="*/ 33 w 1053"/>
                <a:gd name="T5" fmla="*/ 1400 h 1471"/>
                <a:gd name="T6" fmla="*/ 0 w 1053"/>
                <a:gd name="T7" fmla="*/ 1399 h 1471"/>
                <a:gd name="T8" fmla="*/ 318 w 1053"/>
                <a:gd name="T9" fmla="*/ 1471 h 1471"/>
                <a:gd name="T10" fmla="*/ 1053 w 1053"/>
                <a:gd name="T11" fmla="*/ 735 h 1471"/>
                <a:gd name="T12" fmla="*/ 350 w 1053"/>
                <a:gd name="T13" fmla="*/ 0 h 1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3" h="1471">
                  <a:moveTo>
                    <a:pt x="350" y="0"/>
                  </a:moveTo>
                  <a:cubicBezTo>
                    <a:pt x="597" y="119"/>
                    <a:pt x="768" y="372"/>
                    <a:pt x="768" y="664"/>
                  </a:cubicBezTo>
                  <a:cubicBezTo>
                    <a:pt x="768" y="1070"/>
                    <a:pt x="438" y="1400"/>
                    <a:pt x="33" y="1400"/>
                  </a:cubicBezTo>
                  <a:cubicBezTo>
                    <a:pt x="22" y="1400"/>
                    <a:pt x="11" y="1399"/>
                    <a:pt x="0" y="1399"/>
                  </a:cubicBezTo>
                  <a:cubicBezTo>
                    <a:pt x="96" y="1445"/>
                    <a:pt x="204" y="1471"/>
                    <a:pt x="318" y="1471"/>
                  </a:cubicBezTo>
                  <a:cubicBezTo>
                    <a:pt x="723" y="1471"/>
                    <a:pt x="1053" y="1141"/>
                    <a:pt x="1053" y="735"/>
                  </a:cubicBezTo>
                  <a:cubicBezTo>
                    <a:pt x="1053" y="340"/>
                    <a:pt x="741" y="17"/>
                    <a:pt x="350" y="0"/>
                  </a:cubicBezTo>
                  <a:close/>
                </a:path>
              </a:pathLst>
            </a:custGeom>
            <a:solidFill>
              <a:srgbClr val="81C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76"/>
            <p:cNvSpPr/>
            <p:nvPr userDrawn="1"/>
          </p:nvSpPr>
          <p:spPr bwMode="auto">
            <a:xfrm>
              <a:off x="8466138" y="2452689"/>
              <a:ext cx="244475" cy="330200"/>
            </a:xfrm>
            <a:custGeom>
              <a:avLst/>
              <a:gdLst>
                <a:gd name="T0" fmla="*/ 28 w 154"/>
                <a:gd name="T1" fmla="*/ 208 h 208"/>
                <a:gd name="T2" fmla="*/ 20 w 154"/>
                <a:gd name="T3" fmla="*/ 206 h 208"/>
                <a:gd name="T4" fmla="*/ 9 w 154"/>
                <a:gd name="T5" fmla="*/ 177 h 208"/>
                <a:gd name="T6" fmla="*/ 7 w 154"/>
                <a:gd name="T7" fmla="*/ 162 h 208"/>
                <a:gd name="T8" fmla="*/ 0 w 154"/>
                <a:gd name="T9" fmla="*/ 136 h 208"/>
                <a:gd name="T10" fmla="*/ 11 w 154"/>
                <a:gd name="T11" fmla="*/ 97 h 208"/>
                <a:gd name="T12" fmla="*/ 25 w 154"/>
                <a:gd name="T13" fmla="*/ 76 h 208"/>
                <a:gd name="T14" fmla="*/ 26 w 154"/>
                <a:gd name="T15" fmla="*/ 74 h 208"/>
                <a:gd name="T16" fmla="*/ 34 w 154"/>
                <a:gd name="T17" fmla="*/ 65 h 208"/>
                <a:gd name="T18" fmla="*/ 48 w 154"/>
                <a:gd name="T19" fmla="*/ 50 h 208"/>
                <a:gd name="T20" fmla="*/ 50 w 154"/>
                <a:gd name="T21" fmla="*/ 53 h 208"/>
                <a:gd name="T22" fmla="*/ 60 w 154"/>
                <a:gd name="T23" fmla="*/ 46 h 208"/>
                <a:gd name="T24" fmla="*/ 70 w 154"/>
                <a:gd name="T25" fmla="*/ 44 h 208"/>
                <a:gd name="T26" fmla="*/ 74 w 154"/>
                <a:gd name="T27" fmla="*/ 43 h 208"/>
                <a:gd name="T28" fmla="*/ 93 w 154"/>
                <a:gd name="T29" fmla="*/ 20 h 208"/>
                <a:gd name="T30" fmla="*/ 106 w 154"/>
                <a:gd name="T31" fmla="*/ 13 h 208"/>
                <a:gd name="T32" fmla="*/ 138 w 154"/>
                <a:gd name="T33" fmla="*/ 0 h 208"/>
                <a:gd name="T34" fmla="*/ 139 w 154"/>
                <a:gd name="T35" fmla="*/ 0 h 208"/>
                <a:gd name="T36" fmla="*/ 144 w 154"/>
                <a:gd name="T37" fmla="*/ 0 h 208"/>
                <a:gd name="T38" fmla="*/ 154 w 154"/>
                <a:gd name="T39" fmla="*/ 3 h 208"/>
                <a:gd name="T40" fmla="*/ 151 w 154"/>
                <a:gd name="T41" fmla="*/ 12 h 208"/>
                <a:gd name="T42" fmla="*/ 73 w 154"/>
                <a:gd name="T43" fmla="*/ 194 h 208"/>
                <a:gd name="T44" fmla="*/ 71 w 154"/>
                <a:gd name="T45" fmla="*/ 197 h 208"/>
                <a:gd name="T46" fmla="*/ 69 w 154"/>
                <a:gd name="T47" fmla="*/ 198 h 208"/>
                <a:gd name="T48" fmla="*/ 57 w 154"/>
                <a:gd name="T49" fmla="*/ 203 h 208"/>
                <a:gd name="T50" fmla="*/ 53 w 154"/>
                <a:gd name="T51" fmla="*/ 204 h 208"/>
                <a:gd name="T52" fmla="*/ 28 w 154"/>
                <a:gd name="T53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4" h="208">
                  <a:moveTo>
                    <a:pt x="28" y="208"/>
                  </a:moveTo>
                  <a:cubicBezTo>
                    <a:pt x="27" y="208"/>
                    <a:pt x="23" y="208"/>
                    <a:pt x="20" y="206"/>
                  </a:cubicBezTo>
                  <a:cubicBezTo>
                    <a:pt x="16" y="202"/>
                    <a:pt x="7" y="191"/>
                    <a:pt x="9" y="177"/>
                  </a:cubicBezTo>
                  <a:cubicBezTo>
                    <a:pt x="7" y="162"/>
                    <a:pt x="7" y="162"/>
                    <a:pt x="7" y="162"/>
                  </a:cubicBezTo>
                  <a:cubicBezTo>
                    <a:pt x="2" y="155"/>
                    <a:pt x="0" y="144"/>
                    <a:pt x="0" y="136"/>
                  </a:cubicBezTo>
                  <a:cubicBezTo>
                    <a:pt x="0" y="103"/>
                    <a:pt x="6" y="99"/>
                    <a:pt x="11" y="97"/>
                  </a:cubicBezTo>
                  <a:cubicBezTo>
                    <a:pt x="14" y="95"/>
                    <a:pt x="23" y="84"/>
                    <a:pt x="25" y="76"/>
                  </a:cubicBezTo>
                  <a:cubicBezTo>
                    <a:pt x="26" y="74"/>
                    <a:pt x="26" y="74"/>
                    <a:pt x="26" y="74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5" y="48"/>
                    <a:pt x="60" y="46"/>
                    <a:pt x="60" y="46"/>
                  </a:cubicBezTo>
                  <a:cubicBezTo>
                    <a:pt x="63" y="44"/>
                    <a:pt x="66" y="44"/>
                    <a:pt x="70" y="44"/>
                  </a:cubicBezTo>
                  <a:cubicBezTo>
                    <a:pt x="71" y="43"/>
                    <a:pt x="72" y="43"/>
                    <a:pt x="74" y="43"/>
                  </a:cubicBezTo>
                  <a:cubicBezTo>
                    <a:pt x="77" y="37"/>
                    <a:pt x="85" y="23"/>
                    <a:pt x="93" y="20"/>
                  </a:cubicBezTo>
                  <a:cubicBezTo>
                    <a:pt x="98" y="18"/>
                    <a:pt x="104" y="15"/>
                    <a:pt x="106" y="13"/>
                  </a:cubicBezTo>
                  <a:cubicBezTo>
                    <a:pt x="110" y="3"/>
                    <a:pt x="132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1" y="0"/>
                    <a:pt x="142" y="0"/>
                    <a:pt x="144" y="0"/>
                  </a:cubicBezTo>
                  <a:cubicBezTo>
                    <a:pt x="154" y="3"/>
                    <a:pt x="154" y="3"/>
                    <a:pt x="154" y="3"/>
                  </a:cubicBezTo>
                  <a:cubicBezTo>
                    <a:pt x="151" y="12"/>
                    <a:pt x="151" y="12"/>
                    <a:pt x="151" y="12"/>
                  </a:cubicBezTo>
                  <a:cubicBezTo>
                    <a:pt x="133" y="77"/>
                    <a:pt x="107" y="138"/>
                    <a:pt x="73" y="194"/>
                  </a:cubicBezTo>
                  <a:cubicBezTo>
                    <a:pt x="71" y="197"/>
                    <a:pt x="71" y="197"/>
                    <a:pt x="71" y="197"/>
                  </a:cubicBezTo>
                  <a:cubicBezTo>
                    <a:pt x="69" y="198"/>
                    <a:pt x="69" y="198"/>
                    <a:pt x="69" y="198"/>
                  </a:cubicBezTo>
                  <a:cubicBezTo>
                    <a:pt x="64" y="200"/>
                    <a:pt x="60" y="202"/>
                    <a:pt x="57" y="203"/>
                  </a:cubicBezTo>
                  <a:cubicBezTo>
                    <a:pt x="53" y="204"/>
                    <a:pt x="53" y="204"/>
                    <a:pt x="53" y="204"/>
                  </a:cubicBezTo>
                  <a:cubicBezTo>
                    <a:pt x="43" y="206"/>
                    <a:pt x="34" y="208"/>
                    <a:pt x="28" y="208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77"/>
            <p:cNvSpPr>
              <a:spLocks noEditPoints="1"/>
            </p:cNvSpPr>
            <p:nvPr userDrawn="1"/>
          </p:nvSpPr>
          <p:spPr bwMode="auto">
            <a:xfrm>
              <a:off x="8450263" y="2436814"/>
              <a:ext cx="279400" cy="361950"/>
            </a:xfrm>
            <a:custGeom>
              <a:avLst/>
              <a:gdLst>
                <a:gd name="T0" fmla="*/ 149 w 176"/>
                <a:gd name="T1" fmla="*/ 19 h 228"/>
                <a:gd name="T2" fmla="*/ 152 w 176"/>
                <a:gd name="T3" fmla="*/ 20 h 228"/>
                <a:gd name="T4" fmla="*/ 74 w 176"/>
                <a:gd name="T5" fmla="*/ 199 h 228"/>
                <a:gd name="T6" fmla="*/ 64 w 176"/>
                <a:gd name="T7" fmla="*/ 203 h 228"/>
                <a:gd name="T8" fmla="*/ 38 w 176"/>
                <a:gd name="T9" fmla="*/ 209 h 228"/>
                <a:gd name="T10" fmla="*/ 36 w 176"/>
                <a:gd name="T11" fmla="*/ 208 h 228"/>
                <a:gd name="T12" fmla="*/ 29 w 176"/>
                <a:gd name="T13" fmla="*/ 188 h 228"/>
                <a:gd name="T14" fmla="*/ 27 w 176"/>
                <a:gd name="T15" fmla="*/ 175 h 228"/>
                <a:gd name="T16" fmla="*/ 27 w 176"/>
                <a:gd name="T17" fmla="*/ 168 h 228"/>
                <a:gd name="T18" fmla="*/ 20 w 176"/>
                <a:gd name="T19" fmla="*/ 146 h 228"/>
                <a:gd name="T20" fmla="*/ 24 w 176"/>
                <a:gd name="T21" fmla="*/ 116 h 228"/>
                <a:gd name="T22" fmla="*/ 45 w 176"/>
                <a:gd name="T23" fmla="*/ 89 h 228"/>
                <a:gd name="T24" fmla="*/ 51 w 176"/>
                <a:gd name="T25" fmla="*/ 82 h 228"/>
                <a:gd name="T26" fmla="*/ 57 w 176"/>
                <a:gd name="T27" fmla="*/ 76 h 228"/>
                <a:gd name="T28" fmla="*/ 60 w 176"/>
                <a:gd name="T29" fmla="*/ 80 h 228"/>
                <a:gd name="T30" fmla="*/ 62 w 176"/>
                <a:gd name="T31" fmla="*/ 77 h 228"/>
                <a:gd name="T32" fmla="*/ 74 w 176"/>
                <a:gd name="T33" fmla="*/ 64 h 228"/>
                <a:gd name="T34" fmla="*/ 91 w 176"/>
                <a:gd name="T35" fmla="*/ 59 h 228"/>
                <a:gd name="T36" fmla="*/ 106 w 176"/>
                <a:gd name="T37" fmla="*/ 39 h 228"/>
                <a:gd name="T38" fmla="*/ 125 w 176"/>
                <a:gd name="T39" fmla="*/ 28 h 228"/>
                <a:gd name="T40" fmla="*/ 148 w 176"/>
                <a:gd name="T41" fmla="*/ 19 h 228"/>
                <a:gd name="T42" fmla="*/ 149 w 176"/>
                <a:gd name="T43" fmla="*/ 19 h 228"/>
                <a:gd name="T44" fmla="*/ 149 w 176"/>
                <a:gd name="T45" fmla="*/ 0 h 228"/>
                <a:gd name="T46" fmla="*/ 146 w 176"/>
                <a:gd name="T47" fmla="*/ 0 h 228"/>
                <a:gd name="T48" fmla="*/ 109 w 176"/>
                <a:gd name="T49" fmla="*/ 16 h 228"/>
                <a:gd name="T50" fmla="*/ 99 w 176"/>
                <a:gd name="T51" fmla="*/ 21 h 228"/>
                <a:gd name="T52" fmla="*/ 99 w 176"/>
                <a:gd name="T53" fmla="*/ 21 h 228"/>
                <a:gd name="T54" fmla="*/ 99 w 176"/>
                <a:gd name="T55" fmla="*/ 21 h 228"/>
                <a:gd name="T56" fmla="*/ 78 w 176"/>
                <a:gd name="T57" fmla="*/ 44 h 228"/>
                <a:gd name="T58" fmla="*/ 67 w 176"/>
                <a:gd name="T59" fmla="*/ 46 h 228"/>
                <a:gd name="T60" fmla="*/ 66 w 176"/>
                <a:gd name="T61" fmla="*/ 47 h 228"/>
                <a:gd name="T62" fmla="*/ 66 w 176"/>
                <a:gd name="T63" fmla="*/ 47 h 228"/>
                <a:gd name="T64" fmla="*/ 63 w 176"/>
                <a:gd name="T65" fmla="*/ 48 h 228"/>
                <a:gd name="T66" fmla="*/ 60 w 176"/>
                <a:gd name="T67" fmla="*/ 44 h 228"/>
                <a:gd name="T68" fmla="*/ 42 w 176"/>
                <a:gd name="T69" fmla="*/ 63 h 228"/>
                <a:gd name="T70" fmla="*/ 37 w 176"/>
                <a:gd name="T71" fmla="*/ 68 h 228"/>
                <a:gd name="T72" fmla="*/ 30 w 176"/>
                <a:gd name="T73" fmla="*/ 76 h 228"/>
                <a:gd name="T74" fmla="*/ 27 w 176"/>
                <a:gd name="T75" fmla="*/ 79 h 228"/>
                <a:gd name="T76" fmla="*/ 26 w 176"/>
                <a:gd name="T77" fmla="*/ 83 h 228"/>
                <a:gd name="T78" fmla="*/ 16 w 176"/>
                <a:gd name="T79" fmla="*/ 99 h 228"/>
                <a:gd name="T80" fmla="*/ 0 w 176"/>
                <a:gd name="T81" fmla="*/ 146 h 228"/>
                <a:gd name="T82" fmla="*/ 8 w 176"/>
                <a:gd name="T83" fmla="*/ 175 h 228"/>
                <a:gd name="T84" fmla="*/ 8 w 176"/>
                <a:gd name="T85" fmla="*/ 177 h 228"/>
                <a:gd name="T86" fmla="*/ 9 w 176"/>
                <a:gd name="T87" fmla="*/ 187 h 228"/>
                <a:gd name="T88" fmla="*/ 24 w 176"/>
                <a:gd name="T89" fmla="*/ 224 h 228"/>
                <a:gd name="T90" fmla="*/ 38 w 176"/>
                <a:gd name="T91" fmla="*/ 228 h 228"/>
                <a:gd name="T92" fmla="*/ 66 w 176"/>
                <a:gd name="T93" fmla="*/ 223 h 228"/>
                <a:gd name="T94" fmla="*/ 69 w 176"/>
                <a:gd name="T95" fmla="*/ 222 h 228"/>
                <a:gd name="T96" fmla="*/ 83 w 176"/>
                <a:gd name="T97" fmla="*/ 217 h 228"/>
                <a:gd name="T98" fmla="*/ 88 w 176"/>
                <a:gd name="T99" fmla="*/ 214 h 228"/>
                <a:gd name="T100" fmla="*/ 91 w 176"/>
                <a:gd name="T101" fmla="*/ 209 h 228"/>
                <a:gd name="T102" fmla="*/ 171 w 176"/>
                <a:gd name="T103" fmla="*/ 25 h 228"/>
                <a:gd name="T104" fmla="*/ 176 w 176"/>
                <a:gd name="T105" fmla="*/ 6 h 228"/>
                <a:gd name="T106" fmla="*/ 157 w 176"/>
                <a:gd name="T107" fmla="*/ 1 h 228"/>
                <a:gd name="T108" fmla="*/ 149 w 176"/>
                <a:gd name="T10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6" h="228">
                  <a:moveTo>
                    <a:pt x="149" y="19"/>
                  </a:moveTo>
                  <a:cubicBezTo>
                    <a:pt x="150" y="19"/>
                    <a:pt x="151" y="19"/>
                    <a:pt x="152" y="20"/>
                  </a:cubicBezTo>
                  <a:cubicBezTo>
                    <a:pt x="134" y="83"/>
                    <a:pt x="108" y="144"/>
                    <a:pt x="74" y="199"/>
                  </a:cubicBezTo>
                  <a:cubicBezTo>
                    <a:pt x="71" y="201"/>
                    <a:pt x="67" y="203"/>
                    <a:pt x="64" y="203"/>
                  </a:cubicBezTo>
                  <a:cubicBezTo>
                    <a:pt x="58" y="205"/>
                    <a:pt x="44" y="209"/>
                    <a:pt x="38" y="209"/>
                  </a:cubicBezTo>
                  <a:cubicBezTo>
                    <a:pt x="37" y="209"/>
                    <a:pt x="37" y="209"/>
                    <a:pt x="36" y="208"/>
                  </a:cubicBezTo>
                  <a:cubicBezTo>
                    <a:pt x="34" y="207"/>
                    <a:pt x="27" y="198"/>
                    <a:pt x="29" y="188"/>
                  </a:cubicBezTo>
                  <a:cubicBezTo>
                    <a:pt x="29" y="188"/>
                    <a:pt x="29" y="188"/>
                    <a:pt x="27" y="175"/>
                  </a:cubicBezTo>
                  <a:cubicBezTo>
                    <a:pt x="27" y="168"/>
                    <a:pt x="27" y="168"/>
                    <a:pt x="27" y="168"/>
                  </a:cubicBezTo>
                  <a:cubicBezTo>
                    <a:pt x="23" y="164"/>
                    <a:pt x="20" y="154"/>
                    <a:pt x="20" y="146"/>
                  </a:cubicBezTo>
                  <a:cubicBezTo>
                    <a:pt x="20" y="138"/>
                    <a:pt x="20" y="117"/>
                    <a:pt x="24" y="116"/>
                  </a:cubicBezTo>
                  <a:cubicBezTo>
                    <a:pt x="29" y="115"/>
                    <a:pt x="41" y="100"/>
                    <a:pt x="45" y="89"/>
                  </a:cubicBezTo>
                  <a:cubicBezTo>
                    <a:pt x="45" y="89"/>
                    <a:pt x="45" y="89"/>
                    <a:pt x="51" y="82"/>
                  </a:cubicBezTo>
                  <a:cubicBezTo>
                    <a:pt x="57" y="76"/>
                    <a:pt x="57" y="76"/>
                    <a:pt x="57" y="76"/>
                  </a:cubicBezTo>
                  <a:cubicBezTo>
                    <a:pt x="58" y="79"/>
                    <a:pt x="59" y="80"/>
                    <a:pt x="60" y="80"/>
                  </a:cubicBezTo>
                  <a:cubicBezTo>
                    <a:pt x="61" y="80"/>
                    <a:pt x="62" y="79"/>
                    <a:pt x="62" y="77"/>
                  </a:cubicBezTo>
                  <a:cubicBezTo>
                    <a:pt x="62" y="73"/>
                    <a:pt x="70" y="66"/>
                    <a:pt x="74" y="64"/>
                  </a:cubicBezTo>
                  <a:cubicBezTo>
                    <a:pt x="78" y="63"/>
                    <a:pt x="89" y="64"/>
                    <a:pt x="91" y="59"/>
                  </a:cubicBezTo>
                  <a:cubicBezTo>
                    <a:pt x="93" y="55"/>
                    <a:pt x="102" y="41"/>
                    <a:pt x="106" y="39"/>
                  </a:cubicBezTo>
                  <a:cubicBezTo>
                    <a:pt x="111" y="37"/>
                    <a:pt x="125" y="31"/>
                    <a:pt x="125" y="28"/>
                  </a:cubicBezTo>
                  <a:cubicBezTo>
                    <a:pt x="125" y="24"/>
                    <a:pt x="138" y="20"/>
                    <a:pt x="148" y="19"/>
                  </a:cubicBezTo>
                  <a:cubicBezTo>
                    <a:pt x="148" y="19"/>
                    <a:pt x="148" y="19"/>
                    <a:pt x="149" y="19"/>
                  </a:cubicBezTo>
                  <a:moveTo>
                    <a:pt x="149" y="0"/>
                  </a:moveTo>
                  <a:cubicBezTo>
                    <a:pt x="148" y="0"/>
                    <a:pt x="147" y="0"/>
                    <a:pt x="146" y="0"/>
                  </a:cubicBezTo>
                  <a:cubicBezTo>
                    <a:pt x="141" y="0"/>
                    <a:pt x="117" y="2"/>
                    <a:pt x="109" y="16"/>
                  </a:cubicBezTo>
                  <a:cubicBezTo>
                    <a:pt x="106" y="18"/>
                    <a:pt x="102" y="20"/>
                    <a:pt x="9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90" y="25"/>
                    <a:pt x="82" y="36"/>
                    <a:pt x="78" y="44"/>
                  </a:cubicBezTo>
                  <a:cubicBezTo>
                    <a:pt x="74" y="44"/>
                    <a:pt x="70" y="45"/>
                    <a:pt x="67" y="46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6" y="47"/>
                    <a:pt x="65" y="47"/>
                    <a:pt x="63" y="48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27" y="79"/>
                    <a:pt x="27" y="79"/>
                    <a:pt x="27" y="79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24" y="88"/>
                    <a:pt x="19" y="96"/>
                    <a:pt x="16" y="99"/>
                  </a:cubicBezTo>
                  <a:cubicBezTo>
                    <a:pt x="3" y="105"/>
                    <a:pt x="0" y="122"/>
                    <a:pt x="0" y="146"/>
                  </a:cubicBezTo>
                  <a:cubicBezTo>
                    <a:pt x="0" y="155"/>
                    <a:pt x="3" y="166"/>
                    <a:pt x="8" y="175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9" y="187"/>
                    <a:pt x="9" y="187"/>
                    <a:pt x="9" y="187"/>
                  </a:cubicBezTo>
                  <a:cubicBezTo>
                    <a:pt x="7" y="204"/>
                    <a:pt x="17" y="218"/>
                    <a:pt x="24" y="224"/>
                  </a:cubicBezTo>
                  <a:cubicBezTo>
                    <a:pt x="28" y="227"/>
                    <a:pt x="33" y="228"/>
                    <a:pt x="38" y="228"/>
                  </a:cubicBezTo>
                  <a:cubicBezTo>
                    <a:pt x="44" y="228"/>
                    <a:pt x="52" y="226"/>
                    <a:pt x="66" y="223"/>
                  </a:cubicBezTo>
                  <a:cubicBezTo>
                    <a:pt x="69" y="222"/>
                    <a:pt x="69" y="222"/>
                    <a:pt x="69" y="222"/>
                  </a:cubicBezTo>
                  <a:cubicBezTo>
                    <a:pt x="73" y="221"/>
                    <a:pt x="78" y="219"/>
                    <a:pt x="83" y="217"/>
                  </a:cubicBezTo>
                  <a:cubicBezTo>
                    <a:pt x="88" y="214"/>
                    <a:pt x="88" y="214"/>
                    <a:pt x="88" y="214"/>
                  </a:cubicBezTo>
                  <a:cubicBezTo>
                    <a:pt x="91" y="209"/>
                    <a:pt x="91" y="209"/>
                    <a:pt x="91" y="209"/>
                  </a:cubicBezTo>
                  <a:cubicBezTo>
                    <a:pt x="125" y="152"/>
                    <a:pt x="152" y="90"/>
                    <a:pt x="171" y="25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57" y="1"/>
                    <a:pt x="157" y="1"/>
                    <a:pt x="157" y="1"/>
                  </a:cubicBezTo>
                  <a:cubicBezTo>
                    <a:pt x="154" y="0"/>
                    <a:pt x="151" y="0"/>
                    <a:pt x="149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78"/>
            <p:cNvSpPr>
              <a:spLocks noEditPoints="1"/>
            </p:cNvSpPr>
            <p:nvPr userDrawn="1"/>
          </p:nvSpPr>
          <p:spPr bwMode="auto">
            <a:xfrm>
              <a:off x="6343650" y="1273176"/>
              <a:ext cx="796925" cy="1787525"/>
            </a:xfrm>
            <a:custGeom>
              <a:avLst/>
              <a:gdLst>
                <a:gd name="T0" fmla="*/ 282 w 502"/>
                <a:gd name="T1" fmla="*/ 1120 h 1128"/>
                <a:gd name="T2" fmla="*/ 272 w 502"/>
                <a:gd name="T3" fmla="*/ 1093 h 1128"/>
                <a:gd name="T4" fmla="*/ 253 w 502"/>
                <a:gd name="T5" fmla="*/ 1011 h 1128"/>
                <a:gd name="T6" fmla="*/ 251 w 502"/>
                <a:gd name="T7" fmla="*/ 946 h 1128"/>
                <a:gd name="T8" fmla="*/ 263 w 502"/>
                <a:gd name="T9" fmla="*/ 862 h 1128"/>
                <a:gd name="T10" fmla="*/ 218 w 502"/>
                <a:gd name="T11" fmla="*/ 764 h 1128"/>
                <a:gd name="T12" fmla="*/ 208 w 502"/>
                <a:gd name="T13" fmla="*/ 645 h 1128"/>
                <a:gd name="T14" fmla="*/ 206 w 502"/>
                <a:gd name="T15" fmla="*/ 620 h 1128"/>
                <a:gd name="T16" fmla="*/ 156 w 502"/>
                <a:gd name="T17" fmla="*/ 584 h 1128"/>
                <a:gd name="T18" fmla="*/ 55 w 502"/>
                <a:gd name="T19" fmla="*/ 530 h 1128"/>
                <a:gd name="T20" fmla="*/ 35 w 502"/>
                <a:gd name="T21" fmla="*/ 496 h 1128"/>
                <a:gd name="T22" fmla="*/ 3 w 502"/>
                <a:gd name="T23" fmla="*/ 468 h 1128"/>
                <a:gd name="T24" fmla="*/ 180 w 502"/>
                <a:gd name="T25" fmla="*/ 59 h 1128"/>
                <a:gd name="T26" fmla="*/ 196 w 502"/>
                <a:gd name="T27" fmla="*/ 34 h 1128"/>
                <a:gd name="T28" fmla="*/ 238 w 502"/>
                <a:gd name="T29" fmla="*/ 7 h 1128"/>
                <a:gd name="T30" fmla="*/ 265 w 502"/>
                <a:gd name="T31" fmla="*/ 7 h 1128"/>
                <a:gd name="T32" fmla="*/ 315 w 502"/>
                <a:gd name="T33" fmla="*/ 18 h 1128"/>
                <a:gd name="T34" fmla="*/ 353 w 502"/>
                <a:gd name="T35" fmla="*/ 64 h 1128"/>
                <a:gd name="T36" fmla="*/ 377 w 502"/>
                <a:gd name="T37" fmla="*/ 97 h 1128"/>
                <a:gd name="T38" fmla="*/ 352 w 502"/>
                <a:gd name="T39" fmla="*/ 132 h 1128"/>
                <a:gd name="T40" fmla="*/ 326 w 502"/>
                <a:gd name="T41" fmla="*/ 154 h 1128"/>
                <a:gd name="T42" fmla="*/ 368 w 502"/>
                <a:gd name="T43" fmla="*/ 195 h 1128"/>
                <a:gd name="T44" fmla="*/ 392 w 502"/>
                <a:gd name="T45" fmla="*/ 239 h 1128"/>
                <a:gd name="T46" fmla="*/ 391 w 502"/>
                <a:gd name="T47" fmla="*/ 306 h 1128"/>
                <a:gd name="T48" fmla="*/ 355 w 502"/>
                <a:gd name="T49" fmla="*/ 291 h 1128"/>
                <a:gd name="T50" fmla="*/ 344 w 502"/>
                <a:gd name="T51" fmla="*/ 284 h 1128"/>
                <a:gd name="T52" fmla="*/ 318 w 502"/>
                <a:gd name="T53" fmla="*/ 306 h 1128"/>
                <a:gd name="T54" fmla="*/ 301 w 502"/>
                <a:gd name="T55" fmla="*/ 328 h 1128"/>
                <a:gd name="T56" fmla="*/ 262 w 502"/>
                <a:gd name="T57" fmla="*/ 392 h 1128"/>
                <a:gd name="T58" fmla="*/ 230 w 502"/>
                <a:gd name="T59" fmla="*/ 458 h 1128"/>
                <a:gd name="T60" fmla="*/ 190 w 502"/>
                <a:gd name="T61" fmla="*/ 457 h 1128"/>
                <a:gd name="T62" fmla="*/ 149 w 502"/>
                <a:gd name="T63" fmla="*/ 455 h 1128"/>
                <a:gd name="T64" fmla="*/ 152 w 502"/>
                <a:gd name="T65" fmla="*/ 494 h 1128"/>
                <a:gd name="T66" fmla="*/ 181 w 502"/>
                <a:gd name="T67" fmla="*/ 531 h 1128"/>
                <a:gd name="T68" fmla="*/ 223 w 502"/>
                <a:gd name="T69" fmla="*/ 578 h 1128"/>
                <a:gd name="T70" fmla="*/ 250 w 502"/>
                <a:gd name="T71" fmla="*/ 562 h 1128"/>
                <a:gd name="T72" fmla="*/ 304 w 502"/>
                <a:gd name="T73" fmla="*/ 575 h 1128"/>
                <a:gd name="T74" fmla="*/ 403 w 502"/>
                <a:gd name="T75" fmla="*/ 657 h 1128"/>
                <a:gd name="T76" fmla="*/ 440 w 502"/>
                <a:gd name="T77" fmla="*/ 674 h 1128"/>
                <a:gd name="T78" fmla="*/ 502 w 502"/>
                <a:gd name="T79" fmla="*/ 709 h 1128"/>
                <a:gd name="T80" fmla="*/ 499 w 502"/>
                <a:gd name="T81" fmla="*/ 745 h 1128"/>
                <a:gd name="T82" fmla="*/ 472 w 502"/>
                <a:gd name="T83" fmla="*/ 788 h 1128"/>
                <a:gd name="T84" fmla="*/ 426 w 502"/>
                <a:gd name="T85" fmla="*/ 880 h 1128"/>
                <a:gd name="T86" fmla="*/ 389 w 502"/>
                <a:gd name="T87" fmla="*/ 944 h 1128"/>
                <a:gd name="T88" fmla="*/ 360 w 502"/>
                <a:gd name="T89" fmla="*/ 984 h 1128"/>
                <a:gd name="T90" fmla="*/ 333 w 502"/>
                <a:gd name="T91" fmla="*/ 1035 h 1128"/>
                <a:gd name="T92" fmla="*/ 327 w 502"/>
                <a:gd name="T93" fmla="*/ 1097 h 1128"/>
                <a:gd name="T94" fmla="*/ 228 w 502"/>
                <a:gd name="T95" fmla="*/ 195 h 1128"/>
                <a:gd name="T96" fmla="*/ 258 w 502"/>
                <a:gd name="T97" fmla="*/ 181 h 1128"/>
                <a:gd name="T98" fmla="*/ 278 w 502"/>
                <a:gd name="T99" fmla="*/ 123 h 1128"/>
                <a:gd name="T100" fmla="*/ 281 w 502"/>
                <a:gd name="T101" fmla="*/ 69 h 1128"/>
                <a:gd name="T102" fmla="*/ 253 w 502"/>
                <a:gd name="T103" fmla="*/ 108 h 1128"/>
                <a:gd name="T104" fmla="*/ 200 w 502"/>
                <a:gd name="T105" fmla="*/ 159 h 1128"/>
                <a:gd name="T106" fmla="*/ 218 w 502"/>
                <a:gd name="T107" fmla="*/ 194 h 1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02" h="1128">
                  <a:moveTo>
                    <a:pt x="306" y="1128"/>
                  </a:moveTo>
                  <a:cubicBezTo>
                    <a:pt x="300" y="1128"/>
                    <a:pt x="296" y="1127"/>
                    <a:pt x="293" y="1125"/>
                  </a:cubicBezTo>
                  <a:cubicBezTo>
                    <a:pt x="293" y="1125"/>
                    <a:pt x="291" y="1124"/>
                    <a:pt x="285" y="1121"/>
                  </a:cubicBezTo>
                  <a:cubicBezTo>
                    <a:pt x="284" y="1121"/>
                    <a:pt x="284" y="1121"/>
                    <a:pt x="284" y="1121"/>
                  </a:cubicBezTo>
                  <a:cubicBezTo>
                    <a:pt x="282" y="1120"/>
                    <a:pt x="282" y="1120"/>
                    <a:pt x="282" y="1120"/>
                  </a:cubicBezTo>
                  <a:cubicBezTo>
                    <a:pt x="282" y="1119"/>
                    <a:pt x="282" y="1119"/>
                    <a:pt x="282" y="1119"/>
                  </a:cubicBezTo>
                  <a:cubicBezTo>
                    <a:pt x="281" y="1119"/>
                    <a:pt x="281" y="1119"/>
                    <a:pt x="281" y="1119"/>
                  </a:cubicBezTo>
                  <a:cubicBezTo>
                    <a:pt x="279" y="1117"/>
                    <a:pt x="277" y="1113"/>
                    <a:pt x="277" y="1113"/>
                  </a:cubicBezTo>
                  <a:cubicBezTo>
                    <a:pt x="277" y="1111"/>
                    <a:pt x="276" y="1109"/>
                    <a:pt x="275" y="1105"/>
                  </a:cubicBezTo>
                  <a:cubicBezTo>
                    <a:pt x="274" y="1101"/>
                    <a:pt x="273" y="1096"/>
                    <a:pt x="272" y="1093"/>
                  </a:cubicBezTo>
                  <a:cubicBezTo>
                    <a:pt x="271" y="1091"/>
                    <a:pt x="270" y="1088"/>
                    <a:pt x="268" y="1085"/>
                  </a:cubicBezTo>
                  <a:cubicBezTo>
                    <a:pt x="263" y="1074"/>
                    <a:pt x="259" y="1066"/>
                    <a:pt x="258" y="1060"/>
                  </a:cubicBezTo>
                  <a:cubicBezTo>
                    <a:pt x="258" y="1055"/>
                    <a:pt x="256" y="1040"/>
                    <a:pt x="254" y="1030"/>
                  </a:cubicBezTo>
                  <a:cubicBezTo>
                    <a:pt x="253" y="1020"/>
                    <a:pt x="253" y="1020"/>
                    <a:pt x="253" y="1020"/>
                  </a:cubicBezTo>
                  <a:cubicBezTo>
                    <a:pt x="253" y="1018"/>
                    <a:pt x="253" y="1015"/>
                    <a:pt x="253" y="1011"/>
                  </a:cubicBezTo>
                  <a:cubicBezTo>
                    <a:pt x="253" y="1010"/>
                    <a:pt x="253" y="1009"/>
                    <a:pt x="254" y="1008"/>
                  </a:cubicBezTo>
                  <a:cubicBezTo>
                    <a:pt x="253" y="1007"/>
                    <a:pt x="252" y="1005"/>
                    <a:pt x="252" y="1003"/>
                  </a:cubicBezTo>
                  <a:cubicBezTo>
                    <a:pt x="251" y="997"/>
                    <a:pt x="256" y="988"/>
                    <a:pt x="262" y="983"/>
                  </a:cubicBezTo>
                  <a:cubicBezTo>
                    <a:pt x="262" y="983"/>
                    <a:pt x="262" y="983"/>
                    <a:pt x="262" y="983"/>
                  </a:cubicBezTo>
                  <a:cubicBezTo>
                    <a:pt x="252" y="974"/>
                    <a:pt x="251" y="946"/>
                    <a:pt x="251" y="946"/>
                  </a:cubicBezTo>
                  <a:cubicBezTo>
                    <a:pt x="251" y="938"/>
                    <a:pt x="254" y="927"/>
                    <a:pt x="257" y="916"/>
                  </a:cubicBezTo>
                  <a:cubicBezTo>
                    <a:pt x="259" y="910"/>
                    <a:pt x="262" y="900"/>
                    <a:pt x="261" y="897"/>
                  </a:cubicBezTo>
                  <a:cubicBezTo>
                    <a:pt x="260" y="891"/>
                    <a:pt x="261" y="880"/>
                    <a:pt x="263" y="869"/>
                  </a:cubicBezTo>
                  <a:cubicBezTo>
                    <a:pt x="263" y="866"/>
                    <a:pt x="264" y="864"/>
                    <a:pt x="264" y="863"/>
                  </a:cubicBezTo>
                  <a:cubicBezTo>
                    <a:pt x="264" y="863"/>
                    <a:pt x="263" y="862"/>
                    <a:pt x="263" y="862"/>
                  </a:cubicBezTo>
                  <a:cubicBezTo>
                    <a:pt x="262" y="857"/>
                    <a:pt x="260" y="852"/>
                    <a:pt x="261" y="848"/>
                  </a:cubicBezTo>
                  <a:cubicBezTo>
                    <a:pt x="262" y="845"/>
                    <a:pt x="263" y="836"/>
                    <a:pt x="261" y="831"/>
                  </a:cubicBezTo>
                  <a:cubicBezTo>
                    <a:pt x="259" y="824"/>
                    <a:pt x="249" y="804"/>
                    <a:pt x="245" y="800"/>
                  </a:cubicBezTo>
                  <a:cubicBezTo>
                    <a:pt x="227" y="784"/>
                    <a:pt x="224" y="777"/>
                    <a:pt x="224" y="772"/>
                  </a:cubicBezTo>
                  <a:cubicBezTo>
                    <a:pt x="223" y="770"/>
                    <a:pt x="220" y="765"/>
                    <a:pt x="218" y="764"/>
                  </a:cubicBezTo>
                  <a:cubicBezTo>
                    <a:pt x="205" y="757"/>
                    <a:pt x="205" y="731"/>
                    <a:pt x="206" y="725"/>
                  </a:cubicBezTo>
                  <a:cubicBezTo>
                    <a:pt x="207" y="724"/>
                    <a:pt x="207" y="722"/>
                    <a:pt x="208" y="721"/>
                  </a:cubicBezTo>
                  <a:cubicBezTo>
                    <a:pt x="202" y="716"/>
                    <a:pt x="196" y="707"/>
                    <a:pt x="194" y="701"/>
                  </a:cubicBezTo>
                  <a:cubicBezTo>
                    <a:pt x="192" y="693"/>
                    <a:pt x="199" y="662"/>
                    <a:pt x="205" y="656"/>
                  </a:cubicBezTo>
                  <a:cubicBezTo>
                    <a:pt x="205" y="655"/>
                    <a:pt x="207" y="648"/>
                    <a:pt x="208" y="645"/>
                  </a:cubicBezTo>
                  <a:cubicBezTo>
                    <a:pt x="209" y="639"/>
                    <a:pt x="209" y="636"/>
                    <a:pt x="211" y="634"/>
                  </a:cubicBezTo>
                  <a:cubicBezTo>
                    <a:pt x="211" y="632"/>
                    <a:pt x="210" y="628"/>
                    <a:pt x="210" y="626"/>
                  </a:cubicBezTo>
                  <a:cubicBezTo>
                    <a:pt x="209" y="625"/>
                    <a:pt x="208" y="623"/>
                    <a:pt x="207" y="620"/>
                  </a:cubicBezTo>
                  <a:cubicBezTo>
                    <a:pt x="207" y="620"/>
                    <a:pt x="207" y="620"/>
                    <a:pt x="207" y="620"/>
                  </a:cubicBezTo>
                  <a:cubicBezTo>
                    <a:pt x="207" y="620"/>
                    <a:pt x="206" y="620"/>
                    <a:pt x="206" y="620"/>
                  </a:cubicBezTo>
                  <a:cubicBezTo>
                    <a:pt x="200" y="620"/>
                    <a:pt x="195" y="617"/>
                    <a:pt x="191" y="613"/>
                  </a:cubicBezTo>
                  <a:cubicBezTo>
                    <a:pt x="189" y="611"/>
                    <a:pt x="182" y="608"/>
                    <a:pt x="178" y="606"/>
                  </a:cubicBezTo>
                  <a:cubicBezTo>
                    <a:pt x="170" y="602"/>
                    <a:pt x="166" y="600"/>
                    <a:pt x="165" y="594"/>
                  </a:cubicBezTo>
                  <a:cubicBezTo>
                    <a:pt x="165" y="593"/>
                    <a:pt x="164" y="592"/>
                    <a:pt x="164" y="592"/>
                  </a:cubicBezTo>
                  <a:cubicBezTo>
                    <a:pt x="162" y="590"/>
                    <a:pt x="160" y="588"/>
                    <a:pt x="156" y="584"/>
                  </a:cubicBezTo>
                  <a:cubicBezTo>
                    <a:pt x="155" y="583"/>
                    <a:pt x="153" y="581"/>
                    <a:pt x="152" y="580"/>
                  </a:cubicBezTo>
                  <a:cubicBezTo>
                    <a:pt x="151" y="579"/>
                    <a:pt x="150" y="579"/>
                    <a:pt x="148" y="579"/>
                  </a:cubicBezTo>
                  <a:cubicBezTo>
                    <a:pt x="138" y="577"/>
                    <a:pt x="132" y="575"/>
                    <a:pt x="129" y="569"/>
                  </a:cubicBezTo>
                  <a:cubicBezTo>
                    <a:pt x="127" y="567"/>
                    <a:pt x="116" y="558"/>
                    <a:pt x="109" y="556"/>
                  </a:cubicBezTo>
                  <a:cubicBezTo>
                    <a:pt x="105" y="555"/>
                    <a:pt x="62" y="543"/>
                    <a:pt x="55" y="530"/>
                  </a:cubicBezTo>
                  <a:cubicBezTo>
                    <a:pt x="53" y="526"/>
                    <a:pt x="51" y="519"/>
                    <a:pt x="49" y="509"/>
                  </a:cubicBezTo>
                  <a:cubicBezTo>
                    <a:pt x="48" y="503"/>
                    <a:pt x="46" y="494"/>
                    <a:pt x="45" y="492"/>
                  </a:cubicBezTo>
                  <a:cubicBezTo>
                    <a:pt x="44" y="491"/>
                    <a:pt x="44" y="491"/>
                    <a:pt x="44" y="491"/>
                  </a:cubicBezTo>
                  <a:cubicBezTo>
                    <a:pt x="44" y="491"/>
                    <a:pt x="41" y="496"/>
                    <a:pt x="41" y="496"/>
                  </a:cubicBezTo>
                  <a:cubicBezTo>
                    <a:pt x="35" y="496"/>
                    <a:pt x="35" y="496"/>
                    <a:pt x="35" y="496"/>
                  </a:cubicBezTo>
                  <a:cubicBezTo>
                    <a:pt x="32" y="496"/>
                    <a:pt x="32" y="496"/>
                    <a:pt x="32" y="496"/>
                  </a:cubicBezTo>
                  <a:cubicBezTo>
                    <a:pt x="29" y="495"/>
                    <a:pt x="29" y="495"/>
                    <a:pt x="29" y="495"/>
                  </a:cubicBezTo>
                  <a:cubicBezTo>
                    <a:pt x="28" y="494"/>
                    <a:pt x="28" y="494"/>
                    <a:pt x="28" y="494"/>
                  </a:cubicBezTo>
                  <a:cubicBezTo>
                    <a:pt x="23" y="491"/>
                    <a:pt x="12" y="486"/>
                    <a:pt x="9" y="477"/>
                  </a:cubicBezTo>
                  <a:cubicBezTo>
                    <a:pt x="9" y="475"/>
                    <a:pt x="4" y="470"/>
                    <a:pt x="3" y="468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0"/>
                    <a:pt x="0" y="460"/>
                    <a:pt x="0" y="460"/>
                  </a:cubicBezTo>
                  <a:cubicBezTo>
                    <a:pt x="17" y="314"/>
                    <a:pt x="77" y="176"/>
                    <a:pt x="171" y="62"/>
                  </a:cubicBezTo>
                  <a:cubicBezTo>
                    <a:pt x="175" y="58"/>
                    <a:pt x="175" y="58"/>
                    <a:pt x="175" y="58"/>
                  </a:cubicBezTo>
                  <a:cubicBezTo>
                    <a:pt x="180" y="59"/>
                    <a:pt x="180" y="59"/>
                    <a:pt x="180" y="59"/>
                  </a:cubicBezTo>
                  <a:cubicBezTo>
                    <a:pt x="182" y="59"/>
                    <a:pt x="184" y="60"/>
                    <a:pt x="186" y="60"/>
                  </a:cubicBezTo>
                  <a:cubicBezTo>
                    <a:pt x="185" y="59"/>
                    <a:pt x="185" y="57"/>
                    <a:pt x="184" y="54"/>
                  </a:cubicBezTo>
                  <a:cubicBezTo>
                    <a:pt x="183" y="49"/>
                    <a:pt x="183" y="49"/>
                    <a:pt x="183" y="49"/>
                  </a:cubicBezTo>
                  <a:cubicBezTo>
                    <a:pt x="186" y="45"/>
                    <a:pt x="186" y="45"/>
                    <a:pt x="186" y="45"/>
                  </a:cubicBezTo>
                  <a:cubicBezTo>
                    <a:pt x="190" y="42"/>
                    <a:pt x="193" y="38"/>
                    <a:pt x="196" y="34"/>
                  </a:cubicBezTo>
                  <a:cubicBezTo>
                    <a:pt x="201" y="29"/>
                    <a:pt x="201" y="29"/>
                    <a:pt x="201" y="29"/>
                  </a:cubicBezTo>
                  <a:cubicBezTo>
                    <a:pt x="207" y="32"/>
                    <a:pt x="207" y="32"/>
                    <a:pt x="207" y="32"/>
                  </a:cubicBezTo>
                  <a:cubicBezTo>
                    <a:pt x="213" y="34"/>
                    <a:pt x="218" y="36"/>
                    <a:pt x="222" y="39"/>
                  </a:cubicBezTo>
                  <a:cubicBezTo>
                    <a:pt x="222" y="39"/>
                    <a:pt x="222" y="38"/>
                    <a:pt x="222" y="38"/>
                  </a:cubicBezTo>
                  <a:cubicBezTo>
                    <a:pt x="222" y="27"/>
                    <a:pt x="230" y="14"/>
                    <a:pt x="238" y="7"/>
                  </a:cubicBezTo>
                  <a:cubicBezTo>
                    <a:pt x="243" y="2"/>
                    <a:pt x="247" y="0"/>
                    <a:pt x="251" y="0"/>
                  </a:cubicBezTo>
                  <a:cubicBezTo>
                    <a:pt x="253" y="0"/>
                    <a:pt x="253" y="0"/>
                    <a:pt x="253" y="0"/>
                  </a:cubicBezTo>
                  <a:cubicBezTo>
                    <a:pt x="256" y="1"/>
                    <a:pt x="256" y="1"/>
                    <a:pt x="256" y="1"/>
                  </a:cubicBezTo>
                  <a:cubicBezTo>
                    <a:pt x="257" y="2"/>
                    <a:pt x="259" y="3"/>
                    <a:pt x="260" y="4"/>
                  </a:cubicBezTo>
                  <a:cubicBezTo>
                    <a:pt x="261" y="5"/>
                    <a:pt x="263" y="7"/>
                    <a:pt x="265" y="7"/>
                  </a:cubicBezTo>
                  <a:cubicBezTo>
                    <a:pt x="267" y="6"/>
                    <a:pt x="269" y="6"/>
                    <a:pt x="271" y="6"/>
                  </a:cubicBezTo>
                  <a:cubicBezTo>
                    <a:pt x="278" y="6"/>
                    <a:pt x="283" y="10"/>
                    <a:pt x="287" y="13"/>
                  </a:cubicBezTo>
                  <a:cubicBezTo>
                    <a:pt x="287" y="13"/>
                    <a:pt x="288" y="14"/>
                    <a:pt x="288" y="14"/>
                  </a:cubicBezTo>
                  <a:cubicBezTo>
                    <a:pt x="289" y="14"/>
                    <a:pt x="290" y="14"/>
                    <a:pt x="292" y="14"/>
                  </a:cubicBezTo>
                  <a:cubicBezTo>
                    <a:pt x="296" y="14"/>
                    <a:pt x="310" y="15"/>
                    <a:pt x="315" y="18"/>
                  </a:cubicBezTo>
                  <a:cubicBezTo>
                    <a:pt x="318" y="19"/>
                    <a:pt x="320" y="22"/>
                    <a:pt x="322" y="25"/>
                  </a:cubicBezTo>
                  <a:cubicBezTo>
                    <a:pt x="323" y="26"/>
                    <a:pt x="324" y="27"/>
                    <a:pt x="324" y="28"/>
                  </a:cubicBezTo>
                  <a:cubicBezTo>
                    <a:pt x="331" y="29"/>
                    <a:pt x="345" y="31"/>
                    <a:pt x="350" y="40"/>
                  </a:cubicBezTo>
                  <a:cubicBezTo>
                    <a:pt x="350" y="40"/>
                    <a:pt x="350" y="40"/>
                    <a:pt x="350" y="40"/>
                  </a:cubicBezTo>
                  <a:cubicBezTo>
                    <a:pt x="350" y="40"/>
                    <a:pt x="358" y="55"/>
                    <a:pt x="353" y="64"/>
                  </a:cubicBezTo>
                  <a:cubicBezTo>
                    <a:pt x="353" y="64"/>
                    <a:pt x="353" y="64"/>
                    <a:pt x="353" y="64"/>
                  </a:cubicBezTo>
                  <a:cubicBezTo>
                    <a:pt x="364" y="69"/>
                    <a:pt x="371" y="73"/>
                    <a:pt x="373" y="78"/>
                  </a:cubicBezTo>
                  <a:cubicBezTo>
                    <a:pt x="373" y="78"/>
                    <a:pt x="373" y="78"/>
                    <a:pt x="373" y="79"/>
                  </a:cubicBezTo>
                  <a:cubicBezTo>
                    <a:pt x="381" y="85"/>
                    <a:pt x="380" y="91"/>
                    <a:pt x="378" y="94"/>
                  </a:cubicBezTo>
                  <a:cubicBezTo>
                    <a:pt x="378" y="95"/>
                    <a:pt x="378" y="96"/>
                    <a:pt x="377" y="97"/>
                  </a:cubicBezTo>
                  <a:cubicBezTo>
                    <a:pt x="376" y="104"/>
                    <a:pt x="375" y="110"/>
                    <a:pt x="369" y="113"/>
                  </a:cubicBezTo>
                  <a:cubicBezTo>
                    <a:pt x="369" y="113"/>
                    <a:pt x="369" y="113"/>
                    <a:pt x="369" y="113"/>
                  </a:cubicBezTo>
                  <a:cubicBezTo>
                    <a:pt x="367" y="116"/>
                    <a:pt x="363" y="119"/>
                    <a:pt x="357" y="119"/>
                  </a:cubicBezTo>
                  <a:cubicBezTo>
                    <a:pt x="357" y="119"/>
                    <a:pt x="356" y="119"/>
                    <a:pt x="355" y="119"/>
                  </a:cubicBezTo>
                  <a:cubicBezTo>
                    <a:pt x="355" y="124"/>
                    <a:pt x="354" y="129"/>
                    <a:pt x="352" y="132"/>
                  </a:cubicBezTo>
                  <a:cubicBezTo>
                    <a:pt x="352" y="133"/>
                    <a:pt x="352" y="133"/>
                    <a:pt x="351" y="134"/>
                  </a:cubicBezTo>
                  <a:cubicBezTo>
                    <a:pt x="349" y="140"/>
                    <a:pt x="345" y="151"/>
                    <a:pt x="335" y="151"/>
                  </a:cubicBezTo>
                  <a:cubicBezTo>
                    <a:pt x="332" y="151"/>
                    <a:pt x="328" y="150"/>
                    <a:pt x="326" y="148"/>
                  </a:cubicBezTo>
                  <a:cubicBezTo>
                    <a:pt x="325" y="148"/>
                    <a:pt x="324" y="147"/>
                    <a:pt x="324" y="147"/>
                  </a:cubicBezTo>
                  <a:cubicBezTo>
                    <a:pt x="325" y="149"/>
                    <a:pt x="326" y="151"/>
                    <a:pt x="326" y="154"/>
                  </a:cubicBezTo>
                  <a:cubicBezTo>
                    <a:pt x="326" y="156"/>
                    <a:pt x="327" y="161"/>
                    <a:pt x="328" y="164"/>
                  </a:cubicBezTo>
                  <a:cubicBezTo>
                    <a:pt x="330" y="161"/>
                    <a:pt x="334" y="159"/>
                    <a:pt x="338" y="159"/>
                  </a:cubicBezTo>
                  <a:cubicBezTo>
                    <a:pt x="341" y="159"/>
                    <a:pt x="347" y="160"/>
                    <a:pt x="352" y="168"/>
                  </a:cubicBezTo>
                  <a:cubicBezTo>
                    <a:pt x="353" y="170"/>
                    <a:pt x="356" y="175"/>
                    <a:pt x="359" y="178"/>
                  </a:cubicBezTo>
                  <a:cubicBezTo>
                    <a:pt x="365" y="186"/>
                    <a:pt x="368" y="190"/>
                    <a:pt x="368" y="195"/>
                  </a:cubicBezTo>
                  <a:cubicBezTo>
                    <a:pt x="368" y="196"/>
                    <a:pt x="369" y="199"/>
                    <a:pt x="369" y="200"/>
                  </a:cubicBezTo>
                  <a:cubicBezTo>
                    <a:pt x="372" y="203"/>
                    <a:pt x="374" y="206"/>
                    <a:pt x="377" y="212"/>
                  </a:cubicBezTo>
                  <a:cubicBezTo>
                    <a:pt x="377" y="213"/>
                    <a:pt x="377" y="214"/>
                    <a:pt x="378" y="215"/>
                  </a:cubicBezTo>
                  <a:cubicBezTo>
                    <a:pt x="386" y="218"/>
                    <a:pt x="392" y="229"/>
                    <a:pt x="392" y="236"/>
                  </a:cubicBezTo>
                  <a:cubicBezTo>
                    <a:pt x="392" y="239"/>
                    <a:pt x="392" y="239"/>
                    <a:pt x="392" y="239"/>
                  </a:cubicBezTo>
                  <a:cubicBezTo>
                    <a:pt x="393" y="260"/>
                    <a:pt x="394" y="266"/>
                    <a:pt x="394" y="268"/>
                  </a:cubicBezTo>
                  <a:cubicBezTo>
                    <a:pt x="394" y="268"/>
                    <a:pt x="394" y="268"/>
                    <a:pt x="394" y="268"/>
                  </a:cubicBezTo>
                  <a:cubicBezTo>
                    <a:pt x="394" y="268"/>
                    <a:pt x="397" y="270"/>
                    <a:pt x="398" y="272"/>
                  </a:cubicBezTo>
                  <a:cubicBezTo>
                    <a:pt x="403" y="276"/>
                    <a:pt x="407" y="281"/>
                    <a:pt x="407" y="288"/>
                  </a:cubicBezTo>
                  <a:cubicBezTo>
                    <a:pt x="406" y="297"/>
                    <a:pt x="401" y="306"/>
                    <a:pt x="391" y="306"/>
                  </a:cubicBezTo>
                  <a:cubicBezTo>
                    <a:pt x="390" y="306"/>
                    <a:pt x="388" y="306"/>
                    <a:pt x="387" y="306"/>
                  </a:cubicBezTo>
                  <a:cubicBezTo>
                    <a:pt x="386" y="306"/>
                    <a:pt x="385" y="306"/>
                    <a:pt x="384" y="306"/>
                  </a:cubicBezTo>
                  <a:cubicBezTo>
                    <a:pt x="383" y="306"/>
                    <a:pt x="381" y="307"/>
                    <a:pt x="379" y="307"/>
                  </a:cubicBezTo>
                  <a:cubicBezTo>
                    <a:pt x="375" y="307"/>
                    <a:pt x="371" y="304"/>
                    <a:pt x="369" y="301"/>
                  </a:cubicBezTo>
                  <a:cubicBezTo>
                    <a:pt x="364" y="301"/>
                    <a:pt x="358" y="297"/>
                    <a:pt x="355" y="291"/>
                  </a:cubicBezTo>
                  <a:cubicBezTo>
                    <a:pt x="352" y="285"/>
                    <a:pt x="353" y="279"/>
                    <a:pt x="357" y="274"/>
                  </a:cubicBezTo>
                  <a:cubicBezTo>
                    <a:pt x="357" y="273"/>
                    <a:pt x="357" y="273"/>
                    <a:pt x="357" y="273"/>
                  </a:cubicBezTo>
                  <a:cubicBezTo>
                    <a:pt x="356" y="273"/>
                    <a:pt x="353" y="273"/>
                    <a:pt x="353" y="273"/>
                  </a:cubicBezTo>
                  <a:cubicBezTo>
                    <a:pt x="352" y="274"/>
                    <a:pt x="352" y="274"/>
                    <a:pt x="352" y="275"/>
                  </a:cubicBezTo>
                  <a:cubicBezTo>
                    <a:pt x="350" y="279"/>
                    <a:pt x="347" y="283"/>
                    <a:pt x="344" y="284"/>
                  </a:cubicBezTo>
                  <a:cubicBezTo>
                    <a:pt x="344" y="285"/>
                    <a:pt x="344" y="285"/>
                    <a:pt x="344" y="285"/>
                  </a:cubicBezTo>
                  <a:cubicBezTo>
                    <a:pt x="347" y="289"/>
                    <a:pt x="351" y="296"/>
                    <a:pt x="351" y="303"/>
                  </a:cubicBezTo>
                  <a:cubicBezTo>
                    <a:pt x="350" y="307"/>
                    <a:pt x="348" y="311"/>
                    <a:pt x="344" y="314"/>
                  </a:cubicBezTo>
                  <a:cubicBezTo>
                    <a:pt x="340" y="317"/>
                    <a:pt x="333" y="321"/>
                    <a:pt x="328" y="323"/>
                  </a:cubicBezTo>
                  <a:cubicBezTo>
                    <a:pt x="318" y="306"/>
                    <a:pt x="318" y="306"/>
                    <a:pt x="318" y="306"/>
                  </a:cubicBezTo>
                  <a:cubicBezTo>
                    <a:pt x="323" y="315"/>
                    <a:pt x="323" y="315"/>
                    <a:pt x="323" y="315"/>
                  </a:cubicBezTo>
                  <a:cubicBezTo>
                    <a:pt x="313" y="314"/>
                    <a:pt x="313" y="314"/>
                    <a:pt x="313" y="314"/>
                  </a:cubicBezTo>
                  <a:cubicBezTo>
                    <a:pt x="313" y="317"/>
                    <a:pt x="315" y="319"/>
                    <a:pt x="315" y="319"/>
                  </a:cubicBezTo>
                  <a:cubicBezTo>
                    <a:pt x="315" y="319"/>
                    <a:pt x="314" y="319"/>
                    <a:pt x="314" y="319"/>
                  </a:cubicBezTo>
                  <a:cubicBezTo>
                    <a:pt x="311" y="320"/>
                    <a:pt x="304" y="325"/>
                    <a:pt x="301" y="328"/>
                  </a:cubicBezTo>
                  <a:cubicBezTo>
                    <a:pt x="301" y="330"/>
                    <a:pt x="301" y="332"/>
                    <a:pt x="300" y="335"/>
                  </a:cubicBezTo>
                  <a:cubicBezTo>
                    <a:pt x="299" y="339"/>
                    <a:pt x="296" y="349"/>
                    <a:pt x="288" y="352"/>
                  </a:cubicBezTo>
                  <a:cubicBezTo>
                    <a:pt x="284" y="354"/>
                    <a:pt x="272" y="361"/>
                    <a:pt x="269" y="364"/>
                  </a:cubicBezTo>
                  <a:cubicBezTo>
                    <a:pt x="269" y="366"/>
                    <a:pt x="269" y="371"/>
                    <a:pt x="269" y="374"/>
                  </a:cubicBezTo>
                  <a:cubicBezTo>
                    <a:pt x="268" y="383"/>
                    <a:pt x="268" y="389"/>
                    <a:pt x="262" y="392"/>
                  </a:cubicBezTo>
                  <a:cubicBezTo>
                    <a:pt x="262" y="392"/>
                    <a:pt x="260" y="393"/>
                    <a:pt x="259" y="393"/>
                  </a:cubicBezTo>
                  <a:cubicBezTo>
                    <a:pt x="259" y="394"/>
                    <a:pt x="258" y="394"/>
                    <a:pt x="258" y="394"/>
                  </a:cubicBezTo>
                  <a:cubicBezTo>
                    <a:pt x="255" y="403"/>
                    <a:pt x="245" y="414"/>
                    <a:pt x="238" y="418"/>
                  </a:cubicBezTo>
                  <a:cubicBezTo>
                    <a:pt x="234" y="420"/>
                    <a:pt x="228" y="433"/>
                    <a:pt x="226" y="438"/>
                  </a:cubicBezTo>
                  <a:cubicBezTo>
                    <a:pt x="228" y="443"/>
                    <a:pt x="231" y="452"/>
                    <a:pt x="230" y="458"/>
                  </a:cubicBezTo>
                  <a:cubicBezTo>
                    <a:pt x="230" y="460"/>
                    <a:pt x="230" y="460"/>
                    <a:pt x="230" y="460"/>
                  </a:cubicBezTo>
                  <a:cubicBezTo>
                    <a:pt x="228" y="469"/>
                    <a:pt x="225" y="483"/>
                    <a:pt x="213" y="483"/>
                  </a:cubicBezTo>
                  <a:cubicBezTo>
                    <a:pt x="212" y="483"/>
                    <a:pt x="210" y="483"/>
                    <a:pt x="208" y="482"/>
                  </a:cubicBezTo>
                  <a:cubicBezTo>
                    <a:pt x="203" y="479"/>
                    <a:pt x="200" y="474"/>
                    <a:pt x="195" y="465"/>
                  </a:cubicBezTo>
                  <a:cubicBezTo>
                    <a:pt x="193" y="463"/>
                    <a:pt x="191" y="459"/>
                    <a:pt x="190" y="457"/>
                  </a:cubicBezTo>
                  <a:cubicBezTo>
                    <a:pt x="186" y="456"/>
                    <a:pt x="179" y="455"/>
                    <a:pt x="175" y="455"/>
                  </a:cubicBezTo>
                  <a:cubicBezTo>
                    <a:pt x="172" y="457"/>
                    <a:pt x="169" y="458"/>
                    <a:pt x="165" y="458"/>
                  </a:cubicBezTo>
                  <a:cubicBezTo>
                    <a:pt x="162" y="458"/>
                    <a:pt x="159" y="457"/>
                    <a:pt x="156" y="456"/>
                  </a:cubicBezTo>
                  <a:cubicBezTo>
                    <a:pt x="156" y="456"/>
                    <a:pt x="156" y="456"/>
                    <a:pt x="156" y="456"/>
                  </a:cubicBezTo>
                  <a:cubicBezTo>
                    <a:pt x="155" y="456"/>
                    <a:pt x="153" y="455"/>
                    <a:pt x="149" y="455"/>
                  </a:cubicBezTo>
                  <a:cubicBezTo>
                    <a:pt x="143" y="455"/>
                    <a:pt x="138" y="456"/>
                    <a:pt x="136" y="457"/>
                  </a:cubicBezTo>
                  <a:cubicBezTo>
                    <a:pt x="132" y="460"/>
                    <a:pt x="120" y="477"/>
                    <a:pt x="117" y="493"/>
                  </a:cubicBezTo>
                  <a:cubicBezTo>
                    <a:pt x="117" y="495"/>
                    <a:pt x="117" y="497"/>
                    <a:pt x="119" y="500"/>
                  </a:cubicBezTo>
                  <a:cubicBezTo>
                    <a:pt x="123" y="504"/>
                    <a:pt x="129" y="507"/>
                    <a:pt x="132" y="508"/>
                  </a:cubicBezTo>
                  <a:cubicBezTo>
                    <a:pt x="137" y="502"/>
                    <a:pt x="145" y="494"/>
                    <a:pt x="152" y="494"/>
                  </a:cubicBezTo>
                  <a:cubicBezTo>
                    <a:pt x="153" y="494"/>
                    <a:pt x="153" y="494"/>
                    <a:pt x="153" y="494"/>
                  </a:cubicBezTo>
                  <a:cubicBezTo>
                    <a:pt x="154" y="494"/>
                    <a:pt x="154" y="494"/>
                    <a:pt x="154" y="494"/>
                  </a:cubicBezTo>
                  <a:cubicBezTo>
                    <a:pt x="157" y="494"/>
                    <a:pt x="171" y="498"/>
                    <a:pt x="177" y="506"/>
                  </a:cubicBezTo>
                  <a:cubicBezTo>
                    <a:pt x="179" y="509"/>
                    <a:pt x="180" y="513"/>
                    <a:pt x="179" y="517"/>
                  </a:cubicBezTo>
                  <a:cubicBezTo>
                    <a:pt x="178" y="520"/>
                    <a:pt x="179" y="528"/>
                    <a:pt x="181" y="531"/>
                  </a:cubicBezTo>
                  <a:cubicBezTo>
                    <a:pt x="185" y="532"/>
                    <a:pt x="190" y="535"/>
                    <a:pt x="193" y="540"/>
                  </a:cubicBezTo>
                  <a:cubicBezTo>
                    <a:pt x="199" y="547"/>
                    <a:pt x="204" y="559"/>
                    <a:pt x="202" y="568"/>
                  </a:cubicBezTo>
                  <a:cubicBezTo>
                    <a:pt x="202" y="571"/>
                    <a:pt x="203" y="576"/>
                    <a:pt x="204" y="580"/>
                  </a:cubicBezTo>
                  <a:cubicBezTo>
                    <a:pt x="209" y="578"/>
                    <a:pt x="214" y="577"/>
                    <a:pt x="218" y="577"/>
                  </a:cubicBezTo>
                  <a:cubicBezTo>
                    <a:pt x="220" y="577"/>
                    <a:pt x="222" y="577"/>
                    <a:pt x="223" y="578"/>
                  </a:cubicBezTo>
                  <a:cubicBezTo>
                    <a:pt x="226" y="579"/>
                    <a:pt x="227" y="580"/>
                    <a:pt x="229" y="581"/>
                  </a:cubicBezTo>
                  <a:cubicBezTo>
                    <a:pt x="229" y="582"/>
                    <a:pt x="229" y="582"/>
                    <a:pt x="229" y="582"/>
                  </a:cubicBezTo>
                  <a:cubicBezTo>
                    <a:pt x="231" y="580"/>
                    <a:pt x="233" y="577"/>
                    <a:pt x="234" y="576"/>
                  </a:cubicBezTo>
                  <a:cubicBezTo>
                    <a:pt x="241" y="567"/>
                    <a:pt x="244" y="564"/>
                    <a:pt x="248" y="562"/>
                  </a:cubicBezTo>
                  <a:cubicBezTo>
                    <a:pt x="248" y="562"/>
                    <a:pt x="249" y="562"/>
                    <a:pt x="250" y="562"/>
                  </a:cubicBezTo>
                  <a:cubicBezTo>
                    <a:pt x="252" y="560"/>
                    <a:pt x="256" y="559"/>
                    <a:pt x="260" y="559"/>
                  </a:cubicBezTo>
                  <a:cubicBezTo>
                    <a:pt x="263" y="559"/>
                    <a:pt x="266" y="560"/>
                    <a:pt x="268" y="562"/>
                  </a:cubicBezTo>
                  <a:cubicBezTo>
                    <a:pt x="270" y="560"/>
                    <a:pt x="273" y="560"/>
                    <a:pt x="276" y="560"/>
                  </a:cubicBezTo>
                  <a:cubicBezTo>
                    <a:pt x="282" y="560"/>
                    <a:pt x="291" y="562"/>
                    <a:pt x="296" y="566"/>
                  </a:cubicBezTo>
                  <a:cubicBezTo>
                    <a:pt x="299" y="568"/>
                    <a:pt x="301" y="572"/>
                    <a:pt x="304" y="575"/>
                  </a:cubicBezTo>
                  <a:cubicBezTo>
                    <a:pt x="305" y="576"/>
                    <a:pt x="306" y="578"/>
                    <a:pt x="306" y="578"/>
                  </a:cubicBezTo>
                  <a:cubicBezTo>
                    <a:pt x="311" y="578"/>
                    <a:pt x="319" y="579"/>
                    <a:pt x="325" y="582"/>
                  </a:cubicBezTo>
                  <a:cubicBezTo>
                    <a:pt x="355" y="599"/>
                    <a:pt x="357" y="605"/>
                    <a:pt x="358" y="608"/>
                  </a:cubicBezTo>
                  <a:cubicBezTo>
                    <a:pt x="360" y="611"/>
                    <a:pt x="375" y="624"/>
                    <a:pt x="386" y="630"/>
                  </a:cubicBezTo>
                  <a:cubicBezTo>
                    <a:pt x="396" y="636"/>
                    <a:pt x="401" y="649"/>
                    <a:pt x="403" y="657"/>
                  </a:cubicBezTo>
                  <a:cubicBezTo>
                    <a:pt x="404" y="658"/>
                    <a:pt x="404" y="658"/>
                    <a:pt x="404" y="659"/>
                  </a:cubicBezTo>
                  <a:cubicBezTo>
                    <a:pt x="406" y="659"/>
                    <a:pt x="409" y="660"/>
                    <a:pt x="411" y="660"/>
                  </a:cubicBezTo>
                  <a:cubicBezTo>
                    <a:pt x="415" y="661"/>
                    <a:pt x="419" y="662"/>
                    <a:pt x="421" y="663"/>
                  </a:cubicBezTo>
                  <a:cubicBezTo>
                    <a:pt x="424" y="664"/>
                    <a:pt x="429" y="667"/>
                    <a:pt x="433" y="670"/>
                  </a:cubicBezTo>
                  <a:cubicBezTo>
                    <a:pt x="435" y="671"/>
                    <a:pt x="438" y="673"/>
                    <a:pt x="440" y="674"/>
                  </a:cubicBezTo>
                  <a:cubicBezTo>
                    <a:pt x="445" y="674"/>
                    <a:pt x="457" y="676"/>
                    <a:pt x="463" y="678"/>
                  </a:cubicBezTo>
                  <a:cubicBezTo>
                    <a:pt x="467" y="679"/>
                    <a:pt x="470" y="681"/>
                    <a:pt x="473" y="683"/>
                  </a:cubicBezTo>
                  <a:cubicBezTo>
                    <a:pt x="474" y="684"/>
                    <a:pt x="476" y="685"/>
                    <a:pt x="477" y="686"/>
                  </a:cubicBezTo>
                  <a:cubicBezTo>
                    <a:pt x="479" y="686"/>
                    <a:pt x="479" y="686"/>
                    <a:pt x="479" y="686"/>
                  </a:cubicBezTo>
                  <a:cubicBezTo>
                    <a:pt x="490" y="686"/>
                    <a:pt x="499" y="703"/>
                    <a:pt x="502" y="709"/>
                  </a:cubicBezTo>
                  <a:cubicBezTo>
                    <a:pt x="502" y="711"/>
                    <a:pt x="502" y="711"/>
                    <a:pt x="502" y="711"/>
                  </a:cubicBezTo>
                  <a:cubicBezTo>
                    <a:pt x="502" y="723"/>
                    <a:pt x="502" y="723"/>
                    <a:pt x="502" y="723"/>
                  </a:cubicBezTo>
                  <a:cubicBezTo>
                    <a:pt x="502" y="731"/>
                    <a:pt x="502" y="731"/>
                    <a:pt x="502" y="731"/>
                  </a:cubicBezTo>
                  <a:cubicBezTo>
                    <a:pt x="502" y="732"/>
                    <a:pt x="502" y="732"/>
                    <a:pt x="502" y="732"/>
                  </a:cubicBezTo>
                  <a:cubicBezTo>
                    <a:pt x="500" y="737"/>
                    <a:pt x="499" y="743"/>
                    <a:pt x="499" y="745"/>
                  </a:cubicBezTo>
                  <a:cubicBezTo>
                    <a:pt x="498" y="753"/>
                    <a:pt x="484" y="768"/>
                    <a:pt x="484" y="768"/>
                  </a:cubicBezTo>
                  <a:cubicBezTo>
                    <a:pt x="484" y="769"/>
                    <a:pt x="482" y="774"/>
                    <a:pt x="481" y="777"/>
                  </a:cubicBezTo>
                  <a:cubicBezTo>
                    <a:pt x="479" y="781"/>
                    <a:pt x="478" y="783"/>
                    <a:pt x="476" y="785"/>
                  </a:cubicBezTo>
                  <a:cubicBezTo>
                    <a:pt x="476" y="786"/>
                    <a:pt x="475" y="786"/>
                    <a:pt x="474" y="787"/>
                  </a:cubicBezTo>
                  <a:cubicBezTo>
                    <a:pt x="473" y="787"/>
                    <a:pt x="472" y="788"/>
                    <a:pt x="472" y="788"/>
                  </a:cubicBezTo>
                  <a:cubicBezTo>
                    <a:pt x="472" y="790"/>
                    <a:pt x="471" y="792"/>
                    <a:pt x="470" y="794"/>
                  </a:cubicBezTo>
                  <a:cubicBezTo>
                    <a:pt x="469" y="800"/>
                    <a:pt x="466" y="807"/>
                    <a:pt x="466" y="812"/>
                  </a:cubicBezTo>
                  <a:cubicBezTo>
                    <a:pt x="461" y="854"/>
                    <a:pt x="455" y="857"/>
                    <a:pt x="451" y="858"/>
                  </a:cubicBezTo>
                  <a:cubicBezTo>
                    <a:pt x="446" y="860"/>
                    <a:pt x="435" y="865"/>
                    <a:pt x="433" y="867"/>
                  </a:cubicBezTo>
                  <a:cubicBezTo>
                    <a:pt x="430" y="871"/>
                    <a:pt x="427" y="877"/>
                    <a:pt x="426" y="880"/>
                  </a:cubicBezTo>
                  <a:cubicBezTo>
                    <a:pt x="425" y="886"/>
                    <a:pt x="422" y="899"/>
                    <a:pt x="414" y="905"/>
                  </a:cubicBezTo>
                  <a:cubicBezTo>
                    <a:pt x="413" y="907"/>
                    <a:pt x="411" y="914"/>
                    <a:pt x="409" y="918"/>
                  </a:cubicBezTo>
                  <a:cubicBezTo>
                    <a:pt x="407" y="925"/>
                    <a:pt x="405" y="929"/>
                    <a:pt x="402" y="931"/>
                  </a:cubicBezTo>
                  <a:cubicBezTo>
                    <a:pt x="401" y="932"/>
                    <a:pt x="400" y="933"/>
                    <a:pt x="400" y="935"/>
                  </a:cubicBezTo>
                  <a:cubicBezTo>
                    <a:pt x="396" y="939"/>
                    <a:pt x="394" y="943"/>
                    <a:pt x="389" y="944"/>
                  </a:cubicBezTo>
                  <a:cubicBezTo>
                    <a:pt x="388" y="944"/>
                    <a:pt x="388" y="944"/>
                    <a:pt x="388" y="944"/>
                  </a:cubicBezTo>
                  <a:cubicBezTo>
                    <a:pt x="386" y="945"/>
                    <a:pt x="382" y="947"/>
                    <a:pt x="378" y="947"/>
                  </a:cubicBezTo>
                  <a:cubicBezTo>
                    <a:pt x="378" y="947"/>
                    <a:pt x="377" y="947"/>
                    <a:pt x="377" y="947"/>
                  </a:cubicBezTo>
                  <a:cubicBezTo>
                    <a:pt x="378" y="957"/>
                    <a:pt x="374" y="974"/>
                    <a:pt x="368" y="979"/>
                  </a:cubicBezTo>
                  <a:cubicBezTo>
                    <a:pt x="366" y="980"/>
                    <a:pt x="363" y="982"/>
                    <a:pt x="360" y="984"/>
                  </a:cubicBezTo>
                  <a:cubicBezTo>
                    <a:pt x="357" y="985"/>
                    <a:pt x="350" y="989"/>
                    <a:pt x="348" y="991"/>
                  </a:cubicBezTo>
                  <a:cubicBezTo>
                    <a:pt x="346" y="997"/>
                    <a:pt x="342" y="1001"/>
                    <a:pt x="338" y="1005"/>
                  </a:cubicBezTo>
                  <a:cubicBezTo>
                    <a:pt x="336" y="1007"/>
                    <a:pt x="333" y="1009"/>
                    <a:pt x="332" y="1011"/>
                  </a:cubicBezTo>
                  <a:cubicBezTo>
                    <a:pt x="333" y="1016"/>
                    <a:pt x="333" y="1022"/>
                    <a:pt x="333" y="1028"/>
                  </a:cubicBezTo>
                  <a:cubicBezTo>
                    <a:pt x="333" y="1030"/>
                    <a:pt x="332" y="1033"/>
                    <a:pt x="333" y="1035"/>
                  </a:cubicBezTo>
                  <a:cubicBezTo>
                    <a:pt x="338" y="1043"/>
                    <a:pt x="335" y="1060"/>
                    <a:pt x="334" y="1061"/>
                  </a:cubicBezTo>
                  <a:cubicBezTo>
                    <a:pt x="333" y="1066"/>
                    <a:pt x="329" y="1069"/>
                    <a:pt x="324" y="1072"/>
                  </a:cubicBezTo>
                  <a:cubicBezTo>
                    <a:pt x="323" y="1073"/>
                    <a:pt x="322" y="1075"/>
                    <a:pt x="321" y="1075"/>
                  </a:cubicBezTo>
                  <a:cubicBezTo>
                    <a:pt x="320" y="1078"/>
                    <a:pt x="320" y="1083"/>
                    <a:pt x="321" y="1085"/>
                  </a:cubicBezTo>
                  <a:cubicBezTo>
                    <a:pt x="324" y="1088"/>
                    <a:pt x="325" y="1093"/>
                    <a:pt x="327" y="1097"/>
                  </a:cubicBezTo>
                  <a:cubicBezTo>
                    <a:pt x="327" y="1099"/>
                    <a:pt x="328" y="1101"/>
                    <a:pt x="328" y="1102"/>
                  </a:cubicBezTo>
                  <a:cubicBezTo>
                    <a:pt x="331" y="1105"/>
                    <a:pt x="336" y="1111"/>
                    <a:pt x="334" y="1118"/>
                  </a:cubicBezTo>
                  <a:cubicBezTo>
                    <a:pt x="334" y="1120"/>
                    <a:pt x="331" y="1125"/>
                    <a:pt x="324" y="1126"/>
                  </a:cubicBezTo>
                  <a:cubicBezTo>
                    <a:pt x="320" y="1127"/>
                    <a:pt x="312" y="1128"/>
                    <a:pt x="306" y="1128"/>
                  </a:cubicBezTo>
                  <a:close/>
                  <a:moveTo>
                    <a:pt x="228" y="195"/>
                  </a:moveTo>
                  <a:cubicBezTo>
                    <a:pt x="234" y="195"/>
                    <a:pt x="239" y="201"/>
                    <a:pt x="243" y="207"/>
                  </a:cubicBezTo>
                  <a:cubicBezTo>
                    <a:pt x="243" y="206"/>
                    <a:pt x="242" y="205"/>
                    <a:pt x="242" y="204"/>
                  </a:cubicBezTo>
                  <a:cubicBezTo>
                    <a:pt x="242" y="201"/>
                    <a:pt x="243" y="199"/>
                    <a:pt x="244" y="197"/>
                  </a:cubicBezTo>
                  <a:cubicBezTo>
                    <a:pt x="246" y="194"/>
                    <a:pt x="249" y="193"/>
                    <a:pt x="252" y="192"/>
                  </a:cubicBezTo>
                  <a:cubicBezTo>
                    <a:pt x="253" y="190"/>
                    <a:pt x="257" y="186"/>
                    <a:pt x="258" y="181"/>
                  </a:cubicBezTo>
                  <a:cubicBezTo>
                    <a:pt x="258" y="177"/>
                    <a:pt x="259" y="166"/>
                    <a:pt x="259" y="157"/>
                  </a:cubicBezTo>
                  <a:cubicBezTo>
                    <a:pt x="259" y="133"/>
                    <a:pt x="259" y="129"/>
                    <a:pt x="265" y="126"/>
                  </a:cubicBezTo>
                  <a:cubicBezTo>
                    <a:pt x="267" y="125"/>
                    <a:pt x="269" y="124"/>
                    <a:pt x="271" y="124"/>
                  </a:cubicBezTo>
                  <a:cubicBezTo>
                    <a:pt x="273" y="124"/>
                    <a:pt x="276" y="125"/>
                    <a:pt x="279" y="126"/>
                  </a:cubicBezTo>
                  <a:cubicBezTo>
                    <a:pt x="278" y="125"/>
                    <a:pt x="278" y="124"/>
                    <a:pt x="278" y="123"/>
                  </a:cubicBezTo>
                  <a:cubicBezTo>
                    <a:pt x="276" y="114"/>
                    <a:pt x="284" y="104"/>
                    <a:pt x="297" y="97"/>
                  </a:cubicBezTo>
                  <a:cubicBezTo>
                    <a:pt x="299" y="82"/>
                    <a:pt x="299" y="82"/>
                    <a:pt x="299" y="82"/>
                  </a:cubicBezTo>
                  <a:cubicBezTo>
                    <a:pt x="300" y="76"/>
                    <a:pt x="300" y="76"/>
                    <a:pt x="300" y="76"/>
                  </a:cubicBezTo>
                  <a:cubicBezTo>
                    <a:pt x="295" y="73"/>
                    <a:pt x="290" y="70"/>
                    <a:pt x="286" y="68"/>
                  </a:cubicBezTo>
                  <a:cubicBezTo>
                    <a:pt x="285" y="68"/>
                    <a:pt x="283" y="68"/>
                    <a:pt x="281" y="69"/>
                  </a:cubicBezTo>
                  <a:cubicBezTo>
                    <a:pt x="279" y="69"/>
                    <a:pt x="277" y="70"/>
                    <a:pt x="275" y="70"/>
                  </a:cubicBezTo>
                  <a:cubicBezTo>
                    <a:pt x="275" y="72"/>
                    <a:pt x="275" y="74"/>
                    <a:pt x="275" y="76"/>
                  </a:cubicBezTo>
                  <a:cubicBezTo>
                    <a:pt x="275" y="76"/>
                    <a:pt x="275" y="76"/>
                    <a:pt x="275" y="76"/>
                  </a:cubicBezTo>
                  <a:cubicBezTo>
                    <a:pt x="275" y="76"/>
                    <a:pt x="270" y="102"/>
                    <a:pt x="256" y="107"/>
                  </a:cubicBezTo>
                  <a:cubicBezTo>
                    <a:pt x="253" y="108"/>
                    <a:pt x="253" y="108"/>
                    <a:pt x="253" y="108"/>
                  </a:cubicBezTo>
                  <a:cubicBezTo>
                    <a:pt x="250" y="109"/>
                    <a:pt x="240" y="112"/>
                    <a:pt x="235" y="114"/>
                  </a:cubicBezTo>
                  <a:cubicBezTo>
                    <a:pt x="233" y="121"/>
                    <a:pt x="228" y="128"/>
                    <a:pt x="224" y="131"/>
                  </a:cubicBezTo>
                  <a:cubicBezTo>
                    <a:pt x="222" y="132"/>
                    <a:pt x="216" y="139"/>
                    <a:pt x="208" y="150"/>
                  </a:cubicBezTo>
                  <a:cubicBezTo>
                    <a:pt x="205" y="153"/>
                    <a:pt x="205" y="153"/>
                    <a:pt x="205" y="153"/>
                  </a:cubicBezTo>
                  <a:cubicBezTo>
                    <a:pt x="204" y="154"/>
                    <a:pt x="202" y="156"/>
                    <a:pt x="200" y="159"/>
                  </a:cubicBezTo>
                  <a:cubicBezTo>
                    <a:pt x="198" y="161"/>
                    <a:pt x="194" y="164"/>
                    <a:pt x="193" y="166"/>
                  </a:cubicBezTo>
                  <a:cubicBezTo>
                    <a:pt x="194" y="168"/>
                    <a:pt x="196" y="172"/>
                    <a:pt x="197" y="175"/>
                  </a:cubicBezTo>
                  <a:cubicBezTo>
                    <a:pt x="198" y="178"/>
                    <a:pt x="200" y="183"/>
                    <a:pt x="201" y="184"/>
                  </a:cubicBezTo>
                  <a:cubicBezTo>
                    <a:pt x="203" y="185"/>
                    <a:pt x="205" y="187"/>
                    <a:pt x="207" y="188"/>
                  </a:cubicBezTo>
                  <a:cubicBezTo>
                    <a:pt x="210" y="190"/>
                    <a:pt x="215" y="193"/>
                    <a:pt x="218" y="194"/>
                  </a:cubicBezTo>
                  <a:cubicBezTo>
                    <a:pt x="218" y="194"/>
                    <a:pt x="219" y="194"/>
                    <a:pt x="219" y="194"/>
                  </a:cubicBezTo>
                  <a:cubicBezTo>
                    <a:pt x="222" y="194"/>
                    <a:pt x="224" y="195"/>
                    <a:pt x="225" y="196"/>
                  </a:cubicBezTo>
                  <a:lnTo>
                    <a:pt x="228" y="195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79"/>
            <p:cNvSpPr>
              <a:spLocks noEditPoints="1"/>
            </p:cNvSpPr>
            <p:nvPr userDrawn="1"/>
          </p:nvSpPr>
          <p:spPr bwMode="auto">
            <a:xfrm>
              <a:off x="6327775" y="1257301"/>
              <a:ext cx="828675" cy="1817688"/>
            </a:xfrm>
            <a:custGeom>
              <a:avLst/>
              <a:gdLst>
                <a:gd name="T0" fmla="*/ 302 w 522"/>
                <a:gd name="T1" fmla="*/ 34 h 1147"/>
                <a:gd name="T2" fmla="*/ 375 w 522"/>
                <a:gd name="T3" fmla="*/ 114 h 1147"/>
                <a:gd name="T4" fmla="*/ 300 w 522"/>
                <a:gd name="T5" fmla="*/ 133 h 1147"/>
                <a:gd name="T6" fmla="*/ 283 w 522"/>
                <a:gd name="T7" fmla="*/ 70 h 1147"/>
                <a:gd name="T8" fmla="*/ 207 w 522"/>
                <a:gd name="T9" fmla="*/ 157 h 1147"/>
                <a:gd name="T10" fmla="*/ 237 w 522"/>
                <a:gd name="T11" fmla="*/ 215 h 1147"/>
                <a:gd name="T12" fmla="*/ 264 w 522"/>
                <a:gd name="T13" fmla="*/ 212 h 1147"/>
                <a:gd name="T14" fmla="*/ 326 w 522"/>
                <a:gd name="T15" fmla="*/ 164 h 1147"/>
                <a:gd name="T16" fmla="*/ 383 w 522"/>
                <a:gd name="T17" fmla="*/ 234 h 1147"/>
                <a:gd name="T18" fmla="*/ 397 w 522"/>
                <a:gd name="T19" fmla="*/ 306 h 1147"/>
                <a:gd name="T20" fmla="*/ 377 w 522"/>
                <a:gd name="T21" fmla="*/ 271 h 1147"/>
                <a:gd name="T22" fmla="*/ 324 w 522"/>
                <a:gd name="T23" fmla="*/ 319 h 1147"/>
                <a:gd name="T24" fmla="*/ 227 w 522"/>
                <a:gd name="T25" fmla="*/ 450 h 1147"/>
                <a:gd name="T26" fmla="*/ 171 w 522"/>
                <a:gd name="T27" fmla="*/ 457 h 1147"/>
                <a:gd name="T28" fmla="*/ 179 w 522"/>
                <a:gd name="T29" fmla="*/ 525 h 1147"/>
                <a:gd name="T30" fmla="*/ 243 w 522"/>
                <a:gd name="T31" fmla="*/ 602 h 1147"/>
                <a:gd name="T32" fmla="*/ 313 w 522"/>
                <a:gd name="T33" fmla="*/ 598 h 1147"/>
                <a:gd name="T34" fmla="*/ 448 w 522"/>
                <a:gd name="T35" fmla="*/ 693 h 1147"/>
                <a:gd name="T36" fmla="*/ 499 w 522"/>
                <a:gd name="T37" fmla="*/ 754 h 1147"/>
                <a:gd name="T38" fmla="*/ 418 w 522"/>
                <a:gd name="T39" fmla="*/ 908 h 1147"/>
                <a:gd name="T40" fmla="*/ 334 w 522"/>
                <a:gd name="T41" fmla="*/ 1049 h 1147"/>
                <a:gd name="T42" fmla="*/ 298 w 522"/>
                <a:gd name="T43" fmla="*/ 1122 h 1147"/>
                <a:gd name="T44" fmla="*/ 280 w 522"/>
                <a:gd name="T45" fmla="*/ 986 h 1147"/>
                <a:gd name="T46" fmla="*/ 244 w 522"/>
                <a:gd name="T47" fmla="*/ 783 h 1147"/>
                <a:gd name="T48" fmla="*/ 222 w 522"/>
                <a:gd name="T49" fmla="*/ 618 h 1147"/>
                <a:gd name="T50" fmla="*/ 121 w 522"/>
                <a:gd name="T51" fmla="*/ 557 h 1147"/>
                <a:gd name="T52" fmla="*/ 29 w 522"/>
                <a:gd name="T53" fmla="*/ 484 h 1147"/>
                <a:gd name="T54" fmla="*/ 230 w 522"/>
                <a:gd name="T55" fmla="*/ 60 h 1147"/>
                <a:gd name="T56" fmla="*/ 241 w 522"/>
                <a:gd name="T57" fmla="*/ 10 h 1147"/>
                <a:gd name="T58" fmla="*/ 183 w 522"/>
                <a:gd name="T59" fmla="*/ 58 h 1147"/>
                <a:gd name="T60" fmla="*/ 35 w 522"/>
                <a:gd name="T61" fmla="*/ 513 h 1147"/>
                <a:gd name="T62" fmla="*/ 156 w 522"/>
                <a:gd name="T63" fmla="*/ 598 h 1147"/>
                <a:gd name="T64" fmla="*/ 211 w 522"/>
                <a:gd name="T65" fmla="*/ 642 h 1147"/>
                <a:gd name="T66" fmla="*/ 262 w 522"/>
                <a:gd name="T67" fmla="*/ 843 h 1147"/>
                <a:gd name="T68" fmla="*/ 252 w 522"/>
                <a:gd name="T69" fmla="*/ 1014 h 1147"/>
                <a:gd name="T70" fmla="*/ 275 w 522"/>
                <a:gd name="T71" fmla="*/ 1117 h 1147"/>
                <a:gd name="T72" fmla="*/ 336 w 522"/>
                <a:gd name="T73" fmla="*/ 1146 h 1147"/>
                <a:gd name="T74" fmla="*/ 352 w 522"/>
                <a:gd name="T75" fmla="*/ 1042 h 1147"/>
                <a:gd name="T76" fmla="*/ 402 w 522"/>
                <a:gd name="T77" fmla="*/ 963 h 1147"/>
                <a:gd name="T78" fmla="*/ 485 w 522"/>
                <a:gd name="T79" fmla="*/ 823 h 1147"/>
                <a:gd name="T80" fmla="*/ 522 w 522"/>
                <a:gd name="T81" fmla="*/ 742 h 1147"/>
                <a:gd name="T82" fmla="*/ 477 w 522"/>
                <a:gd name="T83" fmla="*/ 679 h 1147"/>
                <a:gd name="T84" fmla="*/ 339 w 522"/>
                <a:gd name="T85" fmla="*/ 584 h 1147"/>
                <a:gd name="T86" fmla="*/ 256 w 522"/>
                <a:gd name="T87" fmla="*/ 563 h 1147"/>
                <a:gd name="T88" fmla="*/ 194 w 522"/>
                <a:gd name="T89" fmla="*/ 510 h 1147"/>
                <a:gd name="T90" fmla="*/ 159 w 522"/>
                <a:gd name="T91" fmla="*/ 475 h 1147"/>
                <a:gd name="T92" fmla="*/ 249 w 522"/>
                <a:gd name="T93" fmla="*/ 472 h 1147"/>
                <a:gd name="T94" fmla="*/ 288 w 522"/>
                <a:gd name="T95" fmla="*/ 379 h 1147"/>
                <a:gd name="T96" fmla="*/ 321 w 522"/>
                <a:gd name="T97" fmla="*/ 338 h 1147"/>
                <a:gd name="T98" fmla="*/ 370 w 522"/>
                <a:gd name="T99" fmla="*/ 318 h 1147"/>
                <a:gd name="T100" fmla="*/ 413 w 522"/>
                <a:gd name="T101" fmla="*/ 273 h 1147"/>
                <a:gd name="T102" fmla="*/ 371 w 522"/>
                <a:gd name="T103" fmla="*/ 148 h 1147"/>
                <a:gd name="T104" fmla="*/ 368 w 522"/>
                <a:gd name="T105" fmla="*/ 45 h 1147"/>
                <a:gd name="T106" fmla="*/ 271 w 522"/>
                <a:gd name="T107" fmla="*/ 3 h 1147"/>
                <a:gd name="T108" fmla="*/ 298 w 522"/>
                <a:gd name="T109" fmla="*/ 101 h 1147"/>
                <a:gd name="T110" fmla="*/ 271 w 522"/>
                <a:gd name="T111" fmla="*/ 127 h 1147"/>
                <a:gd name="T112" fmla="*/ 222 w 522"/>
                <a:gd name="T113" fmla="*/ 190 h 1147"/>
                <a:gd name="T114" fmla="*/ 253 w 522"/>
                <a:gd name="T115" fmla="*/ 132 h 1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22" h="1147">
                  <a:moveTo>
                    <a:pt x="261" y="20"/>
                  </a:moveTo>
                  <a:cubicBezTo>
                    <a:pt x="261" y="20"/>
                    <a:pt x="261" y="20"/>
                    <a:pt x="261" y="20"/>
                  </a:cubicBezTo>
                  <a:cubicBezTo>
                    <a:pt x="264" y="21"/>
                    <a:pt x="269" y="27"/>
                    <a:pt x="275" y="27"/>
                  </a:cubicBezTo>
                  <a:cubicBezTo>
                    <a:pt x="276" y="27"/>
                    <a:pt x="277" y="27"/>
                    <a:pt x="279" y="26"/>
                  </a:cubicBezTo>
                  <a:cubicBezTo>
                    <a:pt x="280" y="26"/>
                    <a:pt x="281" y="25"/>
                    <a:pt x="281" y="25"/>
                  </a:cubicBezTo>
                  <a:cubicBezTo>
                    <a:pt x="287" y="25"/>
                    <a:pt x="293" y="34"/>
                    <a:pt x="297" y="34"/>
                  </a:cubicBezTo>
                  <a:cubicBezTo>
                    <a:pt x="297" y="34"/>
                    <a:pt x="297" y="34"/>
                    <a:pt x="297" y="34"/>
                  </a:cubicBezTo>
                  <a:cubicBezTo>
                    <a:pt x="298" y="34"/>
                    <a:pt x="300" y="34"/>
                    <a:pt x="302" y="34"/>
                  </a:cubicBezTo>
                  <a:cubicBezTo>
                    <a:pt x="308" y="34"/>
                    <a:pt x="319" y="35"/>
                    <a:pt x="320" y="36"/>
                  </a:cubicBezTo>
                  <a:cubicBezTo>
                    <a:pt x="323" y="38"/>
                    <a:pt x="327" y="48"/>
                    <a:pt x="332" y="48"/>
                  </a:cubicBezTo>
                  <a:cubicBezTo>
                    <a:pt x="336" y="48"/>
                    <a:pt x="349" y="51"/>
                    <a:pt x="351" y="54"/>
                  </a:cubicBezTo>
                  <a:cubicBezTo>
                    <a:pt x="353" y="58"/>
                    <a:pt x="356" y="69"/>
                    <a:pt x="354" y="70"/>
                  </a:cubicBezTo>
                  <a:cubicBezTo>
                    <a:pt x="352" y="72"/>
                    <a:pt x="353" y="80"/>
                    <a:pt x="357" y="82"/>
                  </a:cubicBezTo>
                  <a:cubicBezTo>
                    <a:pt x="361" y="84"/>
                    <a:pt x="374" y="89"/>
                    <a:pt x="374" y="92"/>
                  </a:cubicBezTo>
                  <a:cubicBezTo>
                    <a:pt x="374" y="95"/>
                    <a:pt x="381" y="97"/>
                    <a:pt x="379" y="100"/>
                  </a:cubicBezTo>
                  <a:cubicBezTo>
                    <a:pt x="378" y="102"/>
                    <a:pt x="377" y="113"/>
                    <a:pt x="375" y="114"/>
                  </a:cubicBezTo>
                  <a:cubicBezTo>
                    <a:pt x="373" y="115"/>
                    <a:pt x="370" y="119"/>
                    <a:pt x="367" y="119"/>
                  </a:cubicBezTo>
                  <a:cubicBezTo>
                    <a:pt x="367" y="119"/>
                    <a:pt x="366" y="119"/>
                    <a:pt x="365" y="118"/>
                  </a:cubicBezTo>
                  <a:cubicBezTo>
                    <a:pt x="364" y="117"/>
                    <a:pt x="359" y="116"/>
                    <a:pt x="356" y="116"/>
                  </a:cubicBezTo>
                  <a:cubicBezTo>
                    <a:pt x="354" y="116"/>
                    <a:pt x="353" y="116"/>
                    <a:pt x="354" y="117"/>
                  </a:cubicBezTo>
                  <a:cubicBezTo>
                    <a:pt x="355" y="120"/>
                    <a:pt x="356" y="133"/>
                    <a:pt x="354" y="138"/>
                  </a:cubicBezTo>
                  <a:cubicBezTo>
                    <a:pt x="352" y="141"/>
                    <a:pt x="350" y="152"/>
                    <a:pt x="345" y="152"/>
                  </a:cubicBezTo>
                  <a:cubicBezTo>
                    <a:pt x="344" y="152"/>
                    <a:pt x="343" y="151"/>
                    <a:pt x="341" y="150"/>
                  </a:cubicBezTo>
                  <a:cubicBezTo>
                    <a:pt x="334" y="145"/>
                    <a:pt x="306" y="133"/>
                    <a:pt x="300" y="133"/>
                  </a:cubicBezTo>
                  <a:cubicBezTo>
                    <a:pt x="300" y="133"/>
                    <a:pt x="300" y="133"/>
                    <a:pt x="300" y="133"/>
                  </a:cubicBezTo>
                  <a:cubicBezTo>
                    <a:pt x="300" y="133"/>
                    <a:pt x="300" y="133"/>
                    <a:pt x="300" y="133"/>
                  </a:cubicBezTo>
                  <a:cubicBezTo>
                    <a:pt x="294" y="133"/>
                    <a:pt x="299" y="120"/>
                    <a:pt x="316" y="113"/>
                  </a:cubicBezTo>
                  <a:cubicBezTo>
                    <a:pt x="316" y="113"/>
                    <a:pt x="316" y="113"/>
                    <a:pt x="319" y="93"/>
                  </a:cubicBezTo>
                  <a:cubicBezTo>
                    <a:pt x="320" y="81"/>
                    <a:pt x="320" y="81"/>
                    <a:pt x="320" y="81"/>
                  </a:cubicBezTo>
                  <a:cubicBezTo>
                    <a:pt x="314" y="76"/>
                    <a:pt x="304" y="71"/>
                    <a:pt x="300" y="69"/>
                  </a:cubicBezTo>
                  <a:cubicBezTo>
                    <a:pt x="299" y="68"/>
                    <a:pt x="298" y="68"/>
                    <a:pt x="297" y="68"/>
                  </a:cubicBezTo>
                  <a:cubicBezTo>
                    <a:pt x="292" y="68"/>
                    <a:pt x="286" y="70"/>
                    <a:pt x="283" y="70"/>
                  </a:cubicBezTo>
                  <a:cubicBezTo>
                    <a:pt x="282" y="70"/>
                    <a:pt x="281" y="70"/>
                    <a:pt x="281" y="70"/>
                  </a:cubicBezTo>
                  <a:cubicBezTo>
                    <a:pt x="279" y="69"/>
                    <a:pt x="275" y="69"/>
                    <a:pt x="272" y="69"/>
                  </a:cubicBezTo>
                  <a:cubicBezTo>
                    <a:pt x="269" y="69"/>
                    <a:pt x="267" y="69"/>
                    <a:pt x="269" y="69"/>
                  </a:cubicBezTo>
                  <a:cubicBezTo>
                    <a:pt x="271" y="71"/>
                    <a:pt x="276" y="80"/>
                    <a:pt x="275" y="84"/>
                  </a:cubicBezTo>
                  <a:cubicBezTo>
                    <a:pt x="274" y="89"/>
                    <a:pt x="269" y="106"/>
                    <a:pt x="263" y="108"/>
                  </a:cubicBezTo>
                  <a:cubicBezTo>
                    <a:pt x="257" y="110"/>
                    <a:pt x="235" y="117"/>
                    <a:pt x="236" y="118"/>
                  </a:cubicBezTo>
                  <a:cubicBezTo>
                    <a:pt x="237" y="120"/>
                    <a:pt x="233" y="129"/>
                    <a:pt x="228" y="133"/>
                  </a:cubicBezTo>
                  <a:cubicBezTo>
                    <a:pt x="223" y="136"/>
                    <a:pt x="211" y="153"/>
                    <a:pt x="207" y="157"/>
                  </a:cubicBezTo>
                  <a:cubicBezTo>
                    <a:pt x="204" y="161"/>
                    <a:pt x="193" y="171"/>
                    <a:pt x="193" y="174"/>
                  </a:cubicBezTo>
                  <a:cubicBezTo>
                    <a:pt x="193" y="176"/>
                    <a:pt x="190" y="179"/>
                    <a:pt x="193" y="180"/>
                  </a:cubicBezTo>
                  <a:cubicBezTo>
                    <a:pt x="197" y="182"/>
                    <a:pt x="200" y="200"/>
                    <a:pt x="206" y="203"/>
                  </a:cubicBezTo>
                  <a:cubicBezTo>
                    <a:pt x="211" y="206"/>
                    <a:pt x="224" y="214"/>
                    <a:pt x="228" y="214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9" y="214"/>
                    <a:pt x="229" y="214"/>
                  </a:cubicBezTo>
                  <a:cubicBezTo>
                    <a:pt x="231" y="214"/>
                    <a:pt x="234" y="216"/>
                    <a:pt x="236" y="216"/>
                  </a:cubicBezTo>
                  <a:cubicBezTo>
                    <a:pt x="237" y="216"/>
                    <a:pt x="237" y="216"/>
                    <a:pt x="237" y="215"/>
                  </a:cubicBezTo>
                  <a:cubicBezTo>
                    <a:pt x="237" y="215"/>
                    <a:pt x="238" y="215"/>
                    <a:pt x="238" y="215"/>
                  </a:cubicBezTo>
                  <a:cubicBezTo>
                    <a:pt x="240" y="215"/>
                    <a:pt x="246" y="223"/>
                    <a:pt x="247" y="229"/>
                  </a:cubicBezTo>
                  <a:cubicBezTo>
                    <a:pt x="248" y="234"/>
                    <a:pt x="253" y="240"/>
                    <a:pt x="255" y="240"/>
                  </a:cubicBezTo>
                  <a:cubicBezTo>
                    <a:pt x="256" y="240"/>
                    <a:pt x="257" y="239"/>
                    <a:pt x="258" y="237"/>
                  </a:cubicBezTo>
                  <a:cubicBezTo>
                    <a:pt x="259" y="229"/>
                    <a:pt x="266" y="218"/>
                    <a:pt x="265" y="218"/>
                  </a:cubicBezTo>
                  <a:cubicBezTo>
                    <a:pt x="265" y="218"/>
                    <a:pt x="265" y="218"/>
                    <a:pt x="265" y="218"/>
                  </a:cubicBezTo>
                  <a:cubicBezTo>
                    <a:pt x="265" y="218"/>
                    <a:pt x="265" y="218"/>
                    <a:pt x="264" y="218"/>
                  </a:cubicBezTo>
                  <a:cubicBezTo>
                    <a:pt x="262" y="218"/>
                    <a:pt x="261" y="212"/>
                    <a:pt x="264" y="212"/>
                  </a:cubicBezTo>
                  <a:cubicBezTo>
                    <a:pt x="264" y="212"/>
                    <a:pt x="264" y="212"/>
                    <a:pt x="264" y="212"/>
                  </a:cubicBezTo>
                  <a:cubicBezTo>
                    <a:pt x="264" y="212"/>
                    <a:pt x="264" y="212"/>
                    <a:pt x="264" y="212"/>
                  </a:cubicBezTo>
                  <a:cubicBezTo>
                    <a:pt x="267" y="212"/>
                    <a:pt x="275" y="203"/>
                    <a:pt x="277" y="193"/>
                  </a:cubicBezTo>
                  <a:cubicBezTo>
                    <a:pt x="279" y="183"/>
                    <a:pt x="278" y="145"/>
                    <a:pt x="280" y="144"/>
                  </a:cubicBezTo>
                  <a:cubicBezTo>
                    <a:pt x="280" y="144"/>
                    <a:pt x="281" y="144"/>
                    <a:pt x="281" y="144"/>
                  </a:cubicBezTo>
                  <a:cubicBezTo>
                    <a:pt x="284" y="144"/>
                    <a:pt x="291" y="146"/>
                    <a:pt x="293" y="149"/>
                  </a:cubicBezTo>
                  <a:cubicBezTo>
                    <a:pt x="294" y="152"/>
                    <a:pt x="305" y="150"/>
                    <a:pt x="308" y="154"/>
                  </a:cubicBezTo>
                  <a:cubicBezTo>
                    <a:pt x="310" y="158"/>
                    <a:pt x="326" y="159"/>
                    <a:pt x="326" y="164"/>
                  </a:cubicBezTo>
                  <a:cubicBezTo>
                    <a:pt x="326" y="169"/>
                    <a:pt x="329" y="183"/>
                    <a:pt x="333" y="184"/>
                  </a:cubicBezTo>
                  <a:cubicBezTo>
                    <a:pt x="334" y="184"/>
                    <a:pt x="335" y="184"/>
                    <a:pt x="336" y="184"/>
                  </a:cubicBezTo>
                  <a:cubicBezTo>
                    <a:pt x="340" y="184"/>
                    <a:pt x="345" y="183"/>
                    <a:pt x="345" y="181"/>
                  </a:cubicBezTo>
                  <a:cubicBezTo>
                    <a:pt x="346" y="179"/>
                    <a:pt x="347" y="178"/>
                    <a:pt x="348" y="178"/>
                  </a:cubicBezTo>
                  <a:cubicBezTo>
                    <a:pt x="349" y="178"/>
                    <a:pt x="351" y="180"/>
                    <a:pt x="353" y="183"/>
                  </a:cubicBezTo>
                  <a:cubicBezTo>
                    <a:pt x="356" y="189"/>
                    <a:pt x="368" y="202"/>
                    <a:pt x="368" y="204"/>
                  </a:cubicBezTo>
                  <a:cubicBezTo>
                    <a:pt x="368" y="207"/>
                    <a:pt x="369" y="214"/>
                    <a:pt x="373" y="217"/>
                  </a:cubicBezTo>
                  <a:cubicBezTo>
                    <a:pt x="376" y="220"/>
                    <a:pt x="380" y="234"/>
                    <a:pt x="383" y="234"/>
                  </a:cubicBezTo>
                  <a:cubicBezTo>
                    <a:pt x="383" y="234"/>
                    <a:pt x="383" y="234"/>
                    <a:pt x="383" y="234"/>
                  </a:cubicBezTo>
                  <a:cubicBezTo>
                    <a:pt x="383" y="234"/>
                    <a:pt x="383" y="234"/>
                    <a:pt x="384" y="234"/>
                  </a:cubicBezTo>
                  <a:cubicBezTo>
                    <a:pt x="386" y="234"/>
                    <a:pt x="392" y="241"/>
                    <a:pt x="392" y="246"/>
                  </a:cubicBezTo>
                  <a:cubicBezTo>
                    <a:pt x="393" y="251"/>
                    <a:pt x="393" y="277"/>
                    <a:pt x="395" y="281"/>
                  </a:cubicBezTo>
                  <a:cubicBezTo>
                    <a:pt x="397" y="286"/>
                    <a:pt x="408" y="293"/>
                    <a:pt x="407" y="297"/>
                  </a:cubicBezTo>
                  <a:cubicBezTo>
                    <a:pt x="407" y="300"/>
                    <a:pt x="405" y="307"/>
                    <a:pt x="401" y="307"/>
                  </a:cubicBezTo>
                  <a:cubicBezTo>
                    <a:pt x="401" y="307"/>
                    <a:pt x="400" y="307"/>
                    <a:pt x="400" y="306"/>
                  </a:cubicBezTo>
                  <a:cubicBezTo>
                    <a:pt x="399" y="306"/>
                    <a:pt x="398" y="306"/>
                    <a:pt x="397" y="306"/>
                  </a:cubicBezTo>
                  <a:cubicBezTo>
                    <a:pt x="394" y="306"/>
                    <a:pt x="391" y="307"/>
                    <a:pt x="389" y="307"/>
                  </a:cubicBezTo>
                  <a:cubicBezTo>
                    <a:pt x="389" y="307"/>
                    <a:pt x="388" y="307"/>
                    <a:pt x="388" y="306"/>
                  </a:cubicBezTo>
                  <a:cubicBezTo>
                    <a:pt x="388" y="305"/>
                    <a:pt x="385" y="301"/>
                    <a:pt x="382" y="301"/>
                  </a:cubicBezTo>
                  <a:cubicBezTo>
                    <a:pt x="382" y="301"/>
                    <a:pt x="382" y="301"/>
                    <a:pt x="381" y="301"/>
                  </a:cubicBezTo>
                  <a:cubicBezTo>
                    <a:pt x="381" y="301"/>
                    <a:pt x="381" y="301"/>
                    <a:pt x="380" y="301"/>
                  </a:cubicBezTo>
                  <a:cubicBezTo>
                    <a:pt x="377" y="301"/>
                    <a:pt x="370" y="295"/>
                    <a:pt x="375" y="289"/>
                  </a:cubicBezTo>
                  <a:cubicBezTo>
                    <a:pt x="379" y="283"/>
                    <a:pt x="383" y="270"/>
                    <a:pt x="379" y="270"/>
                  </a:cubicBezTo>
                  <a:cubicBezTo>
                    <a:pt x="379" y="270"/>
                    <a:pt x="378" y="270"/>
                    <a:pt x="377" y="271"/>
                  </a:cubicBezTo>
                  <a:cubicBezTo>
                    <a:pt x="374" y="273"/>
                    <a:pt x="369" y="273"/>
                    <a:pt x="364" y="273"/>
                  </a:cubicBezTo>
                  <a:cubicBezTo>
                    <a:pt x="361" y="273"/>
                    <a:pt x="359" y="273"/>
                    <a:pt x="357" y="273"/>
                  </a:cubicBezTo>
                  <a:cubicBezTo>
                    <a:pt x="355" y="273"/>
                    <a:pt x="354" y="273"/>
                    <a:pt x="355" y="274"/>
                  </a:cubicBezTo>
                  <a:cubicBezTo>
                    <a:pt x="356" y="276"/>
                    <a:pt x="352" y="285"/>
                    <a:pt x="348" y="286"/>
                  </a:cubicBezTo>
                  <a:cubicBezTo>
                    <a:pt x="344" y="287"/>
                    <a:pt x="342" y="298"/>
                    <a:pt x="346" y="301"/>
                  </a:cubicBezTo>
                  <a:cubicBezTo>
                    <a:pt x="349" y="303"/>
                    <a:pt x="354" y="313"/>
                    <a:pt x="349" y="316"/>
                  </a:cubicBezTo>
                  <a:cubicBezTo>
                    <a:pt x="344" y="319"/>
                    <a:pt x="334" y="324"/>
                    <a:pt x="333" y="325"/>
                  </a:cubicBezTo>
                  <a:cubicBezTo>
                    <a:pt x="334" y="324"/>
                    <a:pt x="330" y="319"/>
                    <a:pt x="324" y="319"/>
                  </a:cubicBezTo>
                  <a:cubicBezTo>
                    <a:pt x="323" y="319"/>
                    <a:pt x="322" y="319"/>
                    <a:pt x="321" y="320"/>
                  </a:cubicBezTo>
                  <a:cubicBezTo>
                    <a:pt x="313" y="322"/>
                    <a:pt x="299" y="334"/>
                    <a:pt x="301" y="336"/>
                  </a:cubicBezTo>
                  <a:cubicBezTo>
                    <a:pt x="303" y="339"/>
                    <a:pt x="299" y="351"/>
                    <a:pt x="294" y="353"/>
                  </a:cubicBezTo>
                  <a:cubicBezTo>
                    <a:pt x="289" y="355"/>
                    <a:pt x="274" y="364"/>
                    <a:pt x="271" y="368"/>
                  </a:cubicBezTo>
                  <a:cubicBezTo>
                    <a:pt x="267" y="373"/>
                    <a:pt x="270" y="392"/>
                    <a:pt x="268" y="393"/>
                  </a:cubicBezTo>
                  <a:cubicBezTo>
                    <a:pt x="266" y="394"/>
                    <a:pt x="259" y="396"/>
                    <a:pt x="259" y="399"/>
                  </a:cubicBezTo>
                  <a:cubicBezTo>
                    <a:pt x="260" y="401"/>
                    <a:pt x="251" y="415"/>
                    <a:pt x="243" y="419"/>
                  </a:cubicBezTo>
                  <a:cubicBezTo>
                    <a:pt x="235" y="423"/>
                    <a:pt x="225" y="447"/>
                    <a:pt x="227" y="450"/>
                  </a:cubicBezTo>
                  <a:cubicBezTo>
                    <a:pt x="228" y="453"/>
                    <a:pt x="231" y="462"/>
                    <a:pt x="230" y="466"/>
                  </a:cubicBezTo>
                  <a:cubicBezTo>
                    <a:pt x="230" y="470"/>
                    <a:pt x="228" y="483"/>
                    <a:pt x="223" y="483"/>
                  </a:cubicBezTo>
                  <a:cubicBezTo>
                    <a:pt x="223" y="483"/>
                    <a:pt x="223" y="483"/>
                    <a:pt x="222" y="483"/>
                  </a:cubicBezTo>
                  <a:cubicBezTo>
                    <a:pt x="217" y="480"/>
                    <a:pt x="209" y="460"/>
                    <a:pt x="204" y="458"/>
                  </a:cubicBezTo>
                  <a:cubicBezTo>
                    <a:pt x="200" y="457"/>
                    <a:pt x="190" y="455"/>
                    <a:pt x="184" y="455"/>
                  </a:cubicBezTo>
                  <a:cubicBezTo>
                    <a:pt x="182" y="455"/>
                    <a:pt x="181" y="456"/>
                    <a:pt x="181" y="456"/>
                  </a:cubicBezTo>
                  <a:cubicBezTo>
                    <a:pt x="180" y="457"/>
                    <a:pt x="178" y="458"/>
                    <a:pt x="175" y="458"/>
                  </a:cubicBezTo>
                  <a:cubicBezTo>
                    <a:pt x="174" y="458"/>
                    <a:pt x="172" y="458"/>
                    <a:pt x="171" y="457"/>
                  </a:cubicBezTo>
                  <a:cubicBezTo>
                    <a:pt x="169" y="456"/>
                    <a:pt x="164" y="456"/>
                    <a:pt x="159" y="456"/>
                  </a:cubicBezTo>
                  <a:cubicBezTo>
                    <a:pt x="152" y="456"/>
                    <a:pt x="143" y="457"/>
                    <a:pt x="141" y="458"/>
                  </a:cubicBezTo>
                  <a:cubicBezTo>
                    <a:pt x="137" y="461"/>
                    <a:pt x="121" y="481"/>
                    <a:pt x="117" y="501"/>
                  </a:cubicBezTo>
                  <a:cubicBezTo>
                    <a:pt x="114" y="518"/>
                    <a:pt x="137" y="528"/>
                    <a:pt x="146" y="528"/>
                  </a:cubicBezTo>
                  <a:cubicBezTo>
                    <a:pt x="147" y="528"/>
                    <a:pt x="148" y="528"/>
                    <a:pt x="148" y="527"/>
                  </a:cubicBezTo>
                  <a:cubicBezTo>
                    <a:pt x="150" y="523"/>
                    <a:pt x="158" y="514"/>
                    <a:pt x="162" y="514"/>
                  </a:cubicBezTo>
                  <a:cubicBezTo>
                    <a:pt x="162" y="514"/>
                    <a:pt x="162" y="514"/>
                    <a:pt x="163" y="514"/>
                  </a:cubicBezTo>
                  <a:cubicBezTo>
                    <a:pt x="166" y="514"/>
                    <a:pt x="181" y="518"/>
                    <a:pt x="179" y="525"/>
                  </a:cubicBezTo>
                  <a:cubicBezTo>
                    <a:pt x="178" y="532"/>
                    <a:pt x="180" y="550"/>
                    <a:pt x="188" y="550"/>
                  </a:cubicBezTo>
                  <a:cubicBezTo>
                    <a:pt x="195" y="551"/>
                    <a:pt x="204" y="568"/>
                    <a:pt x="203" y="577"/>
                  </a:cubicBezTo>
                  <a:cubicBezTo>
                    <a:pt x="201" y="585"/>
                    <a:pt x="208" y="602"/>
                    <a:pt x="211" y="602"/>
                  </a:cubicBezTo>
                  <a:cubicBezTo>
                    <a:pt x="211" y="602"/>
                    <a:pt x="211" y="602"/>
                    <a:pt x="212" y="602"/>
                  </a:cubicBezTo>
                  <a:cubicBezTo>
                    <a:pt x="214" y="600"/>
                    <a:pt x="223" y="597"/>
                    <a:pt x="228" y="597"/>
                  </a:cubicBezTo>
                  <a:cubicBezTo>
                    <a:pt x="229" y="597"/>
                    <a:pt x="229" y="597"/>
                    <a:pt x="230" y="597"/>
                  </a:cubicBezTo>
                  <a:cubicBezTo>
                    <a:pt x="232" y="598"/>
                    <a:pt x="236" y="603"/>
                    <a:pt x="240" y="603"/>
                  </a:cubicBezTo>
                  <a:cubicBezTo>
                    <a:pt x="241" y="603"/>
                    <a:pt x="242" y="603"/>
                    <a:pt x="243" y="602"/>
                  </a:cubicBezTo>
                  <a:cubicBezTo>
                    <a:pt x="248" y="598"/>
                    <a:pt x="258" y="583"/>
                    <a:pt x="261" y="582"/>
                  </a:cubicBezTo>
                  <a:cubicBezTo>
                    <a:pt x="263" y="581"/>
                    <a:pt x="267" y="579"/>
                    <a:pt x="270" y="579"/>
                  </a:cubicBezTo>
                  <a:cubicBezTo>
                    <a:pt x="271" y="579"/>
                    <a:pt x="272" y="579"/>
                    <a:pt x="272" y="580"/>
                  </a:cubicBezTo>
                  <a:cubicBezTo>
                    <a:pt x="273" y="581"/>
                    <a:pt x="277" y="582"/>
                    <a:pt x="280" y="582"/>
                  </a:cubicBezTo>
                  <a:cubicBezTo>
                    <a:pt x="281" y="582"/>
                    <a:pt x="283" y="582"/>
                    <a:pt x="283" y="581"/>
                  </a:cubicBezTo>
                  <a:cubicBezTo>
                    <a:pt x="283" y="580"/>
                    <a:pt x="284" y="579"/>
                    <a:pt x="286" y="579"/>
                  </a:cubicBezTo>
                  <a:cubicBezTo>
                    <a:pt x="290" y="579"/>
                    <a:pt x="297" y="581"/>
                    <a:pt x="300" y="584"/>
                  </a:cubicBezTo>
                  <a:cubicBezTo>
                    <a:pt x="304" y="587"/>
                    <a:pt x="311" y="598"/>
                    <a:pt x="313" y="598"/>
                  </a:cubicBezTo>
                  <a:cubicBezTo>
                    <a:pt x="313" y="598"/>
                    <a:pt x="313" y="598"/>
                    <a:pt x="313" y="598"/>
                  </a:cubicBezTo>
                  <a:cubicBezTo>
                    <a:pt x="313" y="598"/>
                    <a:pt x="314" y="597"/>
                    <a:pt x="316" y="597"/>
                  </a:cubicBezTo>
                  <a:cubicBezTo>
                    <a:pt x="320" y="597"/>
                    <a:pt x="326" y="598"/>
                    <a:pt x="330" y="601"/>
                  </a:cubicBezTo>
                  <a:cubicBezTo>
                    <a:pt x="336" y="604"/>
                    <a:pt x="357" y="616"/>
                    <a:pt x="359" y="622"/>
                  </a:cubicBezTo>
                  <a:cubicBezTo>
                    <a:pt x="361" y="627"/>
                    <a:pt x="380" y="642"/>
                    <a:pt x="391" y="649"/>
                  </a:cubicBezTo>
                  <a:cubicBezTo>
                    <a:pt x="401" y="655"/>
                    <a:pt x="405" y="675"/>
                    <a:pt x="407" y="676"/>
                  </a:cubicBezTo>
                  <a:cubicBezTo>
                    <a:pt x="409" y="678"/>
                    <a:pt x="423" y="681"/>
                    <a:pt x="428" y="682"/>
                  </a:cubicBezTo>
                  <a:cubicBezTo>
                    <a:pt x="433" y="684"/>
                    <a:pt x="445" y="693"/>
                    <a:pt x="448" y="693"/>
                  </a:cubicBezTo>
                  <a:cubicBezTo>
                    <a:pt x="451" y="693"/>
                    <a:pt x="465" y="695"/>
                    <a:pt x="470" y="697"/>
                  </a:cubicBezTo>
                  <a:cubicBezTo>
                    <a:pt x="475" y="699"/>
                    <a:pt x="484" y="706"/>
                    <a:pt x="487" y="706"/>
                  </a:cubicBezTo>
                  <a:cubicBezTo>
                    <a:pt x="488" y="706"/>
                    <a:pt x="488" y="706"/>
                    <a:pt x="488" y="706"/>
                  </a:cubicBezTo>
                  <a:cubicBezTo>
                    <a:pt x="488" y="706"/>
                    <a:pt x="489" y="706"/>
                    <a:pt x="489" y="706"/>
                  </a:cubicBezTo>
                  <a:cubicBezTo>
                    <a:pt x="492" y="706"/>
                    <a:pt x="500" y="715"/>
                    <a:pt x="502" y="722"/>
                  </a:cubicBezTo>
                  <a:cubicBezTo>
                    <a:pt x="502" y="722"/>
                    <a:pt x="502" y="722"/>
                    <a:pt x="502" y="733"/>
                  </a:cubicBezTo>
                  <a:cubicBezTo>
                    <a:pt x="502" y="739"/>
                    <a:pt x="502" y="739"/>
                    <a:pt x="502" y="739"/>
                  </a:cubicBezTo>
                  <a:cubicBezTo>
                    <a:pt x="501" y="745"/>
                    <a:pt x="499" y="752"/>
                    <a:pt x="499" y="754"/>
                  </a:cubicBezTo>
                  <a:cubicBezTo>
                    <a:pt x="499" y="757"/>
                    <a:pt x="490" y="769"/>
                    <a:pt x="487" y="772"/>
                  </a:cubicBezTo>
                  <a:cubicBezTo>
                    <a:pt x="484" y="775"/>
                    <a:pt x="480" y="787"/>
                    <a:pt x="479" y="788"/>
                  </a:cubicBezTo>
                  <a:cubicBezTo>
                    <a:pt x="478" y="789"/>
                    <a:pt x="473" y="792"/>
                    <a:pt x="473" y="795"/>
                  </a:cubicBezTo>
                  <a:cubicBezTo>
                    <a:pt x="472" y="798"/>
                    <a:pt x="467" y="811"/>
                    <a:pt x="466" y="821"/>
                  </a:cubicBezTo>
                  <a:cubicBezTo>
                    <a:pt x="465" y="831"/>
                    <a:pt x="460" y="858"/>
                    <a:pt x="457" y="859"/>
                  </a:cubicBezTo>
                  <a:cubicBezTo>
                    <a:pt x="454" y="860"/>
                    <a:pt x="437" y="868"/>
                    <a:pt x="435" y="871"/>
                  </a:cubicBezTo>
                  <a:cubicBezTo>
                    <a:pt x="433" y="874"/>
                    <a:pt x="426" y="885"/>
                    <a:pt x="426" y="889"/>
                  </a:cubicBezTo>
                  <a:cubicBezTo>
                    <a:pt x="426" y="892"/>
                    <a:pt x="422" y="905"/>
                    <a:pt x="418" y="908"/>
                  </a:cubicBezTo>
                  <a:cubicBezTo>
                    <a:pt x="413" y="911"/>
                    <a:pt x="408" y="932"/>
                    <a:pt x="406" y="934"/>
                  </a:cubicBezTo>
                  <a:cubicBezTo>
                    <a:pt x="403" y="936"/>
                    <a:pt x="399" y="944"/>
                    <a:pt x="397" y="944"/>
                  </a:cubicBezTo>
                  <a:cubicBezTo>
                    <a:pt x="396" y="944"/>
                    <a:pt x="391" y="947"/>
                    <a:pt x="388" y="947"/>
                  </a:cubicBezTo>
                  <a:cubicBezTo>
                    <a:pt x="384" y="947"/>
                    <a:pt x="375" y="950"/>
                    <a:pt x="377" y="954"/>
                  </a:cubicBezTo>
                  <a:cubicBezTo>
                    <a:pt x="379" y="959"/>
                    <a:pt x="376" y="978"/>
                    <a:pt x="371" y="981"/>
                  </a:cubicBezTo>
                  <a:cubicBezTo>
                    <a:pt x="367" y="985"/>
                    <a:pt x="349" y="992"/>
                    <a:pt x="348" y="999"/>
                  </a:cubicBezTo>
                  <a:cubicBezTo>
                    <a:pt x="347" y="1005"/>
                    <a:pt x="331" y="1013"/>
                    <a:pt x="333" y="1022"/>
                  </a:cubicBezTo>
                  <a:cubicBezTo>
                    <a:pt x="335" y="1030"/>
                    <a:pt x="331" y="1047"/>
                    <a:pt x="334" y="1049"/>
                  </a:cubicBezTo>
                  <a:cubicBezTo>
                    <a:pt x="336" y="1051"/>
                    <a:pt x="336" y="1065"/>
                    <a:pt x="335" y="1068"/>
                  </a:cubicBezTo>
                  <a:cubicBezTo>
                    <a:pt x="334" y="1071"/>
                    <a:pt x="324" y="1077"/>
                    <a:pt x="322" y="1080"/>
                  </a:cubicBezTo>
                  <a:cubicBezTo>
                    <a:pt x="320" y="1084"/>
                    <a:pt x="321" y="1100"/>
                    <a:pt x="323" y="1101"/>
                  </a:cubicBezTo>
                  <a:cubicBezTo>
                    <a:pt x="326" y="1103"/>
                    <a:pt x="328" y="1115"/>
                    <a:pt x="331" y="1118"/>
                  </a:cubicBezTo>
                  <a:cubicBezTo>
                    <a:pt x="333" y="1121"/>
                    <a:pt x="338" y="1126"/>
                    <a:pt x="333" y="1127"/>
                  </a:cubicBezTo>
                  <a:cubicBezTo>
                    <a:pt x="329" y="1127"/>
                    <a:pt x="322" y="1128"/>
                    <a:pt x="316" y="1128"/>
                  </a:cubicBezTo>
                  <a:cubicBezTo>
                    <a:pt x="313" y="1128"/>
                    <a:pt x="310" y="1128"/>
                    <a:pt x="309" y="1127"/>
                  </a:cubicBezTo>
                  <a:cubicBezTo>
                    <a:pt x="306" y="1125"/>
                    <a:pt x="298" y="1122"/>
                    <a:pt x="298" y="1122"/>
                  </a:cubicBezTo>
                  <a:cubicBezTo>
                    <a:pt x="298" y="1122"/>
                    <a:pt x="297" y="1120"/>
                    <a:pt x="296" y="1119"/>
                  </a:cubicBezTo>
                  <a:cubicBezTo>
                    <a:pt x="295" y="1117"/>
                    <a:pt x="293" y="1106"/>
                    <a:pt x="291" y="1100"/>
                  </a:cubicBezTo>
                  <a:cubicBezTo>
                    <a:pt x="289" y="1094"/>
                    <a:pt x="279" y="1077"/>
                    <a:pt x="278" y="1069"/>
                  </a:cubicBezTo>
                  <a:cubicBezTo>
                    <a:pt x="277" y="1062"/>
                    <a:pt x="273" y="1034"/>
                    <a:pt x="273" y="1029"/>
                  </a:cubicBezTo>
                  <a:cubicBezTo>
                    <a:pt x="272" y="1025"/>
                    <a:pt x="275" y="1014"/>
                    <a:pt x="272" y="1014"/>
                  </a:cubicBezTo>
                  <a:cubicBezTo>
                    <a:pt x="270" y="1013"/>
                    <a:pt x="275" y="1002"/>
                    <a:pt x="279" y="1000"/>
                  </a:cubicBezTo>
                  <a:cubicBezTo>
                    <a:pt x="283" y="999"/>
                    <a:pt x="282" y="986"/>
                    <a:pt x="280" y="986"/>
                  </a:cubicBezTo>
                  <a:cubicBezTo>
                    <a:pt x="280" y="986"/>
                    <a:pt x="280" y="986"/>
                    <a:pt x="280" y="986"/>
                  </a:cubicBezTo>
                  <a:cubicBezTo>
                    <a:pt x="280" y="986"/>
                    <a:pt x="280" y="986"/>
                    <a:pt x="280" y="986"/>
                  </a:cubicBezTo>
                  <a:cubicBezTo>
                    <a:pt x="277" y="986"/>
                    <a:pt x="271" y="969"/>
                    <a:pt x="271" y="956"/>
                  </a:cubicBezTo>
                  <a:cubicBezTo>
                    <a:pt x="271" y="942"/>
                    <a:pt x="283" y="914"/>
                    <a:pt x="281" y="905"/>
                  </a:cubicBezTo>
                  <a:cubicBezTo>
                    <a:pt x="279" y="897"/>
                    <a:pt x="284" y="874"/>
                    <a:pt x="284" y="872"/>
                  </a:cubicBezTo>
                  <a:cubicBezTo>
                    <a:pt x="283" y="869"/>
                    <a:pt x="280" y="863"/>
                    <a:pt x="281" y="860"/>
                  </a:cubicBezTo>
                  <a:cubicBezTo>
                    <a:pt x="281" y="857"/>
                    <a:pt x="283" y="845"/>
                    <a:pt x="280" y="838"/>
                  </a:cubicBezTo>
                  <a:cubicBezTo>
                    <a:pt x="278" y="830"/>
                    <a:pt x="267" y="808"/>
                    <a:pt x="262" y="803"/>
                  </a:cubicBezTo>
                  <a:cubicBezTo>
                    <a:pt x="257" y="798"/>
                    <a:pt x="243" y="785"/>
                    <a:pt x="244" y="783"/>
                  </a:cubicBezTo>
                  <a:cubicBezTo>
                    <a:pt x="245" y="781"/>
                    <a:pt x="239" y="769"/>
                    <a:pt x="232" y="765"/>
                  </a:cubicBezTo>
                  <a:cubicBezTo>
                    <a:pt x="225" y="761"/>
                    <a:pt x="224" y="735"/>
                    <a:pt x="227" y="735"/>
                  </a:cubicBezTo>
                  <a:cubicBezTo>
                    <a:pt x="230" y="734"/>
                    <a:pt x="232" y="729"/>
                    <a:pt x="228" y="727"/>
                  </a:cubicBezTo>
                  <a:cubicBezTo>
                    <a:pt x="224" y="725"/>
                    <a:pt x="215" y="714"/>
                    <a:pt x="214" y="709"/>
                  </a:cubicBezTo>
                  <a:cubicBezTo>
                    <a:pt x="212" y="703"/>
                    <a:pt x="219" y="676"/>
                    <a:pt x="222" y="672"/>
                  </a:cubicBezTo>
                  <a:cubicBezTo>
                    <a:pt x="225" y="669"/>
                    <a:pt x="228" y="650"/>
                    <a:pt x="229" y="648"/>
                  </a:cubicBezTo>
                  <a:cubicBezTo>
                    <a:pt x="231" y="647"/>
                    <a:pt x="230" y="636"/>
                    <a:pt x="229" y="632"/>
                  </a:cubicBezTo>
                  <a:cubicBezTo>
                    <a:pt x="227" y="628"/>
                    <a:pt x="223" y="618"/>
                    <a:pt x="222" y="618"/>
                  </a:cubicBezTo>
                  <a:cubicBezTo>
                    <a:pt x="222" y="618"/>
                    <a:pt x="222" y="618"/>
                    <a:pt x="221" y="618"/>
                  </a:cubicBezTo>
                  <a:cubicBezTo>
                    <a:pt x="221" y="619"/>
                    <a:pt x="219" y="620"/>
                    <a:pt x="216" y="620"/>
                  </a:cubicBezTo>
                  <a:cubicBezTo>
                    <a:pt x="213" y="620"/>
                    <a:pt x="210" y="619"/>
                    <a:pt x="208" y="617"/>
                  </a:cubicBezTo>
                  <a:cubicBezTo>
                    <a:pt x="204" y="612"/>
                    <a:pt x="185" y="605"/>
                    <a:pt x="185" y="603"/>
                  </a:cubicBezTo>
                  <a:cubicBezTo>
                    <a:pt x="185" y="601"/>
                    <a:pt x="182" y="596"/>
                    <a:pt x="179" y="594"/>
                  </a:cubicBezTo>
                  <a:cubicBezTo>
                    <a:pt x="176" y="592"/>
                    <a:pt x="169" y="582"/>
                    <a:pt x="166" y="581"/>
                  </a:cubicBezTo>
                  <a:cubicBezTo>
                    <a:pt x="163" y="579"/>
                    <a:pt x="149" y="578"/>
                    <a:pt x="147" y="574"/>
                  </a:cubicBezTo>
                  <a:cubicBezTo>
                    <a:pt x="145" y="571"/>
                    <a:pt x="131" y="559"/>
                    <a:pt x="121" y="557"/>
                  </a:cubicBezTo>
                  <a:cubicBezTo>
                    <a:pt x="110" y="554"/>
                    <a:pt x="77" y="542"/>
                    <a:pt x="74" y="535"/>
                  </a:cubicBezTo>
                  <a:cubicBezTo>
                    <a:pt x="70" y="529"/>
                    <a:pt x="66" y="501"/>
                    <a:pt x="63" y="496"/>
                  </a:cubicBezTo>
                  <a:cubicBezTo>
                    <a:pt x="59" y="492"/>
                    <a:pt x="48" y="480"/>
                    <a:pt x="49" y="477"/>
                  </a:cubicBezTo>
                  <a:cubicBezTo>
                    <a:pt x="49" y="476"/>
                    <a:pt x="48" y="476"/>
                    <a:pt x="48" y="476"/>
                  </a:cubicBezTo>
                  <a:cubicBezTo>
                    <a:pt x="47" y="476"/>
                    <a:pt x="45" y="478"/>
                    <a:pt x="46" y="480"/>
                  </a:cubicBezTo>
                  <a:cubicBezTo>
                    <a:pt x="47" y="483"/>
                    <a:pt x="47" y="496"/>
                    <a:pt x="45" y="496"/>
                  </a:cubicBezTo>
                  <a:cubicBezTo>
                    <a:pt x="45" y="496"/>
                    <a:pt x="45" y="496"/>
                    <a:pt x="44" y="496"/>
                  </a:cubicBezTo>
                  <a:cubicBezTo>
                    <a:pt x="42" y="495"/>
                    <a:pt x="31" y="491"/>
                    <a:pt x="29" y="484"/>
                  </a:cubicBezTo>
                  <a:cubicBezTo>
                    <a:pt x="28" y="480"/>
                    <a:pt x="24" y="476"/>
                    <a:pt x="20" y="471"/>
                  </a:cubicBezTo>
                  <a:cubicBezTo>
                    <a:pt x="37" y="323"/>
                    <a:pt x="98" y="188"/>
                    <a:pt x="189" y="79"/>
                  </a:cubicBezTo>
                  <a:cubicBezTo>
                    <a:pt x="193" y="79"/>
                    <a:pt x="196" y="80"/>
                    <a:pt x="196" y="82"/>
                  </a:cubicBezTo>
                  <a:cubicBezTo>
                    <a:pt x="196" y="83"/>
                    <a:pt x="197" y="83"/>
                    <a:pt x="198" y="83"/>
                  </a:cubicBezTo>
                  <a:cubicBezTo>
                    <a:pt x="200" y="83"/>
                    <a:pt x="203" y="81"/>
                    <a:pt x="205" y="76"/>
                  </a:cubicBezTo>
                  <a:cubicBezTo>
                    <a:pt x="206" y="72"/>
                    <a:pt x="205" y="66"/>
                    <a:pt x="204" y="62"/>
                  </a:cubicBezTo>
                  <a:cubicBezTo>
                    <a:pt x="207" y="58"/>
                    <a:pt x="210" y="54"/>
                    <a:pt x="214" y="51"/>
                  </a:cubicBezTo>
                  <a:cubicBezTo>
                    <a:pt x="219" y="53"/>
                    <a:pt x="228" y="56"/>
                    <a:pt x="230" y="60"/>
                  </a:cubicBezTo>
                  <a:cubicBezTo>
                    <a:pt x="233" y="65"/>
                    <a:pt x="243" y="78"/>
                    <a:pt x="241" y="81"/>
                  </a:cubicBezTo>
                  <a:cubicBezTo>
                    <a:pt x="238" y="83"/>
                    <a:pt x="243" y="88"/>
                    <a:pt x="246" y="88"/>
                  </a:cubicBezTo>
                  <a:cubicBezTo>
                    <a:pt x="246" y="88"/>
                    <a:pt x="247" y="88"/>
                    <a:pt x="248" y="87"/>
                  </a:cubicBezTo>
                  <a:cubicBezTo>
                    <a:pt x="250" y="84"/>
                    <a:pt x="253" y="73"/>
                    <a:pt x="251" y="72"/>
                  </a:cubicBezTo>
                  <a:cubicBezTo>
                    <a:pt x="248" y="72"/>
                    <a:pt x="242" y="60"/>
                    <a:pt x="242" y="48"/>
                  </a:cubicBezTo>
                  <a:cubicBezTo>
                    <a:pt x="242" y="36"/>
                    <a:pt x="257" y="20"/>
                    <a:pt x="261" y="20"/>
                  </a:cubicBezTo>
                  <a:moveTo>
                    <a:pt x="261" y="0"/>
                  </a:moveTo>
                  <a:cubicBezTo>
                    <a:pt x="252" y="0"/>
                    <a:pt x="245" y="6"/>
                    <a:pt x="241" y="10"/>
                  </a:cubicBezTo>
                  <a:cubicBezTo>
                    <a:pt x="238" y="13"/>
                    <a:pt x="230" y="22"/>
                    <a:pt x="225" y="34"/>
                  </a:cubicBezTo>
                  <a:cubicBezTo>
                    <a:pt x="224" y="34"/>
                    <a:pt x="223" y="33"/>
                    <a:pt x="221" y="33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08" y="27"/>
                    <a:pt x="208" y="27"/>
                    <a:pt x="208" y="27"/>
                  </a:cubicBezTo>
                  <a:cubicBezTo>
                    <a:pt x="199" y="37"/>
                    <a:pt x="199" y="37"/>
                    <a:pt x="199" y="37"/>
                  </a:cubicBezTo>
                  <a:cubicBezTo>
                    <a:pt x="196" y="41"/>
                    <a:pt x="192" y="45"/>
                    <a:pt x="189" y="49"/>
                  </a:cubicBezTo>
                  <a:cubicBezTo>
                    <a:pt x="182" y="57"/>
                    <a:pt x="182" y="57"/>
                    <a:pt x="182" y="57"/>
                  </a:cubicBezTo>
                  <a:cubicBezTo>
                    <a:pt x="183" y="58"/>
                    <a:pt x="183" y="58"/>
                    <a:pt x="183" y="58"/>
                  </a:cubicBezTo>
                  <a:cubicBezTo>
                    <a:pt x="181" y="58"/>
                    <a:pt x="181" y="58"/>
                    <a:pt x="181" y="58"/>
                  </a:cubicBezTo>
                  <a:cubicBezTo>
                    <a:pt x="174" y="66"/>
                    <a:pt x="174" y="66"/>
                    <a:pt x="174" y="66"/>
                  </a:cubicBezTo>
                  <a:cubicBezTo>
                    <a:pt x="78" y="181"/>
                    <a:pt x="18" y="321"/>
                    <a:pt x="1" y="469"/>
                  </a:cubicBezTo>
                  <a:cubicBezTo>
                    <a:pt x="0" y="478"/>
                    <a:pt x="0" y="478"/>
                    <a:pt x="0" y="478"/>
                  </a:cubicBezTo>
                  <a:cubicBezTo>
                    <a:pt x="5" y="484"/>
                    <a:pt x="5" y="484"/>
                    <a:pt x="5" y="484"/>
                  </a:cubicBezTo>
                  <a:cubicBezTo>
                    <a:pt x="6" y="486"/>
                    <a:pt x="9" y="489"/>
                    <a:pt x="10" y="491"/>
                  </a:cubicBezTo>
                  <a:cubicBezTo>
                    <a:pt x="15" y="504"/>
                    <a:pt x="28" y="510"/>
                    <a:pt x="34" y="513"/>
                  </a:cubicBezTo>
                  <a:cubicBezTo>
                    <a:pt x="35" y="513"/>
                    <a:pt x="35" y="513"/>
                    <a:pt x="35" y="513"/>
                  </a:cubicBezTo>
                  <a:cubicBezTo>
                    <a:pt x="39" y="516"/>
                    <a:pt x="39" y="516"/>
                    <a:pt x="39" y="516"/>
                  </a:cubicBezTo>
                  <a:cubicBezTo>
                    <a:pt x="45" y="516"/>
                    <a:pt x="45" y="516"/>
                    <a:pt x="45" y="516"/>
                  </a:cubicBezTo>
                  <a:cubicBezTo>
                    <a:pt x="46" y="516"/>
                    <a:pt x="47" y="516"/>
                    <a:pt x="48" y="516"/>
                  </a:cubicBezTo>
                  <a:cubicBezTo>
                    <a:pt x="49" y="517"/>
                    <a:pt x="49" y="519"/>
                    <a:pt x="49" y="521"/>
                  </a:cubicBezTo>
                  <a:cubicBezTo>
                    <a:pt x="52" y="533"/>
                    <a:pt x="54" y="540"/>
                    <a:pt x="56" y="545"/>
                  </a:cubicBezTo>
                  <a:cubicBezTo>
                    <a:pt x="66" y="563"/>
                    <a:pt x="116" y="576"/>
                    <a:pt x="117" y="576"/>
                  </a:cubicBezTo>
                  <a:cubicBezTo>
                    <a:pt x="120" y="576"/>
                    <a:pt x="128" y="582"/>
                    <a:pt x="131" y="585"/>
                  </a:cubicBezTo>
                  <a:cubicBezTo>
                    <a:pt x="137" y="594"/>
                    <a:pt x="147" y="596"/>
                    <a:pt x="156" y="598"/>
                  </a:cubicBezTo>
                  <a:cubicBezTo>
                    <a:pt x="156" y="598"/>
                    <a:pt x="157" y="598"/>
                    <a:pt x="157" y="598"/>
                  </a:cubicBezTo>
                  <a:cubicBezTo>
                    <a:pt x="158" y="599"/>
                    <a:pt x="159" y="600"/>
                    <a:pt x="159" y="601"/>
                  </a:cubicBezTo>
                  <a:cubicBezTo>
                    <a:pt x="162" y="604"/>
                    <a:pt x="164" y="606"/>
                    <a:pt x="166" y="608"/>
                  </a:cubicBezTo>
                  <a:cubicBezTo>
                    <a:pt x="168" y="617"/>
                    <a:pt x="176" y="621"/>
                    <a:pt x="184" y="625"/>
                  </a:cubicBezTo>
                  <a:cubicBezTo>
                    <a:pt x="187" y="626"/>
                    <a:pt x="192" y="629"/>
                    <a:pt x="194" y="630"/>
                  </a:cubicBezTo>
                  <a:cubicBezTo>
                    <a:pt x="199" y="635"/>
                    <a:pt x="204" y="638"/>
                    <a:pt x="210" y="639"/>
                  </a:cubicBezTo>
                  <a:cubicBezTo>
                    <a:pt x="210" y="639"/>
                    <a:pt x="210" y="639"/>
                    <a:pt x="211" y="639"/>
                  </a:cubicBezTo>
                  <a:cubicBezTo>
                    <a:pt x="211" y="640"/>
                    <a:pt x="211" y="641"/>
                    <a:pt x="211" y="642"/>
                  </a:cubicBezTo>
                  <a:cubicBezTo>
                    <a:pt x="210" y="645"/>
                    <a:pt x="209" y="648"/>
                    <a:pt x="208" y="652"/>
                  </a:cubicBezTo>
                  <a:cubicBezTo>
                    <a:pt x="207" y="655"/>
                    <a:pt x="206" y="660"/>
                    <a:pt x="206" y="662"/>
                  </a:cubicBezTo>
                  <a:cubicBezTo>
                    <a:pt x="199" y="673"/>
                    <a:pt x="192" y="703"/>
                    <a:pt x="195" y="714"/>
                  </a:cubicBezTo>
                  <a:cubicBezTo>
                    <a:pt x="196" y="719"/>
                    <a:pt x="201" y="727"/>
                    <a:pt x="207" y="734"/>
                  </a:cubicBezTo>
                  <a:cubicBezTo>
                    <a:pt x="206" y="740"/>
                    <a:pt x="205" y="772"/>
                    <a:pt x="223" y="782"/>
                  </a:cubicBezTo>
                  <a:cubicBezTo>
                    <a:pt x="223" y="783"/>
                    <a:pt x="224" y="784"/>
                    <a:pt x="225" y="785"/>
                  </a:cubicBezTo>
                  <a:cubicBezTo>
                    <a:pt x="225" y="793"/>
                    <a:pt x="232" y="802"/>
                    <a:pt x="248" y="817"/>
                  </a:cubicBezTo>
                  <a:cubicBezTo>
                    <a:pt x="252" y="821"/>
                    <a:pt x="260" y="838"/>
                    <a:pt x="262" y="843"/>
                  </a:cubicBezTo>
                  <a:cubicBezTo>
                    <a:pt x="262" y="846"/>
                    <a:pt x="262" y="853"/>
                    <a:pt x="262" y="856"/>
                  </a:cubicBezTo>
                  <a:cubicBezTo>
                    <a:pt x="260" y="863"/>
                    <a:pt x="262" y="869"/>
                    <a:pt x="264" y="874"/>
                  </a:cubicBezTo>
                  <a:cubicBezTo>
                    <a:pt x="264" y="875"/>
                    <a:pt x="264" y="876"/>
                    <a:pt x="263" y="877"/>
                  </a:cubicBezTo>
                  <a:cubicBezTo>
                    <a:pt x="262" y="889"/>
                    <a:pt x="260" y="900"/>
                    <a:pt x="262" y="908"/>
                  </a:cubicBezTo>
                  <a:cubicBezTo>
                    <a:pt x="261" y="911"/>
                    <a:pt x="259" y="919"/>
                    <a:pt x="258" y="924"/>
                  </a:cubicBezTo>
                  <a:cubicBezTo>
                    <a:pt x="254" y="935"/>
                    <a:pt x="251" y="946"/>
                    <a:pt x="251" y="956"/>
                  </a:cubicBezTo>
                  <a:cubicBezTo>
                    <a:pt x="251" y="957"/>
                    <a:pt x="252" y="978"/>
                    <a:pt x="260" y="992"/>
                  </a:cubicBezTo>
                  <a:cubicBezTo>
                    <a:pt x="255" y="999"/>
                    <a:pt x="252" y="1008"/>
                    <a:pt x="252" y="1014"/>
                  </a:cubicBezTo>
                  <a:cubicBezTo>
                    <a:pt x="252" y="1016"/>
                    <a:pt x="253" y="1018"/>
                    <a:pt x="254" y="1020"/>
                  </a:cubicBezTo>
                  <a:cubicBezTo>
                    <a:pt x="254" y="1020"/>
                    <a:pt x="254" y="1020"/>
                    <a:pt x="254" y="1020"/>
                  </a:cubicBezTo>
                  <a:cubicBezTo>
                    <a:pt x="253" y="1024"/>
                    <a:pt x="253" y="1028"/>
                    <a:pt x="253" y="1032"/>
                  </a:cubicBezTo>
                  <a:cubicBezTo>
                    <a:pt x="255" y="1041"/>
                    <a:pt x="255" y="1041"/>
                    <a:pt x="255" y="1041"/>
                  </a:cubicBezTo>
                  <a:cubicBezTo>
                    <a:pt x="256" y="1051"/>
                    <a:pt x="258" y="1067"/>
                    <a:pt x="258" y="1072"/>
                  </a:cubicBezTo>
                  <a:cubicBezTo>
                    <a:pt x="259" y="1079"/>
                    <a:pt x="263" y="1088"/>
                    <a:pt x="269" y="1099"/>
                  </a:cubicBezTo>
                  <a:cubicBezTo>
                    <a:pt x="271" y="1102"/>
                    <a:pt x="272" y="1105"/>
                    <a:pt x="273" y="1107"/>
                  </a:cubicBezTo>
                  <a:cubicBezTo>
                    <a:pt x="274" y="1109"/>
                    <a:pt x="275" y="1114"/>
                    <a:pt x="275" y="1117"/>
                  </a:cubicBezTo>
                  <a:cubicBezTo>
                    <a:pt x="277" y="1122"/>
                    <a:pt x="277" y="1124"/>
                    <a:pt x="278" y="1127"/>
                  </a:cubicBezTo>
                  <a:cubicBezTo>
                    <a:pt x="280" y="1129"/>
                    <a:pt x="282" y="1133"/>
                    <a:pt x="284" y="1136"/>
                  </a:cubicBezTo>
                  <a:cubicBezTo>
                    <a:pt x="285" y="1137"/>
                    <a:pt x="285" y="1137"/>
                    <a:pt x="285" y="1137"/>
                  </a:cubicBezTo>
                  <a:cubicBezTo>
                    <a:pt x="286" y="1138"/>
                    <a:pt x="286" y="1138"/>
                    <a:pt x="286" y="1138"/>
                  </a:cubicBezTo>
                  <a:cubicBezTo>
                    <a:pt x="289" y="1139"/>
                    <a:pt x="290" y="1140"/>
                    <a:pt x="292" y="1141"/>
                  </a:cubicBezTo>
                  <a:cubicBezTo>
                    <a:pt x="296" y="1142"/>
                    <a:pt x="297" y="1143"/>
                    <a:pt x="298" y="1143"/>
                  </a:cubicBezTo>
                  <a:cubicBezTo>
                    <a:pt x="303" y="1147"/>
                    <a:pt x="310" y="1147"/>
                    <a:pt x="316" y="1147"/>
                  </a:cubicBezTo>
                  <a:cubicBezTo>
                    <a:pt x="323" y="1147"/>
                    <a:pt x="332" y="1147"/>
                    <a:pt x="336" y="1146"/>
                  </a:cubicBezTo>
                  <a:cubicBezTo>
                    <a:pt x="345" y="1144"/>
                    <a:pt x="351" y="1139"/>
                    <a:pt x="353" y="1131"/>
                  </a:cubicBezTo>
                  <a:cubicBezTo>
                    <a:pt x="357" y="1120"/>
                    <a:pt x="351" y="1112"/>
                    <a:pt x="347" y="1107"/>
                  </a:cubicBezTo>
                  <a:cubicBezTo>
                    <a:pt x="347" y="1106"/>
                    <a:pt x="346" y="1105"/>
                    <a:pt x="346" y="1105"/>
                  </a:cubicBezTo>
                  <a:cubicBezTo>
                    <a:pt x="345" y="1100"/>
                    <a:pt x="343" y="1095"/>
                    <a:pt x="340" y="1091"/>
                  </a:cubicBezTo>
                  <a:cubicBezTo>
                    <a:pt x="340" y="1091"/>
                    <a:pt x="340" y="1090"/>
                    <a:pt x="340" y="1090"/>
                  </a:cubicBezTo>
                  <a:cubicBezTo>
                    <a:pt x="340" y="1090"/>
                    <a:pt x="340" y="1090"/>
                    <a:pt x="341" y="1090"/>
                  </a:cubicBezTo>
                  <a:cubicBezTo>
                    <a:pt x="346" y="1086"/>
                    <a:pt x="351" y="1082"/>
                    <a:pt x="353" y="1075"/>
                  </a:cubicBezTo>
                  <a:cubicBezTo>
                    <a:pt x="354" y="1074"/>
                    <a:pt x="358" y="1056"/>
                    <a:pt x="352" y="1042"/>
                  </a:cubicBezTo>
                  <a:cubicBezTo>
                    <a:pt x="352" y="1041"/>
                    <a:pt x="352" y="1039"/>
                    <a:pt x="352" y="1038"/>
                  </a:cubicBezTo>
                  <a:cubicBezTo>
                    <a:pt x="353" y="1034"/>
                    <a:pt x="353" y="1029"/>
                    <a:pt x="353" y="1024"/>
                  </a:cubicBezTo>
                  <a:cubicBezTo>
                    <a:pt x="353" y="1023"/>
                    <a:pt x="354" y="1023"/>
                    <a:pt x="354" y="1022"/>
                  </a:cubicBezTo>
                  <a:cubicBezTo>
                    <a:pt x="358" y="1019"/>
                    <a:pt x="363" y="1014"/>
                    <a:pt x="366" y="1007"/>
                  </a:cubicBezTo>
                  <a:cubicBezTo>
                    <a:pt x="368" y="1006"/>
                    <a:pt x="372" y="1003"/>
                    <a:pt x="374" y="1002"/>
                  </a:cubicBezTo>
                  <a:cubicBezTo>
                    <a:pt x="378" y="1000"/>
                    <a:pt x="381" y="999"/>
                    <a:pt x="384" y="996"/>
                  </a:cubicBezTo>
                  <a:cubicBezTo>
                    <a:pt x="391" y="991"/>
                    <a:pt x="395" y="977"/>
                    <a:pt x="397" y="965"/>
                  </a:cubicBezTo>
                  <a:cubicBezTo>
                    <a:pt x="399" y="964"/>
                    <a:pt x="400" y="964"/>
                    <a:pt x="402" y="963"/>
                  </a:cubicBezTo>
                  <a:cubicBezTo>
                    <a:pt x="410" y="962"/>
                    <a:pt x="414" y="955"/>
                    <a:pt x="418" y="950"/>
                  </a:cubicBezTo>
                  <a:cubicBezTo>
                    <a:pt x="418" y="950"/>
                    <a:pt x="419" y="949"/>
                    <a:pt x="419" y="948"/>
                  </a:cubicBezTo>
                  <a:cubicBezTo>
                    <a:pt x="424" y="944"/>
                    <a:pt x="426" y="939"/>
                    <a:pt x="428" y="931"/>
                  </a:cubicBezTo>
                  <a:cubicBezTo>
                    <a:pt x="429" y="928"/>
                    <a:pt x="431" y="924"/>
                    <a:pt x="432" y="921"/>
                  </a:cubicBezTo>
                  <a:cubicBezTo>
                    <a:pt x="440" y="913"/>
                    <a:pt x="444" y="900"/>
                    <a:pt x="445" y="892"/>
                  </a:cubicBezTo>
                  <a:cubicBezTo>
                    <a:pt x="446" y="890"/>
                    <a:pt x="448" y="887"/>
                    <a:pt x="450" y="884"/>
                  </a:cubicBezTo>
                  <a:cubicBezTo>
                    <a:pt x="453" y="882"/>
                    <a:pt x="461" y="879"/>
                    <a:pt x="465" y="877"/>
                  </a:cubicBezTo>
                  <a:cubicBezTo>
                    <a:pt x="472" y="874"/>
                    <a:pt x="480" y="871"/>
                    <a:pt x="485" y="823"/>
                  </a:cubicBezTo>
                  <a:cubicBezTo>
                    <a:pt x="486" y="819"/>
                    <a:pt x="488" y="812"/>
                    <a:pt x="490" y="807"/>
                  </a:cubicBezTo>
                  <a:cubicBezTo>
                    <a:pt x="490" y="806"/>
                    <a:pt x="490" y="805"/>
                    <a:pt x="490" y="804"/>
                  </a:cubicBezTo>
                  <a:cubicBezTo>
                    <a:pt x="491" y="804"/>
                    <a:pt x="492" y="803"/>
                    <a:pt x="494" y="802"/>
                  </a:cubicBezTo>
                  <a:cubicBezTo>
                    <a:pt x="496" y="798"/>
                    <a:pt x="498" y="795"/>
                    <a:pt x="500" y="790"/>
                  </a:cubicBezTo>
                  <a:cubicBezTo>
                    <a:pt x="500" y="789"/>
                    <a:pt x="502" y="785"/>
                    <a:pt x="503" y="784"/>
                  </a:cubicBezTo>
                  <a:cubicBezTo>
                    <a:pt x="509" y="777"/>
                    <a:pt x="518" y="765"/>
                    <a:pt x="519" y="756"/>
                  </a:cubicBezTo>
                  <a:cubicBezTo>
                    <a:pt x="519" y="755"/>
                    <a:pt x="520" y="749"/>
                    <a:pt x="521" y="745"/>
                  </a:cubicBezTo>
                  <a:cubicBezTo>
                    <a:pt x="522" y="742"/>
                    <a:pt x="522" y="742"/>
                    <a:pt x="522" y="742"/>
                  </a:cubicBezTo>
                  <a:cubicBezTo>
                    <a:pt x="522" y="739"/>
                    <a:pt x="522" y="739"/>
                    <a:pt x="522" y="739"/>
                  </a:cubicBezTo>
                  <a:cubicBezTo>
                    <a:pt x="522" y="733"/>
                    <a:pt x="522" y="733"/>
                    <a:pt x="522" y="733"/>
                  </a:cubicBezTo>
                  <a:cubicBezTo>
                    <a:pt x="522" y="722"/>
                    <a:pt x="522" y="722"/>
                    <a:pt x="522" y="722"/>
                  </a:cubicBezTo>
                  <a:cubicBezTo>
                    <a:pt x="522" y="719"/>
                    <a:pt x="522" y="719"/>
                    <a:pt x="522" y="719"/>
                  </a:cubicBezTo>
                  <a:cubicBezTo>
                    <a:pt x="521" y="716"/>
                    <a:pt x="521" y="716"/>
                    <a:pt x="521" y="716"/>
                  </a:cubicBezTo>
                  <a:cubicBezTo>
                    <a:pt x="518" y="708"/>
                    <a:pt x="507" y="687"/>
                    <a:pt x="490" y="686"/>
                  </a:cubicBezTo>
                  <a:cubicBezTo>
                    <a:pt x="490" y="686"/>
                    <a:pt x="489" y="686"/>
                    <a:pt x="489" y="685"/>
                  </a:cubicBezTo>
                  <a:cubicBezTo>
                    <a:pt x="485" y="683"/>
                    <a:pt x="481" y="680"/>
                    <a:pt x="477" y="679"/>
                  </a:cubicBezTo>
                  <a:cubicBezTo>
                    <a:pt x="470" y="676"/>
                    <a:pt x="459" y="675"/>
                    <a:pt x="452" y="674"/>
                  </a:cubicBezTo>
                  <a:cubicBezTo>
                    <a:pt x="451" y="673"/>
                    <a:pt x="450" y="672"/>
                    <a:pt x="449" y="672"/>
                  </a:cubicBezTo>
                  <a:cubicBezTo>
                    <a:pt x="443" y="668"/>
                    <a:pt x="439" y="665"/>
                    <a:pt x="434" y="664"/>
                  </a:cubicBezTo>
                  <a:cubicBezTo>
                    <a:pt x="431" y="663"/>
                    <a:pt x="427" y="662"/>
                    <a:pt x="424" y="661"/>
                  </a:cubicBezTo>
                  <a:cubicBezTo>
                    <a:pt x="423" y="661"/>
                    <a:pt x="422" y="661"/>
                    <a:pt x="421" y="660"/>
                  </a:cubicBezTo>
                  <a:cubicBezTo>
                    <a:pt x="418" y="651"/>
                    <a:pt x="412" y="639"/>
                    <a:pt x="401" y="632"/>
                  </a:cubicBezTo>
                  <a:cubicBezTo>
                    <a:pt x="392" y="627"/>
                    <a:pt x="380" y="617"/>
                    <a:pt x="377" y="613"/>
                  </a:cubicBezTo>
                  <a:cubicBezTo>
                    <a:pt x="374" y="608"/>
                    <a:pt x="368" y="600"/>
                    <a:pt x="339" y="584"/>
                  </a:cubicBezTo>
                  <a:cubicBezTo>
                    <a:pt x="333" y="580"/>
                    <a:pt x="327" y="579"/>
                    <a:pt x="321" y="578"/>
                  </a:cubicBezTo>
                  <a:cubicBezTo>
                    <a:pt x="318" y="575"/>
                    <a:pt x="315" y="571"/>
                    <a:pt x="313" y="569"/>
                  </a:cubicBezTo>
                  <a:cubicBezTo>
                    <a:pt x="312" y="569"/>
                    <a:pt x="312" y="569"/>
                    <a:pt x="312" y="569"/>
                  </a:cubicBezTo>
                  <a:cubicBezTo>
                    <a:pt x="312" y="569"/>
                    <a:pt x="312" y="569"/>
                    <a:pt x="312" y="569"/>
                  </a:cubicBezTo>
                  <a:cubicBezTo>
                    <a:pt x="305" y="563"/>
                    <a:pt x="294" y="560"/>
                    <a:pt x="286" y="560"/>
                  </a:cubicBezTo>
                  <a:cubicBezTo>
                    <a:pt x="283" y="560"/>
                    <a:pt x="281" y="560"/>
                    <a:pt x="279" y="561"/>
                  </a:cubicBezTo>
                  <a:cubicBezTo>
                    <a:pt x="276" y="560"/>
                    <a:pt x="273" y="559"/>
                    <a:pt x="270" y="559"/>
                  </a:cubicBezTo>
                  <a:cubicBezTo>
                    <a:pt x="264" y="559"/>
                    <a:pt x="259" y="561"/>
                    <a:pt x="256" y="563"/>
                  </a:cubicBezTo>
                  <a:cubicBezTo>
                    <a:pt x="255" y="563"/>
                    <a:pt x="255" y="563"/>
                    <a:pt x="255" y="563"/>
                  </a:cubicBezTo>
                  <a:cubicBezTo>
                    <a:pt x="248" y="565"/>
                    <a:pt x="244" y="570"/>
                    <a:pt x="237" y="579"/>
                  </a:cubicBezTo>
                  <a:cubicBezTo>
                    <a:pt x="234" y="578"/>
                    <a:pt x="231" y="577"/>
                    <a:pt x="228" y="577"/>
                  </a:cubicBezTo>
                  <a:cubicBezTo>
                    <a:pt x="226" y="577"/>
                    <a:pt x="224" y="577"/>
                    <a:pt x="222" y="578"/>
                  </a:cubicBezTo>
                  <a:cubicBezTo>
                    <a:pt x="223" y="565"/>
                    <a:pt x="217" y="552"/>
                    <a:pt x="211" y="544"/>
                  </a:cubicBezTo>
                  <a:cubicBezTo>
                    <a:pt x="207" y="539"/>
                    <a:pt x="203" y="535"/>
                    <a:pt x="199" y="533"/>
                  </a:cubicBezTo>
                  <a:cubicBezTo>
                    <a:pt x="199" y="532"/>
                    <a:pt x="198" y="530"/>
                    <a:pt x="199" y="529"/>
                  </a:cubicBezTo>
                  <a:cubicBezTo>
                    <a:pt x="200" y="523"/>
                    <a:pt x="199" y="516"/>
                    <a:pt x="194" y="510"/>
                  </a:cubicBezTo>
                  <a:cubicBezTo>
                    <a:pt x="186" y="498"/>
                    <a:pt x="169" y="495"/>
                    <a:pt x="165" y="495"/>
                  </a:cubicBezTo>
                  <a:cubicBezTo>
                    <a:pt x="165" y="494"/>
                    <a:pt x="165" y="494"/>
                    <a:pt x="165" y="494"/>
                  </a:cubicBezTo>
                  <a:cubicBezTo>
                    <a:pt x="164" y="494"/>
                    <a:pt x="164" y="494"/>
                    <a:pt x="164" y="494"/>
                  </a:cubicBezTo>
                  <a:cubicBezTo>
                    <a:pt x="162" y="494"/>
                    <a:pt x="162" y="494"/>
                    <a:pt x="162" y="494"/>
                  </a:cubicBezTo>
                  <a:cubicBezTo>
                    <a:pt x="153" y="494"/>
                    <a:pt x="146" y="500"/>
                    <a:pt x="140" y="506"/>
                  </a:cubicBezTo>
                  <a:cubicBezTo>
                    <a:pt x="138" y="505"/>
                    <a:pt x="137" y="504"/>
                    <a:pt x="137" y="504"/>
                  </a:cubicBezTo>
                  <a:cubicBezTo>
                    <a:pt x="139" y="493"/>
                    <a:pt x="147" y="481"/>
                    <a:pt x="151" y="476"/>
                  </a:cubicBezTo>
                  <a:cubicBezTo>
                    <a:pt x="153" y="475"/>
                    <a:pt x="156" y="475"/>
                    <a:pt x="159" y="475"/>
                  </a:cubicBezTo>
                  <a:cubicBezTo>
                    <a:pt x="161" y="475"/>
                    <a:pt x="163" y="475"/>
                    <a:pt x="164" y="475"/>
                  </a:cubicBezTo>
                  <a:cubicBezTo>
                    <a:pt x="167" y="477"/>
                    <a:pt x="171" y="478"/>
                    <a:pt x="175" y="478"/>
                  </a:cubicBezTo>
                  <a:cubicBezTo>
                    <a:pt x="179" y="478"/>
                    <a:pt x="183" y="477"/>
                    <a:pt x="187" y="475"/>
                  </a:cubicBezTo>
                  <a:cubicBezTo>
                    <a:pt x="189" y="475"/>
                    <a:pt x="192" y="475"/>
                    <a:pt x="194" y="476"/>
                  </a:cubicBezTo>
                  <a:cubicBezTo>
                    <a:pt x="194" y="477"/>
                    <a:pt x="195" y="479"/>
                    <a:pt x="196" y="480"/>
                  </a:cubicBezTo>
                  <a:cubicBezTo>
                    <a:pt x="201" y="489"/>
                    <a:pt x="206" y="497"/>
                    <a:pt x="214" y="501"/>
                  </a:cubicBezTo>
                  <a:cubicBezTo>
                    <a:pt x="217" y="502"/>
                    <a:pt x="220" y="503"/>
                    <a:pt x="223" y="503"/>
                  </a:cubicBezTo>
                  <a:cubicBezTo>
                    <a:pt x="243" y="503"/>
                    <a:pt x="248" y="480"/>
                    <a:pt x="249" y="472"/>
                  </a:cubicBezTo>
                  <a:cubicBezTo>
                    <a:pt x="249" y="471"/>
                    <a:pt x="249" y="471"/>
                    <a:pt x="249" y="471"/>
                  </a:cubicBezTo>
                  <a:cubicBezTo>
                    <a:pt x="251" y="463"/>
                    <a:pt x="249" y="454"/>
                    <a:pt x="247" y="448"/>
                  </a:cubicBezTo>
                  <a:cubicBezTo>
                    <a:pt x="249" y="444"/>
                    <a:pt x="252" y="438"/>
                    <a:pt x="254" y="435"/>
                  </a:cubicBezTo>
                  <a:cubicBezTo>
                    <a:pt x="261" y="431"/>
                    <a:pt x="270" y="422"/>
                    <a:pt x="276" y="411"/>
                  </a:cubicBezTo>
                  <a:cubicBezTo>
                    <a:pt x="276" y="411"/>
                    <a:pt x="276" y="411"/>
                    <a:pt x="276" y="411"/>
                  </a:cubicBezTo>
                  <a:cubicBezTo>
                    <a:pt x="276" y="411"/>
                    <a:pt x="276" y="411"/>
                    <a:pt x="276" y="411"/>
                  </a:cubicBezTo>
                  <a:cubicBezTo>
                    <a:pt x="288" y="405"/>
                    <a:pt x="288" y="394"/>
                    <a:pt x="288" y="384"/>
                  </a:cubicBezTo>
                  <a:cubicBezTo>
                    <a:pt x="288" y="383"/>
                    <a:pt x="288" y="381"/>
                    <a:pt x="288" y="379"/>
                  </a:cubicBezTo>
                  <a:cubicBezTo>
                    <a:pt x="293" y="376"/>
                    <a:pt x="299" y="372"/>
                    <a:pt x="302" y="371"/>
                  </a:cubicBezTo>
                  <a:cubicBezTo>
                    <a:pt x="313" y="366"/>
                    <a:pt x="318" y="353"/>
                    <a:pt x="320" y="347"/>
                  </a:cubicBezTo>
                  <a:cubicBezTo>
                    <a:pt x="320" y="346"/>
                    <a:pt x="320" y="344"/>
                    <a:pt x="320" y="342"/>
                  </a:cubicBezTo>
                  <a:cubicBezTo>
                    <a:pt x="323" y="341"/>
                    <a:pt x="326" y="339"/>
                    <a:pt x="327" y="338"/>
                  </a:cubicBezTo>
                  <a:cubicBezTo>
                    <a:pt x="321" y="320"/>
                    <a:pt x="321" y="320"/>
                    <a:pt x="321" y="320"/>
                  </a:cubicBezTo>
                  <a:cubicBezTo>
                    <a:pt x="326" y="338"/>
                    <a:pt x="326" y="338"/>
                    <a:pt x="326" y="338"/>
                  </a:cubicBezTo>
                  <a:cubicBezTo>
                    <a:pt x="326" y="339"/>
                    <a:pt x="325" y="339"/>
                    <a:pt x="324" y="339"/>
                  </a:cubicBezTo>
                  <a:cubicBezTo>
                    <a:pt x="323" y="339"/>
                    <a:pt x="322" y="338"/>
                    <a:pt x="321" y="338"/>
                  </a:cubicBezTo>
                  <a:cubicBezTo>
                    <a:pt x="321" y="334"/>
                    <a:pt x="320" y="331"/>
                    <a:pt x="319" y="328"/>
                  </a:cubicBezTo>
                  <a:cubicBezTo>
                    <a:pt x="320" y="332"/>
                    <a:pt x="320" y="335"/>
                    <a:pt x="320" y="338"/>
                  </a:cubicBezTo>
                  <a:cubicBezTo>
                    <a:pt x="316" y="335"/>
                    <a:pt x="314" y="330"/>
                    <a:pt x="314" y="329"/>
                  </a:cubicBezTo>
                  <a:cubicBezTo>
                    <a:pt x="312" y="321"/>
                    <a:pt x="316" y="312"/>
                    <a:pt x="323" y="308"/>
                  </a:cubicBezTo>
                  <a:cubicBezTo>
                    <a:pt x="342" y="342"/>
                    <a:pt x="342" y="342"/>
                    <a:pt x="342" y="342"/>
                  </a:cubicBezTo>
                  <a:cubicBezTo>
                    <a:pt x="342" y="342"/>
                    <a:pt x="342" y="342"/>
                    <a:pt x="342" y="342"/>
                  </a:cubicBezTo>
                  <a:cubicBezTo>
                    <a:pt x="348" y="339"/>
                    <a:pt x="355" y="335"/>
                    <a:pt x="359" y="332"/>
                  </a:cubicBezTo>
                  <a:cubicBezTo>
                    <a:pt x="365" y="329"/>
                    <a:pt x="368" y="324"/>
                    <a:pt x="370" y="318"/>
                  </a:cubicBezTo>
                  <a:cubicBezTo>
                    <a:pt x="371" y="319"/>
                    <a:pt x="372" y="319"/>
                    <a:pt x="374" y="320"/>
                  </a:cubicBezTo>
                  <a:cubicBezTo>
                    <a:pt x="378" y="324"/>
                    <a:pt x="383" y="326"/>
                    <a:pt x="389" y="326"/>
                  </a:cubicBezTo>
                  <a:cubicBezTo>
                    <a:pt x="392" y="326"/>
                    <a:pt x="394" y="326"/>
                    <a:pt x="396" y="326"/>
                  </a:cubicBezTo>
                  <a:cubicBezTo>
                    <a:pt x="396" y="326"/>
                    <a:pt x="396" y="326"/>
                    <a:pt x="396" y="326"/>
                  </a:cubicBezTo>
                  <a:cubicBezTo>
                    <a:pt x="398" y="326"/>
                    <a:pt x="399" y="326"/>
                    <a:pt x="401" y="326"/>
                  </a:cubicBezTo>
                  <a:cubicBezTo>
                    <a:pt x="417" y="326"/>
                    <a:pt x="425" y="312"/>
                    <a:pt x="427" y="299"/>
                  </a:cubicBezTo>
                  <a:cubicBezTo>
                    <a:pt x="428" y="287"/>
                    <a:pt x="420" y="280"/>
                    <a:pt x="415" y="275"/>
                  </a:cubicBezTo>
                  <a:cubicBezTo>
                    <a:pt x="414" y="274"/>
                    <a:pt x="414" y="274"/>
                    <a:pt x="413" y="273"/>
                  </a:cubicBezTo>
                  <a:cubicBezTo>
                    <a:pt x="413" y="270"/>
                    <a:pt x="413" y="263"/>
                    <a:pt x="412" y="249"/>
                  </a:cubicBezTo>
                  <a:cubicBezTo>
                    <a:pt x="412" y="245"/>
                    <a:pt x="412" y="245"/>
                    <a:pt x="412" y="245"/>
                  </a:cubicBezTo>
                  <a:cubicBezTo>
                    <a:pt x="412" y="236"/>
                    <a:pt x="405" y="224"/>
                    <a:pt x="395" y="218"/>
                  </a:cubicBezTo>
                  <a:cubicBezTo>
                    <a:pt x="393" y="213"/>
                    <a:pt x="391" y="209"/>
                    <a:pt x="388" y="205"/>
                  </a:cubicBezTo>
                  <a:cubicBezTo>
                    <a:pt x="388" y="196"/>
                    <a:pt x="383" y="191"/>
                    <a:pt x="377" y="182"/>
                  </a:cubicBezTo>
                  <a:cubicBezTo>
                    <a:pt x="375" y="180"/>
                    <a:pt x="371" y="176"/>
                    <a:pt x="370" y="174"/>
                  </a:cubicBezTo>
                  <a:cubicBezTo>
                    <a:pt x="368" y="170"/>
                    <a:pt x="365" y="166"/>
                    <a:pt x="362" y="164"/>
                  </a:cubicBezTo>
                  <a:cubicBezTo>
                    <a:pt x="367" y="158"/>
                    <a:pt x="369" y="151"/>
                    <a:pt x="371" y="148"/>
                  </a:cubicBezTo>
                  <a:cubicBezTo>
                    <a:pt x="371" y="147"/>
                    <a:pt x="371" y="147"/>
                    <a:pt x="371" y="146"/>
                  </a:cubicBezTo>
                  <a:cubicBezTo>
                    <a:pt x="372" y="144"/>
                    <a:pt x="373" y="141"/>
                    <a:pt x="374" y="138"/>
                  </a:cubicBezTo>
                  <a:cubicBezTo>
                    <a:pt x="379" y="136"/>
                    <a:pt x="383" y="133"/>
                    <a:pt x="385" y="131"/>
                  </a:cubicBezTo>
                  <a:cubicBezTo>
                    <a:pt x="393" y="126"/>
                    <a:pt x="395" y="116"/>
                    <a:pt x="397" y="109"/>
                  </a:cubicBezTo>
                  <a:cubicBezTo>
                    <a:pt x="397" y="109"/>
                    <a:pt x="397" y="108"/>
                    <a:pt x="397" y="107"/>
                  </a:cubicBezTo>
                  <a:cubicBezTo>
                    <a:pt x="399" y="102"/>
                    <a:pt x="402" y="92"/>
                    <a:pt x="391" y="82"/>
                  </a:cubicBezTo>
                  <a:cubicBezTo>
                    <a:pt x="388" y="76"/>
                    <a:pt x="381" y="72"/>
                    <a:pt x="374" y="69"/>
                  </a:cubicBezTo>
                  <a:cubicBezTo>
                    <a:pt x="375" y="58"/>
                    <a:pt x="369" y="47"/>
                    <a:pt x="368" y="45"/>
                  </a:cubicBezTo>
                  <a:cubicBezTo>
                    <a:pt x="363" y="34"/>
                    <a:pt x="349" y="30"/>
                    <a:pt x="340" y="29"/>
                  </a:cubicBezTo>
                  <a:cubicBezTo>
                    <a:pt x="337" y="26"/>
                    <a:pt x="335" y="22"/>
                    <a:pt x="330" y="19"/>
                  </a:cubicBezTo>
                  <a:cubicBezTo>
                    <a:pt x="321" y="14"/>
                    <a:pt x="302" y="14"/>
                    <a:pt x="302" y="14"/>
                  </a:cubicBezTo>
                  <a:cubicBezTo>
                    <a:pt x="302" y="14"/>
                    <a:pt x="302" y="14"/>
                    <a:pt x="302" y="14"/>
                  </a:cubicBezTo>
                  <a:cubicBezTo>
                    <a:pt x="297" y="11"/>
                    <a:pt x="290" y="6"/>
                    <a:pt x="281" y="6"/>
                  </a:cubicBezTo>
                  <a:cubicBezTo>
                    <a:pt x="280" y="6"/>
                    <a:pt x="278" y="6"/>
                    <a:pt x="276" y="7"/>
                  </a:cubicBezTo>
                  <a:cubicBezTo>
                    <a:pt x="275" y="5"/>
                    <a:pt x="273" y="4"/>
                    <a:pt x="271" y="3"/>
                  </a:cubicBezTo>
                  <a:cubicBezTo>
                    <a:pt x="271" y="3"/>
                    <a:pt x="271" y="3"/>
                    <a:pt x="271" y="3"/>
                  </a:cubicBezTo>
                  <a:cubicBezTo>
                    <a:pt x="271" y="3"/>
                    <a:pt x="271" y="3"/>
                    <a:pt x="271" y="3"/>
                  </a:cubicBezTo>
                  <a:cubicBezTo>
                    <a:pt x="268" y="1"/>
                    <a:pt x="264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close/>
                  <a:moveTo>
                    <a:pt x="294" y="88"/>
                  </a:moveTo>
                  <a:cubicBezTo>
                    <a:pt x="294" y="88"/>
                    <a:pt x="294" y="88"/>
                    <a:pt x="295" y="88"/>
                  </a:cubicBezTo>
                  <a:cubicBezTo>
                    <a:pt x="296" y="89"/>
                    <a:pt x="298" y="90"/>
                    <a:pt x="299" y="91"/>
                  </a:cubicBezTo>
                  <a:cubicBezTo>
                    <a:pt x="298" y="101"/>
                    <a:pt x="298" y="101"/>
                    <a:pt x="298" y="101"/>
                  </a:cubicBezTo>
                  <a:cubicBezTo>
                    <a:pt x="293" y="104"/>
                    <a:pt x="289" y="107"/>
                    <a:pt x="286" y="111"/>
                  </a:cubicBezTo>
                  <a:cubicBezTo>
                    <a:pt x="291" y="101"/>
                    <a:pt x="294" y="91"/>
                    <a:pt x="294" y="88"/>
                  </a:cubicBezTo>
                  <a:close/>
                  <a:moveTo>
                    <a:pt x="253" y="132"/>
                  </a:moveTo>
                  <a:cubicBezTo>
                    <a:pt x="256" y="131"/>
                    <a:pt x="260" y="129"/>
                    <a:pt x="266" y="127"/>
                  </a:cubicBezTo>
                  <a:cubicBezTo>
                    <a:pt x="269" y="126"/>
                    <a:pt x="269" y="126"/>
                    <a:pt x="269" y="126"/>
                  </a:cubicBezTo>
                  <a:cubicBezTo>
                    <a:pt x="274" y="125"/>
                    <a:pt x="278" y="122"/>
                    <a:pt x="281" y="118"/>
                  </a:cubicBezTo>
                  <a:cubicBezTo>
                    <a:pt x="280" y="120"/>
                    <a:pt x="279" y="122"/>
                    <a:pt x="279" y="125"/>
                  </a:cubicBezTo>
                  <a:cubicBezTo>
                    <a:pt x="276" y="125"/>
                    <a:pt x="273" y="126"/>
                    <a:pt x="271" y="127"/>
                  </a:cubicBezTo>
                  <a:cubicBezTo>
                    <a:pt x="260" y="133"/>
                    <a:pt x="260" y="142"/>
                    <a:pt x="259" y="167"/>
                  </a:cubicBezTo>
                  <a:cubicBezTo>
                    <a:pt x="259" y="175"/>
                    <a:pt x="259" y="186"/>
                    <a:pt x="258" y="190"/>
                  </a:cubicBezTo>
                  <a:cubicBezTo>
                    <a:pt x="258" y="191"/>
                    <a:pt x="257" y="192"/>
                    <a:pt x="256" y="193"/>
                  </a:cubicBezTo>
                  <a:cubicBezTo>
                    <a:pt x="253" y="195"/>
                    <a:pt x="251" y="196"/>
                    <a:pt x="248" y="199"/>
                  </a:cubicBezTo>
                  <a:cubicBezTo>
                    <a:pt x="245" y="197"/>
                    <a:pt x="242" y="196"/>
                    <a:pt x="238" y="196"/>
                  </a:cubicBezTo>
                  <a:cubicBezTo>
                    <a:pt x="238" y="196"/>
                    <a:pt x="237" y="196"/>
                    <a:pt x="237" y="196"/>
                  </a:cubicBezTo>
                  <a:cubicBezTo>
                    <a:pt x="235" y="195"/>
                    <a:pt x="233" y="195"/>
                    <a:pt x="230" y="194"/>
                  </a:cubicBezTo>
                  <a:cubicBezTo>
                    <a:pt x="228" y="193"/>
                    <a:pt x="224" y="191"/>
                    <a:pt x="222" y="190"/>
                  </a:cubicBezTo>
                  <a:cubicBezTo>
                    <a:pt x="221" y="189"/>
                    <a:pt x="220" y="188"/>
                    <a:pt x="218" y="187"/>
                  </a:cubicBezTo>
                  <a:cubicBezTo>
                    <a:pt x="218" y="186"/>
                    <a:pt x="217" y="183"/>
                    <a:pt x="216" y="182"/>
                  </a:cubicBezTo>
                  <a:cubicBezTo>
                    <a:pt x="216" y="180"/>
                    <a:pt x="215" y="179"/>
                    <a:pt x="214" y="178"/>
                  </a:cubicBezTo>
                  <a:cubicBezTo>
                    <a:pt x="215" y="177"/>
                    <a:pt x="216" y="176"/>
                    <a:pt x="217" y="175"/>
                  </a:cubicBezTo>
                  <a:cubicBezTo>
                    <a:pt x="219" y="173"/>
                    <a:pt x="221" y="171"/>
                    <a:pt x="222" y="169"/>
                  </a:cubicBezTo>
                  <a:cubicBezTo>
                    <a:pt x="223" y="168"/>
                    <a:pt x="224" y="167"/>
                    <a:pt x="225" y="166"/>
                  </a:cubicBezTo>
                  <a:cubicBezTo>
                    <a:pt x="233" y="156"/>
                    <a:pt x="238" y="150"/>
                    <a:pt x="240" y="149"/>
                  </a:cubicBezTo>
                  <a:cubicBezTo>
                    <a:pt x="244" y="145"/>
                    <a:pt x="249" y="139"/>
                    <a:pt x="253" y="132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80"/>
            <p:cNvSpPr/>
            <p:nvPr userDrawn="1"/>
          </p:nvSpPr>
          <p:spPr bwMode="auto">
            <a:xfrm>
              <a:off x="6837363" y="1689101"/>
              <a:ext cx="125413" cy="98425"/>
            </a:xfrm>
            <a:custGeom>
              <a:avLst/>
              <a:gdLst>
                <a:gd name="T0" fmla="*/ 4 w 79"/>
                <a:gd name="T1" fmla="*/ 62 h 62"/>
                <a:gd name="T2" fmla="*/ 0 w 79"/>
                <a:gd name="T3" fmla="*/ 48 h 62"/>
                <a:gd name="T4" fmla="*/ 79 w 79"/>
                <a:gd name="T5" fmla="*/ 0 h 62"/>
                <a:gd name="T6" fmla="*/ 17 w 79"/>
                <a:gd name="T7" fmla="*/ 60 h 62"/>
                <a:gd name="T8" fmla="*/ 14 w 79"/>
                <a:gd name="T9" fmla="*/ 62 h 62"/>
                <a:gd name="T10" fmla="*/ 11 w 79"/>
                <a:gd name="T11" fmla="*/ 62 h 62"/>
                <a:gd name="T12" fmla="*/ 4 w 79"/>
                <a:gd name="T1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62">
                  <a:moveTo>
                    <a:pt x="4" y="62"/>
                  </a:moveTo>
                  <a:lnTo>
                    <a:pt x="0" y="48"/>
                  </a:lnTo>
                  <a:lnTo>
                    <a:pt x="79" y="0"/>
                  </a:lnTo>
                  <a:lnTo>
                    <a:pt x="17" y="60"/>
                  </a:lnTo>
                  <a:lnTo>
                    <a:pt x="14" y="62"/>
                  </a:lnTo>
                  <a:lnTo>
                    <a:pt x="11" y="62"/>
                  </a:lnTo>
                  <a:lnTo>
                    <a:pt x="4" y="62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81"/>
            <p:cNvSpPr>
              <a:spLocks noEditPoints="1"/>
            </p:cNvSpPr>
            <p:nvPr userDrawn="1"/>
          </p:nvSpPr>
          <p:spPr bwMode="auto">
            <a:xfrm>
              <a:off x="6819900" y="1744664"/>
              <a:ext cx="57150" cy="58738"/>
            </a:xfrm>
            <a:custGeom>
              <a:avLst/>
              <a:gdLst>
                <a:gd name="T0" fmla="*/ 23 w 36"/>
                <a:gd name="T1" fmla="*/ 17 h 37"/>
                <a:gd name="T2" fmla="*/ 23 w 36"/>
                <a:gd name="T3" fmla="*/ 17 h 37"/>
                <a:gd name="T4" fmla="*/ 23 w 36"/>
                <a:gd name="T5" fmla="*/ 17 h 37"/>
                <a:gd name="T6" fmla="*/ 23 w 36"/>
                <a:gd name="T7" fmla="*/ 17 h 37"/>
                <a:gd name="T8" fmla="*/ 12 w 36"/>
                <a:gd name="T9" fmla="*/ 0 h 37"/>
                <a:gd name="T10" fmla="*/ 0 w 36"/>
                <a:gd name="T11" fmla="*/ 8 h 37"/>
                <a:gd name="T12" fmla="*/ 4 w 36"/>
                <a:gd name="T13" fmla="*/ 22 h 37"/>
                <a:gd name="T14" fmla="*/ 8 w 36"/>
                <a:gd name="T15" fmla="*/ 37 h 37"/>
                <a:gd name="T16" fmla="*/ 23 w 36"/>
                <a:gd name="T17" fmla="*/ 37 h 37"/>
                <a:gd name="T18" fmla="*/ 27 w 36"/>
                <a:gd name="T19" fmla="*/ 37 h 37"/>
                <a:gd name="T20" fmla="*/ 31 w 36"/>
                <a:gd name="T21" fmla="*/ 35 h 37"/>
                <a:gd name="T22" fmla="*/ 34 w 36"/>
                <a:gd name="T23" fmla="*/ 33 h 37"/>
                <a:gd name="T24" fmla="*/ 36 w 36"/>
                <a:gd name="T25" fmla="*/ 31 h 37"/>
                <a:gd name="T26" fmla="*/ 16 w 36"/>
                <a:gd name="T27" fmla="*/ 6 h 37"/>
                <a:gd name="T28" fmla="*/ 12 w 36"/>
                <a:gd name="T2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37">
                  <a:moveTo>
                    <a:pt x="23" y="17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moveTo>
                    <a:pt x="12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2" y="0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82"/>
            <p:cNvSpPr/>
            <p:nvPr userDrawn="1"/>
          </p:nvSpPr>
          <p:spPr bwMode="auto">
            <a:xfrm>
              <a:off x="6686550" y="1090614"/>
              <a:ext cx="304800" cy="203200"/>
            </a:xfrm>
            <a:custGeom>
              <a:avLst/>
              <a:gdLst>
                <a:gd name="T0" fmla="*/ 20 w 192"/>
                <a:gd name="T1" fmla="*/ 109 h 128"/>
                <a:gd name="T2" fmla="*/ 114 w 192"/>
                <a:gd name="T3" fmla="*/ 34 h 128"/>
                <a:gd name="T4" fmla="*/ 180 w 192"/>
                <a:gd name="T5" fmla="*/ 0 h 128"/>
                <a:gd name="T6" fmla="*/ 181 w 192"/>
                <a:gd name="T7" fmla="*/ 0 h 128"/>
                <a:gd name="T8" fmla="*/ 182 w 192"/>
                <a:gd name="T9" fmla="*/ 0 h 128"/>
                <a:gd name="T10" fmla="*/ 191 w 192"/>
                <a:gd name="T11" fmla="*/ 9 h 128"/>
                <a:gd name="T12" fmla="*/ 178 w 192"/>
                <a:gd name="T13" fmla="*/ 28 h 128"/>
                <a:gd name="T14" fmla="*/ 164 w 192"/>
                <a:gd name="T15" fmla="*/ 36 h 128"/>
                <a:gd name="T16" fmla="*/ 163 w 192"/>
                <a:gd name="T17" fmla="*/ 39 h 128"/>
                <a:gd name="T18" fmla="*/ 148 w 192"/>
                <a:gd name="T19" fmla="*/ 54 h 128"/>
                <a:gd name="T20" fmla="*/ 140 w 192"/>
                <a:gd name="T21" fmla="*/ 61 h 128"/>
                <a:gd name="T22" fmla="*/ 131 w 192"/>
                <a:gd name="T23" fmla="*/ 68 h 128"/>
                <a:gd name="T24" fmla="*/ 119 w 192"/>
                <a:gd name="T25" fmla="*/ 73 h 128"/>
                <a:gd name="T26" fmla="*/ 104 w 192"/>
                <a:gd name="T27" fmla="*/ 80 h 128"/>
                <a:gd name="T28" fmla="*/ 100 w 192"/>
                <a:gd name="T29" fmla="*/ 88 h 128"/>
                <a:gd name="T30" fmla="*/ 90 w 192"/>
                <a:gd name="T31" fmla="*/ 104 h 128"/>
                <a:gd name="T32" fmla="*/ 89 w 192"/>
                <a:gd name="T33" fmla="*/ 110 h 128"/>
                <a:gd name="T34" fmla="*/ 58 w 192"/>
                <a:gd name="T35" fmla="*/ 123 h 128"/>
                <a:gd name="T36" fmla="*/ 27 w 192"/>
                <a:gd name="T37" fmla="*/ 126 h 128"/>
                <a:gd name="T38" fmla="*/ 0 w 192"/>
                <a:gd name="T39" fmla="*/ 128 h 128"/>
                <a:gd name="T40" fmla="*/ 20 w 192"/>
                <a:gd name="T41" fmla="*/ 10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28">
                  <a:moveTo>
                    <a:pt x="20" y="109"/>
                  </a:moveTo>
                  <a:cubicBezTo>
                    <a:pt x="50" y="81"/>
                    <a:pt x="81" y="56"/>
                    <a:pt x="114" y="34"/>
                  </a:cubicBezTo>
                  <a:cubicBezTo>
                    <a:pt x="132" y="23"/>
                    <a:pt x="175" y="0"/>
                    <a:pt x="180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7" y="1"/>
                    <a:pt x="190" y="4"/>
                    <a:pt x="191" y="9"/>
                  </a:cubicBezTo>
                  <a:cubicBezTo>
                    <a:pt x="192" y="16"/>
                    <a:pt x="186" y="24"/>
                    <a:pt x="178" y="28"/>
                  </a:cubicBezTo>
                  <a:cubicBezTo>
                    <a:pt x="175" y="29"/>
                    <a:pt x="167" y="34"/>
                    <a:pt x="164" y="36"/>
                  </a:cubicBezTo>
                  <a:cubicBezTo>
                    <a:pt x="164" y="37"/>
                    <a:pt x="163" y="38"/>
                    <a:pt x="163" y="39"/>
                  </a:cubicBezTo>
                  <a:cubicBezTo>
                    <a:pt x="161" y="42"/>
                    <a:pt x="156" y="52"/>
                    <a:pt x="148" y="54"/>
                  </a:cubicBezTo>
                  <a:cubicBezTo>
                    <a:pt x="147" y="55"/>
                    <a:pt x="143" y="59"/>
                    <a:pt x="140" y="61"/>
                  </a:cubicBezTo>
                  <a:cubicBezTo>
                    <a:pt x="136" y="64"/>
                    <a:pt x="133" y="66"/>
                    <a:pt x="131" y="68"/>
                  </a:cubicBezTo>
                  <a:cubicBezTo>
                    <a:pt x="128" y="69"/>
                    <a:pt x="125" y="71"/>
                    <a:pt x="119" y="73"/>
                  </a:cubicBezTo>
                  <a:cubicBezTo>
                    <a:pt x="115" y="75"/>
                    <a:pt x="106" y="78"/>
                    <a:pt x="104" y="80"/>
                  </a:cubicBezTo>
                  <a:cubicBezTo>
                    <a:pt x="103" y="81"/>
                    <a:pt x="101" y="85"/>
                    <a:pt x="100" y="88"/>
                  </a:cubicBezTo>
                  <a:cubicBezTo>
                    <a:pt x="97" y="95"/>
                    <a:pt x="94" y="101"/>
                    <a:pt x="90" y="104"/>
                  </a:cubicBezTo>
                  <a:cubicBezTo>
                    <a:pt x="90" y="106"/>
                    <a:pt x="90" y="109"/>
                    <a:pt x="89" y="110"/>
                  </a:cubicBezTo>
                  <a:cubicBezTo>
                    <a:pt x="87" y="117"/>
                    <a:pt x="79" y="119"/>
                    <a:pt x="58" y="123"/>
                  </a:cubicBezTo>
                  <a:cubicBezTo>
                    <a:pt x="51" y="124"/>
                    <a:pt x="36" y="125"/>
                    <a:pt x="27" y="126"/>
                  </a:cubicBezTo>
                  <a:cubicBezTo>
                    <a:pt x="0" y="128"/>
                    <a:pt x="0" y="128"/>
                    <a:pt x="0" y="128"/>
                  </a:cubicBezTo>
                  <a:lnTo>
                    <a:pt x="20" y="109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83"/>
            <p:cNvSpPr>
              <a:spLocks noEditPoints="1"/>
            </p:cNvSpPr>
            <p:nvPr userDrawn="1"/>
          </p:nvSpPr>
          <p:spPr bwMode="auto">
            <a:xfrm>
              <a:off x="6643688" y="1074739"/>
              <a:ext cx="363538" cy="236538"/>
            </a:xfrm>
            <a:custGeom>
              <a:avLst/>
              <a:gdLst>
                <a:gd name="T0" fmla="*/ 207 w 229"/>
                <a:gd name="T1" fmla="*/ 19 h 149"/>
                <a:gd name="T2" fmla="*/ 207 w 229"/>
                <a:gd name="T3" fmla="*/ 19 h 149"/>
                <a:gd name="T4" fmla="*/ 201 w 229"/>
                <a:gd name="T5" fmla="*/ 29 h 149"/>
                <a:gd name="T6" fmla="*/ 181 w 229"/>
                <a:gd name="T7" fmla="*/ 42 h 149"/>
                <a:gd name="T8" fmla="*/ 172 w 229"/>
                <a:gd name="T9" fmla="*/ 55 h 149"/>
                <a:gd name="T10" fmla="*/ 153 w 229"/>
                <a:gd name="T11" fmla="*/ 69 h 149"/>
                <a:gd name="T12" fmla="*/ 124 w 229"/>
                <a:gd name="T13" fmla="*/ 83 h 149"/>
                <a:gd name="T14" fmla="*/ 111 w 229"/>
                <a:gd name="T15" fmla="*/ 106 h 149"/>
                <a:gd name="T16" fmla="*/ 106 w 229"/>
                <a:gd name="T17" fmla="*/ 106 h 149"/>
                <a:gd name="T18" fmla="*/ 107 w 229"/>
                <a:gd name="T19" fmla="*/ 117 h 149"/>
                <a:gd name="T20" fmla="*/ 82 w 229"/>
                <a:gd name="T21" fmla="*/ 123 h 149"/>
                <a:gd name="T22" fmla="*/ 54 w 229"/>
                <a:gd name="T23" fmla="*/ 126 h 149"/>
                <a:gd name="T24" fmla="*/ 146 w 229"/>
                <a:gd name="T25" fmla="*/ 52 h 149"/>
                <a:gd name="T26" fmla="*/ 207 w 229"/>
                <a:gd name="T27" fmla="*/ 19 h 149"/>
                <a:gd name="T28" fmla="*/ 207 w 229"/>
                <a:gd name="T29" fmla="*/ 0 h 149"/>
                <a:gd name="T30" fmla="*/ 136 w 229"/>
                <a:gd name="T31" fmla="*/ 35 h 149"/>
                <a:gd name="T32" fmla="*/ 136 w 229"/>
                <a:gd name="T33" fmla="*/ 36 h 149"/>
                <a:gd name="T34" fmla="*/ 135 w 229"/>
                <a:gd name="T35" fmla="*/ 36 h 149"/>
                <a:gd name="T36" fmla="*/ 40 w 229"/>
                <a:gd name="T37" fmla="*/ 112 h 149"/>
                <a:gd name="T38" fmla="*/ 0 w 229"/>
                <a:gd name="T39" fmla="*/ 149 h 149"/>
                <a:gd name="T40" fmla="*/ 55 w 229"/>
                <a:gd name="T41" fmla="*/ 146 h 149"/>
                <a:gd name="T42" fmla="*/ 86 w 229"/>
                <a:gd name="T43" fmla="*/ 142 h 149"/>
                <a:gd name="T44" fmla="*/ 86 w 229"/>
                <a:gd name="T45" fmla="*/ 142 h 149"/>
                <a:gd name="T46" fmla="*/ 125 w 229"/>
                <a:gd name="T47" fmla="*/ 123 h 149"/>
                <a:gd name="T48" fmla="*/ 125 w 229"/>
                <a:gd name="T49" fmla="*/ 123 h 149"/>
                <a:gd name="T50" fmla="*/ 127 w 229"/>
                <a:gd name="T51" fmla="*/ 118 h 149"/>
                <a:gd name="T52" fmla="*/ 136 w 229"/>
                <a:gd name="T53" fmla="*/ 102 h 149"/>
                <a:gd name="T54" fmla="*/ 138 w 229"/>
                <a:gd name="T55" fmla="*/ 97 h 149"/>
                <a:gd name="T56" fmla="*/ 150 w 229"/>
                <a:gd name="T57" fmla="*/ 92 h 149"/>
                <a:gd name="T58" fmla="*/ 162 w 229"/>
                <a:gd name="T59" fmla="*/ 86 h 149"/>
                <a:gd name="T60" fmla="*/ 173 w 229"/>
                <a:gd name="T61" fmla="*/ 78 h 149"/>
                <a:gd name="T62" fmla="*/ 180 w 229"/>
                <a:gd name="T63" fmla="*/ 73 h 149"/>
                <a:gd name="T64" fmla="*/ 199 w 229"/>
                <a:gd name="T65" fmla="*/ 53 h 149"/>
                <a:gd name="T66" fmla="*/ 199 w 229"/>
                <a:gd name="T67" fmla="*/ 52 h 149"/>
                <a:gd name="T68" fmla="*/ 209 w 229"/>
                <a:gd name="T69" fmla="*/ 47 h 149"/>
                <a:gd name="T70" fmla="*/ 228 w 229"/>
                <a:gd name="T71" fmla="*/ 18 h 149"/>
                <a:gd name="T72" fmla="*/ 211 w 229"/>
                <a:gd name="T73" fmla="*/ 0 h 149"/>
                <a:gd name="T74" fmla="*/ 209 w 229"/>
                <a:gd name="T75" fmla="*/ 0 h 149"/>
                <a:gd name="T76" fmla="*/ 207 w 229"/>
                <a:gd name="T77" fmla="*/ 0 h 149"/>
                <a:gd name="T78" fmla="*/ 207 w 229"/>
                <a:gd name="T7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9" h="149">
                  <a:moveTo>
                    <a:pt x="207" y="19"/>
                  </a:moveTo>
                  <a:cubicBezTo>
                    <a:pt x="207" y="19"/>
                    <a:pt x="207" y="19"/>
                    <a:pt x="207" y="19"/>
                  </a:cubicBezTo>
                  <a:cubicBezTo>
                    <a:pt x="210" y="20"/>
                    <a:pt x="207" y="26"/>
                    <a:pt x="201" y="29"/>
                  </a:cubicBezTo>
                  <a:cubicBezTo>
                    <a:pt x="195" y="31"/>
                    <a:pt x="181" y="40"/>
                    <a:pt x="181" y="42"/>
                  </a:cubicBezTo>
                  <a:cubicBezTo>
                    <a:pt x="182" y="44"/>
                    <a:pt x="176" y="54"/>
                    <a:pt x="172" y="55"/>
                  </a:cubicBezTo>
                  <a:cubicBezTo>
                    <a:pt x="168" y="56"/>
                    <a:pt x="157" y="66"/>
                    <a:pt x="153" y="69"/>
                  </a:cubicBezTo>
                  <a:cubicBezTo>
                    <a:pt x="148" y="72"/>
                    <a:pt x="127" y="79"/>
                    <a:pt x="124" y="83"/>
                  </a:cubicBezTo>
                  <a:cubicBezTo>
                    <a:pt x="120" y="88"/>
                    <a:pt x="114" y="106"/>
                    <a:pt x="111" y="106"/>
                  </a:cubicBezTo>
                  <a:cubicBezTo>
                    <a:pt x="110" y="106"/>
                    <a:pt x="108" y="106"/>
                    <a:pt x="106" y="106"/>
                  </a:cubicBezTo>
                  <a:cubicBezTo>
                    <a:pt x="108" y="108"/>
                    <a:pt x="108" y="114"/>
                    <a:pt x="107" y="117"/>
                  </a:cubicBezTo>
                  <a:cubicBezTo>
                    <a:pt x="106" y="119"/>
                    <a:pt x="91" y="122"/>
                    <a:pt x="82" y="123"/>
                  </a:cubicBezTo>
                  <a:cubicBezTo>
                    <a:pt x="76" y="124"/>
                    <a:pt x="63" y="126"/>
                    <a:pt x="54" y="126"/>
                  </a:cubicBezTo>
                  <a:cubicBezTo>
                    <a:pt x="82" y="99"/>
                    <a:pt x="113" y="74"/>
                    <a:pt x="146" y="52"/>
                  </a:cubicBezTo>
                  <a:cubicBezTo>
                    <a:pt x="175" y="36"/>
                    <a:pt x="206" y="19"/>
                    <a:pt x="207" y="19"/>
                  </a:cubicBezTo>
                  <a:moveTo>
                    <a:pt x="207" y="0"/>
                  </a:moveTo>
                  <a:cubicBezTo>
                    <a:pt x="203" y="0"/>
                    <a:pt x="198" y="0"/>
                    <a:pt x="136" y="35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02" y="58"/>
                    <a:pt x="71" y="84"/>
                    <a:pt x="40" y="112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64" y="145"/>
                    <a:pt x="79" y="143"/>
                    <a:pt x="86" y="142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108" y="139"/>
                    <a:pt x="121" y="136"/>
                    <a:pt x="125" y="123"/>
                  </a:cubicBezTo>
                  <a:cubicBezTo>
                    <a:pt x="125" y="123"/>
                    <a:pt x="125" y="123"/>
                    <a:pt x="125" y="123"/>
                  </a:cubicBezTo>
                  <a:cubicBezTo>
                    <a:pt x="126" y="122"/>
                    <a:pt x="126" y="120"/>
                    <a:pt x="127" y="118"/>
                  </a:cubicBezTo>
                  <a:cubicBezTo>
                    <a:pt x="131" y="114"/>
                    <a:pt x="134" y="107"/>
                    <a:pt x="136" y="102"/>
                  </a:cubicBezTo>
                  <a:cubicBezTo>
                    <a:pt x="137" y="100"/>
                    <a:pt x="138" y="98"/>
                    <a:pt x="138" y="97"/>
                  </a:cubicBezTo>
                  <a:cubicBezTo>
                    <a:pt x="141" y="95"/>
                    <a:pt x="147" y="93"/>
                    <a:pt x="150" y="92"/>
                  </a:cubicBezTo>
                  <a:cubicBezTo>
                    <a:pt x="156" y="89"/>
                    <a:pt x="160" y="88"/>
                    <a:pt x="162" y="86"/>
                  </a:cubicBezTo>
                  <a:cubicBezTo>
                    <a:pt x="166" y="84"/>
                    <a:pt x="169" y="81"/>
                    <a:pt x="173" y="78"/>
                  </a:cubicBezTo>
                  <a:cubicBezTo>
                    <a:pt x="175" y="77"/>
                    <a:pt x="178" y="74"/>
                    <a:pt x="180" y="73"/>
                  </a:cubicBezTo>
                  <a:cubicBezTo>
                    <a:pt x="192" y="68"/>
                    <a:pt x="199" y="53"/>
                    <a:pt x="199" y="53"/>
                  </a:cubicBezTo>
                  <a:cubicBezTo>
                    <a:pt x="199" y="52"/>
                    <a:pt x="199" y="52"/>
                    <a:pt x="199" y="52"/>
                  </a:cubicBezTo>
                  <a:cubicBezTo>
                    <a:pt x="202" y="50"/>
                    <a:pt x="207" y="48"/>
                    <a:pt x="209" y="47"/>
                  </a:cubicBezTo>
                  <a:cubicBezTo>
                    <a:pt x="221" y="42"/>
                    <a:pt x="229" y="29"/>
                    <a:pt x="228" y="18"/>
                  </a:cubicBezTo>
                  <a:cubicBezTo>
                    <a:pt x="226" y="9"/>
                    <a:pt x="220" y="2"/>
                    <a:pt x="211" y="0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07" y="0"/>
                    <a:pt x="207" y="0"/>
                    <a:pt x="207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84"/>
            <p:cNvSpPr>
              <a:spLocks noEditPoints="1"/>
            </p:cNvSpPr>
            <p:nvPr userDrawn="1"/>
          </p:nvSpPr>
          <p:spPr bwMode="auto">
            <a:xfrm>
              <a:off x="7212013" y="1201739"/>
              <a:ext cx="1476375" cy="1571625"/>
            </a:xfrm>
            <a:custGeom>
              <a:avLst/>
              <a:gdLst>
                <a:gd name="T0" fmla="*/ 186 w 930"/>
                <a:gd name="T1" fmla="*/ 895 h 991"/>
                <a:gd name="T2" fmla="*/ 169 w 930"/>
                <a:gd name="T3" fmla="*/ 778 h 991"/>
                <a:gd name="T4" fmla="*/ 151 w 930"/>
                <a:gd name="T5" fmla="*/ 693 h 991"/>
                <a:gd name="T6" fmla="*/ 91 w 930"/>
                <a:gd name="T7" fmla="*/ 693 h 991"/>
                <a:gd name="T8" fmla="*/ 12 w 930"/>
                <a:gd name="T9" fmla="*/ 528 h 991"/>
                <a:gd name="T10" fmla="*/ 67 w 930"/>
                <a:gd name="T11" fmla="*/ 432 h 991"/>
                <a:gd name="T12" fmla="*/ 91 w 930"/>
                <a:gd name="T13" fmla="*/ 354 h 991"/>
                <a:gd name="T14" fmla="*/ 74 w 930"/>
                <a:gd name="T15" fmla="*/ 320 h 991"/>
                <a:gd name="T16" fmla="*/ 73 w 930"/>
                <a:gd name="T17" fmla="*/ 293 h 991"/>
                <a:gd name="T18" fmla="*/ 84 w 930"/>
                <a:gd name="T19" fmla="*/ 206 h 991"/>
                <a:gd name="T20" fmla="*/ 110 w 930"/>
                <a:gd name="T21" fmla="*/ 223 h 991"/>
                <a:gd name="T22" fmla="*/ 142 w 930"/>
                <a:gd name="T23" fmla="*/ 260 h 991"/>
                <a:gd name="T24" fmla="*/ 136 w 930"/>
                <a:gd name="T25" fmla="*/ 208 h 991"/>
                <a:gd name="T26" fmla="*/ 171 w 930"/>
                <a:gd name="T27" fmla="*/ 144 h 991"/>
                <a:gd name="T28" fmla="*/ 225 w 930"/>
                <a:gd name="T29" fmla="*/ 87 h 991"/>
                <a:gd name="T30" fmla="*/ 309 w 930"/>
                <a:gd name="T31" fmla="*/ 98 h 991"/>
                <a:gd name="T32" fmla="*/ 359 w 930"/>
                <a:gd name="T33" fmla="*/ 103 h 991"/>
                <a:gd name="T34" fmla="*/ 423 w 930"/>
                <a:gd name="T35" fmla="*/ 99 h 991"/>
                <a:gd name="T36" fmla="*/ 468 w 930"/>
                <a:gd name="T37" fmla="*/ 82 h 991"/>
                <a:gd name="T38" fmla="*/ 512 w 930"/>
                <a:gd name="T39" fmla="*/ 63 h 991"/>
                <a:gd name="T40" fmla="*/ 552 w 930"/>
                <a:gd name="T41" fmla="*/ 50 h 991"/>
                <a:gd name="T42" fmla="*/ 620 w 930"/>
                <a:gd name="T43" fmla="*/ 21 h 991"/>
                <a:gd name="T44" fmla="*/ 678 w 930"/>
                <a:gd name="T45" fmla="*/ 9 h 991"/>
                <a:gd name="T46" fmla="*/ 716 w 930"/>
                <a:gd name="T47" fmla="*/ 27 h 991"/>
                <a:gd name="T48" fmla="*/ 733 w 930"/>
                <a:gd name="T49" fmla="*/ 48 h 991"/>
                <a:gd name="T50" fmla="*/ 927 w 930"/>
                <a:gd name="T51" fmla="*/ 354 h 991"/>
                <a:gd name="T52" fmla="*/ 872 w 930"/>
                <a:gd name="T53" fmla="*/ 450 h 991"/>
                <a:gd name="T54" fmla="*/ 854 w 930"/>
                <a:gd name="T55" fmla="*/ 426 h 991"/>
                <a:gd name="T56" fmla="*/ 859 w 930"/>
                <a:gd name="T57" fmla="*/ 461 h 991"/>
                <a:gd name="T58" fmla="*/ 840 w 930"/>
                <a:gd name="T59" fmla="*/ 530 h 991"/>
                <a:gd name="T60" fmla="*/ 794 w 930"/>
                <a:gd name="T61" fmla="*/ 614 h 991"/>
                <a:gd name="T62" fmla="*/ 750 w 930"/>
                <a:gd name="T63" fmla="*/ 700 h 991"/>
                <a:gd name="T64" fmla="*/ 705 w 930"/>
                <a:gd name="T65" fmla="*/ 622 h 991"/>
                <a:gd name="T66" fmla="*/ 673 w 930"/>
                <a:gd name="T67" fmla="*/ 569 h 991"/>
                <a:gd name="T68" fmla="*/ 630 w 930"/>
                <a:gd name="T69" fmla="*/ 598 h 991"/>
                <a:gd name="T70" fmla="*/ 572 w 930"/>
                <a:gd name="T71" fmla="*/ 644 h 991"/>
                <a:gd name="T72" fmla="*/ 542 w 930"/>
                <a:gd name="T73" fmla="*/ 574 h 991"/>
                <a:gd name="T74" fmla="*/ 507 w 930"/>
                <a:gd name="T75" fmla="*/ 538 h 991"/>
                <a:gd name="T76" fmla="*/ 480 w 930"/>
                <a:gd name="T77" fmla="*/ 565 h 991"/>
                <a:gd name="T78" fmla="*/ 424 w 930"/>
                <a:gd name="T79" fmla="*/ 614 h 991"/>
                <a:gd name="T80" fmla="*/ 370 w 930"/>
                <a:gd name="T81" fmla="*/ 787 h 991"/>
                <a:gd name="T82" fmla="*/ 318 w 930"/>
                <a:gd name="T83" fmla="*/ 921 h 991"/>
                <a:gd name="T84" fmla="*/ 741 w 930"/>
                <a:gd name="T85" fmla="*/ 637 h 991"/>
                <a:gd name="T86" fmla="*/ 192 w 930"/>
                <a:gd name="T87" fmla="*/ 434 h 991"/>
                <a:gd name="T88" fmla="*/ 269 w 930"/>
                <a:gd name="T89" fmla="*/ 453 h 991"/>
                <a:gd name="T90" fmla="*/ 305 w 930"/>
                <a:gd name="T91" fmla="*/ 445 h 991"/>
                <a:gd name="T92" fmla="*/ 274 w 930"/>
                <a:gd name="T93" fmla="*/ 443 h 991"/>
                <a:gd name="T94" fmla="*/ 218 w 930"/>
                <a:gd name="T95" fmla="*/ 416 h 991"/>
                <a:gd name="T96" fmla="*/ 192 w 930"/>
                <a:gd name="T97" fmla="*/ 428 h 991"/>
                <a:gd name="T98" fmla="*/ 123 w 930"/>
                <a:gd name="T99" fmla="*/ 406 h 991"/>
                <a:gd name="T100" fmla="*/ 187 w 930"/>
                <a:gd name="T101" fmla="*/ 418 h 991"/>
                <a:gd name="T102" fmla="*/ 187 w 930"/>
                <a:gd name="T103" fmla="*/ 400 h 991"/>
                <a:gd name="T104" fmla="*/ 142 w 930"/>
                <a:gd name="T105" fmla="*/ 383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30" h="991">
                  <a:moveTo>
                    <a:pt x="252" y="991"/>
                  </a:moveTo>
                  <a:cubicBezTo>
                    <a:pt x="245" y="991"/>
                    <a:pt x="215" y="990"/>
                    <a:pt x="210" y="972"/>
                  </a:cubicBezTo>
                  <a:cubicBezTo>
                    <a:pt x="208" y="967"/>
                    <a:pt x="204" y="958"/>
                    <a:pt x="200" y="950"/>
                  </a:cubicBezTo>
                  <a:cubicBezTo>
                    <a:pt x="194" y="935"/>
                    <a:pt x="192" y="930"/>
                    <a:pt x="192" y="926"/>
                  </a:cubicBezTo>
                  <a:cubicBezTo>
                    <a:pt x="192" y="922"/>
                    <a:pt x="189" y="903"/>
                    <a:pt x="186" y="895"/>
                  </a:cubicBezTo>
                  <a:cubicBezTo>
                    <a:pt x="185" y="893"/>
                    <a:pt x="184" y="890"/>
                    <a:pt x="183" y="887"/>
                  </a:cubicBezTo>
                  <a:cubicBezTo>
                    <a:pt x="175" y="869"/>
                    <a:pt x="169" y="854"/>
                    <a:pt x="170" y="845"/>
                  </a:cubicBezTo>
                  <a:cubicBezTo>
                    <a:pt x="170" y="841"/>
                    <a:pt x="171" y="836"/>
                    <a:pt x="173" y="829"/>
                  </a:cubicBezTo>
                  <a:cubicBezTo>
                    <a:pt x="174" y="821"/>
                    <a:pt x="177" y="806"/>
                    <a:pt x="177" y="802"/>
                  </a:cubicBezTo>
                  <a:cubicBezTo>
                    <a:pt x="176" y="798"/>
                    <a:pt x="172" y="786"/>
                    <a:pt x="169" y="778"/>
                  </a:cubicBezTo>
                  <a:cubicBezTo>
                    <a:pt x="167" y="772"/>
                    <a:pt x="165" y="767"/>
                    <a:pt x="164" y="764"/>
                  </a:cubicBezTo>
                  <a:cubicBezTo>
                    <a:pt x="164" y="763"/>
                    <a:pt x="164" y="763"/>
                    <a:pt x="164" y="763"/>
                  </a:cubicBezTo>
                  <a:cubicBezTo>
                    <a:pt x="157" y="735"/>
                    <a:pt x="154" y="721"/>
                    <a:pt x="157" y="714"/>
                  </a:cubicBezTo>
                  <a:cubicBezTo>
                    <a:pt x="157" y="711"/>
                    <a:pt x="157" y="700"/>
                    <a:pt x="155" y="693"/>
                  </a:cubicBezTo>
                  <a:cubicBezTo>
                    <a:pt x="154" y="693"/>
                    <a:pt x="152" y="693"/>
                    <a:pt x="151" y="693"/>
                  </a:cubicBezTo>
                  <a:cubicBezTo>
                    <a:pt x="146" y="693"/>
                    <a:pt x="143" y="692"/>
                    <a:pt x="140" y="691"/>
                  </a:cubicBezTo>
                  <a:cubicBezTo>
                    <a:pt x="139" y="691"/>
                    <a:pt x="138" y="690"/>
                    <a:pt x="137" y="690"/>
                  </a:cubicBezTo>
                  <a:cubicBezTo>
                    <a:pt x="131" y="687"/>
                    <a:pt x="123" y="684"/>
                    <a:pt x="119" y="679"/>
                  </a:cubicBezTo>
                  <a:cubicBezTo>
                    <a:pt x="115" y="678"/>
                    <a:pt x="115" y="678"/>
                    <a:pt x="115" y="678"/>
                  </a:cubicBezTo>
                  <a:cubicBezTo>
                    <a:pt x="110" y="687"/>
                    <a:pt x="100" y="693"/>
                    <a:pt x="91" y="693"/>
                  </a:cubicBezTo>
                  <a:cubicBezTo>
                    <a:pt x="82" y="693"/>
                    <a:pt x="59" y="692"/>
                    <a:pt x="50" y="687"/>
                  </a:cubicBezTo>
                  <a:cubicBezTo>
                    <a:pt x="45" y="683"/>
                    <a:pt x="21" y="664"/>
                    <a:pt x="16" y="653"/>
                  </a:cubicBezTo>
                  <a:cubicBezTo>
                    <a:pt x="9" y="636"/>
                    <a:pt x="0" y="613"/>
                    <a:pt x="0" y="600"/>
                  </a:cubicBezTo>
                  <a:cubicBezTo>
                    <a:pt x="0" y="599"/>
                    <a:pt x="1" y="546"/>
                    <a:pt x="8" y="535"/>
                  </a:cubicBezTo>
                  <a:cubicBezTo>
                    <a:pt x="9" y="534"/>
                    <a:pt x="10" y="531"/>
                    <a:pt x="12" y="528"/>
                  </a:cubicBezTo>
                  <a:cubicBezTo>
                    <a:pt x="19" y="514"/>
                    <a:pt x="27" y="500"/>
                    <a:pt x="35" y="493"/>
                  </a:cubicBezTo>
                  <a:cubicBezTo>
                    <a:pt x="43" y="477"/>
                    <a:pt x="43" y="477"/>
                    <a:pt x="43" y="477"/>
                  </a:cubicBezTo>
                  <a:cubicBezTo>
                    <a:pt x="45" y="467"/>
                    <a:pt x="50" y="442"/>
                    <a:pt x="61" y="437"/>
                  </a:cubicBezTo>
                  <a:cubicBezTo>
                    <a:pt x="62" y="436"/>
                    <a:pt x="64" y="434"/>
                    <a:pt x="66" y="433"/>
                  </a:cubicBezTo>
                  <a:cubicBezTo>
                    <a:pt x="66" y="432"/>
                    <a:pt x="67" y="432"/>
                    <a:pt x="67" y="432"/>
                  </a:cubicBezTo>
                  <a:cubicBezTo>
                    <a:pt x="59" y="429"/>
                    <a:pt x="50" y="426"/>
                    <a:pt x="48" y="417"/>
                  </a:cubicBezTo>
                  <a:cubicBezTo>
                    <a:pt x="47" y="412"/>
                    <a:pt x="45" y="394"/>
                    <a:pt x="46" y="386"/>
                  </a:cubicBezTo>
                  <a:cubicBezTo>
                    <a:pt x="47" y="378"/>
                    <a:pt x="58" y="358"/>
                    <a:pt x="71" y="355"/>
                  </a:cubicBezTo>
                  <a:cubicBezTo>
                    <a:pt x="73" y="354"/>
                    <a:pt x="76" y="354"/>
                    <a:pt x="80" y="354"/>
                  </a:cubicBezTo>
                  <a:cubicBezTo>
                    <a:pt x="83" y="354"/>
                    <a:pt x="87" y="354"/>
                    <a:pt x="91" y="354"/>
                  </a:cubicBezTo>
                  <a:cubicBezTo>
                    <a:pt x="91" y="354"/>
                    <a:pt x="91" y="354"/>
                    <a:pt x="91" y="354"/>
                  </a:cubicBezTo>
                  <a:cubicBezTo>
                    <a:pt x="90" y="353"/>
                    <a:pt x="89" y="351"/>
                    <a:pt x="88" y="349"/>
                  </a:cubicBezTo>
                  <a:cubicBezTo>
                    <a:pt x="87" y="347"/>
                    <a:pt x="86" y="345"/>
                    <a:pt x="85" y="343"/>
                  </a:cubicBezTo>
                  <a:cubicBezTo>
                    <a:pt x="79" y="342"/>
                    <a:pt x="75" y="338"/>
                    <a:pt x="73" y="334"/>
                  </a:cubicBezTo>
                  <a:cubicBezTo>
                    <a:pt x="70" y="329"/>
                    <a:pt x="71" y="324"/>
                    <a:pt x="74" y="320"/>
                  </a:cubicBezTo>
                  <a:cubicBezTo>
                    <a:pt x="75" y="318"/>
                    <a:pt x="77" y="316"/>
                    <a:pt x="81" y="313"/>
                  </a:cubicBezTo>
                  <a:cubicBezTo>
                    <a:pt x="76" y="313"/>
                    <a:pt x="69" y="312"/>
                    <a:pt x="67" y="306"/>
                  </a:cubicBezTo>
                  <a:cubicBezTo>
                    <a:pt x="65" y="299"/>
                    <a:pt x="65" y="299"/>
                    <a:pt x="65" y="299"/>
                  </a:cubicBezTo>
                  <a:cubicBezTo>
                    <a:pt x="72" y="294"/>
                    <a:pt x="72" y="294"/>
                    <a:pt x="72" y="294"/>
                  </a:cubicBezTo>
                  <a:cubicBezTo>
                    <a:pt x="72" y="294"/>
                    <a:pt x="72" y="293"/>
                    <a:pt x="73" y="293"/>
                  </a:cubicBezTo>
                  <a:cubicBezTo>
                    <a:pt x="70" y="285"/>
                    <a:pt x="74" y="273"/>
                    <a:pt x="76" y="269"/>
                  </a:cubicBezTo>
                  <a:cubicBezTo>
                    <a:pt x="77" y="267"/>
                    <a:pt x="79" y="265"/>
                    <a:pt x="81" y="264"/>
                  </a:cubicBezTo>
                  <a:cubicBezTo>
                    <a:pt x="76" y="258"/>
                    <a:pt x="72" y="249"/>
                    <a:pt x="73" y="242"/>
                  </a:cubicBezTo>
                  <a:cubicBezTo>
                    <a:pt x="74" y="240"/>
                    <a:pt x="74" y="237"/>
                    <a:pt x="74" y="234"/>
                  </a:cubicBezTo>
                  <a:cubicBezTo>
                    <a:pt x="77" y="217"/>
                    <a:pt x="78" y="210"/>
                    <a:pt x="84" y="206"/>
                  </a:cubicBezTo>
                  <a:cubicBezTo>
                    <a:pt x="86" y="205"/>
                    <a:pt x="90" y="204"/>
                    <a:pt x="94" y="204"/>
                  </a:cubicBezTo>
                  <a:cubicBezTo>
                    <a:pt x="98" y="204"/>
                    <a:pt x="107" y="205"/>
                    <a:pt x="110" y="211"/>
                  </a:cubicBezTo>
                  <a:cubicBezTo>
                    <a:pt x="113" y="215"/>
                    <a:pt x="113" y="215"/>
                    <a:pt x="113" y="215"/>
                  </a:cubicBezTo>
                  <a:cubicBezTo>
                    <a:pt x="111" y="221"/>
                    <a:pt x="111" y="221"/>
                    <a:pt x="111" y="221"/>
                  </a:cubicBezTo>
                  <a:cubicBezTo>
                    <a:pt x="111" y="221"/>
                    <a:pt x="110" y="223"/>
                    <a:pt x="110" y="223"/>
                  </a:cubicBezTo>
                  <a:cubicBezTo>
                    <a:pt x="114" y="226"/>
                    <a:pt x="118" y="231"/>
                    <a:pt x="121" y="235"/>
                  </a:cubicBezTo>
                  <a:cubicBezTo>
                    <a:pt x="123" y="239"/>
                    <a:pt x="124" y="246"/>
                    <a:pt x="126" y="256"/>
                  </a:cubicBezTo>
                  <a:cubicBezTo>
                    <a:pt x="126" y="259"/>
                    <a:pt x="126" y="262"/>
                    <a:pt x="127" y="264"/>
                  </a:cubicBezTo>
                  <a:cubicBezTo>
                    <a:pt x="128" y="266"/>
                    <a:pt x="129" y="268"/>
                    <a:pt x="130" y="270"/>
                  </a:cubicBezTo>
                  <a:cubicBezTo>
                    <a:pt x="133" y="266"/>
                    <a:pt x="138" y="261"/>
                    <a:pt x="142" y="260"/>
                  </a:cubicBezTo>
                  <a:cubicBezTo>
                    <a:pt x="143" y="259"/>
                    <a:pt x="148" y="258"/>
                    <a:pt x="150" y="257"/>
                  </a:cubicBezTo>
                  <a:cubicBezTo>
                    <a:pt x="149" y="254"/>
                    <a:pt x="149" y="251"/>
                    <a:pt x="150" y="248"/>
                  </a:cubicBezTo>
                  <a:cubicBezTo>
                    <a:pt x="150" y="247"/>
                    <a:pt x="151" y="246"/>
                    <a:pt x="151" y="245"/>
                  </a:cubicBezTo>
                  <a:cubicBezTo>
                    <a:pt x="142" y="239"/>
                    <a:pt x="137" y="224"/>
                    <a:pt x="137" y="217"/>
                  </a:cubicBezTo>
                  <a:cubicBezTo>
                    <a:pt x="137" y="215"/>
                    <a:pt x="136" y="212"/>
                    <a:pt x="136" y="208"/>
                  </a:cubicBezTo>
                  <a:cubicBezTo>
                    <a:pt x="135" y="199"/>
                    <a:pt x="133" y="188"/>
                    <a:pt x="135" y="181"/>
                  </a:cubicBezTo>
                  <a:cubicBezTo>
                    <a:pt x="137" y="173"/>
                    <a:pt x="144" y="167"/>
                    <a:pt x="153" y="160"/>
                  </a:cubicBezTo>
                  <a:cubicBezTo>
                    <a:pt x="154" y="160"/>
                    <a:pt x="155" y="159"/>
                    <a:pt x="155" y="159"/>
                  </a:cubicBezTo>
                  <a:cubicBezTo>
                    <a:pt x="157" y="154"/>
                    <a:pt x="160" y="147"/>
                    <a:pt x="167" y="146"/>
                  </a:cubicBezTo>
                  <a:cubicBezTo>
                    <a:pt x="168" y="146"/>
                    <a:pt x="170" y="146"/>
                    <a:pt x="171" y="144"/>
                  </a:cubicBezTo>
                  <a:cubicBezTo>
                    <a:pt x="172" y="143"/>
                    <a:pt x="173" y="140"/>
                    <a:pt x="175" y="137"/>
                  </a:cubicBezTo>
                  <a:cubicBezTo>
                    <a:pt x="182" y="125"/>
                    <a:pt x="188" y="116"/>
                    <a:pt x="193" y="111"/>
                  </a:cubicBezTo>
                  <a:cubicBezTo>
                    <a:pt x="196" y="109"/>
                    <a:pt x="202" y="103"/>
                    <a:pt x="207" y="99"/>
                  </a:cubicBezTo>
                  <a:cubicBezTo>
                    <a:pt x="215" y="92"/>
                    <a:pt x="217" y="90"/>
                    <a:pt x="218" y="89"/>
                  </a:cubicBezTo>
                  <a:cubicBezTo>
                    <a:pt x="220" y="88"/>
                    <a:pt x="223" y="87"/>
                    <a:pt x="225" y="87"/>
                  </a:cubicBezTo>
                  <a:cubicBezTo>
                    <a:pt x="226" y="87"/>
                    <a:pt x="228" y="87"/>
                    <a:pt x="228" y="86"/>
                  </a:cubicBezTo>
                  <a:cubicBezTo>
                    <a:pt x="231" y="84"/>
                    <a:pt x="248" y="73"/>
                    <a:pt x="256" y="73"/>
                  </a:cubicBezTo>
                  <a:cubicBezTo>
                    <a:pt x="257" y="73"/>
                    <a:pt x="278" y="74"/>
                    <a:pt x="284" y="81"/>
                  </a:cubicBezTo>
                  <a:cubicBezTo>
                    <a:pt x="293" y="91"/>
                    <a:pt x="296" y="92"/>
                    <a:pt x="297" y="93"/>
                  </a:cubicBezTo>
                  <a:cubicBezTo>
                    <a:pt x="299" y="93"/>
                    <a:pt x="302" y="95"/>
                    <a:pt x="309" y="98"/>
                  </a:cubicBezTo>
                  <a:cubicBezTo>
                    <a:pt x="315" y="101"/>
                    <a:pt x="323" y="105"/>
                    <a:pt x="328" y="107"/>
                  </a:cubicBezTo>
                  <a:cubicBezTo>
                    <a:pt x="335" y="109"/>
                    <a:pt x="340" y="113"/>
                    <a:pt x="343" y="118"/>
                  </a:cubicBezTo>
                  <a:cubicBezTo>
                    <a:pt x="344" y="118"/>
                    <a:pt x="344" y="117"/>
                    <a:pt x="344" y="117"/>
                  </a:cubicBezTo>
                  <a:cubicBezTo>
                    <a:pt x="347" y="109"/>
                    <a:pt x="350" y="103"/>
                    <a:pt x="358" y="103"/>
                  </a:cubicBezTo>
                  <a:cubicBezTo>
                    <a:pt x="359" y="103"/>
                    <a:pt x="359" y="103"/>
                    <a:pt x="359" y="103"/>
                  </a:cubicBezTo>
                  <a:cubicBezTo>
                    <a:pt x="361" y="103"/>
                    <a:pt x="361" y="103"/>
                    <a:pt x="361" y="103"/>
                  </a:cubicBezTo>
                  <a:cubicBezTo>
                    <a:pt x="366" y="105"/>
                    <a:pt x="374" y="107"/>
                    <a:pt x="377" y="113"/>
                  </a:cubicBezTo>
                  <a:cubicBezTo>
                    <a:pt x="387" y="108"/>
                    <a:pt x="406" y="101"/>
                    <a:pt x="414" y="100"/>
                  </a:cubicBezTo>
                  <a:cubicBezTo>
                    <a:pt x="416" y="100"/>
                    <a:pt x="418" y="99"/>
                    <a:pt x="421" y="99"/>
                  </a:cubicBezTo>
                  <a:cubicBezTo>
                    <a:pt x="421" y="99"/>
                    <a:pt x="422" y="99"/>
                    <a:pt x="423" y="99"/>
                  </a:cubicBezTo>
                  <a:cubicBezTo>
                    <a:pt x="425" y="93"/>
                    <a:pt x="430" y="87"/>
                    <a:pt x="437" y="87"/>
                  </a:cubicBezTo>
                  <a:cubicBezTo>
                    <a:pt x="439" y="87"/>
                    <a:pt x="440" y="88"/>
                    <a:pt x="441" y="88"/>
                  </a:cubicBezTo>
                  <a:cubicBezTo>
                    <a:pt x="441" y="88"/>
                    <a:pt x="442" y="88"/>
                    <a:pt x="442" y="88"/>
                  </a:cubicBezTo>
                  <a:cubicBezTo>
                    <a:pt x="450" y="88"/>
                    <a:pt x="464" y="85"/>
                    <a:pt x="466" y="83"/>
                  </a:cubicBezTo>
                  <a:cubicBezTo>
                    <a:pt x="468" y="82"/>
                    <a:pt x="468" y="82"/>
                    <a:pt x="468" y="82"/>
                  </a:cubicBezTo>
                  <a:cubicBezTo>
                    <a:pt x="483" y="66"/>
                    <a:pt x="489" y="62"/>
                    <a:pt x="495" y="62"/>
                  </a:cubicBezTo>
                  <a:cubicBezTo>
                    <a:pt x="498" y="62"/>
                    <a:pt x="498" y="62"/>
                    <a:pt x="498" y="62"/>
                  </a:cubicBezTo>
                  <a:cubicBezTo>
                    <a:pt x="500" y="63"/>
                    <a:pt x="500" y="63"/>
                    <a:pt x="500" y="63"/>
                  </a:cubicBezTo>
                  <a:cubicBezTo>
                    <a:pt x="502" y="64"/>
                    <a:pt x="504" y="65"/>
                    <a:pt x="505" y="65"/>
                  </a:cubicBezTo>
                  <a:cubicBezTo>
                    <a:pt x="506" y="64"/>
                    <a:pt x="509" y="63"/>
                    <a:pt x="512" y="63"/>
                  </a:cubicBezTo>
                  <a:cubicBezTo>
                    <a:pt x="516" y="63"/>
                    <a:pt x="522" y="65"/>
                    <a:pt x="527" y="69"/>
                  </a:cubicBezTo>
                  <a:cubicBezTo>
                    <a:pt x="529" y="67"/>
                    <a:pt x="532" y="65"/>
                    <a:pt x="536" y="65"/>
                  </a:cubicBezTo>
                  <a:cubicBezTo>
                    <a:pt x="536" y="65"/>
                    <a:pt x="536" y="65"/>
                    <a:pt x="536" y="65"/>
                  </a:cubicBezTo>
                  <a:cubicBezTo>
                    <a:pt x="537" y="59"/>
                    <a:pt x="541" y="56"/>
                    <a:pt x="544" y="55"/>
                  </a:cubicBezTo>
                  <a:cubicBezTo>
                    <a:pt x="546" y="54"/>
                    <a:pt x="550" y="51"/>
                    <a:pt x="552" y="50"/>
                  </a:cubicBezTo>
                  <a:cubicBezTo>
                    <a:pt x="555" y="44"/>
                    <a:pt x="563" y="37"/>
                    <a:pt x="568" y="35"/>
                  </a:cubicBezTo>
                  <a:cubicBezTo>
                    <a:pt x="575" y="31"/>
                    <a:pt x="586" y="27"/>
                    <a:pt x="593" y="26"/>
                  </a:cubicBezTo>
                  <a:cubicBezTo>
                    <a:pt x="595" y="26"/>
                    <a:pt x="599" y="24"/>
                    <a:pt x="602" y="23"/>
                  </a:cubicBezTo>
                  <a:cubicBezTo>
                    <a:pt x="608" y="21"/>
                    <a:pt x="611" y="20"/>
                    <a:pt x="615" y="20"/>
                  </a:cubicBezTo>
                  <a:cubicBezTo>
                    <a:pt x="617" y="20"/>
                    <a:pt x="618" y="20"/>
                    <a:pt x="620" y="21"/>
                  </a:cubicBezTo>
                  <a:cubicBezTo>
                    <a:pt x="622" y="18"/>
                    <a:pt x="626" y="16"/>
                    <a:pt x="630" y="15"/>
                  </a:cubicBezTo>
                  <a:cubicBezTo>
                    <a:pt x="631" y="14"/>
                    <a:pt x="633" y="14"/>
                    <a:pt x="634" y="13"/>
                  </a:cubicBezTo>
                  <a:cubicBezTo>
                    <a:pt x="637" y="6"/>
                    <a:pt x="646" y="0"/>
                    <a:pt x="653" y="0"/>
                  </a:cubicBezTo>
                  <a:cubicBezTo>
                    <a:pt x="656" y="0"/>
                    <a:pt x="659" y="2"/>
                    <a:pt x="661" y="4"/>
                  </a:cubicBezTo>
                  <a:cubicBezTo>
                    <a:pt x="663" y="5"/>
                    <a:pt x="674" y="8"/>
                    <a:pt x="678" y="9"/>
                  </a:cubicBezTo>
                  <a:cubicBezTo>
                    <a:pt x="679" y="9"/>
                    <a:pt x="683" y="9"/>
                    <a:pt x="684" y="9"/>
                  </a:cubicBezTo>
                  <a:cubicBezTo>
                    <a:pt x="686" y="9"/>
                    <a:pt x="689" y="9"/>
                    <a:pt x="691" y="9"/>
                  </a:cubicBezTo>
                  <a:cubicBezTo>
                    <a:pt x="695" y="9"/>
                    <a:pt x="695" y="9"/>
                    <a:pt x="695" y="9"/>
                  </a:cubicBezTo>
                  <a:cubicBezTo>
                    <a:pt x="698" y="11"/>
                    <a:pt x="698" y="11"/>
                    <a:pt x="698" y="11"/>
                  </a:cubicBezTo>
                  <a:cubicBezTo>
                    <a:pt x="704" y="16"/>
                    <a:pt x="710" y="22"/>
                    <a:pt x="716" y="27"/>
                  </a:cubicBezTo>
                  <a:cubicBezTo>
                    <a:pt x="718" y="29"/>
                    <a:pt x="718" y="29"/>
                    <a:pt x="718" y="29"/>
                  </a:cubicBezTo>
                  <a:cubicBezTo>
                    <a:pt x="719" y="32"/>
                    <a:pt x="719" y="32"/>
                    <a:pt x="719" y="32"/>
                  </a:cubicBezTo>
                  <a:cubicBezTo>
                    <a:pt x="720" y="35"/>
                    <a:pt x="720" y="38"/>
                    <a:pt x="719" y="41"/>
                  </a:cubicBezTo>
                  <a:cubicBezTo>
                    <a:pt x="721" y="43"/>
                    <a:pt x="723" y="46"/>
                    <a:pt x="727" y="46"/>
                  </a:cubicBezTo>
                  <a:cubicBezTo>
                    <a:pt x="733" y="48"/>
                    <a:pt x="733" y="48"/>
                    <a:pt x="733" y="48"/>
                  </a:cubicBezTo>
                  <a:cubicBezTo>
                    <a:pt x="738" y="47"/>
                    <a:pt x="738" y="47"/>
                    <a:pt x="738" y="47"/>
                  </a:cubicBezTo>
                  <a:cubicBezTo>
                    <a:pt x="741" y="50"/>
                    <a:pt x="741" y="50"/>
                    <a:pt x="741" y="50"/>
                  </a:cubicBezTo>
                  <a:cubicBezTo>
                    <a:pt x="825" y="133"/>
                    <a:pt x="890" y="235"/>
                    <a:pt x="928" y="346"/>
                  </a:cubicBezTo>
                  <a:cubicBezTo>
                    <a:pt x="930" y="350"/>
                    <a:pt x="930" y="350"/>
                    <a:pt x="930" y="350"/>
                  </a:cubicBezTo>
                  <a:cubicBezTo>
                    <a:pt x="927" y="354"/>
                    <a:pt x="927" y="354"/>
                    <a:pt x="927" y="354"/>
                  </a:cubicBezTo>
                  <a:cubicBezTo>
                    <a:pt x="916" y="372"/>
                    <a:pt x="911" y="377"/>
                    <a:pt x="907" y="379"/>
                  </a:cubicBezTo>
                  <a:cubicBezTo>
                    <a:pt x="905" y="382"/>
                    <a:pt x="901" y="394"/>
                    <a:pt x="902" y="404"/>
                  </a:cubicBezTo>
                  <a:cubicBezTo>
                    <a:pt x="905" y="418"/>
                    <a:pt x="895" y="434"/>
                    <a:pt x="888" y="441"/>
                  </a:cubicBezTo>
                  <a:cubicBezTo>
                    <a:pt x="883" y="447"/>
                    <a:pt x="878" y="450"/>
                    <a:pt x="874" y="450"/>
                  </a:cubicBezTo>
                  <a:cubicBezTo>
                    <a:pt x="872" y="450"/>
                    <a:pt x="872" y="450"/>
                    <a:pt x="872" y="450"/>
                  </a:cubicBezTo>
                  <a:cubicBezTo>
                    <a:pt x="869" y="449"/>
                    <a:pt x="869" y="449"/>
                    <a:pt x="869" y="449"/>
                  </a:cubicBezTo>
                  <a:cubicBezTo>
                    <a:pt x="863" y="446"/>
                    <a:pt x="860" y="439"/>
                    <a:pt x="857" y="430"/>
                  </a:cubicBezTo>
                  <a:cubicBezTo>
                    <a:pt x="857" y="428"/>
                    <a:pt x="856" y="426"/>
                    <a:pt x="855" y="424"/>
                  </a:cubicBezTo>
                  <a:cubicBezTo>
                    <a:pt x="855" y="425"/>
                    <a:pt x="854" y="426"/>
                    <a:pt x="854" y="426"/>
                  </a:cubicBezTo>
                  <a:cubicBezTo>
                    <a:pt x="854" y="426"/>
                    <a:pt x="854" y="426"/>
                    <a:pt x="854" y="426"/>
                  </a:cubicBezTo>
                  <a:cubicBezTo>
                    <a:pt x="852" y="429"/>
                    <a:pt x="849" y="431"/>
                    <a:pt x="847" y="433"/>
                  </a:cubicBezTo>
                  <a:cubicBezTo>
                    <a:pt x="847" y="435"/>
                    <a:pt x="847" y="438"/>
                    <a:pt x="848" y="439"/>
                  </a:cubicBezTo>
                  <a:cubicBezTo>
                    <a:pt x="848" y="439"/>
                    <a:pt x="849" y="440"/>
                    <a:pt x="849" y="441"/>
                  </a:cubicBezTo>
                  <a:cubicBezTo>
                    <a:pt x="853" y="447"/>
                    <a:pt x="857" y="453"/>
                    <a:pt x="858" y="457"/>
                  </a:cubicBezTo>
                  <a:cubicBezTo>
                    <a:pt x="858" y="458"/>
                    <a:pt x="858" y="460"/>
                    <a:pt x="859" y="461"/>
                  </a:cubicBezTo>
                  <a:cubicBezTo>
                    <a:pt x="861" y="468"/>
                    <a:pt x="864" y="477"/>
                    <a:pt x="863" y="484"/>
                  </a:cubicBezTo>
                  <a:cubicBezTo>
                    <a:pt x="863" y="484"/>
                    <a:pt x="857" y="512"/>
                    <a:pt x="851" y="517"/>
                  </a:cubicBezTo>
                  <a:cubicBezTo>
                    <a:pt x="851" y="517"/>
                    <a:pt x="851" y="517"/>
                    <a:pt x="851" y="517"/>
                  </a:cubicBezTo>
                  <a:cubicBezTo>
                    <a:pt x="851" y="517"/>
                    <a:pt x="851" y="518"/>
                    <a:pt x="850" y="519"/>
                  </a:cubicBezTo>
                  <a:cubicBezTo>
                    <a:pt x="848" y="520"/>
                    <a:pt x="842" y="525"/>
                    <a:pt x="840" y="530"/>
                  </a:cubicBezTo>
                  <a:cubicBezTo>
                    <a:pt x="837" y="536"/>
                    <a:pt x="817" y="563"/>
                    <a:pt x="802" y="563"/>
                  </a:cubicBezTo>
                  <a:cubicBezTo>
                    <a:pt x="802" y="563"/>
                    <a:pt x="802" y="563"/>
                    <a:pt x="802" y="563"/>
                  </a:cubicBezTo>
                  <a:cubicBezTo>
                    <a:pt x="804" y="567"/>
                    <a:pt x="806" y="572"/>
                    <a:pt x="805" y="577"/>
                  </a:cubicBezTo>
                  <a:cubicBezTo>
                    <a:pt x="804" y="579"/>
                    <a:pt x="804" y="582"/>
                    <a:pt x="802" y="585"/>
                  </a:cubicBezTo>
                  <a:cubicBezTo>
                    <a:pt x="799" y="592"/>
                    <a:pt x="795" y="604"/>
                    <a:pt x="794" y="614"/>
                  </a:cubicBezTo>
                  <a:cubicBezTo>
                    <a:pt x="793" y="635"/>
                    <a:pt x="766" y="652"/>
                    <a:pt x="758" y="652"/>
                  </a:cubicBezTo>
                  <a:cubicBezTo>
                    <a:pt x="751" y="652"/>
                    <a:pt x="751" y="652"/>
                    <a:pt x="751" y="652"/>
                  </a:cubicBezTo>
                  <a:cubicBezTo>
                    <a:pt x="756" y="658"/>
                    <a:pt x="760" y="662"/>
                    <a:pt x="762" y="666"/>
                  </a:cubicBezTo>
                  <a:cubicBezTo>
                    <a:pt x="767" y="673"/>
                    <a:pt x="766" y="685"/>
                    <a:pt x="762" y="692"/>
                  </a:cubicBezTo>
                  <a:cubicBezTo>
                    <a:pt x="759" y="697"/>
                    <a:pt x="755" y="700"/>
                    <a:pt x="750" y="700"/>
                  </a:cubicBezTo>
                  <a:cubicBezTo>
                    <a:pt x="748" y="700"/>
                    <a:pt x="744" y="699"/>
                    <a:pt x="741" y="697"/>
                  </a:cubicBezTo>
                  <a:cubicBezTo>
                    <a:pt x="739" y="695"/>
                    <a:pt x="712" y="671"/>
                    <a:pt x="709" y="662"/>
                  </a:cubicBezTo>
                  <a:cubicBezTo>
                    <a:pt x="708" y="658"/>
                    <a:pt x="706" y="641"/>
                    <a:pt x="709" y="635"/>
                  </a:cubicBezTo>
                  <a:cubicBezTo>
                    <a:pt x="709" y="634"/>
                    <a:pt x="709" y="628"/>
                    <a:pt x="709" y="626"/>
                  </a:cubicBezTo>
                  <a:cubicBezTo>
                    <a:pt x="708" y="626"/>
                    <a:pt x="706" y="623"/>
                    <a:pt x="705" y="622"/>
                  </a:cubicBezTo>
                  <a:cubicBezTo>
                    <a:pt x="701" y="616"/>
                    <a:pt x="698" y="613"/>
                    <a:pt x="698" y="608"/>
                  </a:cubicBezTo>
                  <a:cubicBezTo>
                    <a:pt x="697" y="607"/>
                    <a:pt x="697" y="606"/>
                    <a:pt x="697" y="606"/>
                  </a:cubicBezTo>
                  <a:cubicBezTo>
                    <a:pt x="687" y="605"/>
                    <a:pt x="680" y="595"/>
                    <a:pt x="679" y="593"/>
                  </a:cubicBezTo>
                  <a:cubicBezTo>
                    <a:pt x="676" y="589"/>
                    <a:pt x="676" y="585"/>
                    <a:pt x="676" y="581"/>
                  </a:cubicBezTo>
                  <a:cubicBezTo>
                    <a:pt x="676" y="579"/>
                    <a:pt x="675" y="572"/>
                    <a:pt x="673" y="569"/>
                  </a:cubicBezTo>
                  <a:cubicBezTo>
                    <a:pt x="672" y="567"/>
                    <a:pt x="667" y="563"/>
                    <a:pt x="664" y="561"/>
                  </a:cubicBezTo>
                  <a:cubicBezTo>
                    <a:pt x="660" y="563"/>
                    <a:pt x="653" y="567"/>
                    <a:pt x="647" y="571"/>
                  </a:cubicBezTo>
                  <a:cubicBezTo>
                    <a:pt x="646" y="574"/>
                    <a:pt x="644" y="582"/>
                    <a:pt x="643" y="585"/>
                  </a:cubicBezTo>
                  <a:cubicBezTo>
                    <a:pt x="643" y="587"/>
                    <a:pt x="642" y="589"/>
                    <a:pt x="642" y="590"/>
                  </a:cubicBezTo>
                  <a:cubicBezTo>
                    <a:pt x="640" y="596"/>
                    <a:pt x="634" y="597"/>
                    <a:pt x="630" y="598"/>
                  </a:cubicBezTo>
                  <a:cubicBezTo>
                    <a:pt x="628" y="602"/>
                    <a:pt x="626" y="606"/>
                    <a:pt x="622" y="608"/>
                  </a:cubicBezTo>
                  <a:cubicBezTo>
                    <a:pt x="620" y="609"/>
                    <a:pt x="618" y="613"/>
                    <a:pt x="617" y="618"/>
                  </a:cubicBezTo>
                  <a:cubicBezTo>
                    <a:pt x="615" y="626"/>
                    <a:pt x="607" y="662"/>
                    <a:pt x="593" y="662"/>
                  </a:cubicBezTo>
                  <a:cubicBezTo>
                    <a:pt x="593" y="662"/>
                    <a:pt x="593" y="662"/>
                    <a:pt x="593" y="662"/>
                  </a:cubicBezTo>
                  <a:cubicBezTo>
                    <a:pt x="583" y="662"/>
                    <a:pt x="572" y="652"/>
                    <a:pt x="572" y="644"/>
                  </a:cubicBezTo>
                  <a:cubicBezTo>
                    <a:pt x="572" y="641"/>
                    <a:pt x="570" y="632"/>
                    <a:pt x="569" y="630"/>
                  </a:cubicBezTo>
                  <a:cubicBezTo>
                    <a:pt x="568" y="627"/>
                    <a:pt x="568" y="627"/>
                    <a:pt x="568" y="627"/>
                  </a:cubicBezTo>
                  <a:cubicBezTo>
                    <a:pt x="563" y="618"/>
                    <a:pt x="557" y="608"/>
                    <a:pt x="555" y="602"/>
                  </a:cubicBezTo>
                  <a:cubicBezTo>
                    <a:pt x="554" y="598"/>
                    <a:pt x="549" y="587"/>
                    <a:pt x="546" y="581"/>
                  </a:cubicBezTo>
                  <a:cubicBezTo>
                    <a:pt x="544" y="578"/>
                    <a:pt x="542" y="575"/>
                    <a:pt x="542" y="574"/>
                  </a:cubicBezTo>
                  <a:cubicBezTo>
                    <a:pt x="542" y="573"/>
                    <a:pt x="541" y="572"/>
                    <a:pt x="541" y="571"/>
                  </a:cubicBezTo>
                  <a:cubicBezTo>
                    <a:pt x="540" y="569"/>
                    <a:pt x="539" y="565"/>
                    <a:pt x="538" y="563"/>
                  </a:cubicBezTo>
                  <a:cubicBezTo>
                    <a:pt x="532" y="560"/>
                    <a:pt x="526" y="551"/>
                    <a:pt x="525" y="545"/>
                  </a:cubicBezTo>
                  <a:cubicBezTo>
                    <a:pt x="525" y="544"/>
                    <a:pt x="524" y="541"/>
                    <a:pt x="520" y="536"/>
                  </a:cubicBezTo>
                  <a:cubicBezTo>
                    <a:pt x="507" y="538"/>
                    <a:pt x="507" y="538"/>
                    <a:pt x="507" y="538"/>
                  </a:cubicBezTo>
                  <a:cubicBezTo>
                    <a:pt x="494" y="540"/>
                    <a:pt x="494" y="540"/>
                    <a:pt x="494" y="540"/>
                  </a:cubicBezTo>
                  <a:cubicBezTo>
                    <a:pt x="493" y="537"/>
                    <a:pt x="493" y="537"/>
                    <a:pt x="493" y="537"/>
                  </a:cubicBezTo>
                  <a:cubicBezTo>
                    <a:pt x="491" y="538"/>
                    <a:pt x="488" y="539"/>
                    <a:pt x="483" y="539"/>
                  </a:cubicBezTo>
                  <a:cubicBezTo>
                    <a:pt x="485" y="546"/>
                    <a:pt x="486" y="554"/>
                    <a:pt x="482" y="559"/>
                  </a:cubicBezTo>
                  <a:cubicBezTo>
                    <a:pt x="482" y="560"/>
                    <a:pt x="481" y="563"/>
                    <a:pt x="480" y="565"/>
                  </a:cubicBezTo>
                  <a:cubicBezTo>
                    <a:pt x="477" y="575"/>
                    <a:pt x="474" y="581"/>
                    <a:pt x="470" y="584"/>
                  </a:cubicBezTo>
                  <a:cubicBezTo>
                    <a:pt x="468" y="586"/>
                    <a:pt x="464" y="588"/>
                    <a:pt x="460" y="590"/>
                  </a:cubicBezTo>
                  <a:cubicBezTo>
                    <a:pt x="458" y="591"/>
                    <a:pt x="454" y="594"/>
                    <a:pt x="453" y="595"/>
                  </a:cubicBezTo>
                  <a:cubicBezTo>
                    <a:pt x="448" y="602"/>
                    <a:pt x="435" y="609"/>
                    <a:pt x="427" y="613"/>
                  </a:cubicBezTo>
                  <a:cubicBezTo>
                    <a:pt x="426" y="613"/>
                    <a:pt x="425" y="613"/>
                    <a:pt x="424" y="614"/>
                  </a:cubicBezTo>
                  <a:cubicBezTo>
                    <a:pt x="430" y="616"/>
                    <a:pt x="435" y="620"/>
                    <a:pt x="436" y="626"/>
                  </a:cubicBezTo>
                  <a:cubicBezTo>
                    <a:pt x="438" y="636"/>
                    <a:pt x="430" y="662"/>
                    <a:pt x="423" y="674"/>
                  </a:cubicBezTo>
                  <a:cubicBezTo>
                    <a:pt x="420" y="680"/>
                    <a:pt x="396" y="716"/>
                    <a:pt x="390" y="721"/>
                  </a:cubicBezTo>
                  <a:cubicBezTo>
                    <a:pt x="387" y="723"/>
                    <a:pt x="379" y="734"/>
                    <a:pt x="378" y="738"/>
                  </a:cubicBezTo>
                  <a:cubicBezTo>
                    <a:pt x="375" y="746"/>
                    <a:pt x="369" y="773"/>
                    <a:pt x="370" y="787"/>
                  </a:cubicBezTo>
                  <a:cubicBezTo>
                    <a:pt x="371" y="802"/>
                    <a:pt x="362" y="849"/>
                    <a:pt x="350" y="861"/>
                  </a:cubicBezTo>
                  <a:cubicBezTo>
                    <a:pt x="347" y="865"/>
                    <a:pt x="340" y="883"/>
                    <a:pt x="338" y="892"/>
                  </a:cubicBezTo>
                  <a:cubicBezTo>
                    <a:pt x="332" y="908"/>
                    <a:pt x="331" y="912"/>
                    <a:pt x="325" y="914"/>
                  </a:cubicBezTo>
                  <a:cubicBezTo>
                    <a:pt x="323" y="915"/>
                    <a:pt x="320" y="917"/>
                    <a:pt x="319" y="919"/>
                  </a:cubicBezTo>
                  <a:cubicBezTo>
                    <a:pt x="319" y="920"/>
                    <a:pt x="318" y="921"/>
                    <a:pt x="318" y="921"/>
                  </a:cubicBezTo>
                  <a:cubicBezTo>
                    <a:pt x="315" y="933"/>
                    <a:pt x="312" y="945"/>
                    <a:pt x="306" y="950"/>
                  </a:cubicBezTo>
                  <a:cubicBezTo>
                    <a:pt x="304" y="952"/>
                    <a:pt x="301" y="956"/>
                    <a:pt x="298" y="960"/>
                  </a:cubicBezTo>
                  <a:cubicBezTo>
                    <a:pt x="288" y="972"/>
                    <a:pt x="280" y="982"/>
                    <a:pt x="273" y="987"/>
                  </a:cubicBezTo>
                  <a:cubicBezTo>
                    <a:pt x="267" y="990"/>
                    <a:pt x="258" y="991"/>
                    <a:pt x="252" y="991"/>
                  </a:cubicBezTo>
                  <a:close/>
                  <a:moveTo>
                    <a:pt x="741" y="637"/>
                  </a:moveTo>
                  <a:cubicBezTo>
                    <a:pt x="742" y="640"/>
                    <a:pt x="742" y="642"/>
                    <a:pt x="743" y="643"/>
                  </a:cubicBezTo>
                  <a:cubicBezTo>
                    <a:pt x="743" y="644"/>
                    <a:pt x="746" y="646"/>
                    <a:pt x="748" y="649"/>
                  </a:cubicBezTo>
                  <a:cubicBezTo>
                    <a:pt x="748" y="644"/>
                    <a:pt x="748" y="644"/>
                    <a:pt x="748" y="644"/>
                  </a:cubicBezTo>
                  <a:cubicBezTo>
                    <a:pt x="747" y="643"/>
                    <a:pt x="744" y="639"/>
                    <a:pt x="741" y="637"/>
                  </a:cubicBezTo>
                  <a:close/>
                  <a:moveTo>
                    <a:pt x="192" y="434"/>
                  </a:moveTo>
                  <a:cubicBezTo>
                    <a:pt x="194" y="438"/>
                    <a:pt x="200" y="446"/>
                    <a:pt x="204" y="448"/>
                  </a:cubicBezTo>
                  <a:cubicBezTo>
                    <a:pt x="208" y="449"/>
                    <a:pt x="212" y="451"/>
                    <a:pt x="217" y="454"/>
                  </a:cubicBezTo>
                  <a:cubicBezTo>
                    <a:pt x="220" y="456"/>
                    <a:pt x="226" y="459"/>
                    <a:pt x="229" y="460"/>
                  </a:cubicBezTo>
                  <a:cubicBezTo>
                    <a:pt x="241" y="453"/>
                    <a:pt x="263" y="452"/>
                    <a:pt x="264" y="452"/>
                  </a:cubicBezTo>
                  <a:cubicBezTo>
                    <a:pt x="265" y="452"/>
                    <a:pt x="267" y="452"/>
                    <a:pt x="269" y="453"/>
                  </a:cubicBezTo>
                  <a:cubicBezTo>
                    <a:pt x="275" y="453"/>
                    <a:pt x="275" y="453"/>
                    <a:pt x="275" y="453"/>
                  </a:cubicBezTo>
                  <a:cubicBezTo>
                    <a:pt x="283" y="454"/>
                    <a:pt x="293" y="455"/>
                    <a:pt x="301" y="455"/>
                  </a:cubicBezTo>
                  <a:cubicBezTo>
                    <a:pt x="303" y="455"/>
                    <a:pt x="305" y="455"/>
                    <a:pt x="306" y="455"/>
                  </a:cubicBezTo>
                  <a:cubicBezTo>
                    <a:pt x="307" y="453"/>
                    <a:pt x="308" y="451"/>
                    <a:pt x="310" y="449"/>
                  </a:cubicBezTo>
                  <a:cubicBezTo>
                    <a:pt x="308" y="448"/>
                    <a:pt x="307" y="447"/>
                    <a:pt x="305" y="445"/>
                  </a:cubicBezTo>
                  <a:cubicBezTo>
                    <a:pt x="305" y="445"/>
                    <a:pt x="305" y="445"/>
                    <a:pt x="305" y="445"/>
                  </a:cubicBezTo>
                  <a:cubicBezTo>
                    <a:pt x="303" y="445"/>
                    <a:pt x="300" y="444"/>
                    <a:pt x="296" y="444"/>
                  </a:cubicBezTo>
                  <a:cubicBezTo>
                    <a:pt x="292" y="444"/>
                    <a:pt x="288" y="445"/>
                    <a:pt x="284" y="446"/>
                  </a:cubicBezTo>
                  <a:cubicBezTo>
                    <a:pt x="280" y="447"/>
                    <a:pt x="280" y="447"/>
                    <a:pt x="280" y="447"/>
                  </a:cubicBezTo>
                  <a:cubicBezTo>
                    <a:pt x="274" y="443"/>
                    <a:pt x="274" y="443"/>
                    <a:pt x="274" y="443"/>
                  </a:cubicBezTo>
                  <a:cubicBezTo>
                    <a:pt x="271" y="447"/>
                    <a:pt x="267" y="450"/>
                    <a:pt x="262" y="450"/>
                  </a:cubicBezTo>
                  <a:cubicBezTo>
                    <a:pt x="255" y="450"/>
                    <a:pt x="250" y="445"/>
                    <a:pt x="248" y="440"/>
                  </a:cubicBezTo>
                  <a:cubicBezTo>
                    <a:pt x="239" y="439"/>
                    <a:pt x="228" y="430"/>
                    <a:pt x="228" y="421"/>
                  </a:cubicBezTo>
                  <a:cubicBezTo>
                    <a:pt x="228" y="419"/>
                    <a:pt x="227" y="410"/>
                    <a:pt x="226" y="406"/>
                  </a:cubicBezTo>
                  <a:cubicBezTo>
                    <a:pt x="224" y="410"/>
                    <a:pt x="221" y="414"/>
                    <a:pt x="218" y="416"/>
                  </a:cubicBezTo>
                  <a:cubicBezTo>
                    <a:pt x="217" y="417"/>
                    <a:pt x="216" y="419"/>
                    <a:pt x="215" y="420"/>
                  </a:cubicBezTo>
                  <a:cubicBezTo>
                    <a:pt x="212" y="425"/>
                    <a:pt x="208" y="432"/>
                    <a:pt x="200" y="432"/>
                  </a:cubicBezTo>
                  <a:cubicBezTo>
                    <a:pt x="199" y="432"/>
                    <a:pt x="199" y="432"/>
                    <a:pt x="199" y="432"/>
                  </a:cubicBezTo>
                  <a:cubicBezTo>
                    <a:pt x="197" y="431"/>
                    <a:pt x="197" y="431"/>
                    <a:pt x="197" y="431"/>
                  </a:cubicBezTo>
                  <a:cubicBezTo>
                    <a:pt x="195" y="430"/>
                    <a:pt x="193" y="429"/>
                    <a:pt x="192" y="428"/>
                  </a:cubicBezTo>
                  <a:cubicBezTo>
                    <a:pt x="192" y="430"/>
                    <a:pt x="192" y="431"/>
                    <a:pt x="191" y="433"/>
                  </a:cubicBezTo>
                  <a:cubicBezTo>
                    <a:pt x="191" y="433"/>
                    <a:pt x="192" y="433"/>
                    <a:pt x="192" y="434"/>
                  </a:cubicBezTo>
                  <a:close/>
                  <a:moveTo>
                    <a:pt x="142" y="383"/>
                  </a:moveTo>
                  <a:cubicBezTo>
                    <a:pt x="141" y="386"/>
                    <a:pt x="138" y="388"/>
                    <a:pt x="135" y="392"/>
                  </a:cubicBezTo>
                  <a:cubicBezTo>
                    <a:pt x="132" y="396"/>
                    <a:pt x="124" y="403"/>
                    <a:pt x="123" y="406"/>
                  </a:cubicBezTo>
                  <a:cubicBezTo>
                    <a:pt x="123" y="407"/>
                    <a:pt x="121" y="414"/>
                    <a:pt x="116" y="422"/>
                  </a:cubicBezTo>
                  <a:cubicBezTo>
                    <a:pt x="121" y="421"/>
                    <a:pt x="126" y="420"/>
                    <a:pt x="132" y="419"/>
                  </a:cubicBezTo>
                  <a:cubicBezTo>
                    <a:pt x="138" y="418"/>
                    <a:pt x="147" y="417"/>
                    <a:pt x="149" y="416"/>
                  </a:cubicBezTo>
                  <a:cubicBezTo>
                    <a:pt x="154" y="414"/>
                    <a:pt x="161" y="414"/>
                    <a:pt x="166" y="414"/>
                  </a:cubicBezTo>
                  <a:cubicBezTo>
                    <a:pt x="177" y="414"/>
                    <a:pt x="184" y="415"/>
                    <a:pt x="187" y="418"/>
                  </a:cubicBezTo>
                  <a:cubicBezTo>
                    <a:pt x="187" y="416"/>
                    <a:pt x="187" y="414"/>
                    <a:pt x="188" y="412"/>
                  </a:cubicBezTo>
                  <a:cubicBezTo>
                    <a:pt x="188" y="407"/>
                    <a:pt x="190" y="404"/>
                    <a:pt x="193" y="402"/>
                  </a:cubicBezTo>
                  <a:cubicBezTo>
                    <a:pt x="193" y="402"/>
                    <a:pt x="193" y="401"/>
                    <a:pt x="193" y="401"/>
                  </a:cubicBezTo>
                  <a:cubicBezTo>
                    <a:pt x="192" y="401"/>
                    <a:pt x="190" y="399"/>
                    <a:pt x="188" y="398"/>
                  </a:cubicBezTo>
                  <a:cubicBezTo>
                    <a:pt x="188" y="399"/>
                    <a:pt x="187" y="400"/>
                    <a:pt x="187" y="400"/>
                  </a:cubicBezTo>
                  <a:cubicBezTo>
                    <a:pt x="184" y="405"/>
                    <a:pt x="178" y="407"/>
                    <a:pt x="172" y="407"/>
                  </a:cubicBezTo>
                  <a:cubicBezTo>
                    <a:pt x="163" y="407"/>
                    <a:pt x="156" y="401"/>
                    <a:pt x="154" y="393"/>
                  </a:cubicBezTo>
                  <a:cubicBezTo>
                    <a:pt x="153" y="390"/>
                    <a:pt x="153" y="385"/>
                    <a:pt x="153" y="381"/>
                  </a:cubicBezTo>
                  <a:cubicBezTo>
                    <a:pt x="152" y="381"/>
                    <a:pt x="152" y="381"/>
                    <a:pt x="151" y="381"/>
                  </a:cubicBezTo>
                  <a:cubicBezTo>
                    <a:pt x="149" y="382"/>
                    <a:pt x="144" y="383"/>
                    <a:pt x="142" y="383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85"/>
            <p:cNvSpPr>
              <a:spLocks noEditPoints="1"/>
            </p:cNvSpPr>
            <p:nvPr userDrawn="1"/>
          </p:nvSpPr>
          <p:spPr bwMode="auto">
            <a:xfrm>
              <a:off x="7196138" y="1187451"/>
              <a:ext cx="1509713" cy="1601788"/>
            </a:xfrm>
            <a:custGeom>
              <a:avLst/>
              <a:gdLst>
                <a:gd name="T0" fmla="*/ 741 w 951"/>
                <a:gd name="T1" fmla="*/ 66 h 1010"/>
                <a:gd name="T2" fmla="*/ 872 w 951"/>
                <a:gd name="T3" fmla="*/ 425 h 1010"/>
                <a:gd name="T4" fmla="*/ 855 w 951"/>
                <a:gd name="T5" fmla="*/ 519 h 1010"/>
                <a:gd name="T6" fmla="*/ 768 w 951"/>
                <a:gd name="T7" fmla="*/ 651 h 1010"/>
                <a:gd name="T8" fmla="*/ 757 w 951"/>
                <a:gd name="T9" fmla="*/ 698 h 1010"/>
                <a:gd name="T10" fmla="*/ 696 w 951"/>
                <a:gd name="T11" fmla="*/ 593 h 1010"/>
                <a:gd name="T12" fmla="*/ 617 w 951"/>
                <a:gd name="T13" fmla="*/ 625 h 1010"/>
                <a:gd name="T14" fmla="*/ 545 w 951"/>
                <a:gd name="T15" fmla="*/ 554 h 1010"/>
                <a:gd name="T16" fmla="*/ 465 w 951"/>
                <a:gd name="T17" fmla="*/ 512 h 1010"/>
                <a:gd name="T18" fmla="*/ 479 w 951"/>
                <a:gd name="T19" fmla="*/ 538 h 1010"/>
                <a:gd name="T20" fmla="*/ 348 w 951"/>
                <a:gd name="T21" fmla="*/ 538 h 1010"/>
                <a:gd name="T22" fmla="*/ 421 w 951"/>
                <a:gd name="T23" fmla="*/ 630 h 1010"/>
                <a:gd name="T24" fmla="*/ 320 w 951"/>
                <a:gd name="T25" fmla="*/ 925 h 1010"/>
                <a:gd name="T26" fmla="*/ 196 w 951"/>
                <a:gd name="T27" fmla="*/ 810 h 1010"/>
                <a:gd name="T28" fmla="*/ 130 w 951"/>
                <a:gd name="T29" fmla="*/ 678 h 1010"/>
                <a:gd name="T30" fmla="*/ 53 w 951"/>
                <a:gd name="T31" fmla="*/ 508 h 1010"/>
                <a:gd name="T32" fmla="*/ 163 w 951"/>
                <a:gd name="T33" fmla="*/ 434 h 1010"/>
                <a:gd name="T34" fmla="*/ 278 w 951"/>
                <a:gd name="T35" fmla="*/ 471 h 1010"/>
                <a:gd name="T36" fmla="*/ 306 w 951"/>
                <a:gd name="T37" fmla="*/ 444 h 1010"/>
                <a:gd name="T38" fmla="*/ 272 w 951"/>
                <a:gd name="T39" fmla="*/ 449 h 1010"/>
                <a:gd name="T40" fmla="*/ 243 w 951"/>
                <a:gd name="T41" fmla="*/ 407 h 1010"/>
                <a:gd name="T42" fmla="*/ 228 w 951"/>
                <a:gd name="T43" fmla="*/ 406 h 1010"/>
                <a:gd name="T44" fmla="*/ 192 w 951"/>
                <a:gd name="T45" fmla="*/ 391 h 1010"/>
                <a:gd name="T46" fmla="*/ 124 w 951"/>
                <a:gd name="T47" fmla="*/ 413 h 1010"/>
                <a:gd name="T48" fmla="*/ 83 w 951"/>
                <a:gd name="T49" fmla="*/ 373 h 1010"/>
                <a:gd name="T50" fmla="*/ 91 w 951"/>
                <a:gd name="T51" fmla="*/ 335 h 1010"/>
                <a:gd name="T52" fmla="*/ 98 w 951"/>
                <a:gd name="T53" fmla="*/ 280 h 1010"/>
                <a:gd name="T54" fmla="*/ 128 w 951"/>
                <a:gd name="T55" fmla="*/ 278 h 1010"/>
                <a:gd name="T56" fmla="*/ 156 w 951"/>
                <a:gd name="T57" fmla="*/ 226 h 1010"/>
                <a:gd name="T58" fmla="*/ 266 w 951"/>
                <a:gd name="T59" fmla="*/ 92 h 1010"/>
                <a:gd name="T60" fmla="*/ 379 w 951"/>
                <a:gd name="T61" fmla="*/ 128 h 1010"/>
                <a:gd name="T62" fmla="*/ 448 w 951"/>
                <a:gd name="T63" fmla="*/ 106 h 1010"/>
                <a:gd name="T64" fmla="*/ 531 w 951"/>
                <a:gd name="T65" fmla="*/ 87 h 1010"/>
                <a:gd name="T66" fmla="*/ 570 w 951"/>
                <a:gd name="T67" fmla="*/ 64 h 1010"/>
                <a:gd name="T68" fmla="*/ 663 w 951"/>
                <a:gd name="T69" fmla="*/ 19 h 1010"/>
                <a:gd name="T70" fmla="*/ 574 w 951"/>
                <a:gd name="T71" fmla="*/ 35 h 1010"/>
                <a:gd name="T72" fmla="*/ 505 w 951"/>
                <a:gd name="T73" fmla="*/ 61 h 1010"/>
                <a:gd name="T74" fmla="*/ 371 w 951"/>
                <a:gd name="T75" fmla="*/ 102 h 1010"/>
                <a:gd name="T76" fmla="*/ 301 w 951"/>
                <a:gd name="T77" fmla="*/ 84 h 1010"/>
                <a:gd name="T78" fmla="*/ 174 w 951"/>
                <a:gd name="T79" fmla="*/ 146 h 1010"/>
                <a:gd name="T80" fmla="*/ 128 w 951"/>
                <a:gd name="T81" fmla="*/ 214 h 1010"/>
                <a:gd name="T82" fmla="*/ 64 w 951"/>
                <a:gd name="T83" fmla="*/ 303 h 1010"/>
                <a:gd name="T84" fmla="*/ 59 w 951"/>
                <a:gd name="T85" fmla="*/ 443 h 1010"/>
                <a:gd name="T86" fmla="*/ 55 w 951"/>
                <a:gd name="T87" fmla="*/ 704 h 1010"/>
                <a:gd name="T88" fmla="*/ 157 w 951"/>
                <a:gd name="T89" fmla="*/ 721 h 1010"/>
                <a:gd name="T90" fmla="*/ 187 w 951"/>
                <a:gd name="T91" fmla="*/ 908 h 1010"/>
                <a:gd name="T92" fmla="*/ 338 w 951"/>
                <a:gd name="T93" fmla="*/ 933 h 1010"/>
                <a:gd name="T94" fmla="*/ 442 w 951"/>
                <a:gd name="T95" fmla="*/ 688 h 1010"/>
                <a:gd name="T96" fmla="*/ 505 w 951"/>
                <a:gd name="T97" fmla="*/ 559 h 1010"/>
                <a:gd name="T98" fmla="*/ 543 w 951"/>
                <a:gd name="T99" fmla="*/ 587 h 1010"/>
                <a:gd name="T100" fmla="*/ 603 w 951"/>
                <a:gd name="T101" fmla="*/ 681 h 1010"/>
                <a:gd name="T102" fmla="*/ 665 w 951"/>
                <a:gd name="T103" fmla="*/ 587 h 1010"/>
                <a:gd name="T104" fmla="*/ 709 w 951"/>
                <a:gd name="T105" fmla="*/ 642 h 1010"/>
                <a:gd name="T106" fmla="*/ 821 w 951"/>
                <a:gd name="T107" fmla="*/ 598 h 1010"/>
                <a:gd name="T108" fmla="*/ 869 w 951"/>
                <a:gd name="T109" fmla="*/ 533 h 1010"/>
                <a:gd name="T110" fmla="*/ 951 w 951"/>
                <a:gd name="T111" fmla="*/ 361 h 1010"/>
                <a:gd name="T112" fmla="*/ 733 w 951"/>
                <a:gd name="T113" fmla="*/ 29 h 1010"/>
                <a:gd name="T114" fmla="*/ 663 w 951"/>
                <a:gd name="T115" fmla="*/ 0 h 1010"/>
                <a:gd name="T116" fmla="*/ 152 w 951"/>
                <a:gd name="T117" fmla="*/ 407 h 1010"/>
                <a:gd name="T118" fmla="*/ 239 w 951"/>
                <a:gd name="T119" fmla="*/ 458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1" h="1010">
                  <a:moveTo>
                    <a:pt x="663" y="19"/>
                  </a:moveTo>
                  <a:cubicBezTo>
                    <a:pt x="663" y="19"/>
                    <a:pt x="664" y="19"/>
                    <a:pt x="665" y="20"/>
                  </a:cubicBezTo>
                  <a:cubicBezTo>
                    <a:pt x="667" y="22"/>
                    <a:pt x="681" y="27"/>
                    <a:pt x="688" y="27"/>
                  </a:cubicBezTo>
                  <a:cubicBezTo>
                    <a:pt x="691" y="27"/>
                    <a:pt x="696" y="27"/>
                    <a:pt x="701" y="27"/>
                  </a:cubicBezTo>
                  <a:cubicBezTo>
                    <a:pt x="707" y="33"/>
                    <a:pt x="714" y="38"/>
                    <a:pt x="720" y="43"/>
                  </a:cubicBezTo>
                  <a:cubicBezTo>
                    <a:pt x="720" y="46"/>
                    <a:pt x="720" y="48"/>
                    <a:pt x="720" y="48"/>
                  </a:cubicBezTo>
                  <a:cubicBezTo>
                    <a:pt x="718" y="51"/>
                    <a:pt x="724" y="63"/>
                    <a:pt x="735" y="65"/>
                  </a:cubicBezTo>
                  <a:cubicBezTo>
                    <a:pt x="735" y="65"/>
                    <a:pt x="735" y="65"/>
                    <a:pt x="741" y="66"/>
                  </a:cubicBezTo>
                  <a:cubicBezTo>
                    <a:pt x="742" y="66"/>
                    <a:pt x="742" y="66"/>
                    <a:pt x="743" y="66"/>
                  </a:cubicBezTo>
                  <a:cubicBezTo>
                    <a:pt x="743" y="66"/>
                    <a:pt x="744" y="66"/>
                    <a:pt x="744" y="66"/>
                  </a:cubicBezTo>
                  <a:cubicBezTo>
                    <a:pt x="827" y="147"/>
                    <a:pt x="891" y="247"/>
                    <a:pt x="929" y="358"/>
                  </a:cubicBezTo>
                  <a:cubicBezTo>
                    <a:pt x="924" y="366"/>
                    <a:pt x="915" y="378"/>
                    <a:pt x="912" y="379"/>
                  </a:cubicBezTo>
                  <a:cubicBezTo>
                    <a:pt x="908" y="381"/>
                    <a:pt x="901" y="400"/>
                    <a:pt x="903" y="414"/>
                  </a:cubicBezTo>
                  <a:cubicBezTo>
                    <a:pt x="905" y="428"/>
                    <a:pt x="889" y="449"/>
                    <a:pt x="884" y="449"/>
                  </a:cubicBezTo>
                  <a:cubicBezTo>
                    <a:pt x="883" y="449"/>
                    <a:pt x="883" y="449"/>
                    <a:pt x="883" y="449"/>
                  </a:cubicBezTo>
                  <a:cubicBezTo>
                    <a:pt x="879" y="447"/>
                    <a:pt x="875" y="428"/>
                    <a:pt x="872" y="425"/>
                  </a:cubicBezTo>
                  <a:cubicBezTo>
                    <a:pt x="869" y="422"/>
                    <a:pt x="864" y="416"/>
                    <a:pt x="863" y="416"/>
                  </a:cubicBezTo>
                  <a:cubicBezTo>
                    <a:pt x="863" y="416"/>
                    <a:pt x="863" y="416"/>
                    <a:pt x="863" y="417"/>
                  </a:cubicBezTo>
                  <a:cubicBezTo>
                    <a:pt x="864" y="421"/>
                    <a:pt x="856" y="429"/>
                    <a:pt x="855" y="430"/>
                  </a:cubicBezTo>
                  <a:cubicBezTo>
                    <a:pt x="855" y="432"/>
                    <a:pt x="848" y="434"/>
                    <a:pt x="847" y="436"/>
                  </a:cubicBezTo>
                  <a:cubicBezTo>
                    <a:pt x="846" y="438"/>
                    <a:pt x="848" y="449"/>
                    <a:pt x="849" y="452"/>
                  </a:cubicBezTo>
                  <a:cubicBezTo>
                    <a:pt x="851" y="455"/>
                    <a:pt x="857" y="464"/>
                    <a:pt x="858" y="468"/>
                  </a:cubicBezTo>
                  <a:cubicBezTo>
                    <a:pt x="859" y="472"/>
                    <a:pt x="864" y="484"/>
                    <a:pt x="863" y="492"/>
                  </a:cubicBezTo>
                  <a:cubicBezTo>
                    <a:pt x="862" y="500"/>
                    <a:pt x="856" y="518"/>
                    <a:pt x="855" y="519"/>
                  </a:cubicBezTo>
                  <a:cubicBezTo>
                    <a:pt x="854" y="520"/>
                    <a:pt x="845" y="527"/>
                    <a:pt x="841" y="535"/>
                  </a:cubicBezTo>
                  <a:cubicBezTo>
                    <a:pt x="837" y="542"/>
                    <a:pt x="819" y="562"/>
                    <a:pt x="812" y="562"/>
                  </a:cubicBezTo>
                  <a:cubicBezTo>
                    <a:pt x="812" y="562"/>
                    <a:pt x="812" y="562"/>
                    <a:pt x="812" y="562"/>
                  </a:cubicBezTo>
                  <a:cubicBezTo>
                    <a:pt x="812" y="562"/>
                    <a:pt x="812" y="562"/>
                    <a:pt x="812" y="562"/>
                  </a:cubicBezTo>
                  <a:cubicBezTo>
                    <a:pt x="804" y="562"/>
                    <a:pt x="798" y="574"/>
                    <a:pt x="800" y="574"/>
                  </a:cubicBezTo>
                  <a:cubicBezTo>
                    <a:pt x="803" y="574"/>
                    <a:pt x="806" y="580"/>
                    <a:pt x="805" y="584"/>
                  </a:cubicBezTo>
                  <a:cubicBezTo>
                    <a:pt x="804" y="589"/>
                    <a:pt x="796" y="607"/>
                    <a:pt x="795" y="623"/>
                  </a:cubicBezTo>
                  <a:cubicBezTo>
                    <a:pt x="794" y="638"/>
                    <a:pt x="771" y="651"/>
                    <a:pt x="768" y="651"/>
                  </a:cubicBezTo>
                  <a:cubicBezTo>
                    <a:pt x="767" y="651"/>
                    <a:pt x="767" y="651"/>
                    <a:pt x="767" y="651"/>
                  </a:cubicBezTo>
                  <a:cubicBezTo>
                    <a:pt x="767" y="649"/>
                    <a:pt x="762" y="642"/>
                    <a:pt x="757" y="638"/>
                  </a:cubicBezTo>
                  <a:cubicBezTo>
                    <a:pt x="754" y="636"/>
                    <a:pt x="747" y="631"/>
                    <a:pt x="744" y="631"/>
                  </a:cubicBezTo>
                  <a:cubicBezTo>
                    <a:pt x="743" y="631"/>
                    <a:pt x="742" y="632"/>
                    <a:pt x="742" y="633"/>
                  </a:cubicBezTo>
                  <a:cubicBezTo>
                    <a:pt x="741" y="637"/>
                    <a:pt x="741" y="653"/>
                    <a:pt x="744" y="657"/>
                  </a:cubicBezTo>
                  <a:cubicBezTo>
                    <a:pt x="747" y="661"/>
                    <a:pt x="760" y="674"/>
                    <a:pt x="764" y="680"/>
                  </a:cubicBezTo>
                  <a:cubicBezTo>
                    <a:pt x="767" y="685"/>
                    <a:pt x="765" y="699"/>
                    <a:pt x="760" y="699"/>
                  </a:cubicBezTo>
                  <a:cubicBezTo>
                    <a:pt x="759" y="699"/>
                    <a:pt x="758" y="699"/>
                    <a:pt x="757" y="698"/>
                  </a:cubicBezTo>
                  <a:cubicBezTo>
                    <a:pt x="749" y="692"/>
                    <a:pt x="730" y="672"/>
                    <a:pt x="729" y="668"/>
                  </a:cubicBezTo>
                  <a:cubicBezTo>
                    <a:pt x="727" y="664"/>
                    <a:pt x="727" y="651"/>
                    <a:pt x="728" y="648"/>
                  </a:cubicBezTo>
                  <a:cubicBezTo>
                    <a:pt x="729" y="646"/>
                    <a:pt x="729" y="635"/>
                    <a:pt x="728" y="632"/>
                  </a:cubicBezTo>
                  <a:cubicBezTo>
                    <a:pt x="726" y="628"/>
                    <a:pt x="718" y="619"/>
                    <a:pt x="717" y="616"/>
                  </a:cubicBezTo>
                  <a:cubicBezTo>
                    <a:pt x="717" y="613"/>
                    <a:pt x="715" y="605"/>
                    <a:pt x="709" y="605"/>
                  </a:cubicBezTo>
                  <a:cubicBezTo>
                    <a:pt x="709" y="605"/>
                    <a:pt x="709" y="605"/>
                    <a:pt x="709" y="605"/>
                  </a:cubicBezTo>
                  <a:cubicBezTo>
                    <a:pt x="709" y="605"/>
                    <a:pt x="709" y="605"/>
                    <a:pt x="709" y="605"/>
                  </a:cubicBezTo>
                  <a:cubicBezTo>
                    <a:pt x="702" y="605"/>
                    <a:pt x="695" y="595"/>
                    <a:pt x="696" y="593"/>
                  </a:cubicBezTo>
                  <a:cubicBezTo>
                    <a:pt x="697" y="591"/>
                    <a:pt x="694" y="578"/>
                    <a:pt x="692" y="573"/>
                  </a:cubicBezTo>
                  <a:cubicBezTo>
                    <a:pt x="689" y="569"/>
                    <a:pt x="679" y="560"/>
                    <a:pt x="674" y="560"/>
                  </a:cubicBezTo>
                  <a:cubicBezTo>
                    <a:pt x="673" y="560"/>
                    <a:pt x="673" y="560"/>
                    <a:pt x="672" y="560"/>
                  </a:cubicBezTo>
                  <a:cubicBezTo>
                    <a:pt x="668" y="562"/>
                    <a:pt x="654" y="570"/>
                    <a:pt x="650" y="573"/>
                  </a:cubicBezTo>
                  <a:cubicBezTo>
                    <a:pt x="647" y="576"/>
                    <a:pt x="644" y="593"/>
                    <a:pt x="643" y="596"/>
                  </a:cubicBezTo>
                  <a:cubicBezTo>
                    <a:pt x="642" y="598"/>
                    <a:pt x="631" y="598"/>
                    <a:pt x="631" y="600"/>
                  </a:cubicBezTo>
                  <a:cubicBezTo>
                    <a:pt x="631" y="602"/>
                    <a:pt x="630" y="608"/>
                    <a:pt x="628" y="608"/>
                  </a:cubicBezTo>
                  <a:cubicBezTo>
                    <a:pt x="626" y="608"/>
                    <a:pt x="619" y="616"/>
                    <a:pt x="617" y="625"/>
                  </a:cubicBezTo>
                  <a:cubicBezTo>
                    <a:pt x="615" y="635"/>
                    <a:pt x="607" y="661"/>
                    <a:pt x="603" y="662"/>
                  </a:cubicBezTo>
                  <a:cubicBezTo>
                    <a:pt x="602" y="662"/>
                    <a:pt x="602" y="662"/>
                    <a:pt x="602" y="662"/>
                  </a:cubicBezTo>
                  <a:cubicBezTo>
                    <a:pt x="598" y="662"/>
                    <a:pt x="592" y="656"/>
                    <a:pt x="592" y="653"/>
                  </a:cubicBezTo>
                  <a:cubicBezTo>
                    <a:pt x="592" y="650"/>
                    <a:pt x="590" y="638"/>
                    <a:pt x="588" y="634"/>
                  </a:cubicBezTo>
                  <a:cubicBezTo>
                    <a:pt x="586" y="630"/>
                    <a:pt x="577" y="616"/>
                    <a:pt x="575" y="608"/>
                  </a:cubicBezTo>
                  <a:cubicBezTo>
                    <a:pt x="573" y="601"/>
                    <a:pt x="562" y="583"/>
                    <a:pt x="561" y="580"/>
                  </a:cubicBezTo>
                  <a:cubicBezTo>
                    <a:pt x="560" y="577"/>
                    <a:pt x="557" y="565"/>
                    <a:pt x="554" y="564"/>
                  </a:cubicBezTo>
                  <a:cubicBezTo>
                    <a:pt x="550" y="563"/>
                    <a:pt x="545" y="555"/>
                    <a:pt x="545" y="554"/>
                  </a:cubicBezTo>
                  <a:cubicBezTo>
                    <a:pt x="545" y="552"/>
                    <a:pt x="543" y="544"/>
                    <a:pt x="534" y="534"/>
                  </a:cubicBezTo>
                  <a:cubicBezTo>
                    <a:pt x="534" y="534"/>
                    <a:pt x="534" y="534"/>
                    <a:pt x="516" y="537"/>
                  </a:cubicBezTo>
                  <a:cubicBezTo>
                    <a:pt x="510" y="538"/>
                    <a:pt x="510" y="538"/>
                    <a:pt x="510" y="538"/>
                  </a:cubicBezTo>
                  <a:cubicBezTo>
                    <a:pt x="510" y="536"/>
                    <a:pt x="508" y="535"/>
                    <a:pt x="506" y="535"/>
                  </a:cubicBezTo>
                  <a:cubicBezTo>
                    <a:pt x="504" y="535"/>
                    <a:pt x="503" y="535"/>
                    <a:pt x="501" y="536"/>
                  </a:cubicBezTo>
                  <a:cubicBezTo>
                    <a:pt x="500" y="538"/>
                    <a:pt x="496" y="538"/>
                    <a:pt x="492" y="538"/>
                  </a:cubicBezTo>
                  <a:cubicBezTo>
                    <a:pt x="486" y="538"/>
                    <a:pt x="480" y="537"/>
                    <a:pt x="479" y="536"/>
                  </a:cubicBezTo>
                  <a:cubicBezTo>
                    <a:pt x="478" y="533"/>
                    <a:pt x="471" y="520"/>
                    <a:pt x="465" y="512"/>
                  </a:cubicBezTo>
                  <a:cubicBezTo>
                    <a:pt x="459" y="505"/>
                    <a:pt x="440" y="491"/>
                    <a:pt x="437" y="491"/>
                  </a:cubicBezTo>
                  <a:cubicBezTo>
                    <a:pt x="436" y="491"/>
                    <a:pt x="436" y="491"/>
                    <a:pt x="436" y="491"/>
                  </a:cubicBezTo>
                  <a:cubicBezTo>
                    <a:pt x="434" y="492"/>
                    <a:pt x="430" y="498"/>
                    <a:pt x="431" y="501"/>
                  </a:cubicBezTo>
                  <a:cubicBezTo>
                    <a:pt x="433" y="504"/>
                    <a:pt x="444" y="510"/>
                    <a:pt x="446" y="515"/>
                  </a:cubicBezTo>
                  <a:cubicBezTo>
                    <a:pt x="449" y="519"/>
                    <a:pt x="454" y="531"/>
                    <a:pt x="457" y="531"/>
                  </a:cubicBezTo>
                  <a:cubicBezTo>
                    <a:pt x="458" y="531"/>
                    <a:pt x="458" y="531"/>
                    <a:pt x="458" y="531"/>
                  </a:cubicBezTo>
                  <a:cubicBezTo>
                    <a:pt x="459" y="530"/>
                    <a:pt x="460" y="530"/>
                    <a:pt x="461" y="530"/>
                  </a:cubicBezTo>
                  <a:cubicBezTo>
                    <a:pt x="466" y="530"/>
                    <a:pt x="477" y="534"/>
                    <a:pt x="479" y="538"/>
                  </a:cubicBezTo>
                  <a:cubicBezTo>
                    <a:pt x="482" y="543"/>
                    <a:pt x="487" y="559"/>
                    <a:pt x="485" y="562"/>
                  </a:cubicBezTo>
                  <a:cubicBezTo>
                    <a:pt x="482" y="565"/>
                    <a:pt x="478" y="582"/>
                    <a:pt x="474" y="585"/>
                  </a:cubicBezTo>
                  <a:cubicBezTo>
                    <a:pt x="470" y="589"/>
                    <a:pt x="455" y="596"/>
                    <a:pt x="455" y="598"/>
                  </a:cubicBezTo>
                  <a:cubicBezTo>
                    <a:pt x="454" y="601"/>
                    <a:pt x="442" y="608"/>
                    <a:pt x="433" y="613"/>
                  </a:cubicBezTo>
                  <a:cubicBezTo>
                    <a:pt x="428" y="615"/>
                    <a:pt x="415" y="618"/>
                    <a:pt x="405" y="618"/>
                  </a:cubicBezTo>
                  <a:cubicBezTo>
                    <a:pt x="399" y="618"/>
                    <a:pt x="393" y="617"/>
                    <a:pt x="391" y="613"/>
                  </a:cubicBezTo>
                  <a:cubicBezTo>
                    <a:pt x="388" y="606"/>
                    <a:pt x="375" y="582"/>
                    <a:pt x="370" y="574"/>
                  </a:cubicBezTo>
                  <a:cubicBezTo>
                    <a:pt x="365" y="566"/>
                    <a:pt x="349" y="544"/>
                    <a:pt x="348" y="538"/>
                  </a:cubicBezTo>
                  <a:cubicBezTo>
                    <a:pt x="347" y="534"/>
                    <a:pt x="343" y="529"/>
                    <a:pt x="342" y="529"/>
                  </a:cubicBezTo>
                  <a:cubicBezTo>
                    <a:pt x="341" y="529"/>
                    <a:pt x="341" y="529"/>
                    <a:pt x="341" y="530"/>
                  </a:cubicBezTo>
                  <a:cubicBezTo>
                    <a:pt x="342" y="534"/>
                    <a:pt x="342" y="548"/>
                    <a:pt x="345" y="551"/>
                  </a:cubicBezTo>
                  <a:cubicBezTo>
                    <a:pt x="349" y="554"/>
                    <a:pt x="358" y="566"/>
                    <a:pt x="362" y="572"/>
                  </a:cubicBezTo>
                  <a:cubicBezTo>
                    <a:pt x="366" y="577"/>
                    <a:pt x="371" y="603"/>
                    <a:pt x="377" y="608"/>
                  </a:cubicBezTo>
                  <a:cubicBezTo>
                    <a:pt x="383" y="613"/>
                    <a:pt x="393" y="636"/>
                    <a:pt x="398" y="636"/>
                  </a:cubicBezTo>
                  <a:cubicBezTo>
                    <a:pt x="402" y="636"/>
                    <a:pt x="416" y="634"/>
                    <a:pt x="418" y="631"/>
                  </a:cubicBezTo>
                  <a:cubicBezTo>
                    <a:pt x="419" y="630"/>
                    <a:pt x="420" y="630"/>
                    <a:pt x="421" y="630"/>
                  </a:cubicBezTo>
                  <a:cubicBezTo>
                    <a:pt x="427" y="630"/>
                    <a:pt x="436" y="633"/>
                    <a:pt x="436" y="638"/>
                  </a:cubicBezTo>
                  <a:cubicBezTo>
                    <a:pt x="438" y="643"/>
                    <a:pt x="431" y="667"/>
                    <a:pt x="425" y="678"/>
                  </a:cubicBezTo>
                  <a:cubicBezTo>
                    <a:pt x="418" y="689"/>
                    <a:pt x="398" y="720"/>
                    <a:pt x="394" y="722"/>
                  </a:cubicBezTo>
                  <a:cubicBezTo>
                    <a:pt x="391" y="725"/>
                    <a:pt x="380" y="737"/>
                    <a:pt x="378" y="744"/>
                  </a:cubicBezTo>
                  <a:cubicBezTo>
                    <a:pt x="376" y="752"/>
                    <a:pt x="370" y="781"/>
                    <a:pt x="371" y="796"/>
                  </a:cubicBezTo>
                  <a:cubicBezTo>
                    <a:pt x="372" y="812"/>
                    <a:pt x="362" y="855"/>
                    <a:pt x="353" y="863"/>
                  </a:cubicBezTo>
                  <a:cubicBezTo>
                    <a:pt x="344" y="872"/>
                    <a:pt x="335" y="913"/>
                    <a:pt x="332" y="914"/>
                  </a:cubicBezTo>
                  <a:cubicBezTo>
                    <a:pt x="329" y="914"/>
                    <a:pt x="321" y="921"/>
                    <a:pt x="320" y="925"/>
                  </a:cubicBezTo>
                  <a:cubicBezTo>
                    <a:pt x="318" y="929"/>
                    <a:pt x="314" y="947"/>
                    <a:pt x="309" y="952"/>
                  </a:cubicBezTo>
                  <a:cubicBezTo>
                    <a:pt x="304" y="957"/>
                    <a:pt x="287" y="981"/>
                    <a:pt x="278" y="987"/>
                  </a:cubicBezTo>
                  <a:cubicBezTo>
                    <a:pt x="275" y="989"/>
                    <a:pt x="268" y="990"/>
                    <a:pt x="262" y="990"/>
                  </a:cubicBezTo>
                  <a:cubicBezTo>
                    <a:pt x="248" y="990"/>
                    <a:pt x="231" y="986"/>
                    <a:pt x="229" y="979"/>
                  </a:cubicBezTo>
                  <a:cubicBezTo>
                    <a:pt x="226" y="967"/>
                    <a:pt x="211" y="939"/>
                    <a:pt x="211" y="935"/>
                  </a:cubicBezTo>
                  <a:cubicBezTo>
                    <a:pt x="211" y="930"/>
                    <a:pt x="209" y="910"/>
                    <a:pt x="205" y="901"/>
                  </a:cubicBezTo>
                  <a:cubicBezTo>
                    <a:pt x="202" y="892"/>
                    <a:pt x="189" y="865"/>
                    <a:pt x="190" y="855"/>
                  </a:cubicBezTo>
                  <a:cubicBezTo>
                    <a:pt x="191" y="845"/>
                    <a:pt x="197" y="818"/>
                    <a:pt x="196" y="810"/>
                  </a:cubicBezTo>
                  <a:cubicBezTo>
                    <a:pt x="195" y="801"/>
                    <a:pt x="186" y="778"/>
                    <a:pt x="184" y="770"/>
                  </a:cubicBezTo>
                  <a:cubicBezTo>
                    <a:pt x="181" y="761"/>
                    <a:pt x="174" y="734"/>
                    <a:pt x="176" y="726"/>
                  </a:cubicBezTo>
                  <a:cubicBezTo>
                    <a:pt x="178" y="718"/>
                    <a:pt x="175" y="691"/>
                    <a:pt x="172" y="691"/>
                  </a:cubicBezTo>
                  <a:cubicBezTo>
                    <a:pt x="172" y="691"/>
                    <a:pt x="172" y="691"/>
                    <a:pt x="172" y="691"/>
                  </a:cubicBezTo>
                  <a:cubicBezTo>
                    <a:pt x="170" y="691"/>
                    <a:pt x="165" y="692"/>
                    <a:pt x="161" y="692"/>
                  </a:cubicBezTo>
                  <a:cubicBezTo>
                    <a:pt x="158" y="692"/>
                    <a:pt x="156" y="692"/>
                    <a:pt x="155" y="691"/>
                  </a:cubicBezTo>
                  <a:cubicBezTo>
                    <a:pt x="151" y="689"/>
                    <a:pt x="135" y="684"/>
                    <a:pt x="135" y="679"/>
                  </a:cubicBezTo>
                  <a:cubicBezTo>
                    <a:pt x="135" y="679"/>
                    <a:pt x="135" y="679"/>
                    <a:pt x="130" y="678"/>
                  </a:cubicBezTo>
                  <a:cubicBezTo>
                    <a:pt x="119" y="677"/>
                    <a:pt x="119" y="677"/>
                    <a:pt x="119" y="677"/>
                  </a:cubicBezTo>
                  <a:cubicBezTo>
                    <a:pt x="117" y="685"/>
                    <a:pt x="108" y="692"/>
                    <a:pt x="101" y="692"/>
                  </a:cubicBezTo>
                  <a:cubicBezTo>
                    <a:pt x="101" y="692"/>
                    <a:pt x="101" y="692"/>
                    <a:pt x="101" y="692"/>
                  </a:cubicBezTo>
                  <a:cubicBezTo>
                    <a:pt x="93" y="692"/>
                    <a:pt x="72" y="692"/>
                    <a:pt x="65" y="688"/>
                  </a:cubicBezTo>
                  <a:cubicBezTo>
                    <a:pt x="58" y="683"/>
                    <a:pt x="38" y="666"/>
                    <a:pt x="35" y="658"/>
                  </a:cubicBezTo>
                  <a:cubicBezTo>
                    <a:pt x="31" y="650"/>
                    <a:pt x="20" y="622"/>
                    <a:pt x="20" y="609"/>
                  </a:cubicBezTo>
                  <a:cubicBezTo>
                    <a:pt x="20" y="595"/>
                    <a:pt x="23" y="555"/>
                    <a:pt x="26" y="550"/>
                  </a:cubicBezTo>
                  <a:cubicBezTo>
                    <a:pt x="30" y="544"/>
                    <a:pt x="42" y="516"/>
                    <a:pt x="53" y="508"/>
                  </a:cubicBezTo>
                  <a:cubicBezTo>
                    <a:pt x="53" y="508"/>
                    <a:pt x="53" y="508"/>
                    <a:pt x="57" y="500"/>
                  </a:cubicBezTo>
                  <a:cubicBezTo>
                    <a:pt x="63" y="489"/>
                    <a:pt x="63" y="489"/>
                    <a:pt x="63" y="489"/>
                  </a:cubicBezTo>
                  <a:cubicBezTo>
                    <a:pt x="65" y="472"/>
                    <a:pt x="71" y="457"/>
                    <a:pt x="75" y="455"/>
                  </a:cubicBezTo>
                  <a:cubicBezTo>
                    <a:pt x="79" y="453"/>
                    <a:pt x="88" y="442"/>
                    <a:pt x="92" y="442"/>
                  </a:cubicBezTo>
                  <a:cubicBezTo>
                    <a:pt x="92" y="442"/>
                    <a:pt x="92" y="442"/>
                    <a:pt x="92" y="443"/>
                  </a:cubicBezTo>
                  <a:cubicBezTo>
                    <a:pt x="95" y="443"/>
                    <a:pt x="101" y="445"/>
                    <a:pt x="107" y="445"/>
                  </a:cubicBezTo>
                  <a:cubicBezTo>
                    <a:pt x="110" y="445"/>
                    <a:pt x="113" y="444"/>
                    <a:pt x="115" y="443"/>
                  </a:cubicBezTo>
                  <a:cubicBezTo>
                    <a:pt x="123" y="440"/>
                    <a:pt x="156" y="436"/>
                    <a:pt x="163" y="434"/>
                  </a:cubicBezTo>
                  <a:cubicBezTo>
                    <a:pt x="165" y="433"/>
                    <a:pt x="171" y="433"/>
                    <a:pt x="176" y="433"/>
                  </a:cubicBezTo>
                  <a:cubicBezTo>
                    <a:pt x="184" y="433"/>
                    <a:pt x="192" y="434"/>
                    <a:pt x="192" y="435"/>
                  </a:cubicBezTo>
                  <a:cubicBezTo>
                    <a:pt x="193" y="438"/>
                    <a:pt x="189" y="443"/>
                    <a:pt x="191" y="445"/>
                  </a:cubicBezTo>
                  <a:cubicBezTo>
                    <a:pt x="193" y="447"/>
                    <a:pt x="201" y="461"/>
                    <a:pt x="211" y="466"/>
                  </a:cubicBezTo>
                  <a:cubicBezTo>
                    <a:pt x="219" y="469"/>
                    <a:pt x="236" y="480"/>
                    <a:pt x="241" y="480"/>
                  </a:cubicBezTo>
                  <a:cubicBezTo>
                    <a:pt x="242" y="480"/>
                    <a:pt x="243" y="479"/>
                    <a:pt x="243" y="479"/>
                  </a:cubicBezTo>
                  <a:cubicBezTo>
                    <a:pt x="244" y="475"/>
                    <a:pt x="261" y="471"/>
                    <a:pt x="274" y="471"/>
                  </a:cubicBezTo>
                  <a:cubicBezTo>
                    <a:pt x="275" y="471"/>
                    <a:pt x="276" y="471"/>
                    <a:pt x="278" y="471"/>
                  </a:cubicBezTo>
                  <a:cubicBezTo>
                    <a:pt x="286" y="472"/>
                    <a:pt x="300" y="474"/>
                    <a:pt x="311" y="474"/>
                  </a:cubicBezTo>
                  <a:cubicBezTo>
                    <a:pt x="318" y="474"/>
                    <a:pt x="324" y="473"/>
                    <a:pt x="324" y="471"/>
                  </a:cubicBezTo>
                  <a:cubicBezTo>
                    <a:pt x="326" y="465"/>
                    <a:pt x="335" y="453"/>
                    <a:pt x="335" y="450"/>
                  </a:cubicBezTo>
                  <a:cubicBezTo>
                    <a:pt x="335" y="448"/>
                    <a:pt x="334" y="445"/>
                    <a:pt x="334" y="445"/>
                  </a:cubicBezTo>
                  <a:cubicBezTo>
                    <a:pt x="334" y="445"/>
                    <a:pt x="334" y="445"/>
                    <a:pt x="333" y="446"/>
                  </a:cubicBezTo>
                  <a:cubicBezTo>
                    <a:pt x="333" y="449"/>
                    <a:pt x="330" y="450"/>
                    <a:pt x="327" y="450"/>
                  </a:cubicBezTo>
                  <a:cubicBezTo>
                    <a:pt x="325" y="450"/>
                    <a:pt x="322" y="449"/>
                    <a:pt x="323" y="448"/>
                  </a:cubicBezTo>
                  <a:cubicBezTo>
                    <a:pt x="323" y="446"/>
                    <a:pt x="316" y="444"/>
                    <a:pt x="306" y="444"/>
                  </a:cubicBezTo>
                  <a:cubicBezTo>
                    <a:pt x="302" y="444"/>
                    <a:pt x="296" y="444"/>
                    <a:pt x="292" y="446"/>
                  </a:cubicBezTo>
                  <a:cubicBezTo>
                    <a:pt x="292" y="446"/>
                    <a:pt x="292" y="446"/>
                    <a:pt x="282" y="438"/>
                  </a:cubicBezTo>
                  <a:cubicBezTo>
                    <a:pt x="278" y="435"/>
                    <a:pt x="278" y="435"/>
                    <a:pt x="278" y="435"/>
                  </a:cubicBezTo>
                  <a:cubicBezTo>
                    <a:pt x="276" y="431"/>
                    <a:pt x="274" y="425"/>
                    <a:pt x="274" y="421"/>
                  </a:cubicBezTo>
                  <a:cubicBezTo>
                    <a:pt x="274" y="418"/>
                    <a:pt x="276" y="405"/>
                    <a:pt x="274" y="405"/>
                  </a:cubicBezTo>
                  <a:cubicBezTo>
                    <a:pt x="273" y="405"/>
                    <a:pt x="269" y="410"/>
                    <a:pt x="270" y="417"/>
                  </a:cubicBezTo>
                  <a:cubicBezTo>
                    <a:pt x="270" y="423"/>
                    <a:pt x="270" y="439"/>
                    <a:pt x="274" y="439"/>
                  </a:cubicBezTo>
                  <a:cubicBezTo>
                    <a:pt x="278" y="439"/>
                    <a:pt x="276" y="449"/>
                    <a:pt x="272" y="449"/>
                  </a:cubicBezTo>
                  <a:cubicBezTo>
                    <a:pt x="272" y="449"/>
                    <a:pt x="272" y="449"/>
                    <a:pt x="272" y="449"/>
                  </a:cubicBezTo>
                  <a:cubicBezTo>
                    <a:pt x="268" y="449"/>
                    <a:pt x="264" y="441"/>
                    <a:pt x="265" y="441"/>
                  </a:cubicBezTo>
                  <a:cubicBezTo>
                    <a:pt x="266" y="441"/>
                    <a:pt x="263" y="439"/>
                    <a:pt x="260" y="439"/>
                  </a:cubicBezTo>
                  <a:cubicBezTo>
                    <a:pt x="259" y="439"/>
                    <a:pt x="259" y="439"/>
                    <a:pt x="259" y="439"/>
                  </a:cubicBezTo>
                  <a:cubicBezTo>
                    <a:pt x="259" y="439"/>
                    <a:pt x="259" y="439"/>
                    <a:pt x="259" y="439"/>
                  </a:cubicBezTo>
                  <a:cubicBezTo>
                    <a:pt x="255" y="439"/>
                    <a:pt x="248" y="433"/>
                    <a:pt x="248" y="430"/>
                  </a:cubicBezTo>
                  <a:cubicBezTo>
                    <a:pt x="248" y="427"/>
                    <a:pt x="247" y="415"/>
                    <a:pt x="245" y="411"/>
                  </a:cubicBezTo>
                  <a:cubicBezTo>
                    <a:pt x="245" y="411"/>
                    <a:pt x="245" y="411"/>
                    <a:pt x="243" y="407"/>
                  </a:cubicBezTo>
                  <a:cubicBezTo>
                    <a:pt x="241" y="405"/>
                    <a:pt x="239" y="398"/>
                    <a:pt x="237" y="396"/>
                  </a:cubicBezTo>
                  <a:cubicBezTo>
                    <a:pt x="229" y="384"/>
                    <a:pt x="229" y="384"/>
                    <a:pt x="229" y="384"/>
                  </a:cubicBezTo>
                  <a:cubicBezTo>
                    <a:pt x="221" y="377"/>
                    <a:pt x="216" y="374"/>
                    <a:pt x="215" y="374"/>
                  </a:cubicBezTo>
                  <a:cubicBezTo>
                    <a:pt x="215" y="374"/>
                    <a:pt x="216" y="375"/>
                    <a:pt x="218" y="377"/>
                  </a:cubicBezTo>
                  <a:cubicBezTo>
                    <a:pt x="225" y="384"/>
                    <a:pt x="234" y="400"/>
                    <a:pt x="234" y="400"/>
                  </a:cubicBezTo>
                  <a:cubicBezTo>
                    <a:pt x="234" y="400"/>
                    <a:pt x="233" y="400"/>
                    <a:pt x="233" y="400"/>
                  </a:cubicBezTo>
                  <a:cubicBezTo>
                    <a:pt x="233" y="400"/>
                    <a:pt x="233" y="400"/>
                    <a:pt x="232" y="400"/>
                  </a:cubicBezTo>
                  <a:cubicBezTo>
                    <a:pt x="230" y="400"/>
                    <a:pt x="226" y="405"/>
                    <a:pt x="228" y="406"/>
                  </a:cubicBezTo>
                  <a:cubicBezTo>
                    <a:pt x="230" y="406"/>
                    <a:pt x="226" y="415"/>
                    <a:pt x="222" y="417"/>
                  </a:cubicBezTo>
                  <a:cubicBezTo>
                    <a:pt x="219" y="418"/>
                    <a:pt x="214" y="431"/>
                    <a:pt x="210" y="431"/>
                  </a:cubicBezTo>
                  <a:cubicBezTo>
                    <a:pt x="210" y="431"/>
                    <a:pt x="210" y="431"/>
                    <a:pt x="210" y="431"/>
                  </a:cubicBezTo>
                  <a:cubicBezTo>
                    <a:pt x="206" y="430"/>
                    <a:pt x="206" y="419"/>
                    <a:pt x="210" y="419"/>
                  </a:cubicBezTo>
                  <a:cubicBezTo>
                    <a:pt x="210" y="419"/>
                    <a:pt x="210" y="419"/>
                    <a:pt x="210" y="419"/>
                  </a:cubicBezTo>
                  <a:cubicBezTo>
                    <a:pt x="210" y="419"/>
                    <a:pt x="210" y="419"/>
                    <a:pt x="210" y="419"/>
                  </a:cubicBezTo>
                  <a:cubicBezTo>
                    <a:pt x="213" y="419"/>
                    <a:pt x="214" y="409"/>
                    <a:pt x="211" y="405"/>
                  </a:cubicBezTo>
                  <a:cubicBezTo>
                    <a:pt x="208" y="400"/>
                    <a:pt x="193" y="394"/>
                    <a:pt x="192" y="391"/>
                  </a:cubicBezTo>
                  <a:cubicBezTo>
                    <a:pt x="192" y="390"/>
                    <a:pt x="191" y="390"/>
                    <a:pt x="191" y="390"/>
                  </a:cubicBezTo>
                  <a:cubicBezTo>
                    <a:pt x="190" y="390"/>
                    <a:pt x="188" y="393"/>
                    <a:pt x="189" y="400"/>
                  </a:cubicBezTo>
                  <a:cubicBezTo>
                    <a:pt x="191" y="404"/>
                    <a:pt x="187" y="406"/>
                    <a:pt x="182" y="406"/>
                  </a:cubicBezTo>
                  <a:cubicBezTo>
                    <a:pt x="179" y="406"/>
                    <a:pt x="174" y="404"/>
                    <a:pt x="173" y="400"/>
                  </a:cubicBezTo>
                  <a:cubicBezTo>
                    <a:pt x="172" y="392"/>
                    <a:pt x="173" y="378"/>
                    <a:pt x="170" y="378"/>
                  </a:cubicBezTo>
                  <a:cubicBezTo>
                    <a:pt x="170" y="378"/>
                    <a:pt x="170" y="378"/>
                    <a:pt x="170" y="379"/>
                  </a:cubicBezTo>
                  <a:cubicBezTo>
                    <a:pt x="165" y="381"/>
                    <a:pt x="148" y="381"/>
                    <a:pt x="145" y="386"/>
                  </a:cubicBezTo>
                  <a:cubicBezTo>
                    <a:pt x="142" y="391"/>
                    <a:pt x="126" y="405"/>
                    <a:pt x="124" y="413"/>
                  </a:cubicBezTo>
                  <a:cubicBezTo>
                    <a:pt x="122" y="420"/>
                    <a:pt x="113" y="436"/>
                    <a:pt x="109" y="436"/>
                  </a:cubicBezTo>
                  <a:cubicBezTo>
                    <a:pt x="109" y="436"/>
                    <a:pt x="109" y="436"/>
                    <a:pt x="109" y="436"/>
                  </a:cubicBezTo>
                  <a:cubicBezTo>
                    <a:pt x="108" y="435"/>
                    <a:pt x="106" y="435"/>
                    <a:pt x="104" y="435"/>
                  </a:cubicBezTo>
                  <a:cubicBezTo>
                    <a:pt x="101" y="435"/>
                    <a:pt x="98" y="435"/>
                    <a:pt x="95" y="435"/>
                  </a:cubicBezTo>
                  <a:cubicBezTo>
                    <a:pt x="92" y="435"/>
                    <a:pt x="89" y="435"/>
                    <a:pt x="87" y="434"/>
                  </a:cubicBezTo>
                  <a:cubicBezTo>
                    <a:pt x="84" y="432"/>
                    <a:pt x="69" y="429"/>
                    <a:pt x="68" y="424"/>
                  </a:cubicBezTo>
                  <a:cubicBezTo>
                    <a:pt x="67" y="420"/>
                    <a:pt x="65" y="403"/>
                    <a:pt x="66" y="397"/>
                  </a:cubicBezTo>
                  <a:cubicBezTo>
                    <a:pt x="66" y="391"/>
                    <a:pt x="76" y="375"/>
                    <a:pt x="83" y="373"/>
                  </a:cubicBezTo>
                  <a:cubicBezTo>
                    <a:pt x="85" y="373"/>
                    <a:pt x="87" y="372"/>
                    <a:pt x="90" y="372"/>
                  </a:cubicBezTo>
                  <a:cubicBezTo>
                    <a:pt x="96" y="372"/>
                    <a:pt x="103" y="373"/>
                    <a:pt x="108" y="373"/>
                  </a:cubicBezTo>
                  <a:cubicBezTo>
                    <a:pt x="110" y="373"/>
                    <a:pt x="111" y="373"/>
                    <a:pt x="112" y="373"/>
                  </a:cubicBezTo>
                  <a:cubicBezTo>
                    <a:pt x="113" y="371"/>
                    <a:pt x="114" y="363"/>
                    <a:pt x="111" y="360"/>
                  </a:cubicBezTo>
                  <a:cubicBezTo>
                    <a:pt x="108" y="358"/>
                    <a:pt x="103" y="343"/>
                    <a:pt x="99" y="343"/>
                  </a:cubicBezTo>
                  <a:cubicBezTo>
                    <a:pt x="99" y="343"/>
                    <a:pt x="99" y="343"/>
                    <a:pt x="99" y="343"/>
                  </a:cubicBezTo>
                  <a:cubicBezTo>
                    <a:pt x="99" y="343"/>
                    <a:pt x="99" y="343"/>
                    <a:pt x="99" y="343"/>
                  </a:cubicBezTo>
                  <a:cubicBezTo>
                    <a:pt x="94" y="343"/>
                    <a:pt x="89" y="337"/>
                    <a:pt x="91" y="335"/>
                  </a:cubicBezTo>
                  <a:cubicBezTo>
                    <a:pt x="93" y="332"/>
                    <a:pt x="103" y="326"/>
                    <a:pt x="106" y="322"/>
                  </a:cubicBezTo>
                  <a:cubicBezTo>
                    <a:pt x="108" y="319"/>
                    <a:pt x="123" y="317"/>
                    <a:pt x="124" y="316"/>
                  </a:cubicBezTo>
                  <a:cubicBezTo>
                    <a:pt x="124" y="315"/>
                    <a:pt x="119" y="312"/>
                    <a:pt x="111" y="312"/>
                  </a:cubicBezTo>
                  <a:cubicBezTo>
                    <a:pt x="111" y="312"/>
                    <a:pt x="110" y="312"/>
                    <a:pt x="110" y="312"/>
                  </a:cubicBezTo>
                  <a:cubicBezTo>
                    <a:pt x="106" y="312"/>
                    <a:pt x="98" y="312"/>
                    <a:pt x="93" y="312"/>
                  </a:cubicBezTo>
                  <a:cubicBezTo>
                    <a:pt x="89" y="312"/>
                    <a:pt x="86" y="312"/>
                    <a:pt x="87" y="312"/>
                  </a:cubicBezTo>
                  <a:cubicBezTo>
                    <a:pt x="89" y="310"/>
                    <a:pt x="94" y="303"/>
                    <a:pt x="92" y="299"/>
                  </a:cubicBezTo>
                  <a:cubicBezTo>
                    <a:pt x="90" y="296"/>
                    <a:pt x="94" y="280"/>
                    <a:pt x="98" y="280"/>
                  </a:cubicBezTo>
                  <a:cubicBezTo>
                    <a:pt x="102" y="280"/>
                    <a:pt x="102" y="269"/>
                    <a:pt x="100" y="268"/>
                  </a:cubicBezTo>
                  <a:cubicBezTo>
                    <a:pt x="98" y="268"/>
                    <a:pt x="92" y="259"/>
                    <a:pt x="93" y="253"/>
                  </a:cubicBezTo>
                  <a:cubicBezTo>
                    <a:pt x="94" y="247"/>
                    <a:pt x="96" y="225"/>
                    <a:pt x="99" y="224"/>
                  </a:cubicBezTo>
                  <a:cubicBezTo>
                    <a:pt x="100" y="223"/>
                    <a:pt x="102" y="223"/>
                    <a:pt x="104" y="223"/>
                  </a:cubicBezTo>
                  <a:cubicBezTo>
                    <a:pt x="108" y="223"/>
                    <a:pt x="113" y="224"/>
                    <a:pt x="112" y="226"/>
                  </a:cubicBezTo>
                  <a:cubicBezTo>
                    <a:pt x="111" y="228"/>
                    <a:pt x="108" y="234"/>
                    <a:pt x="110" y="235"/>
                  </a:cubicBezTo>
                  <a:cubicBezTo>
                    <a:pt x="112" y="237"/>
                    <a:pt x="119" y="245"/>
                    <a:pt x="122" y="250"/>
                  </a:cubicBezTo>
                  <a:cubicBezTo>
                    <a:pt x="126" y="254"/>
                    <a:pt x="126" y="276"/>
                    <a:pt x="128" y="278"/>
                  </a:cubicBezTo>
                  <a:cubicBezTo>
                    <a:pt x="130" y="279"/>
                    <a:pt x="133" y="287"/>
                    <a:pt x="131" y="291"/>
                  </a:cubicBezTo>
                  <a:cubicBezTo>
                    <a:pt x="130" y="294"/>
                    <a:pt x="129" y="297"/>
                    <a:pt x="128" y="300"/>
                  </a:cubicBezTo>
                  <a:cubicBezTo>
                    <a:pt x="132" y="296"/>
                    <a:pt x="144" y="294"/>
                    <a:pt x="144" y="291"/>
                  </a:cubicBezTo>
                  <a:cubicBezTo>
                    <a:pt x="145" y="288"/>
                    <a:pt x="152" y="279"/>
                    <a:pt x="155" y="278"/>
                  </a:cubicBezTo>
                  <a:cubicBezTo>
                    <a:pt x="159" y="276"/>
                    <a:pt x="172" y="273"/>
                    <a:pt x="172" y="270"/>
                  </a:cubicBezTo>
                  <a:cubicBezTo>
                    <a:pt x="172" y="267"/>
                    <a:pt x="168" y="264"/>
                    <a:pt x="169" y="261"/>
                  </a:cubicBezTo>
                  <a:cubicBezTo>
                    <a:pt x="170" y="258"/>
                    <a:pt x="173" y="246"/>
                    <a:pt x="168" y="246"/>
                  </a:cubicBezTo>
                  <a:cubicBezTo>
                    <a:pt x="163" y="246"/>
                    <a:pt x="156" y="233"/>
                    <a:pt x="156" y="226"/>
                  </a:cubicBezTo>
                  <a:cubicBezTo>
                    <a:pt x="156" y="219"/>
                    <a:pt x="153" y="200"/>
                    <a:pt x="155" y="192"/>
                  </a:cubicBezTo>
                  <a:cubicBezTo>
                    <a:pt x="156" y="184"/>
                    <a:pt x="175" y="175"/>
                    <a:pt x="175" y="172"/>
                  </a:cubicBezTo>
                  <a:cubicBezTo>
                    <a:pt x="175" y="170"/>
                    <a:pt x="176" y="165"/>
                    <a:pt x="178" y="165"/>
                  </a:cubicBezTo>
                  <a:cubicBezTo>
                    <a:pt x="180" y="165"/>
                    <a:pt x="185" y="164"/>
                    <a:pt x="189" y="159"/>
                  </a:cubicBezTo>
                  <a:cubicBezTo>
                    <a:pt x="192" y="154"/>
                    <a:pt x="203" y="133"/>
                    <a:pt x="209" y="128"/>
                  </a:cubicBezTo>
                  <a:cubicBezTo>
                    <a:pt x="215" y="123"/>
                    <a:pt x="231" y="108"/>
                    <a:pt x="233" y="107"/>
                  </a:cubicBezTo>
                  <a:cubicBezTo>
                    <a:pt x="235" y="105"/>
                    <a:pt x="241" y="106"/>
                    <a:pt x="244" y="103"/>
                  </a:cubicBezTo>
                  <a:cubicBezTo>
                    <a:pt x="248" y="100"/>
                    <a:pt x="262" y="92"/>
                    <a:pt x="266" y="92"/>
                  </a:cubicBezTo>
                  <a:cubicBezTo>
                    <a:pt x="271" y="92"/>
                    <a:pt x="284" y="94"/>
                    <a:pt x="287" y="97"/>
                  </a:cubicBezTo>
                  <a:cubicBezTo>
                    <a:pt x="290" y="100"/>
                    <a:pt x="299" y="110"/>
                    <a:pt x="304" y="111"/>
                  </a:cubicBezTo>
                  <a:cubicBezTo>
                    <a:pt x="308" y="112"/>
                    <a:pt x="325" y="122"/>
                    <a:pt x="336" y="125"/>
                  </a:cubicBezTo>
                  <a:cubicBezTo>
                    <a:pt x="345" y="128"/>
                    <a:pt x="350" y="142"/>
                    <a:pt x="355" y="142"/>
                  </a:cubicBezTo>
                  <a:cubicBezTo>
                    <a:pt x="355" y="142"/>
                    <a:pt x="356" y="142"/>
                    <a:pt x="356" y="142"/>
                  </a:cubicBezTo>
                  <a:cubicBezTo>
                    <a:pt x="360" y="138"/>
                    <a:pt x="365" y="121"/>
                    <a:pt x="368" y="121"/>
                  </a:cubicBezTo>
                  <a:cubicBezTo>
                    <a:pt x="368" y="121"/>
                    <a:pt x="368" y="121"/>
                    <a:pt x="368" y="121"/>
                  </a:cubicBezTo>
                  <a:cubicBezTo>
                    <a:pt x="371" y="122"/>
                    <a:pt x="379" y="125"/>
                    <a:pt x="379" y="128"/>
                  </a:cubicBezTo>
                  <a:cubicBezTo>
                    <a:pt x="379" y="131"/>
                    <a:pt x="382" y="134"/>
                    <a:pt x="385" y="134"/>
                  </a:cubicBezTo>
                  <a:cubicBezTo>
                    <a:pt x="386" y="134"/>
                    <a:pt x="388" y="133"/>
                    <a:pt x="389" y="132"/>
                  </a:cubicBezTo>
                  <a:cubicBezTo>
                    <a:pt x="394" y="128"/>
                    <a:pt x="417" y="119"/>
                    <a:pt x="425" y="118"/>
                  </a:cubicBezTo>
                  <a:cubicBezTo>
                    <a:pt x="427" y="118"/>
                    <a:pt x="429" y="118"/>
                    <a:pt x="431" y="118"/>
                  </a:cubicBezTo>
                  <a:cubicBezTo>
                    <a:pt x="436" y="118"/>
                    <a:pt x="441" y="119"/>
                    <a:pt x="443" y="119"/>
                  </a:cubicBezTo>
                  <a:cubicBezTo>
                    <a:pt x="444" y="119"/>
                    <a:pt x="444" y="119"/>
                    <a:pt x="443" y="118"/>
                  </a:cubicBezTo>
                  <a:cubicBezTo>
                    <a:pt x="439" y="118"/>
                    <a:pt x="443" y="106"/>
                    <a:pt x="447" y="106"/>
                  </a:cubicBezTo>
                  <a:cubicBezTo>
                    <a:pt x="447" y="106"/>
                    <a:pt x="448" y="106"/>
                    <a:pt x="448" y="106"/>
                  </a:cubicBezTo>
                  <a:cubicBezTo>
                    <a:pt x="449" y="107"/>
                    <a:pt x="450" y="107"/>
                    <a:pt x="452" y="107"/>
                  </a:cubicBezTo>
                  <a:cubicBezTo>
                    <a:pt x="461" y="107"/>
                    <a:pt x="479" y="103"/>
                    <a:pt x="483" y="99"/>
                  </a:cubicBezTo>
                  <a:cubicBezTo>
                    <a:pt x="488" y="94"/>
                    <a:pt x="501" y="81"/>
                    <a:pt x="505" y="81"/>
                  </a:cubicBezTo>
                  <a:cubicBezTo>
                    <a:pt x="505" y="81"/>
                    <a:pt x="506" y="81"/>
                    <a:pt x="506" y="81"/>
                  </a:cubicBezTo>
                  <a:cubicBezTo>
                    <a:pt x="508" y="82"/>
                    <a:pt x="513" y="84"/>
                    <a:pt x="516" y="84"/>
                  </a:cubicBezTo>
                  <a:cubicBezTo>
                    <a:pt x="517" y="84"/>
                    <a:pt x="518" y="84"/>
                    <a:pt x="518" y="83"/>
                  </a:cubicBezTo>
                  <a:cubicBezTo>
                    <a:pt x="519" y="83"/>
                    <a:pt x="520" y="82"/>
                    <a:pt x="522" y="82"/>
                  </a:cubicBezTo>
                  <a:cubicBezTo>
                    <a:pt x="526" y="82"/>
                    <a:pt x="531" y="84"/>
                    <a:pt x="531" y="87"/>
                  </a:cubicBezTo>
                  <a:cubicBezTo>
                    <a:pt x="531" y="90"/>
                    <a:pt x="534" y="93"/>
                    <a:pt x="535" y="93"/>
                  </a:cubicBezTo>
                  <a:cubicBezTo>
                    <a:pt x="536" y="93"/>
                    <a:pt x="536" y="93"/>
                    <a:pt x="537" y="93"/>
                  </a:cubicBezTo>
                  <a:cubicBezTo>
                    <a:pt x="538" y="90"/>
                    <a:pt x="542" y="84"/>
                    <a:pt x="546" y="84"/>
                  </a:cubicBezTo>
                  <a:cubicBezTo>
                    <a:pt x="547" y="84"/>
                    <a:pt x="547" y="84"/>
                    <a:pt x="548" y="85"/>
                  </a:cubicBezTo>
                  <a:cubicBezTo>
                    <a:pt x="551" y="86"/>
                    <a:pt x="559" y="89"/>
                    <a:pt x="560" y="89"/>
                  </a:cubicBezTo>
                  <a:cubicBezTo>
                    <a:pt x="560" y="89"/>
                    <a:pt x="560" y="89"/>
                    <a:pt x="559" y="88"/>
                  </a:cubicBezTo>
                  <a:cubicBezTo>
                    <a:pt x="555" y="87"/>
                    <a:pt x="555" y="74"/>
                    <a:pt x="558" y="73"/>
                  </a:cubicBezTo>
                  <a:cubicBezTo>
                    <a:pt x="560" y="72"/>
                    <a:pt x="569" y="67"/>
                    <a:pt x="570" y="64"/>
                  </a:cubicBezTo>
                  <a:cubicBezTo>
                    <a:pt x="571" y="61"/>
                    <a:pt x="579" y="54"/>
                    <a:pt x="582" y="53"/>
                  </a:cubicBezTo>
                  <a:cubicBezTo>
                    <a:pt x="585" y="51"/>
                    <a:pt x="597" y="46"/>
                    <a:pt x="604" y="45"/>
                  </a:cubicBezTo>
                  <a:cubicBezTo>
                    <a:pt x="610" y="44"/>
                    <a:pt x="621" y="39"/>
                    <a:pt x="625" y="39"/>
                  </a:cubicBezTo>
                  <a:cubicBezTo>
                    <a:pt x="625" y="39"/>
                    <a:pt x="626" y="39"/>
                    <a:pt x="626" y="39"/>
                  </a:cubicBezTo>
                  <a:cubicBezTo>
                    <a:pt x="627" y="40"/>
                    <a:pt x="628" y="40"/>
                    <a:pt x="630" y="40"/>
                  </a:cubicBezTo>
                  <a:cubicBezTo>
                    <a:pt x="633" y="40"/>
                    <a:pt x="636" y="39"/>
                    <a:pt x="636" y="37"/>
                  </a:cubicBezTo>
                  <a:cubicBezTo>
                    <a:pt x="638" y="34"/>
                    <a:pt x="653" y="31"/>
                    <a:pt x="653" y="27"/>
                  </a:cubicBezTo>
                  <a:cubicBezTo>
                    <a:pt x="654" y="23"/>
                    <a:pt x="659" y="19"/>
                    <a:pt x="663" y="19"/>
                  </a:cubicBezTo>
                  <a:moveTo>
                    <a:pt x="663" y="0"/>
                  </a:moveTo>
                  <a:cubicBezTo>
                    <a:pt x="653" y="0"/>
                    <a:pt x="643" y="5"/>
                    <a:pt x="637" y="15"/>
                  </a:cubicBezTo>
                  <a:cubicBezTo>
                    <a:pt x="637" y="15"/>
                    <a:pt x="637" y="15"/>
                    <a:pt x="637" y="15"/>
                  </a:cubicBezTo>
                  <a:cubicBezTo>
                    <a:pt x="634" y="16"/>
                    <a:pt x="631" y="17"/>
                    <a:pt x="627" y="19"/>
                  </a:cubicBezTo>
                  <a:cubicBezTo>
                    <a:pt x="627" y="19"/>
                    <a:pt x="626" y="19"/>
                    <a:pt x="625" y="19"/>
                  </a:cubicBezTo>
                  <a:cubicBezTo>
                    <a:pt x="620" y="19"/>
                    <a:pt x="615" y="21"/>
                    <a:pt x="609" y="23"/>
                  </a:cubicBezTo>
                  <a:cubicBezTo>
                    <a:pt x="606" y="24"/>
                    <a:pt x="602" y="25"/>
                    <a:pt x="601" y="26"/>
                  </a:cubicBezTo>
                  <a:cubicBezTo>
                    <a:pt x="595" y="26"/>
                    <a:pt x="587" y="29"/>
                    <a:pt x="574" y="35"/>
                  </a:cubicBezTo>
                  <a:cubicBezTo>
                    <a:pt x="568" y="37"/>
                    <a:pt x="559" y="45"/>
                    <a:pt x="554" y="52"/>
                  </a:cubicBezTo>
                  <a:cubicBezTo>
                    <a:pt x="553" y="53"/>
                    <a:pt x="551" y="54"/>
                    <a:pt x="550" y="55"/>
                  </a:cubicBezTo>
                  <a:cubicBezTo>
                    <a:pt x="548" y="56"/>
                    <a:pt x="542" y="59"/>
                    <a:pt x="539" y="66"/>
                  </a:cubicBezTo>
                  <a:cubicBezTo>
                    <a:pt x="538" y="66"/>
                    <a:pt x="538" y="66"/>
                    <a:pt x="537" y="66"/>
                  </a:cubicBezTo>
                  <a:cubicBezTo>
                    <a:pt x="532" y="64"/>
                    <a:pt x="526" y="63"/>
                    <a:pt x="522" y="63"/>
                  </a:cubicBezTo>
                  <a:cubicBezTo>
                    <a:pt x="519" y="63"/>
                    <a:pt x="517" y="63"/>
                    <a:pt x="515" y="64"/>
                  </a:cubicBezTo>
                  <a:cubicBezTo>
                    <a:pt x="515" y="63"/>
                    <a:pt x="515" y="63"/>
                    <a:pt x="515" y="63"/>
                  </a:cubicBezTo>
                  <a:cubicBezTo>
                    <a:pt x="512" y="62"/>
                    <a:pt x="509" y="61"/>
                    <a:pt x="505" y="61"/>
                  </a:cubicBezTo>
                  <a:cubicBezTo>
                    <a:pt x="495" y="61"/>
                    <a:pt x="487" y="68"/>
                    <a:pt x="471" y="84"/>
                  </a:cubicBezTo>
                  <a:cubicBezTo>
                    <a:pt x="467" y="85"/>
                    <a:pt x="458" y="87"/>
                    <a:pt x="453" y="87"/>
                  </a:cubicBezTo>
                  <a:cubicBezTo>
                    <a:pt x="451" y="87"/>
                    <a:pt x="449" y="87"/>
                    <a:pt x="447" y="87"/>
                  </a:cubicBezTo>
                  <a:cubicBezTo>
                    <a:pt x="438" y="87"/>
                    <a:pt x="431" y="92"/>
                    <a:pt x="427" y="99"/>
                  </a:cubicBezTo>
                  <a:cubicBezTo>
                    <a:pt x="425" y="99"/>
                    <a:pt x="424" y="99"/>
                    <a:pt x="423" y="99"/>
                  </a:cubicBezTo>
                  <a:cubicBezTo>
                    <a:pt x="415" y="100"/>
                    <a:pt x="400" y="105"/>
                    <a:pt x="389" y="110"/>
                  </a:cubicBezTo>
                  <a:cubicBezTo>
                    <a:pt x="384" y="106"/>
                    <a:pt x="378" y="104"/>
                    <a:pt x="375" y="103"/>
                  </a:cubicBezTo>
                  <a:cubicBezTo>
                    <a:pt x="371" y="102"/>
                    <a:pt x="371" y="102"/>
                    <a:pt x="371" y="102"/>
                  </a:cubicBezTo>
                  <a:cubicBezTo>
                    <a:pt x="368" y="102"/>
                    <a:pt x="368" y="102"/>
                    <a:pt x="368" y="102"/>
                  </a:cubicBezTo>
                  <a:cubicBezTo>
                    <a:pt x="368" y="102"/>
                    <a:pt x="368" y="102"/>
                    <a:pt x="368" y="102"/>
                  </a:cubicBezTo>
                  <a:cubicBezTo>
                    <a:pt x="360" y="102"/>
                    <a:pt x="354" y="106"/>
                    <a:pt x="351" y="111"/>
                  </a:cubicBezTo>
                  <a:cubicBezTo>
                    <a:pt x="348" y="109"/>
                    <a:pt x="344" y="107"/>
                    <a:pt x="341" y="106"/>
                  </a:cubicBezTo>
                  <a:cubicBezTo>
                    <a:pt x="336" y="105"/>
                    <a:pt x="329" y="101"/>
                    <a:pt x="323" y="98"/>
                  </a:cubicBezTo>
                  <a:cubicBezTo>
                    <a:pt x="318" y="95"/>
                    <a:pt x="314" y="94"/>
                    <a:pt x="311" y="93"/>
                  </a:cubicBezTo>
                  <a:cubicBezTo>
                    <a:pt x="310" y="92"/>
                    <a:pt x="307" y="89"/>
                    <a:pt x="301" y="84"/>
                  </a:cubicBezTo>
                  <a:cubicBezTo>
                    <a:pt x="301" y="84"/>
                    <a:pt x="301" y="84"/>
                    <a:pt x="301" y="84"/>
                  </a:cubicBezTo>
                  <a:cubicBezTo>
                    <a:pt x="291" y="73"/>
                    <a:pt x="267" y="72"/>
                    <a:pt x="266" y="72"/>
                  </a:cubicBezTo>
                  <a:cubicBezTo>
                    <a:pt x="255" y="72"/>
                    <a:pt x="240" y="82"/>
                    <a:pt x="234" y="86"/>
                  </a:cubicBezTo>
                  <a:cubicBezTo>
                    <a:pt x="234" y="86"/>
                    <a:pt x="234" y="86"/>
                    <a:pt x="233" y="86"/>
                  </a:cubicBezTo>
                  <a:cubicBezTo>
                    <a:pt x="231" y="87"/>
                    <a:pt x="227" y="87"/>
                    <a:pt x="223" y="90"/>
                  </a:cubicBezTo>
                  <a:cubicBezTo>
                    <a:pt x="220" y="91"/>
                    <a:pt x="218" y="94"/>
                    <a:pt x="210" y="101"/>
                  </a:cubicBezTo>
                  <a:cubicBezTo>
                    <a:pt x="206" y="105"/>
                    <a:pt x="200" y="111"/>
                    <a:pt x="197" y="113"/>
                  </a:cubicBezTo>
                  <a:cubicBezTo>
                    <a:pt x="190" y="118"/>
                    <a:pt x="184" y="128"/>
                    <a:pt x="177" y="141"/>
                  </a:cubicBezTo>
                  <a:cubicBezTo>
                    <a:pt x="176" y="142"/>
                    <a:pt x="175" y="144"/>
                    <a:pt x="174" y="146"/>
                  </a:cubicBezTo>
                  <a:cubicBezTo>
                    <a:pt x="165" y="147"/>
                    <a:pt x="160" y="154"/>
                    <a:pt x="157" y="162"/>
                  </a:cubicBezTo>
                  <a:cubicBezTo>
                    <a:pt x="149" y="168"/>
                    <a:pt x="138" y="176"/>
                    <a:pt x="136" y="188"/>
                  </a:cubicBezTo>
                  <a:cubicBezTo>
                    <a:pt x="134" y="196"/>
                    <a:pt x="135" y="206"/>
                    <a:pt x="136" y="218"/>
                  </a:cubicBezTo>
                  <a:cubicBezTo>
                    <a:pt x="136" y="221"/>
                    <a:pt x="137" y="225"/>
                    <a:pt x="137" y="226"/>
                  </a:cubicBezTo>
                  <a:cubicBezTo>
                    <a:pt x="137" y="230"/>
                    <a:pt x="138" y="236"/>
                    <a:pt x="140" y="241"/>
                  </a:cubicBezTo>
                  <a:cubicBezTo>
                    <a:pt x="140" y="240"/>
                    <a:pt x="139" y="240"/>
                    <a:pt x="139" y="239"/>
                  </a:cubicBezTo>
                  <a:cubicBezTo>
                    <a:pt x="137" y="236"/>
                    <a:pt x="134" y="233"/>
                    <a:pt x="131" y="230"/>
                  </a:cubicBezTo>
                  <a:cubicBezTo>
                    <a:pt x="132" y="224"/>
                    <a:pt x="131" y="219"/>
                    <a:pt x="128" y="214"/>
                  </a:cubicBezTo>
                  <a:cubicBezTo>
                    <a:pt x="122" y="205"/>
                    <a:pt x="110" y="203"/>
                    <a:pt x="104" y="203"/>
                  </a:cubicBezTo>
                  <a:cubicBezTo>
                    <a:pt x="98" y="203"/>
                    <a:pt x="93" y="205"/>
                    <a:pt x="89" y="207"/>
                  </a:cubicBezTo>
                  <a:cubicBezTo>
                    <a:pt x="79" y="213"/>
                    <a:pt x="77" y="225"/>
                    <a:pt x="75" y="242"/>
                  </a:cubicBezTo>
                  <a:cubicBezTo>
                    <a:pt x="74" y="244"/>
                    <a:pt x="74" y="248"/>
                    <a:pt x="74" y="249"/>
                  </a:cubicBezTo>
                  <a:cubicBezTo>
                    <a:pt x="72" y="256"/>
                    <a:pt x="74" y="265"/>
                    <a:pt x="78" y="272"/>
                  </a:cubicBezTo>
                  <a:cubicBezTo>
                    <a:pt x="78" y="273"/>
                    <a:pt x="78" y="273"/>
                    <a:pt x="77" y="274"/>
                  </a:cubicBezTo>
                  <a:cubicBezTo>
                    <a:pt x="77" y="274"/>
                    <a:pt x="71" y="286"/>
                    <a:pt x="72" y="298"/>
                  </a:cubicBezTo>
                  <a:cubicBezTo>
                    <a:pt x="64" y="303"/>
                    <a:pt x="64" y="303"/>
                    <a:pt x="64" y="303"/>
                  </a:cubicBezTo>
                  <a:cubicBezTo>
                    <a:pt x="68" y="318"/>
                    <a:pt x="68" y="318"/>
                    <a:pt x="68" y="318"/>
                  </a:cubicBezTo>
                  <a:cubicBezTo>
                    <a:pt x="69" y="322"/>
                    <a:pt x="71" y="324"/>
                    <a:pt x="74" y="326"/>
                  </a:cubicBezTo>
                  <a:cubicBezTo>
                    <a:pt x="71" y="333"/>
                    <a:pt x="71" y="340"/>
                    <a:pt x="74" y="347"/>
                  </a:cubicBezTo>
                  <a:cubicBezTo>
                    <a:pt x="75" y="349"/>
                    <a:pt x="77" y="352"/>
                    <a:pt x="79" y="354"/>
                  </a:cubicBezTo>
                  <a:cubicBezTo>
                    <a:pt x="79" y="354"/>
                    <a:pt x="79" y="354"/>
                    <a:pt x="78" y="354"/>
                  </a:cubicBezTo>
                  <a:cubicBezTo>
                    <a:pt x="61" y="359"/>
                    <a:pt x="48" y="383"/>
                    <a:pt x="46" y="394"/>
                  </a:cubicBezTo>
                  <a:cubicBezTo>
                    <a:pt x="45" y="403"/>
                    <a:pt x="48" y="422"/>
                    <a:pt x="49" y="428"/>
                  </a:cubicBezTo>
                  <a:cubicBezTo>
                    <a:pt x="50" y="435"/>
                    <a:pt x="54" y="440"/>
                    <a:pt x="59" y="443"/>
                  </a:cubicBezTo>
                  <a:cubicBezTo>
                    <a:pt x="51" y="452"/>
                    <a:pt x="46" y="468"/>
                    <a:pt x="44" y="483"/>
                  </a:cubicBezTo>
                  <a:cubicBezTo>
                    <a:pt x="39" y="492"/>
                    <a:pt x="39" y="492"/>
                    <a:pt x="39" y="492"/>
                  </a:cubicBezTo>
                  <a:cubicBezTo>
                    <a:pt x="37" y="496"/>
                    <a:pt x="37" y="496"/>
                    <a:pt x="37" y="496"/>
                  </a:cubicBezTo>
                  <a:cubicBezTo>
                    <a:pt x="28" y="504"/>
                    <a:pt x="21" y="518"/>
                    <a:pt x="13" y="533"/>
                  </a:cubicBezTo>
                  <a:cubicBezTo>
                    <a:pt x="12" y="535"/>
                    <a:pt x="10" y="538"/>
                    <a:pt x="10" y="539"/>
                  </a:cubicBezTo>
                  <a:cubicBezTo>
                    <a:pt x="1" y="553"/>
                    <a:pt x="0" y="608"/>
                    <a:pt x="0" y="609"/>
                  </a:cubicBezTo>
                  <a:cubicBezTo>
                    <a:pt x="0" y="620"/>
                    <a:pt x="6" y="640"/>
                    <a:pt x="17" y="666"/>
                  </a:cubicBezTo>
                  <a:cubicBezTo>
                    <a:pt x="23" y="681"/>
                    <a:pt x="51" y="702"/>
                    <a:pt x="55" y="704"/>
                  </a:cubicBezTo>
                  <a:cubicBezTo>
                    <a:pt x="55" y="704"/>
                    <a:pt x="55" y="704"/>
                    <a:pt x="55" y="704"/>
                  </a:cubicBezTo>
                  <a:cubicBezTo>
                    <a:pt x="55" y="704"/>
                    <a:pt x="55" y="704"/>
                    <a:pt x="55" y="704"/>
                  </a:cubicBezTo>
                  <a:cubicBezTo>
                    <a:pt x="63" y="709"/>
                    <a:pt x="79" y="712"/>
                    <a:pt x="101" y="712"/>
                  </a:cubicBezTo>
                  <a:cubicBezTo>
                    <a:pt x="111" y="712"/>
                    <a:pt x="120" y="707"/>
                    <a:pt x="128" y="700"/>
                  </a:cubicBezTo>
                  <a:cubicBezTo>
                    <a:pt x="133" y="703"/>
                    <a:pt x="139" y="706"/>
                    <a:pt x="143" y="708"/>
                  </a:cubicBezTo>
                  <a:cubicBezTo>
                    <a:pt x="144" y="708"/>
                    <a:pt x="145" y="708"/>
                    <a:pt x="146" y="709"/>
                  </a:cubicBezTo>
                  <a:cubicBezTo>
                    <a:pt x="149" y="710"/>
                    <a:pt x="153" y="711"/>
                    <a:pt x="157" y="712"/>
                  </a:cubicBezTo>
                  <a:cubicBezTo>
                    <a:pt x="157" y="715"/>
                    <a:pt x="157" y="719"/>
                    <a:pt x="157" y="721"/>
                  </a:cubicBezTo>
                  <a:cubicBezTo>
                    <a:pt x="155" y="730"/>
                    <a:pt x="157" y="744"/>
                    <a:pt x="164" y="774"/>
                  </a:cubicBezTo>
                  <a:cubicBezTo>
                    <a:pt x="165" y="775"/>
                    <a:pt x="165" y="775"/>
                    <a:pt x="165" y="775"/>
                  </a:cubicBezTo>
                  <a:cubicBezTo>
                    <a:pt x="166" y="779"/>
                    <a:pt x="168" y="784"/>
                    <a:pt x="170" y="790"/>
                  </a:cubicBezTo>
                  <a:cubicBezTo>
                    <a:pt x="172" y="797"/>
                    <a:pt x="177" y="808"/>
                    <a:pt x="177" y="812"/>
                  </a:cubicBezTo>
                  <a:cubicBezTo>
                    <a:pt x="177" y="815"/>
                    <a:pt x="175" y="829"/>
                    <a:pt x="173" y="836"/>
                  </a:cubicBezTo>
                  <a:cubicBezTo>
                    <a:pt x="172" y="843"/>
                    <a:pt x="171" y="849"/>
                    <a:pt x="170" y="853"/>
                  </a:cubicBezTo>
                  <a:cubicBezTo>
                    <a:pt x="169" y="864"/>
                    <a:pt x="175" y="880"/>
                    <a:pt x="184" y="900"/>
                  </a:cubicBezTo>
                  <a:cubicBezTo>
                    <a:pt x="185" y="903"/>
                    <a:pt x="186" y="906"/>
                    <a:pt x="187" y="908"/>
                  </a:cubicBezTo>
                  <a:cubicBezTo>
                    <a:pt x="189" y="914"/>
                    <a:pt x="192" y="931"/>
                    <a:pt x="192" y="935"/>
                  </a:cubicBezTo>
                  <a:cubicBezTo>
                    <a:pt x="192" y="941"/>
                    <a:pt x="194" y="947"/>
                    <a:pt x="201" y="963"/>
                  </a:cubicBezTo>
                  <a:cubicBezTo>
                    <a:pt x="205" y="970"/>
                    <a:pt x="209" y="980"/>
                    <a:pt x="210" y="984"/>
                  </a:cubicBezTo>
                  <a:cubicBezTo>
                    <a:pt x="217" y="1008"/>
                    <a:pt x="251" y="1010"/>
                    <a:pt x="262" y="1010"/>
                  </a:cubicBezTo>
                  <a:cubicBezTo>
                    <a:pt x="273" y="1010"/>
                    <a:pt x="281" y="1008"/>
                    <a:pt x="288" y="1004"/>
                  </a:cubicBezTo>
                  <a:cubicBezTo>
                    <a:pt x="296" y="999"/>
                    <a:pt x="305" y="988"/>
                    <a:pt x="315" y="975"/>
                  </a:cubicBezTo>
                  <a:cubicBezTo>
                    <a:pt x="318" y="972"/>
                    <a:pt x="321" y="968"/>
                    <a:pt x="322" y="967"/>
                  </a:cubicBezTo>
                  <a:cubicBezTo>
                    <a:pt x="330" y="960"/>
                    <a:pt x="333" y="949"/>
                    <a:pt x="338" y="933"/>
                  </a:cubicBezTo>
                  <a:cubicBezTo>
                    <a:pt x="338" y="932"/>
                    <a:pt x="339" y="932"/>
                    <a:pt x="339" y="932"/>
                  </a:cubicBezTo>
                  <a:cubicBezTo>
                    <a:pt x="349" y="928"/>
                    <a:pt x="351" y="920"/>
                    <a:pt x="357" y="904"/>
                  </a:cubicBezTo>
                  <a:cubicBezTo>
                    <a:pt x="359" y="896"/>
                    <a:pt x="365" y="881"/>
                    <a:pt x="367" y="877"/>
                  </a:cubicBezTo>
                  <a:cubicBezTo>
                    <a:pt x="381" y="862"/>
                    <a:pt x="391" y="813"/>
                    <a:pt x="390" y="795"/>
                  </a:cubicBezTo>
                  <a:cubicBezTo>
                    <a:pt x="389" y="784"/>
                    <a:pt x="394" y="759"/>
                    <a:pt x="397" y="750"/>
                  </a:cubicBezTo>
                  <a:cubicBezTo>
                    <a:pt x="398" y="747"/>
                    <a:pt x="404" y="740"/>
                    <a:pt x="407" y="737"/>
                  </a:cubicBezTo>
                  <a:cubicBezTo>
                    <a:pt x="406" y="738"/>
                    <a:pt x="406" y="738"/>
                    <a:pt x="406" y="738"/>
                  </a:cubicBezTo>
                  <a:cubicBezTo>
                    <a:pt x="415" y="731"/>
                    <a:pt x="441" y="689"/>
                    <a:pt x="442" y="688"/>
                  </a:cubicBezTo>
                  <a:cubicBezTo>
                    <a:pt x="448" y="677"/>
                    <a:pt x="459" y="647"/>
                    <a:pt x="455" y="633"/>
                  </a:cubicBezTo>
                  <a:cubicBezTo>
                    <a:pt x="455" y="630"/>
                    <a:pt x="454" y="627"/>
                    <a:pt x="452" y="625"/>
                  </a:cubicBezTo>
                  <a:cubicBezTo>
                    <a:pt x="461" y="619"/>
                    <a:pt x="467" y="615"/>
                    <a:pt x="470" y="611"/>
                  </a:cubicBezTo>
                  <a:cubicBezTo>
                    <a:pt x="471" y="610"/>
                    <a:pt x="474" y="609"/>
                    <a:pt x="475" y="608"/>
                  </a:cubicBezTo>
                  <a:cubicBezTo>
                    <a:pt x="480" y="605"/>
                    <a:pt x="483" y="603"/>
                    <a:pt x="486" y="601"/>
                  </a:cubicBezTo>
                  <a:cubicBezTo>
                    <a:pt x="493" y="595"/>
                    <a:pt x="496" y="587"/>
                    <a:pt x="499" y="578"/>
                  </a:cubicBezTo>
                  <a:cubicBezTo>
                    <a:pt x="500" y="576"/>
                    <a:pt x="500" y="574"/>
                    <a:pt x="501" y="573"/>
                  </a:cubicBezTo>
                  <a:cubicBezTo>
                    <a:pt x="504" y="569"/>
                    <a:pt x="505" y="564"/>
                    <a:pt x="505" y="559"/>
                  </a:cubicBezTo>
                  <a:cubicBezTo>
                    <a:pt x="514" y="557"/>
                    <a:pt x="514" y="557"/>
                    <a:pt x="514" y="557"/>
                  </a:cubicBezTo>
                  <a:cubicBezTo>
                    <a:pt x="519" y="556"/>
                    <a:pt x="519" y="556"/>
                    <a:pt x="519" y="556"/>
                  </a:cubicBezTo>
                  <a:cubicBezTo>
                    <a:pt x="525" y="555"/>
                    <a:pt x="525" y="555"/>
                    <a:pt x="525" y="555"/>
                  </a:cubicBezTo>
                  <a:cubicBezTo>
                    <a:pt x="526" y="556"/>
                    <a:pt x="526" y="556"/>
                    <a:pt x="526" y="556"/>
                  </a:cubicBezTo>
                  <a:cubicBezTo>
                    <a:pt x="527" y="565"/>
                    <a:pt x="533" y="573"/>
                    <a:pt x="540" y="578"/>
                  </a:cubicBezTo>
                  <a:cubicBezTo>
                    <a:pt x="541" y="580"/>
                    <a:pt x="541" y="581"/>
                    <a:pt x="541" y="582"/>
                  </a:cubicBezTo>
                  <a:cubicBezTo>
                    <a:pt x="542" y="584"/>
                    <a:pt x="542" y="585"/>
                    <a:pt x="543" y="586"/>
                  </a:cubicBezTo>
                  <a:cubicBezTo>
                    <a:pt x="543" y="587"/>
                    <a:pt x="543" y="587"/>
                    <a:pt x="543" y="587"/>
                  </a:cubicBezTo>
                  <a:cubicBezTo>
                    <a:pt x="543" y="587"/>
                    <a:pt x="543" y="587"/>
                    <a:pt x="543" y="587"/>
                  </a:cubicBezTo>
                  <a:cubicBezTo>
                    <a:pt x="544" y="589"/>
                    <a:pt x="545" y="591"/>
                    <a:pt x="547" y="595"/>
                  </a:cubicBezTo>
                  <a:cubicBezTo>
                    <a:pt x="549" y="599"/>
                    <a:pt x="555" y="610"/>
                    <a:pt x="556" y="613"/>
                  </a:cubicBezTo>
                  <a:cubicBezTo>
                    <a:pt x="558" y="621"/>
                    <a:pt x="564" y="631"/>
                    <a:pt x="569" y="641"/>
                  </a:cubicBezTo>
                  <a:cubicBezTo>
                    <a:pt x="570" y="642"/>
                    <a:pt x="570" y="642"/>
                    <a:pt x="570" y="643"/>
                  </a:cubicBezTo>
                  <a:cubicBezTo>
                    <a:pt x="571" y="645"/>
                    <a:pt x="572" y="651"/>
                    <a:pt x="572" y="653"/>
                  </a:cubicBezTo>
                  <a:cubicBezTo>
                    <a:pt x="572" y="668"/>
                    <a:pt x="589" y="681"/>
                    <a:pt x="602" y="681"/>
                  </a:cubicBezTo>
                  <a:cubicBezTo>
                    <a:pt x="603" y="681"/>
                    <a:pt x="603" y="681"/>
                    <a:pt x="603" y="681"/>
                  </a:cubicBezTo>
                  <a:cubicBezTo>
                    <a:pt x="604" y="681"/>
                    <a:pt x="604" y="681"/>
                    <a:pt x="604" y="681"/>
                  </a:cubicBezTo>
                  <a:cubicBezTo>
                    <a:pt x="619" y="680"/>
                    <a:pt x="625" y="664"/>
                    <a:pt x="629" y="654"/>
                  </a:cubicBezTo>
                  <a:cubicBezTo>
                    <a:pt x="632" y="646"/>
                    <a:pt x="635" y="635"/>
                    <a:pt x="636" y="629"/>
                  </a:cubicBezTo>
                  <a:cubicBezTo>
                    <a:pt x="637" y="627"/>
                    <a:pt x="637" y="626"/>
                    <a:pt x="638" y="624"/>
                  </a:cubicBezTo>
                  <a:cubicBezTo>
                    <a:pt x="642" y="622"/>
                    <a:pt x="644" y="619"/>
                    <a:pt x="646" y="616"/>
                  </a:cubicBezTo>
                  <a:cubicBezTo>
                    <a:pt x="652" y="614"/>
                    <a:pt x="658" y="610"/>
                    <a:pt x="661" y="602"/>
                  </a:cubicBezTo>
                  <a:cubicBezTo>
                    <a:pt x="661" y="601"/>
                    <a:pt x="662" y="599"/>
                    <a:pt x="663" y="596"/>
                  </a:cubicBezTo>
                  <a:cubicBezTo>
                    <a:pt x="663" y="594"/>
                    <a:pt x="664" y="590"/>
                    <a:pt x="665" y="587"/>
                  </a:cubicBezTo>
                  <a:cubicBezTo>
                    <a:pt x="668" y="585"/>
                    <a:pt x="671" y="583"/>
                    <a:pt x="673" y="581"/>
                  </a:cubicBezTo>
                  <a:cubicBezTo>
                    <a:pt x="674" y="582"/>
                    <a:pt x="674" y="583"/>
                    <a:pt x="675" y="583"/>
                  </a:cubicBezTo>
                  <a:cubicBezTo>
                    <a:pt x="675" y="585"/>
                    <a:pt x="676" y="588"/>
                    <a:pt x="677" y="590"/>
                  </a:cubicBezTo>
                  <a:cubicBezTo>
                    <a:pt x="676" y="595"/>
                    <a:pt x="677" y="600"/>
                    <a:pt x="681" y="607"/>
                  </a:cubicBezTo>
                  <a:cubicBezTo>
                    <a:pt x="685" y="613"/>
                    <a:pt x="691" y="620"/>
                    <a:pt x="699" y="623"/>
                  </a:cubicBezTo>
                  <a:cubicBezTo>
                    <a:pt x="700" y="628"/>
                    <a:pt x="704" y="632"/>
                    <a:pt x="707" y="637"/>
                  </a:cubicBezTo>
                  <a:cubicBezTo>
                    <a:pt x="708" y="637"/>
                    <a:pt x="709" y="638"/>
                    <a:pt x="709" y="639"/>
                  </a:cubicBezTo>
                  <a:cubicBezTo>
                    <a:pt x="709" y="640"/>
                    <a:pt x="709" y="641"/>
                    <a:pt x="709" y="642"/>
                  </a:cubicBezTo>
                  <a:cubicBezTo>
                    <a:pt x="706" y="653"/>
                    <a:pt x="709" y="671"/>
                    <a:pt x="710" y="674"/>
                  </a:cubicBezTo>
                  <a:cubicBezTo>
                    <a:pt x="714" y="687"/>
                    <a:pt x="744" y="713"/>
                    <a:pt x="745" y="713"/>
                  </a:cubicBezTo>
                  <a:cubicBezTo>
                    <a:pt x="750" y="718"/>
                    <a:pt x="756" y="719"/>
                    <a:pt x="760" y="719"/>
                  </a:cubicBezTo>
                  <a:cubicBezTo>
                    <a:pt x="768" y="719"/>
                    <a:pt x="776" y="714"/>
                    <a:pt x="781" y="706"/>
                  </a:cubicBezTo>
                  <a:cubicBezTo>
                    <a:pt x="786" y="696"/>
                    <a:pt x="787" y="680"/>
                    <a:pt x="780" y="669"/>
                  </a:cubicBezTo>
                  <a:cubicBezTo>
                    <a:pt x="780" y="669"/>
                    <a:pt x="780" y="668"/>
                    <a:pt x="779" y="668"/>
                  </a:cubicBezTo>
                  <a:cubicBezTo>
                    <a:pt x="794" y="661"/>
                    <a:pt x="813" y="643"/>
                    <a:pt x="814" y="624"/>
                  </a:cubicBezTo>
                  <a:cubicBezTo>
                    <a:pt x="815" y="615"/>
                    <a:pt x="819" y="604"/>
                    <a:pt x="821" y="598"/>
                  </a:cubicBezTo>
                  <a:cubicBezTo>
                    <a:pt x="823" y="594"/>
                    <a:pt x="824" y="591"/>
                    <a:pt x="824" y="588"/>
                  </a:cubicBezTo>
                  <a:cubicBezTo>
                    <a:pt x="825" y="585"/>
                    <a:pt x="825" y="581"/>
                    <a:pt x="824" y="578"/>
                  </a:cubicBezTo>
                  <a:cubicBezTo>
                    <a:pt x="843" y="569"/>
                    <a:pt x="858" y="544"/>
                    <a:pt x="858" y="544"/>
                  </a:cubicBezTo>
                  <a:cubicBezTo>
                    <a:pt x="860" y="540"/>
                    <a:pt x="865" y="536"/>
                    <a:pt x="867" y="535"/>
                  </a:cubicBezTo>
                  <a:cubicBezTo>
                    <a:pt x="867" y="534"/>
                    <a:pt x="868" y="534"/>
                    <a:pt x="868" y="534"/>
                  </a:cubicBezTo>
                  <a:cubicBezTo>
                    <a:pt x="868" y="534"/>
                    <a:pt x="868" y="534"/>
                    <a:pt x="868" y="534"/>
                  </a:cubicBezTo>
                  <a:cubicBezTo>
                    <a:pt x="869" y="533"/>
                    <a:pt x="869" y="533"/>
                    <a:pt x="869" y="533"/>
                  </a:cubicBezTo>
                  <a:cubicBezTo>
                    <a:pt x="869" y="533"/>
                    <a:pt x="869" y="533"/>
                    <a:pt x="869" y="533"/>
                  </a:cubicBezTo>
                  <a:cubicBezTo>
                    <a:pt x="877" y="523"/>
                    <a:pt x="882" y="495"/>
                    <a:pt x="882" y="494"/>
                  </a:cubicBezTo>
                  <a:cubicBezTo>
                    <a:pt x="884" y="485"/>
                    <a:pt x="880" y="475"/>
                    <a:pt x="878" y="468"/>
                  </a:cubicBezTo>
                  <a:cubicBezTo>
                    <a:pt x="880" y="468"/>
                    <a:pt x="882" y="468"/>
                    <a:pt x="884" y="468"/>
                  </a:cubicBezTo>
                  <a:cubicBezTo>
                    <a:pt x="891" y="468"/>
                    <a:pt x="899" y="464"/>
                    <a:pt x="906" y="456"/>
                  </a:cubicBezTo>
                  <a:cubicBezTo>
                    <a:pt x="915" y="446"/>
                    <a:pt x="924" y="428"/>
                    <a:pt x="922" y="411"/>
                  </a:cubicBezTo>
                  <a:cubicBezTo>
                    <a:pt x="921" y="406"/>
                    <a:pt x="923" y="398"/>
                    <a:pt x="925" y="394"/>
                  </a:cubicBezTo>
                  <a:cubicBezTo>
                    <a:pt x="930" y="391"/>
                    <a:pt x="935" y="384"/>
                    <a:pt x="945" y="369"/>
                  </a:cubicBezTo>
                  <a:cubicBezTo>
                    <a:pt x="951" y="361"/>
                    <a:pt x="951" y="361"/>
                    <a:pt x="951" y="361"/>
                  </a:cubicBezTo>
                  <a:cubicBezTo>
                    <a:pt x="947" y="352"/>
                    <a:pt x="947" y="352"/>
                    <a:pt x="947" y="352"/>
                  </a:cubicBezTo>
                  <a:cubicBezTo>
                    <a:pt x="909" y="239"/>
                    <a:pt x="843" y="136"/>
                    <a:pt x="758" y="52"/>
                  </a:cubicBezTo>
                  <a:cubicBezTo>
                    <a:pt x="751" y="46"/>
                    <a:pt x="751" y="46"/>
                    <a:pt x="751" y="46"/>
                  </a:cubicBezTo>
                  <a:cubicBezTo>
                    <a:pt x="743" y="47"/>
                    <a:pt x="743" y="47"/>
                    <a:pt x="743" y="47"/>
                  </a:cubicBezTo>
                  <a:cubicBezTo>
                    <a:pt x="739" y="46"/>
                    <a:pt x="739" y="46"/>
                    <a:pt x="739" y="46"/>
                  </a:cubicBezTo>
                  <a:cubicBezTo>
                    <a:pt x="739" y="43"/>
                    <a:pt x="739" y="41"/>
                    <a:pt x="739" y="39"/>
                  </a:cubicBezTo>
                  <a:cubicBezTo>
                    <a:pt x="737" y="33"/>
                    <a:pt x="737" y="33"/>
                    <a:pt x="737" y="33"/>
                  </a:cubicBezTo>
                  <a:cubicBezTo>
                    <a:pt x="733" y="29"/>
                    <a:pt x="733" y="29"/>
                    <a:pt x="733" y="29"/>
                  </a:cubicBezTo>
                  <a:cubicBezTo>
                    <a:pt x="727" y="24"/>
                    <a:pt x="720" y="18"/>
                    <a:pt x="714" y="13"/>
                  </a:cubicBezTo>
                  <a:cubicBezTo>
                    <a:pt x="709" y="8"/>
                    <a:pt x="709" y="8"/>
                    <a:pt x="709" y="8"/>
                  </a:cubicBezTo>
                  <a:cubicBezTo>
                    <a:pt x="702" y="8"/>
                    <a:pt x="702" y="8"/>
                    <a:pt x="702" y="8"/>
                  </a:cubicBezTo>
                  <a:cubicBezTo>
                    <a:pt x="699" y="8"/>
                    <a:pt x="696" y="8"/>
                    <a:pt x="694" y="8"/>
                  </a:cubicBezTo>
                  <a:cubicBezTo>
                    <a:pt x="693" y="8"/>
                    <a:pt x="693" y="8"/>
                    <a:pt x="693" y="8"/>
                  </a:cubicBezTo>
                  <a:cubicBezTo>
                    <a:pt x="691" y="8"/>
                    <a:pt x="689" y="8"/>
                    <a:pt x="688" y="8"/>
                  </a:cubicBezTo>
                  <a:cubicBezTo>
                    <a:pt x="686" y="8"/>
                    <a:pt x="679" y="6"/>
                    <a:pt x="676" y="4"/>
                  </a:cubicBezTo>
                  <a:cubicBezTo>
                    <a:pt x="672" y="1"/>
                    <a:pt x="668" y="0"/>
                    <a:pt x="663" y="0"/>
                  </a:cubicBezTo>
                  <a:close/>
                  <a:moveTo>
                    <a:pt x="145" y="261"/>
                  </a:moveTo>
                  <a:cubicBezTo>
                    <a:pt x="144" y="255"/>
                    <a:pt x="143" y="249"/>
                    <a:pt x="142" y="245"/>
                  </a:cubicBezTo>
                  <a:cubicBezTo>
                    <a:pt x="144" y="250"/>
                    <a:pt x="147" y="254"/>
                    <a:pt x="150" y="257"/>
                  </a:cubicBezTo>
                  <a:cubicBezTo>
                    <a:pt x="150" y="258"/>
                    <a:pt x="150" y="259"/>
                    <a:pt x="150" y="259"/>
                  </a:cubicBezTo>
                  <a:cubicBezTo>
                    <a:pt x="149" y="259"/>
                    <a:pt x="149" y="260"/>
                    <a:pt x="149" y="260"/>
                  </a:cubicBezTo>
                  <a:cubicBezTo>
                    <a:pt x="147" y="260"/>
                    <a:pt x="146" y="261"/>
                    <a:pt x="145" y="261"/>
                  </a:cubicBezTo>
                  <a:close/>
                  <a:moveTo>
                    <a:pt x="143" y="418"/>
                  </a:moveTo>
                  <a:cubicBezTo>
                    <a:pt x="145" y="415"/>
                    <a:pt x="150" y="410"/>
                    <a:pt x="152" y="407"/>
                  </a:cubicBezTo>
                  <a:cubicBezTo>
                    <a:pt x="153" y="406"/>
                    <a:pt x="154" y="406"/>
                    <a:pt x="155" y="405"/>
                  </a:cubicBezTo>
                  <a:cubicBezTo>
                    <a:pt x="155" y="409"/>
                    <a:pt x="157" y="412"/>
                    <a:pt x="159" y="415"/>
                  </a:cubicBezTo>
                  <a:cubicBezTo>
                    <a:pt x="158" y="415"/>
                    <a:pt x="157" y="415"/>
                    <a:pt x="156" y="416"/>
                  </a:cubicBezTo>
                  <a:cubicBezTo>
                    <a:pt x="154" y="416"/>
                    <a:pt x="148" y="417"/>
                    <a:pt x="143" y="418"/>
                  </a:cubicBezTo>
                  <a:close/>
                  <a:moveTo>
                    <a:pt x="219" y="448"/>
                  </a:moveTo>
                  <a:cubicBezTo>
                    <a:pt x="224" y="446"/>
                    <a:pt x="228" y="442"/>
                    <a:pt x="230" y="439"/>
                  </a:cubicBezTo>
                  <a:cubicBezTo>
                    <a:pt x="233" y="446"/>
                    <a:pt x="239" y="452"/>
                    <a:pt x="247" y="455"/>
                  </a:cubicBezTo>
                  <a:cubicBezTo>
                    <a:pt x="244" y="456"/>
                    <a:pt x="241" y="457"/>
                    <a:pt x="239" y="458"/>
                  </a:cubicBezTo>
                  <a:cubicBezTo>
                    <a:pt x="236" y="457"/>
                    <a:pt x="233" y="455"/>
                    <a:pt x="231" y="454"/>
                  </a:cubicBezTo>
                  <a:cubicBezTo>
                    <a:pt x="227" y="452"/>
                    <a:pt x="223" y="450"/>
                    <a:pt x="219" y="448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86"/>
            <p:cNvSpPr/>
            <p:nvPr userDrawn="1"/>
          </p:nvSpPr>
          <p:spPr bwMode="auto">
            <a:xfrm>
              <a:off x="8580438" y="2138364"/>
              <a:ext cx="90488" cy="88900"/>
            </a:xfrm>
            <a:custGeom>
              <a:avLst/>
              <a:gdLst>
                <a:gd name="T0" fmla="*/ 20 w 57"/>
                <a:gd name="T1" fmla="*/ 56 h 56"/>
                <a:gd name="T2" fmla="*/ 16 w 57"/>
                <a:gd name="T3" fmla="*/ 51 h 56"/>
                <a:gd name="T4" fmla="*/ 10 w 57"/>
                <a:gd name="T5" fmla="*/ 45 h 56"/>
                <a:gd name="T6" fmla="*/ 3 w 57"/>
                <a:gd name="T7" fmla="*/ 40 h 56"/>
                <a:gd name="T8" fmla="*/ 3 w 57"/>
                <a:gd name="T9" fmla="*/ 25 h 56"/>
                <a:gd name="T10" fmla="*/ 13 w 57"/>
                <a:gd name="T11" fmla="*/ 16 h 56"/>
                <a:gd name="T12" fmla="*/ 14 w 57"/>
                <a:gd name="T13" fmla="*/ 16 h 56"/>
                <a:gd name="T14" fmla="*/ 20 w 57"/>
                <a:gd name="T15" fmla="*/ 6 h 56"/>
                <a:gd name="T16" fmla="*/ 31 w 57"/>
                <a:gd name="T17" fmla="*/ 0 h 56"/>
                <a:gd name="T18" fmla="*/ 36 w 57"/>
                <a:gd name="T19" fmla="*/ 1 h 56"/>
                <a:gd name="T20" fmla="*/ 46 w 57"/>
                <a:gd name="T21" fmla="*/ 10 h 56"/>
                <a:gd name="T22" fmla="*/ 49 w 57"/>
                <a:gd name="T23" fmla="*/ 15 h 56"/>
                <a:gd name="T24" fmla="*/ 57 w 57"/>
                <a:gd name="T25" fmla="*/ 29 h 56"/>
                <a:gd name="T26" fmla="*/ 42 w 57"/>
                <a:gd name="T27" fmla="*/ 50 h 56"/>
                <a:gd name="T28" fmla="*/ 36 w 57"/>
                <a:gd name="T29" fmla="*/ 53 h 56"/>
                <a:gd name="T30" fmla="*/ 26 w 57"/>
                <a:gd name="T31" fmla="*/ 56 h 56"/>
                <a:gd name="T32" fmla="*/ 20 w 57"/>
                <a:gd name="T3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56">
                  <a:moveTo>
                    <a:pt x="20" y="56"/>
                  </a:moveTo>
                  <a:cubicBezTo>
                    <a:pt x="16" y="51"/>
                    <a:pt x="16" y="51"/>
                    <a:pt x="16" y="51"/>
                  </a:cubicBezTo>
                  <a:cubicBezTo>
                    <a:pt x="16" y="50"/>
                    <a:pt x="12" y="46"/>
                    <a:pt x="10" y="45"/>
                  </a:cubicBezTo>
                  <a:cubicBezTo>
                    <a:pt x="7" y="44"/>
                    <a:pt x="4" y="42"/>
                    <a:pt x="3" y="40"/>
                  </a:cubicBezTo>
                  <a:cubicBezTo>
                    <a:pt x="0" y="36"/>
                    <a:pt x="0" y="31"/>
                    <a:pt x="3" y="25"/>
                  </a:cubicBezTo>
                  <a:cubicBezTo>
                    <a:pt x="6" y="20"/>
                    <a:pt x="10" y="18"/>
                    <a:pt x="13" y="16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5" y="12"/>
                    <a:pt x="17" y="9"/>
                    <a:pt x="20" y="6"/>
                  </a:cubicBezTo>
                  <a:cubicBezTo>
                    <a:pt x="23" y="2"/>
                    <a:pt x="27" y="0"/>
                    <a:pt x="31" y="0"/>
                  </a:cubicBezTo>
                  <a:cubicBezTo>
                    <a:pt x="33" y="0"/>
                    <a:pt x="35" y="0"/>
                    <a:pt x="36" y="1"/>
                  </a:cubicBezTo>
                  <a:cubicBezTo>
                    <a:pt x="40" y="3"/>
                    <a:pt x="43" y="6"/>
                    <a:pt x="46" y="10"/>
                  </a:cubicBezTo>
                  <a:cubicBezTo>
                    <a:pt x="47" y="12"/>
                    <a:pt x="48" y="14"/>
                    <a:pt x="49" y="15"/>
                  </a:cubicBezTo>
                  <a:cubicBezTo>
                    <a:pt x="53" y="16"/>
                    <a:pt x="57" y="21"/>
                    <a:pt x="57" y="29"/>
                  </a:cubicBezTo>
                  <a:cubicBezTo>
                    <a:pt x="56" y="36"/>
                    <a:pt x="52" y="48"/>
                    <a:pt x="42" y="50"/>
                  </a:cubicBezTo>
                  <a:cubicBezTo>
                    <a:pt x="41" y="50"/>
                    <a:pt x="38" y="52"/>
                    <a:pt x="36" y="53"/>
                  </a:cubicBezTo>
                  <a:cubicBezTo>
                    <a:pt x="32" y="55"/>
                    <a:pt x="29" y="56"/>
                    <a:pt x="26" y="56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87"/>
            <p:cNvSpPr>
              <a:spLocks noEditPoints="1"/>
            </p:cNvSpPr>
            <p:nvPr userDrawn="1"/>
          </p:nvSpPr>
          <p:spPr bwMode="auto">
            <a:xfrm>
              <a:off x="8562975" y="2122489"/>
              <a:ext cx="123825" cy="120650"/>
            </a:xfrm>
            <a:custGeom>
              <a:avLst/>
              <a:gdLst>
                <a:gd name="T0" fmla="*/ 42 w 78"/>
                <a:gd name="T1" fmla="*/ 20 h 76"/>
                <a:gd name="T2" fmla="*/ 43 w 78"/>
                <a:gd name="T3" fmla="*/ 20 h 76"/>
                <a:gd name="T4" fmla="*/ 56 w 78"/>
                <a:gd name="T5" fmla="*/ 34 h 76"/>
                <a:gd name="T6" fmla="*/ 51 w 78"/>
                <a:gd name="T7" fmla="*/ 50 h 76"/>
                <a:gd name="T8" fmla="*/ 37 w 78"/>
                <a:gd name="T9" fmla="*/ 57 h 76"/>
                <a:gd name="T10" fmla="*/ 36 w 78"/>
                <a:gd name="T11" fmla="*/ 56 h 76"/>
                <a:gd name="T12" fmla="*/ 23 w 78"/>
                <a:gd name="T13" fmla="*/ 45 h 76"/>
                <a:gd name="T14" fmla="*/ 23 w 78"/>
                <a:gd name="T15" fmla="*/ 45 h 76"/>
                <a:gd name="T16" fmla="*/ 23 w 78"/>
                <a:gd name="T17" fmla="*/ 45 h 76"/>
                <a:gd name="T18" fmla="*/ 23 w 78"/>
                <a:gd name="T19" fmla="*/ 39 h 76"/>
                <a:gd name="T20" fmla="*/ 35 w 78"/>
                <a:gd name="T21" fmla="*/ 29 h 76"/>
                <a:gd name="T22" fmla="*/ 42 w 78"/>
                <a:gd name="T23" fmla="*/ 20 h 76"/>
                <a:gd name="T24" fmla="*/ 42 w 78"/>
                <a:gd name="T25" fmla="*/ 0 h 76"/>
                <a:gd name="T26" fmla="*/ 23 w 78"/>
                <a:gd name="T27" fmla="*/ 9 h 76"/>
                <a:gd name="T28" fmla="*/ 17 w 78"/>
                <a:gd name="T29" fmla="*/ 19 h 76"/>
                <a:gd name="T30" fmla="*/ 6 w 78"/>
                <a:gd name="T31" fmla="*/ 30 h 76"/>
                <a:gd name="T32" fmla="*/ 6 w 78"/>
                <a:gd name="T33" fmla="*/ 30 h 76"/>
                <a:gd name="T34" fmla="*/ 5 w 78"/>
                <a:gd name="T35" fmla="*/ 31 h 76"/>
                <a:gd name="T36" fmla="*/ 5 w 78"/>
                <a:gd name="T37" fmla="*/ 55 h 76"/>
                <a:gd name="T38" fmla="*/ 16 w 78"/>
                <a:gd name="T39" fmla="*/ 64 h 76"/>
                <a:gd name="T40" fmla="*/ 20 w 78"/>
                <a:gd name="T41" fmla="*/ 67 h 76"/>
                <a:gd name="T42" fmla="*/ 37 w 78"/>
                <a:gd name="T43" fmla="*/ 76 h 76"/>
                <a:gd name="T44" fmla="*/ 52 w 78"/>
                <a:gd name="T45" fmla="*/ 71 h 76"/>
                <a:gd name="T46" fmla="*/ 55 w 78"/>
                <a:gd name="T47" fmla="*/ 69 h 76"/>
                <a:gd name="T48" fmla="*/ 77 w 78"/>
                <a:gd name="T49" fmla="*/ 39 h 76"/>
                <a:gd name="T50" fmla="*/ 66 w 78"/>
                <a:gd name="T51" fmla="*/ 17 h 76"/>
                <a:gd name="T52" fmla="*/ 64 w 78"/>
                <a:gd name="T53" fmla="*/ 15 h 76"/>
                <a:gd name="T54" fmla="*/ 51 w 78"/>
                <a:gd name="T55" fmla="*/ 2 h 76"/>
                <a:gd name="T56" fmla="*/ 42 w 78"/>
                <a:gd name="T57" fmla="*/ 0 h 76"/>
                <a:gd name="T58" fmla="*/ 42 w 78"/>
                <a:gd name="T59" fmla="*/ 0 h 76"/>
                <a:gd name="T60" fmla="*/ 42 w 78"/>
                <a:gd name="T6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8" h="76">
                  <a:moveTo>
                    <a:pt x="42" y="20"/>
                  </a:moveTo>
                  <a:cubicBezTo>
                    <a:pt x="43" y="20"/>
                    <a:pt x="43" y="20"/>
                    <a:pt x="43" y="20"/>
                  </a:cubicBezTo>
                  <a:cubicBezTo>
                    <a:pt x="47" y="21"/>
                    <a:pt x="52" y="33"/>
                    <a:pt x="56" y="34"/>
                  </a:cubicBezTo>
                  <a:cubicBezTo>
                    <a:pt x="60" y="35"/>
                    <a:pt x="57" y="49"/>
                    <a:pt x="51" y="50"/>
                  </a:cubicBezTo>
                  <a:cubicBezTo>
                    <a:pt x="47" y="51"/>
                    <a:pt x="39" y="57"/>
                    <a:pt x="37" y="57"/>
                  </a:cubicBezTo>
                  <a:cubicBezTo>
                    <a:pt x="36" y="57"/>
                    <a:pt x="36" y="56"/>
                    <a:pt x="36" y="56"/>
                  </a:cubicBezTo>
                  <a:cubicBezTo>
                    <a:pt x="35" y="54"/>
                    <a:pt x="26" y="45"/>
                    <a:pt x="23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1" y="45"/>
                    <a:pt x="21" y="43"/>
                    <a:pt x="23" y="39"/>
                  </a:cubicBezTo>
                  <a:cubicBezTo>
                    <a:pt x="25" y="35"/>
                    <a:pt x="35" y="34"/>
                    <a:pt x="35" y="29"/>
                  </a:cubicBezTo>
                  <a:cubicBezTo>
                    <a:pt x="34" y="25"/>
                    <a:pt x="39" y="20"/>
                    <a:pt x="42" y="20"/>
                  </a:cubicBezTo>
                  <a:moveTo>
                    <a:pt x="42" y="0"/>
                  </a:moveTo>
                  <a:cubicBezTo>
                    <a:pt x="36" y="0"/>
                    <a:pt x="29" y="4"/>
                    <a:pt x="23" y="9"/>
                  </a:cubicBezTo>
                  <a:cubicBezTo>
                    <a:pt x="21" y="12"/>
                    <a:pt x="19" y="16"/>
                    <a:pt x="17" y="19"/>
                  </a:cubicBezTo>
                  <a:cubicBezTo>
                    <a:pt x="13" y="21"/>
                    <a:pt x="9" y="24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0" y="42"/>
                    <a:pt x="2" y="50"/>
                    <a:pt x="5" y="55"/>
                  </a:cubicBezTo>
                  <a:cubicBezTo>
                    <a:pt x="8" y="59"/>
                    <a:pt x="12" y="62"/>
                    <a:pt x="16" y="64"/>
                  </a:cubicBezTo>
                  <a:cubicBezTo>
                    <a:pt x="18" y="65"/>
                    <a:pt x="19" y="66"/>
                    <a:pt x="20" y="67"/>
                  </a:cubicBezTo>
                  <a:cubicBezTo>
                    <a:pt x="23" y="73"/>
                    <a:pt x="30" y="76"/>
                    <a:pt x="37" y="76"/>
                  </a:cubicBezTo>
                  <a:cubicBezTo>
                    <a:pt x="43" y="76"/>
                    <a:pt x="47" y="74"/>
                    <a:pt x="52" y="71"/>
                  </a:cubicBezTo>
                  <a:cubicBezTo>
                    <a:pt x="53" y="71"/>
                    <a:pt x="55" y="70"/>
                    <a:pt x="55" y="69"/>
                  </a:cubicBezTo>
                  <a:cubicBezTo>
                    <a:pt x="69" y="66"/>
                    <a:pt x="77" y="52"/>
                    <a:pt x="77" y="39"/>
                  </a:cubicBezTo>
                  <a:cubicBezTo>
                    <a:pt x="78" y="28"/>
                    <a:pt x="73" y="21"/>
                    <a:pt x="66" y="17"/>
                  </a:cubicBezTo>
                  <a:cubicBezTo>
                    <a:pt x="66" y="16"/>
                    <a:pt x="65" y="15"/>
                    <a:pt x="64" y="15"/>
                  </a:cubicBezTo>
                  <a:cubicBezTo>
                    <a:pt x="61" y="10"/>
                    <a:pt x="57" y="5"/>
                    <a:pt x="51" y="2"/>
                  </a:cubicBezTo>
                  <a:cubicBezTo>
                    <a:pt x="49" y="1"/>
                    <a:pt x="46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88"/>
            <p:cNvSpPr/>
            <p:nvPr userDrawn="1"/>
          </p:nvSpPr>
          <p:spPr bwMode="auto">
            <a:xfrm>
              <a:off x="8543925" y="2295526"/>
              <a:ext cx="76200" cy="96838"/>
            </a:xfrm>
            <a:custGeom>
              <a:avLst/>
              <a:gdLst>
                <a:gd name="T0" fmla="*/ 34 w 48"/>
                <a:gd name="T1" fmla="*/ 61 h 61"/>
                <a:gd name="T2" fmla="*/ 31 w 48"/>
                <a:gd name="T3" fmla="*/ 60 h 61"/>
                <a:gd name="T4" fmla="*/ 29 w 48"/>
                <a:gd name="T5" fmla="*/ 59 h 61"/>
                <a:gd name="T6" fmla="*/ 25 w 48"/>
                <a:gd name="T7" fmla="*/ 58 h 61"/>
                <a:gd name="T8" fmla="*/ 19 w 48"/>
                <a:gd name="T9" fmla="*/ 60 h 61"/>
                <a:gd name="T10" fmla="*/ 3 w 48"/>
                <a:gd name="T11" fmla="*/ 42 h 61"/>
                <a:gd name="T12" fmla="*/ 13 w 48"/>
                <a:gd name="T13" fmla="*/ 11 h 61"/>
                <a:gd name="T14" fmla="*/ 31 w 48"/>
                <a:gd name="T15" fmla="*/ 0 h 61"/>
                <a:gd name="T16" fmla="*/ 32 w 48"/>
                <a:gd name="T17" fmla="*/ 0 h 61"/>
                <a:gd name="T18" fmla="*/ 33 w 48"/>
                <a:gd name="T19" fmla="*/ 0 h 61"/>
                <a:gd name="T20" fmla="*/ 48 w 48"/>
                <a:gd name="T21" fmla="*/ 21 h 61"/>
                <a:gd name="T22" fmla="*/ 44 w 48"/>
                <a:gd name="T23" fmla="*/ 33 h 61"/>
                <a:gd name="T24" fmla="*/ 43 w 48"/>
                <a:gd name="T25" fmla="*/ 40 h 61"/>
                <a:gd name="T26" fmla="*/ 45 w 48"/>
                <a:gd name="T27" fmla="*/ 55 h 61"/>
                <a:gd name="T28" fmla="*/ 35 w 48"/>
                <a:gd name="T29" fmla="*/ 61 h 61"/>
                <a:gd name="T30" fmla="*/ 34 w 48"/>
                <a:gd name="T3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" h="61">
                  <a:moveTo>
                    <a:pt x="34" y="61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59"/>
                    <a:pt x="26" y="58"/>
                    <a:pt x="25" y="58"/>
                  </a:cubicBezTo>
                  <a:cubicBezTo>
                    <a:pt x="23" y="59"/>
                    <a:pt x="21" y="60"/>
                    <a:pt x="19" y="60"/>
                  </a:cubicBezTo>
                  <a:cubicBezTo>
                    <a:pt x="8" y="60"/>
                    <a:pt x="5" y="47"/>
                    <a:pt x="3" y="42"/>
                  </a:cubicBezTo>
                  <a:cubicBezTo>
                    <a:pt x="0" y="29"/>
                    <a:pt x="10" y="15"/>
                    <a:pt x="13" y="11"/>
                  </a:cubicBezTo>
                  <a:cubicBezTo>
                    <a:pt x="19" y="4"/>
                    <a:pt x="25" y="0"/>
                    <a:pt x="3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44" y="2"/>
                    <a:pt x="47" y="15"/>
                    <a:pt x="48" y="21"/>
                  </a:cubicBezTo>
                  <a:cubicBezTo>
                    <a:pt x="48" y="28"/>
                    <a:pt x="46" y="31"/>
                    <a:pt x="44" y="33"/>
                  </a:cubicBezTo>
                  <a:cubicBezTo>
                    <a:pt x="43" y="35"/>
                    <a:pt x="43" y="39"/>
                    <a:pt x="43" y="40"/>
                  </a:cubicBezTo>
                  <a:cubicBezTo>
                    <a:pt x="46" y="46"/>
                    <a:pt x="47" y="51"/>
                    <a:pt x="45" y="55"/>
                  </a:cubicBezTo>
                  <a:cubicBezTo>
                    <a:pt x="43" y="59"/>
                    <a:pt x="39" y="61"/>
                    <a:pt x="35" y="61"/>
                  </a:cubicBezTo>
                  <a:lnTo>
                    <a:pt x="34" y="61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89"/>
            <p:cNvSpPr>
              <a:spLocks noEditPoints="1"/>
            </p:cNvSpPr>
            <p:nvPr userDrawn="1"/>
          </p:nvSpPr>
          <p:spPr bwMode="auto">
            <a:xfrm>
              <a:off x="8528050" y="2279651"/>
              <a:ext cx="107950" cy="128588"/>
            </a:xfrm>
            <a:custGeom>
              <a:avLst/>
              <a:gdLst>
                <a:gd name="T0" fmla="*/ 41 w 68"/>
                <a:gd name="T1" fmla="*/ 19 h 81"/>
                <a:gd name="T2" fmla="*/ 41 w 68"/>
                <a:gd name="T3" fmla="*/ 19 h 81"/>
                <a:gd name="T4" fmla="*/ 47 w 68"/>
                <a:gd name="T5" fmla="*/ 36 h 81"/>
                <a:gd name="T6" fmla="*/ 44 w 68"/>
                <a:gd name="T7" fmla="*/ 55 h 81"/>
                <a:gd name="T8" fmla="*/ 45 w 68"/>
                <a:gd name="T9" fmla="*/ 61 h 81"/>
                <a:gd name="T10" fmla="*/ 44 w 68"/>
                <a:gd name="T11" fmla="*/ 61 h 81"/>
                <a:gd name="T12" fmla="*/ 33 w 68"/>
                <a:gd name="T13" fmla="*/ 58 h 81"/>
                <a:gd name="T14" fmla="*/ 31 w 68"/>
                <a:gd name="T15" fmla="*/ 58 h 81"/>
                <a:gd name="T16" fmla="*/ 29 w 68"/>
                <a:gd name="T17" fmla="*/ 60 h 81"/>
                <a:gd name="T18" fmla="*/ 23 w 68"/>
                <a:gd name="T19" fmla="*/ 50 h 81"/>
                <a:gd name="T20" fmla="*/ 41 w 68"/>
                <a:gd name="T21" fmla="*/ 19 h 81"/>
                <a:gd name="T22" fmla="*/ 41 w 68"/>
                <a:gd name="T23" fmla="*/ 0 h 81"/>
                <a:gd name="T24" fmla="*/ 15 w 68"/>
                <a:gd name="T25" fmla="*/ 15 h 81"/>
                <a:gd name="T26" fmla="*/ 4 w 68"/>
                <a:gd name="T27" fmla="*/ 55 h 81"/>
                <a:gd name="T28" fmla="*/ 29 w 68"/>
                <a:gd name="T29" fmla="*/ 79 h 81"/>
                <a:gd name="T30" fmla="*/ 35 w 68"/>
                <a:gd name="T31" fmla="*/ 78 h 81"/>
                <a:gd name="T32" fmla="*/ 36 w 68"/>
                <a:gd name="T33" fmla="*/ 79 h 81"/>
                <a:gd name="T34" fmla="*/ 38 w 68"/>
                <a:gd name="T35" fmla="*/ 79 h 81"/>
                <a:gd name="T36" fmla="*/ 45 w 68"/>
                <a:gd name="T37" fmla="*/ 81 h 81"/>
                <a:gd name="T38" fmla="*/ 63 w 68"/>
                <a:gd name="T39" fmla="*/ 70 h 81"/>
                <a:gd name="T40" fmla="*/ 63 w 68"/>
                <a:gd name="T41" fmla="*/ 48 h 81"/>
                <a:gd name="T42" fmla="*/ 63 w 68"/>
                <a:gd name="T43" fmla="*/ 48 h 81"/>
                <a:gd name="T44" fmla="*/ 67 w 68"/>
                <a:gd name="T45" fmla="*/ 31 h 81"/>
                <a:gd name="T46" fmla="*/ 45 w 68"/>
                <a:gd name="T47" fmla="*/ 0 h 81"/>
                <a:gd name="T48" fmla="*/ 41 w 68"/>
                <a:gd name="T4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" h="81">
                  <a:moveTo>
                    <a:pt x="41" y="19"/>
                  </a:moveTo>
                  <a:cubicBezTo>
                    <a:pt x="41" y="19"/>
                    <a:pt x="41" y="19"/>
                    <a:pt x="41" y="19"/>
                  </a:cubicBezTo>
                  <a:cubicBezTo>
                    <a:pt x="47" y="21"/>
                    <a:pt x="50" y="35"/>
                    <a:pt x="47" y="36"/>
                  </a:cubicBezTo>
                  <a:cubicBezTo>
                    <a:pt x="44" y="37"/>
                    <a:pt x="42" y="50"/>
                    <a:pt x="44" y="55"/>
                  </a:cubicBezTo>
                  <a:cubicBezTo>
                    <a:pt x="47" y="58"/>
                    <a:pt x="47" y="61"/>
                    <a:pt x="45" y="61"/>
                  </a:cubicBezTo>
                  <a:cubicBezTo>
                    <a:pt x="45" y="61"/>
                    <a:pt x="45" y="61"/>
                    <a:pt x="44" y="61"/>
                  </a:cubicBezTo>
                  <a:cubicBezTo>
                    <a:pt x="42" y="60"/>
                    <a:pt x="36" y="58"/>
                    <a:pt x="33" y="58"/>
                  </a:cubicBezTo>
                  <a:cubicBezTo>
                    <a:pt x="32" y="58"/>
                    <a:pt x="31" y="58"/>
                    <a:pt x="31" y="58"/>
                  </a:cubicBezTo>
                  <a:cubicBezTo>
                    <a:pt x="30" y="59"/>
                    <a:pt x="29" y="60"/>
                    <a:pt x="29" y="60"/>
                  </a:cubicBezTo>
                  <a:cubicBezTo>
                    <a:pt x="27" y="60"/>
                    <a:pt x="25" y="57"/>
                    <a:pt x="23" y="50"/>
                  </a:cubicBezTo>
                  <a:cubicBezTo>
                    <a:pt x="20" y="39"/>
                    <a:pt x="35" y="19"/>
                    <a:pt x="41" y="19"/>
                  </a:cubicBezTo>
                  <a:moveTo>
                    <a:pt x="41" y="0"/>
                  </a:moveTo>
                  <a:cubicBezTo>
                    <a:pt x="32" y="0"/>
                    <a:pt x="23" y="5"/>
                    <a:pt x="15" y="15"/>
                  </a:cubicBezTo>
                  <a:cubicBezTo>
                    <a:pt x="10" y="22"/>
                    <a:pt x="0" y="38"/>
                    <a:pt x="4" y="55"/>
                  </a:cubicBezTo>
                  <a:cubicBezTo>
                    <a:pt x="9" y="75"/>
                    <a:pt x="20" y="79"/>
                    <a:pt x="29" y="79"/>
                  </a:cubicBezTo>
                  <a:cubicBezTo>
                    <a:pt x="31" y="79"/>
                    <a:pt x="33" y="79"/>
                    <a:pt x="35" y="78"/>
                  </a:cubicBezTo>
                  <a:cubicBezTo>
                    <a:pt x="36" y="78"/>
                    <a:pt x="36" y="78"/>
                    <a:pt x="36" y="79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0" y="80"/>
                    <a:pt x="43" y="81"/>
                    <a:pt x="45" y="81"/>
                  </a:cubicBezTo>
                  <a:cubicBezTo>
                    <a:pt x="53" y="81"/>
                    <a:pt x="60" y="76"/>
                    <a:pt x="63" y="70"/>
                  </a:cubicBezTo>
                  <a:cubicBezTo>
                    <a:pt x="66" y="65"/>
                    <a:pt x="68" y="58"/>
                    <a:pt x="63" y="48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6" y="44"/>
                    <a:pt x="68" y="38"/>
                    <a:pt x="67" y="31"/>
                  </a:cubicBezTo>
                  <a:cubicBezTo>
                    <a:pt x="67" y="18"/>
                    <a:pt x="59" y="3"/>
                    <a:pt x="45" y="0"/>
                  </a:cubicBezTo>
                  <a:cubicBezTo>
                    <a:pt x="44" y="0"/>
                    <a:pt x="42" y="0"/>
                    <a:pt x="41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90"/>
            <p:cNvSpPr/>
            <p:nvPr userDrawn="1"/>
          </p:nvSpPr>
          <p:spPr bwMode="auto">
            <a:xfrm>
              <a:off x="8450263" y="2238376"/>
              <a:ext cx="127000" cy="157163"/>
            </a:xfrm>
            <a:custGeom>
              <a:avLst/>
              <a:gdLst>
                <a:gd name="T0" fmla="*/ 45 w 80"/>
                <a:gd name="T1" fmla="*/ 99 h 99"/>
                <a:gd name="T2" fmla="*/ 35 w 80"/>
                <a:gd name="T3" fmla="*/ 95 h 99"/>
                <a:gd name="T4" fmla="*/ 26 w 80"/>
                <a:gd name="T5" fmla="*/ 93 h 99"/>
                <a:gd name="T6" fmla="*/ 3 w 80"/>
                <a:gd name="T7" fmla="*/ 82 h 99"/>
                <a:gd name="T8" fmla="*/ 3 w 80"/>
                <a:gd name="T9" fmla="*/ 62 h 99"/>
                <a:gd name="T10" fmla="*/ 19 w 80"/>
                <a:gd name="T11" fmla="*/ 38 h 99"/>
                <a:gd name="T12" fmla="*/ 34 w 80"/>
                <a:gd name="T13" fmla="*/ 19 h 99"/>
                <a:gd name="T14" fmla="*/ 54 w 80"/>
                <a:gd name="T15" fmla="*/ 0 h 99"/>
                <a:gd name="T16" fmla="*/ 56 w 80"/>
                <a:gd name="T17" fmla="*/ 0 h 99"/>
                <a:gd name="T18" fmla="*/ 58 w 80"/>
                <a:gd name="T19" fmla="*/ 0 h 99"/>
                <a:gd name="T20" fmla="*/ 77 w 80"/>
                <a:gd name="T21" fmla="*/ 26 h 99"/>
                <a:gd name="T22" fmla="*/ 76 w 80"/>
                <a:gd name="T23" fmla="*/ 40 h 99"/>
                <a:gd name="T24" fmla="*/ 75 w 80"/>
                <a:gd name="T25" fmla="*/ 49 h 99"/>
                <a:gd name="T26" fmla="*/ 71 w 80"/>
                <a:gd name="T27" fmla="*/ 70 h 99"/>
                <a:gd name="T28" fmla="*/ 63 w 80"/>
                <a:gd name="T29" fmla="*/ 85 h 99"/>
                <a:gd name="T30" fmla="*/ 63 w 80"/>
                <a:gd name="T31" fmla="*/ 87 h 99"/>
                <a:gd name="T32" fmla="*/ 54 w 80"/>
                <a:gd name="T33" fmla="*/ 96 h 99"/>
                <a:gd name="T34" fmla="*/ 45 w 80"/>
                <a:gd name="T35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99">
                  <a:moveTo>
                    <a:pt x="45" y="99"/>
                  </a:moveTo>
                  <a:cubicBezTo>
                    <a:pt x="41" y="99"/>
                    <a:pt x="38" y="98"/>
                    <a:pt x="35" y="95"/>
                  </a:cubicBezTo>
                  <a:cubicBezTo>
                    <a:pt x="33" y="95"/>
                    <a:pt x="29" y="94"/>
                    <a:pt x="26" y="93"/>
                  </a:cubicBezTo>
                  <a:cubicBezTo>
                    <a:pt x="14" y="90"/>
                    <a:pt x="7" y="88"/>
                    <a:pt x="3" y="82"/>
                  </a:cubicBezTo>
                  <a:cubicBezTo>
                    <a:pt x="0" y="76"/>
                    <a:pt x="1" y="67"/>
                    <a:pt x="3" y="62"/>
                  </a:cubicBezTo>
                  <a:cubicBezTo>
                    <a:pt x="4" y="56"/>
                    <a:pt x="8" y="44"/>
                    <a:pt x="19" y="38"/>
                  </a:cubicBezTo>
                  <a:cubicBezTo>
                    <a:pt x="23" y="36"/>
                    <a:pt x="30" y="25"/>
                    <a:pt x="34" y="19"/>
                  </a:cubicBezTo>
                  <a:cubicBezTo>
                    <a:pt x="42" y="7"/>
                    <a:pt x="46" y="0"/>
                    <a:pt x="54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3"/>
                    <a:pt x="80" y="15"/>
                    <a:pt x="77" y="26"/>
                  </a:cubicBezTo>
                  <a:cubicBezTo>
                    <a:pt x="77" y="28"/>
                    <a:pt x="76" y="35"/>
                    <a:pt x="76" y="40"/>
                  </a:cubicBezTo>
                  <a:cubicBezTo>
                    <a:pt x="76" y="44"/>
                    <a:pt x="75" y="47"/>
                    <a:pt x="75" y="49"/>
                  </a:cubicBezTo>
                  <a:cubicBezTo>
                    <a:pt x="74" y="54"/>
                    <a:pt x="73" y="64"/>
                    <a:pt x="71" y="70"/>
                  </a:cubicBezTo>
                  <a:cubicBezTo>
                    <a:pt x="70" y="75"/>
                    <a:pt x="67" y="80"/>
                    <a:pt x="63" y="85"/>
                  </a:cubicBezTo>
                  <a:cubicBezTo>
                    <a:pt x="63" y="86"/>
                    <a:pt x="63" y="86"/>
                    <a:pt x="63" y="87"/>
                  </a:cubicBezTo>
                  <a:cubicBezTo>
                    <a:pt x="62" y="91"/>
                    <a:pt x="59" y="95"/>
                    <a:pt x="54" y="96"/>
                  </a:cubicBezTo>
                  <a:cubicBezTo>
                    <a:pt x="52" y="97"/>
                    <a:pt x="49" y="99"/>
                    <a:pt x="45" y="99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91"/>
            <p:cNvSpPr>
              <a:spLocks noEditPoints="1"/>
            </p:cNvSpPr>
            <p:nvPr userDrawn="1"/>
          </p:nvSpPr>
          <p:spPr bwMode="auto">
            <a:xfrm>
              <a:off x="8434388" y="2222501"/>
              <a:ext cx="161925" cy="188913"/>
            </a:xfrm>
            <a:custGeom>
              <a:avLst/>
              <a:gdLst>
                <a:gd name="T0" fmla="*/ 64 w 102"/>
                <a:gd name="T1" fmla="*/ 20 h 119"/>
                <a:gd name="T2" fmla="*/ 64 w 102"/>
                <a:gd name="T3" fmla="*/ 20 h 119"/>
                <a:gd name="T4" fmla="*/ 78 w 102"/>
                <a:gd name="T5" fmla="*/ 34 h 119"/>
                <a:gd name="T6" fmla="*/ 75 w 102"/>
                <a:gd name="T7" fmla="*/ 58 h 119"/>
                <a:gd name="T8" fmla="*/ 72 w 102"/>
                <a:gd name="T9" fmla="*/ 78 h 119"/>
                <a:gd name="T10" fmla="*/ 63 w 102"/>
                <a:gd name="T11" fmla="*/ 94 h 119"/>
                <a:gd name="T12" fmla="*/ 62 w 102"/>
                <a:gd name="T13" fmla="*/ 97 h 119"/>
                <a:gd name="T14" fmla="*/ 55 w 102"/>
                <a:gd name="T15" fmla="*/ 99 h 119"/>
                <a:gd name="T16" fmla="*/ 51 w 102"/>
                <a:gd name="T17" fmla="*/ 98 h 119"/>
                <a:gd name="T18" fmla="*/ 22 w 102"/>
                <a:gd name="T19" fmla="*/ 87 h 119"/>
                <a:gd name="T20" fmla="*/ 34 w 102"/>
                <a:gd name="T21" fmla="*/ 57 h 119"/>
                <a:gd name="T22" fmla="*/ 64 w 102"/>
                <a:gd name="T23" fmla="*/ 20 h 119"/>
                <a:gd name="T24" fmla="*/ 64 w 102"/>
                <a:gd name="T25" fmla="*/ 0 h 119"/>
                <a:gd name="T26" fmla="*/ 36 w 102"/>
                <a:gd name="T27" fmla="*/ 23 h 119"/>
                <a:gd name="T28" fmla="*/ 24 w 102"/>
                <a:gd name="T29" fmla="*/ 40 h 119"/>
                <a:gd name="T30" fmla="*/ 3 w 102"/>
                <a:gd name="T31" fmla="*/ 69 h 119"/>
                <a:gd name="T32" fmla="*/ 5 w 102"/>
                <a:gd name="T33" fmla="*/ 97 h 119"/>
                <a:gd name="T34" fmla="*/ 33 w 102"/>
                <a:gd name="T35" fmla="*/ 112 h 119"/>
                <a:gd name="T36" fmla="*/ 40 w 102"/>
                <a:gd name="T37" fmla="*/ 114 h 119"/>
                <a:gd name="T38" fmla="*/ 55 w 102"/>
                <a:gd name="T39" fmla="*/ 119 h 119"/>
                <a:gd name="T40" fmla="*/ 68 w 102"/>
                <a:gd name="T41" fmla="*/ 115 h 119"/>
                <a:gd name="T42" fmla="*/ 83 w 102"/>
                <a:gd name="T43" fmla="*/ 99 h 119"/>
                <a:gd name="T44" fmla="*/ 91 w 102"/>
                <a:gd name="T45" fmla="*/ 82 h 119"/>
                <a:gd name="T46" fmla="*/ 95 w 102"/>
                <a:gd name="T47" fmla="*/ 61 h 119"/>
                <a:gd name="T48" fmla="*/ 96 w 102"/>
                <a:gd name="T49" fmla="*/ 51 h 119"/>
                <a:gd name="T50" fmla="*/ 97 w 102"/>
                <a:gd name="T51" fmla="*/ 38 h 119"/>
                <a:gd name="T52" fmla="*/ 71 w 102"/>
                <a:gd name="T53" fmla="*/ 1 h 119"/>
                <a:gd name="T54" fmla="*/ 68 w 102"/>
                <a:gd name="T55" fmla="*/ 0 h 119"/>
                <a:gd name="T56" fmla="*/ 64 w 102"/>
                <a:gd name="T5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" h="119">
                  <a:moveTo>
                    <a:pt x="64" y="20"/>
                  </a:moveTo>
                  <a:cubicBezTo>
                    <a:pt x="64" y="20"/>
                    <a:pt x="64" y="20"/>
                    <a:pt x="64" y="20"/>
                  </a:cubicBezTo>
                  <a:cubicBezTo>
                    <a:pt x="69" y="21"/>
                    <a:pt x="79" y="30"/>
                    <a:pt x="78" y="34"/>
                  </a:cubicBezTo>
                  <a:cubicBezTo>
                    <a:pt x="77" y="37"/>
                    <a:pt x="76" y="53"/>
                    <a:pt x="75" y="58"/>
                  </a:cubicBezTo>
                  <a:cubicBezTo>
                    <a:pt x="75" y="63"/>
                    <a:pt x="73" y="72"/>
                    <a:pt x="72" y="78"/>
                  </a:cubicBezTo>
                  <a:cubicBezTo>
                    <a:pt x="71" y="84"/>
                    <a:pt x="62" y="93"/>
                    <a:pt x="63" y="94"/>
                  </a:cubicBezTo>
                  <a:cubicBezTo>
                    <a:pt x="64" y="94"/>
                    <a:pt x="64" y="96"/>
                    <a:pt x="62" y="97"/>
                  </a:cubicBezTo>
                  <a:cubicBezTo>
                    <a:pt x="60" y="97"/>
                    <a:pt x="58" y="99"/>
                    <a:pt x="55" y="99"/>
                  </a:cubicBezTo>
                  <a:cubicBezTo>
                    <a:pt x="54" y="99"/>
                    <a:pt x="52" y="99"/>
                    <a:pt x="51" y="98"/>
                  </a:cubicBezTo>
                  <a:cubicBezTo>
                    <a:pt x="47" y="94"/>
                    <a:pt x="25" y="92"/>
                    <a:pt x="22" y="87"/>
                  </a:cubicBezTo>
                  <a:cubicBezTo>
                    <a:pt x="19" y="83"/>
                    <a:pt x="23" y="63"/>
                    <a:pt x="34" y="57"/>
                  </a:cubicBezTo>
                  <a:cubicBezTo>
                    <a:pt x="44" y="51"/>
                    <a:pt x="59" y="20"/>
                    <a:pt x="64" y="20"/>
                  </a:cubicBezTo>
                  <a:moveTo>
                    <a:pt x="64" y="0"/>
                  </a:moveTo>
                  <a:cubicBezTo>
                    <a:pt x="51" y="0"/>
                    <a:pt x="45" y="10"/>
                    <a:pt x="36" y="23"/>
                  </a:cubicBezTo>
                  <a:cubicBezTo>
                    <a:pt x="33" y="28"/>
                    <a:pt x="27" y="37"/>
                    <a:pt x="24" y="40"/>
                  </a:cubicBezTo>
                  <a:cubicBezTo>
                    <a:pt x="11" y="47"/>
                    <a:pt x="5" y="61"/>
                    <a:pt x="3" y="69"/>
                  </a:cubicBezTo>
                  <a:cubicBezTo>
                    <a:pt x="1" y="77"/>
                    <a:pt x="0" y="89"/>
                    <a:pt x="5" y="97"/>
                  </a:cubicBezTo>
                  <a:cubicBezTo>
                    <a:pt x="11" y="107"/>
                    <a:pt x="21" y="109"/>
                    <a:pt x="33" y="112"/>
                  </a:cubicBezTo>
                  <a:cubicBezTo>
                    <a:pt x="36" y="113"/>
                    <a:pt x="39" y="114"/>
                    <a:pt x="40" y="114"/>
                  </a:cubicBezTo>
                  <a:cubicBezTo>
                    <a:pt x="45" y="117"/>
                    <a:pt x="50" y="119"/>
                    <a:pt x="55" y="119"/>
                  </a:cubicBezTo>
                  <a:cubicBezTo>
                    <a:pt x="61" y="119"/>
                    <a:pt x="66" y="116"/>
                    <a:pt x="68" y="115"/>
                  </a:cubicBezTo>
                  <a:cubicBezTo>
                    <a:pt x="76" y="112"/>
                    <a:pt x="81" y="106"/>
                    <a:pt x="83" y="99"/>
                  </a:cubicBezTo>
                  <a:cubicBezTo>
                    <a:pt x="86" y="93"/>
                    <a:pt x="90" y="88"/>
                    <a:pt x="91" y="82"/>
                  </a:cubicBezTo>
                  <a:cubicBezTo>
                    <a:pt x="92" y="75"/>
                    <a:pt x="94" y="66"/>
                    <a:pt x="95" y="61"/>
                  </a:cubicBezTo>
                  <a:cubicBezTo>
                    <a:pt x="95" y="58"/>
                    <a:pt x="95" y="55"/>
                    <a:pt x="96" y="51"/>
                  </a:cubicBezTo>
                  <a:cubicBezTo>
                    <a:pt x="96" y="47"/>
                    <a:pt x="96" y="40"/>
                    <a:pt x="97" y="38"/>
                  </a:cubicBezTo>
                  <a:cubicBezTo>
                    <a:pt x="102" y="19"/>
                    <a:pt x="78" y="4"/>
                    <a:pt x="71" y="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4" y="0"/>
                    <a:pt x="64" y="0"/>
                    <a:pt x="64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92"/>
            <p:cNvSpPr/>
            <p:nvPr userDrawn="1"/>
          </p:nvSpPr>
          <p:spPr bwMode="auto">
            <a:xfrm>
              <a:off x="8408988" y="2384426"/>
              <a:ext cx="128588" cy="63500"/>
            </a:xfrm>
            <a:custGeom>
              <a:avLst/>
              <a:gdLst>
                <a:gd name="T0" fmla="*/ 69 w 81"/>
                <a:gd name="T1" fmla="*/ 40 h 40"/>
                <a:gd name="T2" fmla="*/ 52 w 81"/>
                <a:gd name="T3" fmla="*/ 37 h 40"/>
                <a:gd name="T4" fmla="*/ 37 w 81"/>
                <a:gd name="T5" fmla="*/ 34 h 40"/>
                <a:gd name="T6" fmla="*/ 2 w 81"/>
                <a:gd name="T7" fmla="*/ 21 h 40"/>
                <a:gd name="T8" fmla="*/ 0 w 81"/>
                <a:gd name="T9" fmla="*/ 18 h 40"/>
                <a:gd name="T10" fmla="*/ 1 w 81"/>
                <a:gd name="T11" fmla="*/ 13 h 40"/>
                <a:gd name="T12" fmla="*/ 24 w 81"/>
                <a:gd name="T13" fmla="*/ 0 h 40"/>
                <a:gd name="T14" fmla="*/ 33 w 81"/>
                <a:gd name="T15" fmla="*/ 2 h 40"/>
                <a:gd name="T16" fmla="*/ 75 w 81"/>
                <a:gd name="T17" fmla="*/ 22 h 40"/>
                <a:gd name="T18" fmla="*/ 81 w 81"/>
                <a:gd name="T19" fmla="*/ 26 h 40"/>
                <a:gd name="T20" fmla="*/ 80 w 81"/>
                <a:gd name="T21" fmla="*/ 33 h 40"/>
                <a:gd name="T22" fmla="*/ 69 w 81"/>
                <a:gd name="T2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" h="40">
                  <a:moveTo>
                    <a:pt x="69" y="40"/>
                  </a:moveTo>
                  <a:cubicBezTo>
                    <a:pt x="68" y="40"/>
                    <a:pt x="64" y="40"/>
                    <a:pt x="52" y="37"/>
                  </a:cubicBezTo>
                  <a:cubicBezTo>
                    <a:pt x="48" y="36"/>
                    <a:pt x="43" y="35"/>
                    <a:pt x="37" y="34"/>
                  </a:cubicBezTo>
                  <a:cubicBezTo>
                    <a:pt x="11" y="28"/>
                    <a:pt x="5" y="27"/>
                    <a:pt x="2" y="2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3" y="5"/>
                    <a:pt x="14" y="0"/>
                    <a:pt x="24" y="0"/>
                  </a:cubicBezTo>
                  <a:cubicBezTo>
                    <a:pt x="27" y="0"/>
                    <a:pt x="30" y="1"/>
                    <a:pt x="33" y="2"/>
                  </a:cubicBezTo>
                  <a:cubicBezTo>
                    <a:pt x="41" y="5"/>
                    <a:pt x="71" y="19"/>
                    <a:pt x="75" y="22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78" y="37"/>
                    <a:pt x="75" y="40"/>
                    <a:pt x="69" y="40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93"/>
            <p:cNvSpPr>
              <a:spLocks noEditPoints="1"/>
            </p:cNvSpPr>
            <p:nvPr userDrawn="1"/>
          </p:nvSpPr>
          <p:spPr bwMode="auto">
            <a:xfrm>
              <a:off x="8391525" y="2368551"/>
              <a:ext cx="161925" cy="95250"/>
            </a:xfrm>
            <a:custGeom>
              <a:avLst/>
              <a:gdLst>
                <a:gd name="T0" fmla="*/ 35 w 102"/>
                <a:gd name="T1" fmla="*/ 20 h 60"/>
                <a:gd name="T2" fmla="*/ 41 w 102"/>
                <a:gd name="T3" fmla="*/ 21 h 60"/>
                <a:gd name="T4" fmla="*/ 81 w 102"/>
                <a:gd name="T5" fmla="*/ 40 h 60"/>
                <a:gd name="T6" fmla="*/ 80 w 102"/>
                <a:gd name="T7" fmla="*/ 41 h 60"/>
                <a:gd name="T8" fmla="*/ 65 w 102"/>
                <a:gd name="T9" fmla="*/ 37 h 60"/>
                <a:gd name="T10" fmla="*/ 21 w 102"/>
                <a:gd name="T11" fmla="*/ 26 h 60"/>
                <a:gd name="T12" fmla="*/ 35 w 102"/>
                <a:gd name="T13" fmla="*/ 20 h 60"/>
                <a:gd name="T14" fmla="*/ 35 w 102"/>
                <a:gd name="T15" fmla="*/ 0 h 60"/>
                <a:gd name="T16" fmla="*/ 2 w 102"/>
                <a:gd name="T17" fmla="*/ 21 h 60"/>
                <a:gd name="T18" fmla="*/ 0 w 102"/>
                <a:gd name="T19" fmla="*/ 29 h 60"/>
                <a:gd name="T20" fmla="*/ 5 w 102"/>
                <a:gd name="T21" fmla="*/ 36 h 60"/>
                <a:gd name="T22" fmla="*/ 46 w 102"/>
                <a:gd name="T23" fmla="*/ 53 h 60"/>
                <a:gd name="T24" fmla="*/ 60 w 102"/>
                <a:gd name="T25" fmla="*/ 56 h 60"/>
                <a:gd name="T26" fmla="*/ 80 w 102"/>
                <a:gd name="T27" fmla="*/ 60 h 60"/>
                <a:gd name="T28" fmla="*/ 100 w 102"/>
                <a:gd name="T29" fmla="*/ 46 h 60"/>
                <a:gd name="T30" fmla="*/ 92 w 102"/>
                <a:gd name="T31" fmla="*/ 24 h 60"/>
                <a:gd name="T32" fmla="*/ 47 w 102"/>
                <a:gd name="T33" fmla="*/ 2 h 60"/>
                <a:gd name="T34" fmla="*/ 35 w 102"/>
                <a:gd name="T3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2" h="60">
                  <a:moveTo>
                    <a:pt x="35" y="20"/>
                  </a:moveTo>
                  <a:cubicBezTo>
                    <a:pt x="37" y="20"/>
                    <a:pt x="39" y="20"/>
                    <a:pt x="41" y="21"/>
                  </a:cubicBezTo>
                  <a:cubicBezTo>
                    <a:pt x="49" y="24"/>
                    <a:pt x="78" y="38"/>
                    <a:pt x="81" y="40"/>
                  </a:cubicBezTo>
                  <a:cubicBezTo>
                    <a:pt x="82" y="40"/>
                    <a:pt x="81" y="41"/>
                    <a:pt x="80" y="41"/>
                  </a:cubicBezTo>
                  <a:cubicBezTo>
                    <a:pt x="78" y="41"/>
                    <a:pt x="73" y="39"/>
                    <a:pt x="65" y="37"/>
                  </a:cubicBezTo>
                  <a:cubicBezTo>
                    <a:pt x="54" y="34"/>
                    <a:pt x="20" y="29"/>
                    <a:pt x="21" y="26"/>
                  </a:cubicBezTo>
                  <a:cubicBezTo>
                    <a:pt x="22" y="23"/>
                    <a:pt x="28" y="20"/>
                    <a:pt x="35" y="20"/>
                  </a:cubicBezTo>
                  <a:moveTo>
                    <a:pt x="35" y="0"/>
                  </a:moveTo>
                  <a:cubicBezTo>
                    <a:pt x="21" y="0"/>
                    <a:pt x="6" y="7"/>
                    <a:pt x="2" y="2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10" y="46"/>
                    <a:pt x="20" y="48"/>
                    <a:pt x="46" y="53"/>
                  </a:cubicBezTo>
                  <a:cubicBezTo>
                    <a:pt x="51" y="54"/>
                    <a:pt x="57" y="55"/>
                    <a:pt x="60" y="56"/>
                  </a:cubicBezTo>
                  <a:cubicBezTo>
                    <a:pt x="74" y="60"/>
                    <a:pt x="78" y="60"/>
                    <a:pt x="80" y="60"/>
                  </a:cubicBezTo>
                  <a:cubicBezTo>
                    <a:pt x="89" y="60"/>
                    <a:pt x="97" y="55"/>
                    <a:pt x="100" y="46"/>
                  </a:cubicBezTo>
                  <a:cubicBezTo>
                    <a:pt x="102" y="38"/>
                    <a:pt x="100" y="29"/>
                    <a:pt x="92" y="24"/>
                  </a:cubicBezTo>
                  <a:cubicBezTo>
                    <a:pt x="87" y="20"/>
                    <a:pt x="55" y="5"/>
                    <a:pt x="47" y="2"/>
                  </a:cubicBezTo>
                  <a:cubicBezTo>
                    <a:pt x="43" y="1"/>
                    <a:pt x="39" y="0"/>
                    <a:pt x="35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94"/>
            <p:cNvSpPr/>
            <p:nvPr userDrawn="1"/>
          </p:nvSpPr>
          <p:spPr bwMode="auto">
            <a:xfrm>
              <a:off x="8531225" y="2009776"/>
              <a:ext cx="55563" cy="65088"/>
            </a:xfrm>
            <a:custGeom>
              <a:avLst/>
              <a:gdLst>
                <a:gd name="T0" fmla="*/ 17 w 35"/>
                <a:gd name="T1" fmla="*/ 41 h 41"/>
                <a:gd name="T2" fmla="*/ 5 w 35"/>
                <a:gd name="T3" fmla="*/ 31 h 41"/>
                <a:gd name="T4" fmla="*/ 6 w 35"/>
                <a:gd name="T5" fmla="*/ 5 h 41"/>
                <a:gd name="T6" fmla="*/ 15 w 35"/>
                <a:gd name="T7" fmla="*/ 0 h 41"/>
                <a:gd name="T8" fmla="*/ 27 w 35"/>
                <a:gd name="T9" fmla="*/ 9 h 41"/>
                <a:gd name="T10" fmla="*/ 29 w 35"/>
                <a:gd name="T11" fmla="*/ 34 h 41"/>
                <a:gd name="T12" fmla="*/ 17 w 3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1">
                  <a:moveTo>
                    <a:pt x="17" y="41"/>
                  </a:moveTo>
                  <a:cubicBezTo>
                    <a:pt x="11" y="41"/>
                    <a:pt x="6" y="37"/>
                    <a:pt x="5" y="31"/>
                  </a:cubicBezTo>
                  <a:cubicBezTo>
                    <a:pt x="3" y="25"/>
                    <a:pt x="0" y="12"/>
                    <a:pt x="6" y="5"/>
                  </a:cubicBezTo>
                  <a:cubicBezTo>
                    <a:pt x="8" y="2"/>
                    <a:pt x="12" y="0"/>
                    <a:pt x="15" y="0"/>
                  </a:cubicBezTo>
                  <a:cubicBezTo>
                    <a:pt x="20" y="0"/>
                    <a:pt x="24" y="3"/>
                    <a:pt x="27" y="9"/>
                  </a:cubicBezTo>
                  <a:cubicBezTo>
                    <a:pt x="27" y="10"/>
                    <a:pt x="35" y="25"/>
                    <a:pt x="29" y="34"/>
                  </a:cubicBezTo>
                  <a:cubicBezTo>
                    <a:pt x="25" y="38"/>
                    <a:pt x="21" y="41"/>
                    <a:pt x="17" y="41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95"/>
            <p:cNvSpPr>
              <a:spLocks noEditPoints="1"/>
            </p:cNvSpPr>
            <p:nvPr userDrawn="1"/>
          </p:nvSpPr>
          <p:spPr bwMode="auto">
            <a:xfrm>
              <a:off x="8515350" y="1995489"/>
              <a:ext cx="88900" cy="95250"/>
            </a:xfrm>
            <a:custGeom>
              <a:avLst/>
              <a:gdLst>
                <a:gd name="T0" fmla="*/ 25 w 56"/>
                <a:gd name="T1" fmla="*/ 19 h 60"/>
                <a:gd name="T2" fmla="*/ 31 w 56"/>
                <a:gd name="T3" fmla="*/ 37 h 60"/>
                <a:gd name="T4" fmla="*/ 27 w 56"/>
                <a:gd name="T5" fmla="*/ 40 h 60"/>
                <a:gd name="T6" fmla="*/ 24 w 56"/>
                <a:gd name="T7" fmla="*/ 38 h 60"/>
                <a:gd name="T8" fmla="*/ 24 w 56"/>
                <a:gd name="T9" fmla="*/ 20 h 60"/>
                <a:gd name="T10" fmla="*/ 25 w 56"/>
                <a:gd name="T11" fmla="*/ 19 h 60"/>
                <a:gd name="T12" fmla="*/ 25 w 56"/>
                <a:gd name="T13" fmla="*/ 0 h 60"/>
                <a:gd name="T14" fmla="*/ 9 w 56"/>
                <a:gd name="T15" fmla="*/ 8 h 60"/>
                <a:gd name="T16" fmla="*/ 5 w 56"/>
                <a:gd name="T17" fmla="*/ 43 h 60"/>
                <a:gd name="T18" fmla="*/ 27 w 56"/>
                <a:gd name="T19" fmla="*/ 60 h 60"/>
                <a:gd name="T20" fmla="*/ 47 w 56"/>
                <a:gd name="T21" fmla="*/ 48 h 60"/>
                <a:gd name="T22" fmla="*/ 46 w 56"/>
                <a:gd name="T23" fmla="*/ 14 h 60"/>
                <a:gd name="T24" fmla="*/ 25 w 56"/>
                <a:gd name="T2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60">
                  <a:moveTo>
                    <a:pt x="25" y="19"/>
                  </a:moveTo>
                  <a:cubicBezTo>
                    <a:pt x="28" y="19"/>
                    <a:pt x="33" y="34"/>
                    <a:pt x="31" y="37"/>
                  </a:cubicBezTo>
                  <a:cubicBezTo>
                    <a:pt x="29" y="39"/>
                    <a:pt x="28" y="40"/>
                    <a:pt x="27" y="40"/>
                  </a:cubicBezTo>
                  <a:cubicBezTo>
                    <a:pt x="25" y="40"/>
                    <a:pt x="24" y="39"/>
                    <a:pt x="24" y="38"/>
                  </a:cubicBezTo>
                  <a:cubicBezTo>
                    <a:pt x="23" y="34"/>
                    <a:pt x="21" y="24"/>
                    <a:pt x="24" y="20"/>
                  </a:cubicBezTo>
                  <a:cubicBezTo>
                    <a:pt x="24" y="19"/>
                    <a:pt x="24" y="19"/>
                    <a:pt x="25" y="19"/>
                  </a:cubicBezTo>
                  <a:moveTo>
                    <a:pt x="25" y="0"/>
                  </a:moveTo>
                  <a:cubicBezTo>
                    <a:pt x="19" y="0"/>
                    <a:pt x="13" y="3"/>
                    <a:pt x="9" y="8"/>
                  </a:cubicBezTo>
                  <a:cubicBezTo>
                    <a:pt x="0" y="18"/>
                    <a:pt x="2" y="33"/>
                    <a:pt x="5" y="43"/>
                  </a:cubicBezTo>
                  <a:cubicBezTo>
                    <a:pt x="8" y="53"/>
                    <a:pt x="17" y="60"/>
                    <a:pt x="27" y="60"/>
                  </a:cubicBezTo>
                  <a:cubicBezTo>
                    <a:pt x="34" y="60"/>
                    <a:pt x="42" y="56"/>
                    <a:pt x="47" y="48"/>
                  </a:cubicBezTo>
                  <a:cubicBezTo>
                    <a:pt x="56" y="36"/>
                    <a:pt x="47" y="17"/>
                    <a:pt x="46" y="14"/>
                  </a:cubicBezTo>
                  <a:cubicBezTo>
                    <a:pt x="39" y="2"/>
                    <a:pt x="30" y="0"/>
                    <a:pt x="25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96"/>
            <p:cNvSpPr/>
            <p:nvPr userDrawn="1"/>
          </p:nvSpPr>
          <p:spPr bwMode="auto">
            <a:xfrm>
              <a:off x="8555038" y="2081214"/>
              <a:ext cx="58738" cy="68263"/>
            </a:xfrm>
            <a:custGeom>
              <a:avLst/>
              <a:gdLst>
                <a:gd name="T0" fmla="*/ 15 w 37"/>
                <a:gd name="T1" fmla="*/ 43 h 43"/>
                <a:gd name="T2" fmla="*/ 7 w 37"/>
                <a:gd name="T3" fmla="*/ 40 h 43"/>
                <a:gd name="T4" fmla="*/ 3 w 37"/>
                <a:gd name="T5" fmla="*/ 10 h 43"/>
                <a:gd name="T6" fmla="*/ 16 w 37"/>
                <a:gd name="T7" fmla="*/ 0 h 43"/>
                <a:gd name="T8" fmla="*/ 17 w 37"/>
                <a:gd name="T9" fmla="*/ 0 h 43"/>
                <a:gd name="T10" fmla="*/ 18 w 37"/>
                <a:gd name="T11" fmla="*/ 0 h 43"/>
                <a:gd name="T12" fmla="*/ 34 w 37"/>
                <a:gd name="T13" fmla="*/ 11 h 43"/>
                <a:gd name="T14" fmla="*/ 35 w 37"/>
                <a:gd name="T15" fmla="*/ 25 h 43"/>
                <a:gd name="T16" fmla="*/ 15 w 37"/>
                <a:gd name="T1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3">
                  <a:moveTo>
                    <a:pt x="15" y="43"/>
                  </a:moveTo>
                  <a:cubicBezTo>
                    <a:pt x="12" y="43"/>
                    <a:pt x="9" y="42"/>
                    <a:pt x="7" y="40"/>
                  </a:cubicBezTo>
                  <a:cubicBezTo>
                    <a:pt x="0" y="34"/>
                    <a:pt x="0" y="17"/>
                    <a:pt x="3" y="10"/>
                  </a:cubicBezTo>
                  <a:cubicBezTo>
                    <a:pt x="5" y="4"/>
                    <a:pt x="10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6" y="2"/>
                    <a:pt x="31" y="6"/>
                    <a:pt x="34" y="11"/>
                  </a:cubicBezTo>
                  <a:cubicBezTo>
                    <a:pt x="37" y="16"/>
                    <a:pt x="37" y="20"/>
                    <a:pt x="35" y="25"/>
                  </a:cubicBezTo>
                  <a:cubicBezTo>
                    <a:pt x="35" y="25"/>
                    <a:pt x="27" y="43"/>
                    <a:pt x="15" y="43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97"/>
            <p:cNvSpPr>
              <a:spLocks noEditPoints="1"/>
            </p:cNvSpPr>
            <p:nvPr userDrawn="1"/>
          </p:nvSpPr>
          <p:spPr bwMode="auto">
            <a:xfrm>
              <a:off x="8537575" y="2065339"/>
              <a:ext cx="92075" cy="100013"/>
            </a:xfrm>
            <a:custGeom>
              <a:avLst/>
              <a:gdLst>
                <a:gd name="T0" fmla="*/ 27 w 58"/>
                <a:gd name="T1" fmla="*/ 20 h 63"/>
                <a:gd name="T2" fmla="*/ 27 w 58"/>
                <a:gd name="T3" fmla="*/ 20 h 63"/>
                <a:gd name="T4" fmla="*/ 37 w 58"/>
                <a:gd name="T5" fmla="*/ 31 h 63"/>
                <a:gd name="T6" fmla="*/ 26 w 58"/>
                <a:gd name="T7" fmla="*/ 43 h 63"/>
                <a:gd name="T8" fmla="*/ 24 w 58"/>
                <a:gd name="T9" fmla="*/ 43 h 63"/>
                <a:gd name="T10" fmla="*/ 27 w 58"/>
                <a:gd name="T11" fmla="*/ 20 h 63"/>
                <a:gd name="T12" fmla="*/ 27 w 58"/>
                <a:gd name="T13" fmla="*/ 0 h 63"/>
                <a:gd name="T14" fmla="*/ 5 w 58"/>
                <a:gd name="T15" fmla="*/ 16 h 63"/>
                <a:gd name="T16" fmla="*/ 12 w 58"/>
                <a:gd name="T17" fmla="*/ 58 h 63"/>
                <a:gd name="T18" fmla="*/ 26 w 58"/>
                <a:gd name="T19" fmla="*/ 63 h 63"/>
                <a:gd name="T20" fmla="*/ 55 w 58"/>
                <a:gd name="T21" fmla="*/ 39 h 63"/>
                <a:gd name="T22" fmla="*/ 54 w 58"/>
                <a:gd name="T23" fmla="*/ 17 h 63"/>
                <a:gd name="T24" fmla="*/ 31 w 58"/>
                <a:gd name="T25" fmla="*/ 1 h 63"/>
                <a:gd name="T26" fmla="*/ 27 w 58"/>
                <a:gd name="T2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8" h="63">
                  <a:moveTo>
                    <a:pt x="27" y="20"/>
                  </a:moveTo>
                  <a:cubicBezTo>
                    <a:pt x="27" y="20"/>
                    <a:pt x="27" y="20"/>
                    <a:pt x="27" y="20"/>
                  </a:cubicBezTo>
                  <a:cubicBezTo>
                    <a:pt x="35" y="21"/>
                    <a:pt x="39" y="26"/>
                    <a:pt x="37" y="31"/>
                  </a:cubicBezTo>
                  <a:cubicBezTo>
                    <a:pt x="35" y="35"/>
                    <a:pt x="29" y="43"/>
                    <a:pt x="26" y="43"/>
                  </a:cubicBezTo>
                  <a:cubicBezTo>
                    <a:pt x="25" y="43"/>
                    <a:pt x="25" y="43"/>
                    <a:pt x="24" y="43"/>
                  </a:cubicBezTo>
                  <a:cubicBezTo>
                    <a:pt x="21" y="40"/>
                    <a:pt x="20" y="20"/>
                    <a:pt x="27" y="20"/>
                  </a:cubicBezTo>
                  <a:moveTo>
                    <a:pt x="27" y="0"/>
                  </a:moveTo>
                  <a:cubicBezTo>
                    <a:pt x="17" y="0"/>
                    <a:pt x="8" y="6"/>
                    <a:pt x="5" y="16"/>
                  </a:cubicBezTo>
                  <a:cubicBezTo>
                    <a:pt x="1" y="26"/>
                    <a:pt x="0" y="48"/>
                    <a:pt x="12" y="58"/>
                  </a:cubicBezTo>
                  <a:cubicBezTo>
                    <a:pt x="15" y="61"/>
                    <a:pt x="20" y="63"/>
                    <a:pt x="26" y="63"/>
                  </a:cubicBezTo>
                  <a:cubicBezTo>
                    <a:pt x="44" y="63"/>
                    <a:pt x="54" y="40"/>
                    <a:pt x="55" y="39"/>
                  </a:cubicBezTo>
                  <a:cubicBezTo>
                    <a:pt x="58" y="32"/>
                    <a:pt x="58" y="24"/>
                    <a:pt x="54" y="17"/>
                  </a:cubicBezTo>
                  <a:cubicBezTo>
                    <a:pt x="50" y="9"/>
                    <a:pt x="41" y="3"/>
                    <a:pt x="31" y="1"/>
                  </a:cubicBezTo>
                  <a:cubicBezTo>
                    <a:pt x="30" y="0"/>
                    <a:pt x="28" y="0"/>
                    <a:pt x="27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98"/>
            <p:cNvSpPr/>
            <p:nvPr userDrawn="1"/>
          </p:nvSpPr>
          <p:spPr bwMode="auto">
            <a:xfrm>
              <a:off x="8640763" y="2295526"/>
              <a:ext cx="77788" cy="53975"/>
            </a:xfrm>
            <a:custGeom>
              <a:avLst/>
              <a:gdLst>
                <a:gd name="T0" fmla="*/ 21 w 49"/>
                <a:gd name="T1" fmla="*/ 34 h 34"/>
                <a:gd name="T2" fmla="*/ 4 w 49"/>
                <a:gd name="T3" fmla="*/ 29 h 34"/>
                <a:gd name="T4" fmla="*/ 0 w 49"/>
                <a:gd name="T5" fmla="*/ 27 h 34"/>
                <a:gd name="T6" fmla="*/ 0 w 49"/>
                <a:gd name="T7" fmla="*/ 22 h 34"/>
                <a:gd name="T8" fmla="*/ 5 w 49"/>
                <a:gd name="T9" fmla="*/ 7 h 34"/>
                <a:gd name="T10" fmla="*/ 26 w 49"/>
                <a:gd name="T11" fmla="*/ 0 h 34"/>
                <a:gd name="T12" fmla="*/ 44 w 49"/>
                <a:gd name="T13" fmla="*/ 5 h 34"/>
                <a:gd name="T14" fmla="*/ 49 w 49"/>
                <a:gd name="T15" fmla="*/ 8 h 34"/>
                <a:gd name="T16" fmla="*/ 48 w 49"/>
                <a:gd name="T17" fmla="*/ 13 h 34"/>
                <a:gd name="T18" fmla="*/ 21 w 49"/>
                <a:gd name="T1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34">
                  <a:moveTo>
                    <a:pt x="21" y="34"/>
                  </a:moveTo>
                  <a:cubicBezTo>
                    <a:pt x="15" y="34"/>
                    <a:pt x="9" y="32"/>
                    <a:pt x="4" y="2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6"/>
                    <a:pt x="2" y="11"/>
                    <a:pt x="5" y="7"/>
                  </a:cubicBezTo>
                  <a:cubicBezTo>
                    <a:pt x="10" y="3"/>
                    <a:pt x="17" y="0"/>
                    <a:pt x="26" y="0"/>
                  </a:cubicBezTo>
                  <a:cubicBezTo>
                    <a:pt x="32" y="0"/>
                    <a:pt x="39" y="2"/>
                    <a:pt x="44" y="5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25"/>
                    <a:pt x="36" y="34"/>
                    <a:pt x="21" y="34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99"/>
            <p:cNvSpPr>
              <a:spLocks noEditPoints="1"/>
            </p:cNvSpPr>
            <p:nvPr userDrawn="1"/>
          </p:nvSpPr>
          <p:spPr bwMode="auto">
            <a:xfrm>
              <a:off x="8624888" y="2279651"/>
              <a:ext cx="109538" cy="85725"/>
            </a:xfrm>
            <a:custGeom>
              <a:avLst/>
              <a:gdLst>
                <a:gd name="T0" fmla="*/ 36 w 69"/>
                <a:gd name="T1" fmla="*/ 20 h 54"/>
                <a:gd name="T2" fmla="*/ 49 w 69"/>
                <a:gd name="T3" fmla="*/ 23 h 54"/>
                <a:gd name="T4" fmla="*/ 31 w 69"/>
                <a:gd name="T5" fmla="*/ 34 h 54"/>
                <a:gd name="T6" fmla="*/ 20 w 69"/>
                <a:gd name="T7" fmla="*/ 31 h 54"/>
                <a:gd name="T8" fmla="*/ 36 w 69"/>
                <a:gd name="T9" fmla="*/ 20 h 54"/>
                <a:gd name="T10" fmla="*/ 36 w 69"/>
                <a:gd name="T11" fmla="*/ 0 h 54"/>
                <a:gd name="T12" fmla="*/ 8 w 69"/>
                <a:gd name="T13" fmla="*/ 11 h 54"/>
                <a:gd name="T14" fmla="*/ 0 w 69"/>
                <a:gd name="T15" fmla="*/ 33 h 54"/>
                <a:gd name="T16" fmla="*/ 1 w 69"/>
                <a:gd name="T17" fmla="*/ 42 h 54"/>
                <a:gd name="T18" fmla="*/ 9 w 69"/>
                <a:gd name="T19" fmla="*/ 47 h 54"/>
                <a:gd name="T20" fmla="*/ 31 w 69"/>
                <a:gd name="T21" fmla="*/ 54 h 54"/>
                <a:gd name="T22" fmla="*/ 68 w 69"/>
                <a:gd name="T23" fmla="*/ 24 h 54"/>
                <a:gd name="T24" fmla="*/ 69 w 69"/>
                <a:gd name="T25" fmla="*/ 13 h 54"/>
                <a:gd name="T26" fmla="*/ 59 w 69"/>
                <a:gd name="T27" fmla="*/ 7 h 54"/>
                <a:gd name="T28" fmla="*/ 36 w 69"/>
                <a:gd name="T2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" h="54">
                  <a:moveTo>
                    <a:pt x="36" y="20"/>
                  </a:moveTo>
                  <a:cubicBezTo>
                    <a:pt x="40" y="20"/>
                    <a:pt x="45" y="21"/>
                    <a:pt x="49" y="23"/>
                  </a:cubicBezTo>
                  <a:cubicBezTo>
                    <a:pt x="48" y="31"/>
                    <a:pt x="40" y="34"/>
                    <a:pt x="31" y="34"/>
                  </a:cubicBezTo>
                  <a:cubicBezTo>
                    <a:pt x="27" y="34"/>
                    <a:pt x="23" y="33"/>
                    <a:pt x="20" y="31"/>
                  </a:cubicBezTo>
                  <a:cubicBezTo>
                    <a:pt x="19" y="23"/>
                    <a:pt x="27" y="20"/>
                    <a:pt x="36" y="20"/>
                  </a:cubicBezTo>
                  <a:moveTo>
                    <a:pt x="36" y="0"/>
                  </a:moveTo>
                  <a:cubicBezTo>
                    <a:pt x="24" y="0"/>
                    <a:pt x="15" y="4"/>
                    <a:pt x="8" y="11"/>
                  </a:cubicBezTo>
                  <a:cubicBezTo>
                    <a:pt x="3" y="17"/>
                    <a:pt x="0" y="24"/>
                    <a:pt x="0" y="33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5" y="52"/>
                    <a:pt x="23" y="54"/>
                    <a:pt x="31" y="54"/>
                  </a:cubicBezTo>
                  <a:cubicBezTo>
                    <a:pt x="52" y="54"/>
                    <a:pt x="67" y="41"/>
                    <a:pt x="68" y="24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53" y="2"/>
                    <a:pt x="44" y="0"/>
                    <a:pt x="36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00"/>
            <p:cNvSpPr/>
            <p:nvPr userDrawn="1"/>
          </p:nvSpPr>
          <p:spPr bwMode="auto">
            <a:xfrm>
              <a:off x="8618538" y="1838326"/>
              <a:ext cx="109538" cy="120650"/>
            </a:xfrm>
            <a:custGeom>
              <a:avLst/>
              <a:gdLst>
                <a:gd name="T0" fmla="*/ 11 w 69"/>
                <a:gd name="T1" fmla="*/ 76 h 76"/>
                <a:gd name="T2" fmla="*/ 8 w 69"/>
                <a:gd name="T3" fmla="*/ 74 h 76"/>
                <a:gd name="T4" fmla="*/ 2 w 69"/>
                <a:gd name="T5" fmla="*/ 52 h 76"/>
                <a:gd name="T6" fmla="*/ 5 w 69"/>
                <a:gd name="T7" fmla="*/ 47 h 76"/>
                <a:gd name="T8" fmla="*/ 14 w 69"/>
                <a:gd name="T9" fmla="*/ 33 h 76"/>
                <a:gd name="T10" fmla="*/ 19 w 69"/>
                <a:gd name="T11" fmla="*/ 30 h 76"/>
                <a:gd name="T12" fmla="*/ 37 w 69"/>
                <a:gd name="T13" fmla="*/ 17 h 76"/>
                <a:gd name="T14" fmla="*/ 45 w 69"/>
                <a:gd name="T15" fmla="*/ 11 h 76"/>
                <a:gd name="T16" fmla="*/ 60 w 69"/>
                <a:gd name="T17" fmla="*/ 0 h 76"/>
                <a:gd name="T18" fmla="*/ 63 w 69"/>
                <a:gd name="T19" fmla="*/ 15 h 76"/>
                <a:gd name="T20" fmla="*/ 69 w 69"/>
                <a:gd name="T21" fmla="*/ 40 h 76"/>
                <a:gd name="T22" fmla="*/ 69 w 69"/>
                <a:gd name="T23" fmla="*/ 43 h 76"/>
                <a:gd name="T24" fmla="*/ 68 w 69"/>
                <a:gd name="T25" fmla="*/ 46 h 76"/>
                <a:gd name="T26" fmla="*/ 59 w 69"/>
                <a:gd name="T27" fmla="*/ 55 h 76"/>
                <a:gd name="T28" fmla="*/ 41 w 69"/>
                <a:gd name="T29" fmla="*/ 61 h 76"/>
                <a:gd name="T30" fmla="*/ 38 w 69"/>
                <a:gd name="T31" fmla="*/ 61 h 76"/>
                <a:gd name="T32" fmla="*/ 37 w 69"/>
                <a:gd name="T33" fmla="*/ 61 h 76"/>
                <a:gd name="T34" fmla="*/ 33 w 69"/>
                <a:gd name="T35" fmla="*/ 63 h 76"/>
                <a:gd name="T36" fmla="*/ 29 w 69"/>
                <a:gd name="T37" fmla="*/ 66 h 76"/>
                <a:gd name="T38" fmla="*/ 14 w 69"/>
                <a:gd name="T39" fmla="*/ 76 h 76"/>
                <a:gd name="T40" fmla="*/ 11 w 69"/>
                <a:gd name="T41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9" h="76">
                  <a:moveTo>
                    <a:pt x="11" y="76"/>
                  </a:moveTo>
                  <a:cubicBezTo>
                    <a:pt x="8" y="74"/>
                    <a:pt x="8" y="74"/>
                    <a:pt x="8" y="74"/>
                  </a:cubicBezTo>
                  <a:cubicBezTo>
                    <a:pt x="0" y="69"/>
                    <a:pt x="1" y="57"/>
                    <a:pt x="2" y="52"/>
                  </a:cubicBezTo>
                  <a:cubicBezTo>
                    <a:pt x="3" y="50"/>
                    <a:pt x="4" y="48"/>
                    <a:pt x="5" y="47"/>
                  </a:cubicBezTo>
                  <a:cubicBezTo>
                    <a:pt x="6" y="41"/>
                    <a:pt x="9" y="36"/>
                    <a:pt x="14" y="3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4" y="26"/>
                    <a:pt x="35" y="19"/>
                    <a:pt x="37" y="17"/>
                  </a:cubicBezTo>
                  <a:cubicBezTo>
                    <a:pt x="39" y="15"/>
                    <a:pt x="42" y="13"/>
                    <a:pt x="45" y="1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5" y="23"/>
                    <a:pt x="67" y="31"/>
                    <a:pt x="69" y="40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4" y="53"/>
                    <a:pt x="61" y="55"/>
                    <a:pt x="59" y="55"/>
                  </a:cubicBezTo>
                  <a:cubicBezTo>
                    <a:pt x="54" y="58"/>
                    <a:pt x="46" y="61"/>
                    <a:pt x="41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6" y="61"/>
                    <a:pt x="34" y="62"/>
                    <a:pt x="33" y="63"/>
                  </a:cubicBezTo>
                  <a:cubicBezTo>
                    <a:pt x="32" y="63"/>
                    <a:pt x="31" y="65"/>
                    <a:pt x="29" y="66"/>
                  </a:cubicBezTo>
                  <a:cubicBezTo>
                    <a:pt x="25" y="71"/>
                    <a:pt x="20" y="76"/>
                    <a:pt x="14" y="76"/>
                  </a:cubicBezTo>
                  <a:lnTo>
                    <a:pt x="11" y="76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01"/>
            <p:cNvSpPr>
              <a:spLocks noEditPoints="1"/>
            </p:cNvSpPr>
            <p:nvPr userDrawn="1"/>
          </p:nvSpPr>
          <p:spPr bwMode="auto">
            <a:xfrm>
              <a:off x="8602663" y="1812926"/>
              <a:ext cx="142875" cy="161925"/>
            </a:xfrm>
            <a:custGeom>
              <a:avLst/>
              <a:gdLst>
                <a:gd name="T0" fmla="*/ 64 w 90"/>
                <a:gd name="T1" fmla="*/ 33 h 102"/>
                <a:gd name="T2" fmla="*/ 69 w 90"/>
                <a:gd name="T3" fmla="*/ 58 h 102"/>
                <a:gd name="T4" fmla="*/ 65 w 90"/>
                <a:gd name="T5" fmla="*/ 63 h 102"/>
                <a:gd name="T6" fmla="*/ 51 w 90"/>
                <a:gd name="T7" fmla="*/ 67 h 102"/>
                <a:gd name="T8" fmla="*/ 50 w 90"/>
                <a:gd name="T9" fmla="*/ 67 h 102"/>
                <a:gd name="T10" fmla="*/ 49 w 90"/>
                <a:gd name="T11" fmla="*/ 67 h 102"/>
                <a:gd name="T12" fmla="*/ 37 w 90"/>
                <a:gd name="T13" fmla="*/ 71 h 102"/>
                <a:gd name="T14" fmla="*/ 24 w 90"/>
                <a:gd name="T15" fmla="*/ 82 h 102"/>
                <a:gd name="T16" fmla="*/ 23 w 90"/>
                <a:gd name="T17" fmla="*/ 82 h 102"/>
                <a:gd name="T18" fmla="*/ 23 w 90"/>
                <a:gd name="T19" fmla="*/ 69 h 102"/>
                <a:gd name="T20" fmla="*/ 25 w 90"/>
                <a:gd name="T21" fmla="*/ 69 h 102"/>
                <a:gd name="T22" fmla="*/ 29 w 90"/>
                <a:gd name="T23" fmla="*/ 57 h 102"/>
                <a:gd name="T24" fmla="*/ 54 w 90"/>
                <a:gd name="T25" fmla="*/ 40 h 102"/>
                <a:gd name="T26" fmla="*/ 64 w 90"/>
                <a:gd name="T27" fmla="*/ 33 h 102"/>
                <a:gd name="T28" fmla="*/ 76 w 90"/>
                <a:gd name="T29" fmla="*/ 0 h 102"/>
                <a:gd name="T30" fmla="*/ 52 w 90"/>
                <a:gd name="T31" fmla="*/ 17 h 102"/>
                <a:gd name="T32" fmla="*/ 50 w 90"/>
                <a:gd name="T33" fmla="*/ 19 h 102"/>
                <a:gd name="T34" fmla="*/ 41 w 90"/>
                <a:gd name="T35" fmla="*/ 26 h 102"/>
                <a:gd name="T36" fmla="*/ 23 w 90"/>
                <a:gd name="T37" fmla="*/ 38 h 102"/>
                <a:gd name="T38" fmla="*/ 18 w 90"/>
                <a:gd name="T39" fmla="*/ 41 h 102"/>
                <a:gd name="T40" fmla="*/ 6 w 90"/>
                <a:gd name="T41" fmla="*/ 58 h 102"/>
                <a:gd name="T42" fmla="*/ 3 w 90"/>
                <a:gd name="T43" fmla="*/ 65 h 102"/>
                <a:gd name="T44" fmla="*/ 12 w 90"/>
                <a:gd name="T45" fmla="*/ 99 h 102"/>
                <a:gd name="T46" fmla="*/ 24 w 90"/>
                <a:gd name="T47" fmla="*/ 102 h 102"/>
                <a:gd name="T48" fmla="*/ 47 w 90"/>
                <a:gd name="T49" fmla="*/ 89 h 102"/>
                <a:gd name="T50" fmla="*/ 48 w 90"/>
                <a:gd name="T51" fmla="*/ 87 h 102"/>
                <a:gd name="T52" fmla="*/ 49 w 90"/>
                <a:gd name="T53" fmla="*/ 87 h 102"/>
                <a:gd name="T54" fmla="*/ 51 w 90"/>
                <a:gd name="T55" fmla="*/ 87 h 102"/>
                <a:gd name="T56" fmla="*/ 73 w 90"/>
                <a:gd name="T57" fmla="*/ 81 h 102"/>
                <a:gd name="T58" fmla="*/ 74 w 90"/>
                <a:gd name="T59" fmla="*/ 80 h 102"/>
                <a:gd name="T60" fmla="*/ 74 w 90"/>
                <a:gd name="T61" fmla="*/ 80 h 102"/>
                <a:gd name="T62" fmla="*/ 86 w 90"/>
                <a:gd name="T63" fmla="*/ 67 h 102"/>
                <a:gd name="T64" fmla="*/ 90 w 90"/>
                <a:gd name="T65" fmla="*/ 61 h 102"/>
                <a:gd name="T66" fmla="*/ 88 w 90"/>
                <a:gd name="T67" fmla="*/ 54 h 102"/>
                <a:gd name="T68" fmla="*/ 82 w 90"/>
                <a:gd name="T69" fmla="*/ 28 h 102"/>
                <a:gd name="T70" fmla="*/ 76 w 90"/>
                <a:gd name="T71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" h="102">
                  <a:moveTo>
                    <a:pt x="64" y="33"/>
                  </a:moveTo>
                  <a:cubicBezTo>
                    <a:pt x="66" y="41"/>
                    <a:pt x="68" y="49"/>
                    <a:pt x="69" y="58"/>
                  </a:cubicBezTo>
                  <a:cubicBezTo>
                    <a:pt x="68" y="60"/>
                    <a:pt x="66" y="62"/>
                    <a:pt x="65" y="63"/>
                  </a:cubicBezTo>
                  <a:cubicBezTo>
                    <a:pt x="59" y="66"/>
                    <a:pt x="53" y="67"/>
                    <a:pt x="51" y="67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50" y="67"/>
                    <a:pt x="49" y="67"/>
                    <a:pt x="49" y="67"/>
                  </a:cubicBezTo>
                  <a:cubicBezTo>
                    <a:pt x="46" y="67"/>
                    <a:pt x="40" y="69"/>
                    <a:pt x="37" y="71"/>
                  </a:cubicBezTo>
                  <a:cubicBezTo>
                    <a:pt x="34" y="73"/>
                    <a:pt x="27" y="82"/>
                    <a:pt x="24" y="82"/>
                  </a:cubicBezTo>
                  <a:cubicBezTo>
                    <a:pt x="24" y="82"/>
                    <a:pt x="23" y="82"/>
                    <a:pt x="23" y="82"/>
                  </a:cubicBezTo>
                  <a:cubicBezTo>
                    <a:pt x="20" y="80"/>
                    <a:pt x="20" y="69"/>
                    <a:pt x="23" y="69"/>
                  </a:cubicBezTo>
                  <a:cubicBezTo>
                    <a:pt x="24" y="69"/>
                    <a:pt x="24" y="69"/>
                    <a:pt x="25" y="69"/>
                  </a:cubicBezTo>
                  <a:cubicBezTo>
                    <a:pt x="24" y="66"/>
                    <a:pt x="26" y="60"/>
                    <a:pt x="29" y="57"/>
                  </a:cubicBezTo>
                  <a:cubicBezTo>
                    <a:pt x="34" y="54"/>
                    <a:pt x="50" y="44"/>
                    <a:pt x="54" y="40"/>
                  </a:cubicBezTo>
                  <a:cubicBezTo>
                    <a:pt x="56" y="38"/>
                    <a:pt x="60" y="35"/>
                    <a:pt x="64" y="33"/>
                  </a:cubicBezTo>
                  <a:moveTo>
                    <a:pt x="76" y="0"/>
                  </a:moveTo>
                  <a:cubicBezTo>
                    <a:pt x="52" y="17"/>
                    <a:pt x="52" y="17"/>
                    <a:pt x="52" y="17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6" y="21"/>
                    <a:pt x="43" y="23"/>
                    <a:pt x="41" y="26"/>
                  </a:cubicBezTo>
                  <a:cubicBezTo>
                    <a:pt x="38" y="28"/>
                    <a:pt x="27" y="35"/>
                    <a:pt x="23" y="38"/>
                  </a:cubicBezTo>
                  <a:cubicBezTo>
                    <a:pt x="21" y="39"/>
                    <a:pt x="19" y="40"/>
                    <a:pt x="18" y="41"/>
                  </a:cubicBezTo>
                  <a:cubicBezTo>
                    <a:pt x="12" y="45"/>
                    <a:pt x="8" y="51"/>
                    <a:pt x="6" y="58"/>
                  </a:cubicBezTo>
                  <a:cubicBezTo>
                    <a:pt x="5" y="60"/>
                    <a:pt x="4" y="63"/>
                    <a:pt x="3" y="65"/>
                  </a:cubicBezTo>
                  <a:cubicBezTo>
                    <a:pt x="0" y="74"/>
                    <a:pt x="0" y="91"/>
                    <a:pt x="12" y="99"/>
                  </a:cubicBezTo>
                  <a:cubicBezTo>
                    <a:pt x="16" y="101"/>
                    <a:pt x="20" y="102"/>
                    <a:pt x="24" y="102"/>
                  </a:cubicBezTo>
                  <a:cubicBezTo>
                    <a:pt x="35" y="102"/>
                    <a:pt x="41" y="95"/>
                    <a:pt x="47" y="89"/>
                  </a:cubicBezTo>
                  <a:cubicBezTo>
                    <a:pt x="47" y="88"/>
                    <a:pt x="48" y="87"/>
                    <a:pt x="48" y="87"/>
                  </a:cubicBezTo>
                  <a:cubicBezTo>
                    <a:pt x="48" y="87"/>
                    <a:pt x="48" y="87"/>
                    <a:pt x="49" y="87"/>
                  </a:cubicBezTo>
                  <a:cubicBezTo>
                    <a:pt x="49" y="87"/>
                    <a:pt x="50" y="87"/>
                    <a:pt x="51" y="87"/>
                  </a:cubicBezTo>
                  <a:cubicBezTo>
                    <a:pt x="53" y="87"/>
                    <a:pt x="59" y="87"/>
                    <a:pt x="73" y="81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79" y="78"/>
                    <a:pt x="83" y="73"/>
                    <a:pt x="86" y="67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87" y="45"/>
                    <a:pt x="84" y="36"/>
                    <a:pt x="82" y="28"/>
                  </a:cubicBezTo>
                  <a:cubicBezTo>
                    <a:pt x="76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02"/>
            <p:cNvSpPr/>
            <p:nvPr userDrawn="1"/>
          </p:nvSpPr>
          <p:spPr bwMode="auto">
            <a:xfrm>
              <a:off x="8315325" y="2252664"/>
              <a:ext cx="68263" cy="33338"/>
            </a:xfrm>
            <a:custGeom>
              <a:avLst/>
              <a:gdLst>
                <a:gd name="T0" fmla="*/ 10 w 43"/>
                <a:gd name="T1" fmla="*/ 21 h 21"/>
                <a:gd name="T2" fmla="*/ 7 w 43"/>
                <a:gd name="T3" fmla="*/ 20 h 21"/>
                <a:gd name="T4" fmla="*/ 0 w 43"/>
                <a:gd name="T5" fmla="*/ 15 h 21"/>
                <a:gd name="T6" fmla="*/ 1 w 43"/>
                <a:gd name="T7" fmla="*/ 7 h 21"/>
                <a:gd name="T8" fmla="*/ 3 w 43"/>
                <a:gd name="T9" fmla="*/ 0 h 21"/>
                <a:gd name="T10" fmla="*/ 13 w 43"/>
                <a:gd name="T11" fmla="*/ 0 h 21"/>
                <a:gd name="T12" fmla="*/ 43 w 43"/>
                <a:gd name="T13" fmla="*/ 21 h 21"/>
                <a:gd name="T14" fmla="*/ 10 w 43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1">
                  <a:moveTo>
                    <a:pt x="10" y="21"/>
                  </a:moveTo>
                  <a:lnTo>
                    <a:pt x="7" y="20"/>
                  </a:lnTo>
                  <a:lnTo>
                    <a:pt x="0" y="15"/>
                  </a:lnTo>
                  <a:lnTo>
                    <a:pt x="1" y="7"/>
                  </a:lnTo>
                  <a:lnTo>
                    <a:pt x="3" y="0"/>
                  </a:lnTo>
                  <a:lnTo>
                    <a:pt x="13" y="0"/>
                  </a:lnTo>
                  <a:lnTo>
                    <a:pt x="43" y="21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03"/>
            <p:cNvSpPr>
              <a:spLocks noEditPoints="1"/>
            </p:cNvSpPr>
            <p:nvPr userDrawn="1"/>
          </p:nvSpPr>
          <p:spPr bwMode="auto">
            <a:xfrm>
              <a:off x="8299450" y="2238376"/>
              <a:ext cx="134938" cy="61913"/>
            </a:xfrm>
            <a:custGeom>
              <a:avLst/>
              <a:gdLst>
                <a:gd name="T0" fmla="*/ 20 w 85"/>
                <a:gd name="T1" fmla="*/ 19 h 39"/>
                <a:gd name="T2" fmla="*/ 22 w 85"/>
                <a:gd name="T3" fmla="*/ 20 h 39"/>
                <a:gd name="T4" fmla="*/ 22 w 85"/>
                <a:gd name="T5" fmla="*/ 20 h 39"/>
                <a:gd name="T6" fmla="*/ 20 w 85"/>
                <a:gd name="T7" fmla="*/ 19 h 39"/>
                <a:gd name="T8" fmla="*/ 20 w 85"/>
                <a:gd name="T9" fmla="*/ 0 h 39"/>
                <a:gd name="T10" fmla="*/ 6 w 85"/>
                <a:gd name="T11" fmla="*/ 0 h 39"/>
                <a:gd name="T12" fmla="*/ 2 w 85"/>
                <a:gd name="T13" fmla="*/ 13 h 39"/>
                <a:gd name="T14" fmla="*/ 9 w 85"/>
                <a:gd name="T15" fmla="*/ 35 h 39"/>
                <a:gd name="T16" fmla="*/ 10 w 85"/>
                <a:gd name="T17" fmla="*/ 36 h 39"/>
                <a:gd name="T18" fmla="*/ 13 w 85"/>
                <a:gd name="T19" fmla="*/ 38 h 39"/>
                <a:gd name="T20" fmla="*/ 17 w 85"/>
                <a:gd name="T21" fmla="*/ 39 h 39"/>
                <a:gd name="T22" fmla="*/ 19 w 85"/>
                <a:gd name="T23" fmla="*/ 39 h 39"/>
                <a:gd name="T24" fmla="*/ 22 w 85"/>
                <a:gd name="T25" fmla="*/ 39 h 39"/>
                <a:gd name="T26" fmla="*/ 85 w 85"/>
                <a:gd name="T27" fmla="*/ 39 h 39"/>
                <a:gd name="T28" fmla="*/ 33 w 85"/>
                <a:gd name="T29" fmla="*/ 4 h 39"/>
                <a:gd name="T30" fmla="*/ 32 w 85"/>
                <a:gd name="T31" fmla="*/ 3 h 39"/>
                <a:gd name="T32" fmla="*/ 27 w 85"/>
                <a:gd name="T33" fmla="*/ 0 h 39"/>
                <a:gd name="T34" fmla="*/ 20 w 85"/>
                <a:gd name="T3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" h="39">
                  <a:moveTo>
                    <a:pt x="20" y="19"/>
                  </a:moveTo>
                  <a:cubicBezTo>
                    <a:pt x="20" y="19"/>
                    <a:pt x="21" y="19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1" y="19"/>
                    <a:pt x="20" y="19"/>
                    <a:pt x="20" y="19"/>
                  </a:cubicBezTo>
                  <a:moveTo>
                    <a:pt x="2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9"/>
                    <a:pt x="1" y="29"/>
                    <a:pt x="9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85" y="39"/>
                    <a:pt x="85" y="39"/>
                    <a:pt x="85" y="39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04"/>
            <p:cNvSpPr/>
            <p:nvPr userDrawn="1"/>
          </p:nvSpPr>
          <p:spPr bwMode="auto">
            <a:xfrm>
              <a:off x="8324850" y="2247901"/>
              <a:ext cx="114300" cy="146050"/>
            </a:xfrm>
            <a:custGeom>
              <a:avLst/>
              <a:gdLst>
                <a:gd name="T0" fmla="*/ 53 w 72"/>
                <a:gd name="T1" fmla="*/ 92 h 92"/>
                <a:gd name="T2" fmla="*/ 45 w 72"/>
                <a:gd name="T3" fmla="*/ 89 h 92"/>
                <a:gd name="T4" fmla="*/ 32 w 72"/>
                <a:gd name="T5" fmla="*/ 66 h 92"/>
                <a:gd name="T6" fmla="*/ 12 w 72"/>
                <a:gd name="T7" fmla="*/ 30 h 92"/>
                <a:gd name="T8" fmla="*/ 1 w 72"/>
                <a:gd name="T9" fmla="*/ 23 h 92"/>
                <a:gd name="T10" fmla="*/ 0 w 72"/>
                <a:gd name="T11" fmla="*/ 22 h 92"/>
                <a:gd name="T12" fmla="*/ 11 w 72"/>
                <a:gd name="T13" fmla="*/ 6 h 92"/>
                <a:gd name="T14" fmla="*/ 7 w 72"/>
                <a:gd name="T15" fmla="*/ 5 h 92"/>
                <a:gd name="T16" fmla="*/ 3 w 72"/>
                <a:gd name="T17" fmla="*/ 6 h 92"/>
                <a:gd name="T18" fmla="*/ 4 w 72"/>
                <a:gd name="T19" fmla="*/ 5 h 92"/>
                <a:gd name="T20" fmla="*/ 13 w 72"/>
                <a:gd name="T21" fmla="*/ 0 h 92"/>
                <a:gd name="T22" fmla="*/ 20 w 72"/>
                <a:gd name="T23" fmla="*/ 0 h 92"/>
                <a:gd name="T24" fmla="*/ 22 w 72"/>
                <a:gd name="T25" fmla="*/ 5 h 92"/>
                <a:gd name="T26" fmla="*/ 24 w 72"/>
                <a:gd name="T27" fmla="*/ 6 h 92"/>
                <a:gd name="T28" fmla="*/ 38 w 72"/>
                <a:gd name="T29" fmla="*/ 21 h 92"/>
                <a:gd name="T30" fmla="*/ 41 w 72"/>
                <a:gd name="T31" fmla="*/ 27 h 92"/>
                <a:gd name="T32" fmla="*/ 44 w 72"/>
                <a:gd name="T33" fmla="*/ 31 h 92"/>
                <a:gd name="T34" fmla="*/ 69 w 72"/>
                <a:gd name="T35" fmla="*/ 60 h 92"/>
                <a:gd name="T36" fmla="*/ 65 w 72"/>
                <a:gd name="T37" fmla="*/ 84 h 92"/>
                <a:gd name="T38" fmla="*/ 53 w 72"/>
                <a:gd name="T3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92">
                  <a:moveTo>
                    <a:pt x="53" y="92"/>
                  </a:moveTo>
                  <a:cubicBezTo>
                    <a:pt x="50" y="92"/>
                    <a:pt x="47" y="91"/>
                    <a:pt x="45" y="89"/>
                  </a:cubicBezTo>
                  <a:cubicBezTo>
                    <a:pt x="42" y="87"/>
                    <a:pt x="40" y="83"/>
                    <a:pt x="32" y="66"/>
                  </a:cubicBezTo>
                  <a:cubicBezTo>
                    <a:pt x="27" y="56"/>
                    <a:pt x="16" y="33"/>
                    <a:pt x="12" y="30"/>
                  </a:cubicBezTo>
                  <a:cubicBezTo>
                    <a:pt x="7" y="27"/>
                    <a:pt x="3" y="24"/>
                    <a:pt x="1" y="2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5"/>
                    <a:pt x="9" y="5"/>
                    <a:pt x="7" y="5"/>
                  </a:cubicBezTo>
                  <a:cubicBezTo>
                    <a:pt x="5" y="5"/>
                    <a:pt x="4" y="5"/>
                    <a:pt x="3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6" y="3"/>
                    <a:pt x="8" y="0"/>
                    <a:pt x="1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3" y="5"/>
                    <a:pt x="24" y="6"/>
                  </a:cubicBezTo>
                  <a:cubicBezTo>
                    <a:pt x="28" y="9"/>
                    <a:pt x="34" y="14"/>
                    <a:pt x="38" y="21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53" y="39"/>
                    <a:pt x="65" y="51"/>
                    <a:pt x="69" y="60"/>
                  </a:cubicBezTo>
                  <a:cubicBezTo>
                    <a:pt x="72" y="68"/>
                    <a:pt x="69" y="78"/>
                    <a:pt x="65" y="84"/>
                  </a:cubicBezTo>
                  <a:cubicBezTo>
                    <a:pt x="61" y="91"/>
                    <a:pt x="56" y="92"/>
                    <a:pt x="53" y="92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05"/>
            <p:cNvSpPr>
              <a:spLocks noEditPoints="1"/>
            </p:cNvSpPr>
            <p:nvPr userDrawn="1"/>
          </p:nvSpPr>
          <p:spPr bwMode="auto">
            <a:xfrm>
              <a:off x="8315325" y="2232026"/>
              <a:ext cx="141288" cy="177800"/>
            </a:xfrm>
            <a:custGeom>
              <a:avLst/>
              <a:gdLst>
                <a:gd name="T0" fmla="*/ 19 w 89"/>
                <a:gd name="T1" fmla="*/ 20 h 112"/>
                <a:gd name="T2" fmla="*/ 20 w 89"/>
                <a:gd name="T3" fmla="*/ 20 h 112"/>
                <a:gd name="T4" fmla="*/ 35 w 89"/>
                <a:gd name="T5" fmla="*/ 35 h 112"/>
                <a:gd name="T6" fmla="*/ 39 w 89"/>
                <a:gd name="T7" fmla="*/ 42 h 112"/>
                <a:gd name="T8" fmla="*/ 43 w 89"/>
                <a:gd name="T9" fmla="*/ 48 h 112"/>
                <a:gd name="T10" fmla="*/ 66 w 89"/>
                <a:gd name="T11" fmla="*/ 74 h 112"/>
                <a:gd name="T12" fmla="*/ 59 w 89"/>
                <a:gd name="T13" fmla="*/ 92 h 112"/>
                <a:gd name="T14" fmla="*/ 57 w 89"/>
                <a:gd name="T15" fmla="*/ 92 h 112"/>
                <a:gd name="T16" fmla="*/ 23 w 89"/>
                <a:gd name="T17" fmla="*/ 32 h 112"/>
                <a:gd name="T18" fmla="*/ 12 w 89"/>
                <a:gd name="T19" fmla="*/ 24 h 112"/>
                <a:gd name="T20" fmla="*/ 13 w 89"/>
                <a:gd name="T21" fmla="*/ 24 h 112"/>
                <a:gd name="T22" fmla="*/ 19 w 89"/>
                <a:gd name="T23" fmla="*/ 20 h 112"/>
                <a:gd name="T24" fmla="*/ 19 w 89"/>
                <a:gd name="T25" fmla="*/ 0 h 112"/>
                <a:gd name="T26" fmla="*/ 3 w 89"/>
                <a:gd name="T27" fmla="*/ 8 h 112"/>
                <a:gd name="T28" fmla="*/ 2 w 89"/>
                <a:gd name="T29" fmla="*/ 9 h 112"/>
                <a:gd name="T30" fmla="*/ 13 w 89"/>
                <a:gd name="T31" fmla="*/ 5 h 112"/>
                <a:gd name="T32" fmla="*/ 22 w 89"/>
                <a:gd name="T33" fmla="*/ 8 h 112"/>
                <a:gd name="T34" fmla="*/ 0 w 89"/>
                <a:gd name="T35" fmla="*/ 40 h 112"/>
                <a:gd name="T36" fmla="*/ 1 w 89"/>
                <a:gd name="T37" fmla="*/ 41 h 112"/>
                <a:gd name="T38" fmla="*/ 11 w 89"/>
                <a:gd name="T39" fmla="*/ 48 h 112"/>
                <a:gd name="T40" fmla="*/ 29 w 89"/>
                <a:gd name="T41" fmla="*/ 80 h 112"/>
                <a:gd name="T42" fmla="*/ 45 w 89"/>
                <a:gd name="T43" fmla="*/ 107 h 112"/>
                <a:gd name="T44" fmla="*/ 59 w 89"/>
                <a:gd name="T45" fmla="*/ 112 h 112"/>
                <a:gd name="T46" fmla="*/ 80 w 89"/>
                <a:gd name="T47" fmla="*/ 99 h 112"/>
                <a:gd name="T48" fmla="*/ 84 w 89"/>
                <a:gd name="T49" fmla="*/ 66 h 112"/>
                <a:gd name="T50" fmla="*/ 57 w 89"/>
                <a:gd name="T51" fmla="*/ 35 h 112"/>
                <a:gd name="T52" fmla="*/ 56 w 89"/>
                <a:gd name="T53" fmla="*/ 31 h 112"/>
                <a:gd name="T54" fmla="*/ 52 w 89"/>
                <a:gd name="T55" fmla="*/ 26 h 112"/>
                <a:gd name="T56" fmla="*/ 35 w 89"/>
                <a:gd name="T57" fmla="*/ 8 h 112"/>
                <a:gd name="T58" fmla="*/ 34 w 89"/>
                <a:gd name="T59" fmla="*/ 7 h 112"/>
                <a:gd name="T60" fmla="*/ 19 w 89"/>
                <a:gd name="T61" fmla="*/ 0 h 112"/>
                <a:gd name="T62" fmla="*/ 19 w 89"/>
                <a:gd name="T63" fmla="*/ 0 h 112"/>
                <a:gd name="T64" fmla="*/ 19 w 89"/>
                <a:gd name="T6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" h="112">
                  <a:moveTo>
                    <a:pt x="19" y="20"/>
                  </a:moveTo>
                  <a:cubicBezTo>
                    <a:pt x="19" y="20"/>
                    <a:pt x="20" y="20"/>
                    <a:pt x="20" y="20"/>
                  </a:cubicBezTo>
                  <a:cubicBezTo>
                    <a:pt x="21" y="22"/>
                    <a:pt x="31" y="28"/>
                    <a:pt x="35" y="35"/>
                  </a:cubicBezTo>
                  <a:cubicBezTo>
                    <a:pt x="35" y="35"/>
                    <a:pt x="35" y="35"/>
                    <a:pt x="39" y="42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52" y="55"/>
                    <a:pt x="63" y="67"/>
                    <a:pt x="66" y="74"/>
                  </a:cubicBezTo>
                  <a:cubicBezTo>
                    <a:pt x="69" y="81"/>
                    <a:pt x="63" y="92"/>
                    <a:pt x="59" y="92"/>
                  </a:cubicBezTo>
                  <a:cubicBezTo>
                    <a:pt x="58" y="92"/>
                    <a:pt x="58" y="92"/>
                    <a:pt x="57" y="92"/>
                  </a:cubicBezTo>
                  <a:cubicBezTo>
                    <a:pt x="53" y="88"/>
                    <a:pt x="33" y="39"/>
                    <a:pt x="23" y="32"/>
                  </a:cubicBezTo>
                  <a:cubicBezTo>
                    <a:pt x="18" y="28"/>
                    <a:pt x="14" y="25"/>
                    <a:pt x="12" y="24"/>
                  </a:cubicBezTo>
                  <a:cubicBezTo>
                    <a:pt x="12" y="24"/>
                    <a:pt x="13" y="24"/>
                    <a:pt x="13" y="24"/>
                  </a:cubicBezTo>
                  <a:cubicBezTo>
                    <a:pt x="16" y="24"/>
                    <a:pt x="18" y="20"/>
                    <a:pt x="19" y="20"/>
                  </a:cubicBezTo>
                  <a:moveTo>
                    <a:pt x="19" y="0"/>
                  </a:moveTo>
                  <a:cubicBezTo>
                    <a:pt x="10" y="0"/>
                    <a:pt x="5" y="6"/>
                    <a:pt x="3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8"/>
                    <a:pt x="8" y="5"/>
                    <a:pt x="13" y="5"/>
                  </a:cubicBezTo>
                  <a:cubicBezTo>
                    <a:pt x="16" y="5"/>
                    <a:pt x="20" y="6"/>
                    <a:pt x="22" y="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4" y="42"/>
                    <a:pt x="7" y="44"/>
                    <a:pt x="11" y="48"/>
                  </a:cubicBezTo>
                  <a:cubicBezTo>
                    <a:pt x="15" y="52"/>
                    <a:pt x="25" y="71"/>
                    <a:pt x="29" y="80"/>
                  </a:cubicBezTo>
                  <a:cubicBezTo>
                    <a:pt x="37" y="98"/>
                    <a:pt x="40" y="103"/>
                    <a:pt x="45" y="107"/>
                  </a:cubicBezTo>
                  <a:cubicBezTo>
                    <a:pt x="49" y="110"/>
                    <a:pt x="54" y="112"/>
                    <a:pt x="59" y="112"/>
                  </a:cubicBezTo>
                  <a:cubicBezTo>
                    <a:pt x="64" y="112"/>
                    <a:pt x="73" y="110"/>
                    <a:pt x="80" y="99"/>
                  </a:cubicBezTo>
                  <a:cubicBezTo>
                    <a:pt x="85" y="92"/>
                    <a:pt x="89" y="78"/>
                    <a:pt x="84" y="66"/>
                  </a:cubicBezTo>
                  <a:cubicBezTo>
                    <a:pt x="79" y="56"/>
                    <a:pt x="67" y="43"/>
                    <a:pt x="57" y="35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48" y="17"/>
                    <a:pt x="40" y="12"/>
                    <a:pt x="35" y="8"/>
                  </a:cubicBezTo>
                  <a:cubicBezTo>
                    <a:pt x="35" y="8"/>
                    <a:pt x="35" y="8"/>
                    <a:pt x="34" y="7"/>
                  </a:cubicBezTo>
                  <a:cubicBezTo>
                    <a:pt x="31" y="3"/>
                    <a:pt x="25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06"/>
            <p:cNvSpPr/>
            <p:nvPr userDrawn="1"/>
          </p:nvSpPr>
          <p:spPr bwMode="auto">
            <a:xfrm>
              <a:off x="8154988" y="2200276"/>
              <a:ext cx="63500" cy="63500"/>
            </a:xfrm>
            <a:custGeom>
              <a:avLst/>
              <a:gdLst>
                <a:gd name="T0" fmla="*/ 26 w 40"/>
                <a:gd name="T1" fmla="*/ 40 h 40"/>
                <a:gd name="T2" fmla="*/ 4 w 40"/>
                <a:gd name="T3" fmla="*/ 25 h 40"/>
                <a:gd name="T4" fmla="*/ 3 w 40"/>
                <a:gd name="T5" fmla="*/ 11 h 40"/>
                <a:gd name="T6" fmla="*/ 19 w 40"/>
                <a:gd name="T7" fmla="*/ 0 h 40"/>
                <a:gd name="T8" fmla="*/ 29 w 40"/>
                <a:gd name="T9" fmla="*/ 4 h 40"/>
                <a:gd name="T10" fmla="*/ 36 w 40"/>
                <a:gd name="T11" fmla="*/ 34 h 40"/>
                <a:gd name="T12" fmla="*/ 33 w 40"/>
                <a:gd name="T13" fmla="*/ 40 h 40"/>
                <a:gd name="T14" fmla="*/ 26 w 40"/>
                <a:gd name="T1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0">
                  <a:moveTo>
                    <a:pt x="26" y="40"/>
                  </a:moveTo>
                  <a:cubicBezTo>
                    <a:pt x="19" y="40"/>
                    <a:pt x="8" y="31"/>
                    <a:pt x="4" y="25"/>
                  </a:cubicBezTo>
                  <a:cubicBezTo>
                    <a:pt x="0" y="19"/>
                    <a:pt x="2" y="13"/>
                    <a:pt x="3" y="11"/>
                  </a:cubicBezTo>
                  <a:cubicBezTo>
                    <a:pt x="6" y="4"/>
                    <a:pt x="12" y="0"/>
                    <a:pt x="19" y="0"/>
                  </a:cubicBezTo>
                  <a:cubicBezTo>
                    <a:pt x="23" y="0"/>
                    <a:pt x="26" y="1"/>
                    <a:pt x="29" y="4"/>
                  </a:cubicBezTo>
                  <a:cubicBezTo>
                    <a:pt x="34" y="8"/>
                    <a:pt x="40" y="26"/>
                    <a:pt x="36" y="34"/>
                  </a:cubicBezTo>
                  <a:cubicBezTo>
                    <a:pt x="33" y="40"/>
                    <a:pt x="33" y="40"/>
                    <a:pt x="33" y="40"/>
                  </a:cubicBezTo>
                  <a:lnTo>
                    <a:pt x="26" y="40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07"/>
            <p:cNvSpPr>
              <a:spLocks noEditPoints="1"/>
            </p:cNvSpPr>
            <p:nvPr userDrawn="1"/>
          </p:nvSpPr>
          <p:spPr bwMode="auto">
            <a:xfrm>
              <a:off x="8139113" y="2184401"/>
              <a:ext cx="96838" cy="95250"/>
            </a:xfrm>
            <a:custGeom>
              <a:avLst/>
              <a:gdLst>
                <a:gd name="T0" fmla="*/ 29 w 61"/>
                <a:gd name="T1" fmla="*/ 19 h 60"/>
                <a:gd name="T2" fmla="*/ 32 w 61"/>
                <a:gd name="T3" fmla="*/ 21 h 60"/>
                <a:gd name="T4" fmla="*/ 37 w 61"/>
                <a:gd name="T5" fmla="*/ 40 h 60"/>
                <a:gd name="T6" fmla="*/ 36 w 61"/>
                <a:gd name="T7" fmla="*/ 40 h 60"/>
                <a:gd name="T8" fmla="*/ 22 w 61"/>
                <a:gd name="T9" fmla="*/ 25 h 60"/>
                <a:gd name="T10" fmla="*/ 29 w 61"/>
                <a:gd name="T11" fmla="*/ 19 h 60"/>
                <a:gd name="T12" fmla="*/ 29 w 61"/>
                <a:gd name="T13" fmla="*/ 0 h 60"/>
                <a:gd name="T14" fmla="*/ 4 w 61"/>
                <a:gd name="T15" fmla="*/ 17 h 60"/>
                <a:gd name="T16" fmla="*/ 6 w 61"/>
                <a:gd name="T17" fmla="*/ 40 h 60"/>
                <a:gd name="T18" fmla="*/ 36 w 61"/>
                <a:gd name="T19" fmla="*/ 60 h 60"/>
                <a:gd name="T20" fmla="*/ 55 w 61"/>
                <a:gd name="T21" fmla="*/ 49 h 60"/>
                <a:gd name="T22" fmla="*/ 46 w 61"/>
                <a:gd name="T23" fmla="*/ 7 h 60"/>
                <a:gd name="T24" fmla="*/ 29 w 61"/>
                <a:gd name="T2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60">
                  <a:moveTo>
                    <a:pt x="29" y="19"/>
                  </a:moveTo>
                  <a:cubicBezTo>
                    <a:pt x="30" y="19"/>
                    <a:pt x="31" y="20"/>
                    <a:pt x="32" y="21"/>
                  </a:cubicBezTo>
                  <a:cubicBezTo>
                    <a:pt x="35" y="24"/>
                    <a:pt x="39" y="37"/>
                    <a:pt x="37" y="40"/>
                  </a:cubicBezTo>
                  <a:cubicBezTo>
                    <a:pt x="37" y="40"/>
                    <a:pt x="37" y="40"/>
                    <a:pt x="36" y="40"/>
                  </a:cubicBezTo>
                  <a:cubicBezTo>
                    <a:pt x="33" y="40"/>
                    <a:pt x="19" y="30"/>
                    <a:pt x="22" y="25"/>
                  </a:cubicBezTo>
                  <a:cubicBezTo>
                    <a:pt x="23" y="21"/>
                    <a:pt x="26" y="19"/>
                    <a:pt x="29" y="19"/>
                  </a:cubicBezTo>
                  <a:moveTo>
                    <a:pt x="29" y="0"/>
                  </a:moveTo>
                  <a:cubicBezTo>
                    <a:pt x="19" y="0"/>
                    <a:pt x="9" y="6"/>
                    <a:pt x="4" y="17"/>
                  </a:cubicBezTo>
                  <a:cubicBezTo>
                    <a:pt x="0" y="24"/>
                    <a:pt x="1" y="32"/>
                    <a:pt x="6" y="40"/>
                  </a:cubicBezTo>
                  <a:cubicBezTo>
                    <a:pt x="11" y="48"/>
                    <a:pt x="24" y="60"/>
                    <a:pt x="36" y="60"/>
                  </a:cubicBezTo>
                  <a:cubicBezTo>
                    <a:pt x="44" y="60"/>
                    <a:pt x="51" y="56"/>
                    <a:pt x="55" y="49"/>
                  </a:cubicBezTo>
                  <a:cubicBezTo>
                    <a:pt x="61" y="36"/>
                    <a:pt x="53" y="13"/>
                    <a:pt x="46" y="7"/>
                  </a:cubicBezTo>
                  <a:cubicBezTo>
                    <a:pt x="41" y="2"/>
                    <a:pt x="35" y="0"/>
                    <a:pt x="29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08"/>
            <p:cNvSpPr/>
            <p:nvPr userDrawn="1"/>
          </p:nvSpPr>
          <p:spPr bwMode="auto">
            <a:xfrm>
              <a:off x="7789863" y="2465389"/>
              <a:ext cx="104775" cy="204788"/>
            </a:xfrm>
            <a:custGeom>
              <a:avLst/>
              <a:gdLst>
                <a:gd name="T0" fmla="*/ 29 w 66"/>
                <a:gd name="T1" fmla="*/ 129 h 129"/>
                <a:gd name="T2" fmla="*/ 5 w 66"/>
                <a:gd name="T3" fmla="*/ 111 h 129"/>
                <a:gd name="T4" fmla="*/ 3 w 66"/>
                <a:gd name="T5" fmla="*/ 102 h 129"/>
                <a:gd name="T6" fmla="*/ 2 w 66"/>
                <a:gd name="T7" fmla="*/ 76 h 129"/>
                <a:gd name="T8" fmla="*/ 4 w 66"/>
                <a:gd name="T9" fmla="*/ 67 h 129"/>
                <a:gd name="T10" fmla="*/ 11 w 66"/>
                <a:gd name="T11" fmla="*/ 36 h 129"/>
                <a:gd name="T12" fmla="*/ 21 w 66"/>
                <a:gd name="T13" fmla="*/ 26 h 129"/>
                <a:gd name="T14" fmla="*/ 31 w 66"/>
                <a:gd name="T15" fmla="*/ 16 h 129"/>
                <a:gd name="T16" fmla="*/ 47 w 66"/>
                <a:gd name="T17" fmla="*/ 0 h 129"/>
                <a:gd name="T18" fmla="*/ 57 w 66"/>
                <a:gd name="T19" fmla="*/ 11 h 129"/>
                <a:gd name="T20" fmla="*/ 60 w 66"/>
                <a:gd name="T21" fmla="*/ 24 h 129"/>
                <a:gd name="T22" fmla="*/ 65 w 66"/>
                <a:gd name="T23" fmla="*/ 56 h 129"/>
                <a:gd name="T24" fmla="*/ 58 w 66"/>
                <a:gd name="T25" fmla="*/ 74 h 129"/>
                <a:gd name="T26" fmla="*/ 57 w 66"/>
                <a:gd name="T27" fmla="*/ 77 h 129"/>
                <a:gd name="T28" fmla="*/ 54 w 66"/>
                <a:gd name="T29" fmla="*/ 98 h 129"/>
                <a:gd name="T30" fmla="*/ 33 w 66"/>
                <a:gd name="T31" fmla="*/ 129 h 129"/>
                <a:gd name="T32" fmla="*/ 29 w 66"/>
                <a:gd name="T3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129">
                  <a:moveTo>
                    <a:pt x="29" y="129"/>
                  </a:moveTo>
                  <a:cubicBezTo>
                    <a:pt x="22" y="129"/>
                    <a:pt x="6" y="123"/>
                    <a:pt x="5" y="111"/>
                  </a:cubicBezTo>
                  <a:cubicBezTo>
                    <a:pt x="5" y="109"/>
                    <a:pt x="4" y="106"/>
                    <a:pt x="3" y="102"/>
                  </a:cubicBezTo>
                  <a:cubicBezTo>
                    <a:pt x="0" y="86"/>
                    <a:pt x="0" y="81"/>
                    <a:pt x="2" y="76"/>
                  </a:cubicBezTo>
                  <a:cubicBezTo>
                    <a:pt x="3" y="75"/>
                    <a:pt x="4" y="69"/>
                    <a:pt x="4" y="67"/>
                  </a:cubicBezTo>
                  <a:cubicBezTo>
                    <a:pt x="2" y="58"/>
                    <a:pt x="8" y="40"/>
                    <a:pt x="11" y="36"/>
                  </a:cubicBezTo>
                  <a:cubicBezTo>
                    <a:pt x="13" y="33"/>
                    <a:pt x="16" y="30"/>
                    <a:pt x="21" y="26"/>
                  </a:cubicBezTo>
                  <a:cubicBezTo>
                    <a:pt x="24" y="24"/>
                    <a:pt x="29" y="18"/>
                    <a:pt x="31" y="16"/>
                  </a:cubicBezTo>
                  <a:cubicBezTo>
                    <a:pt x="31" y="16"/>
                    <a:pt x="36" y="0"/>
                    <a:pt x="47" y="0"/>
                  </a:cubicBezTo>
                  <a:cubicBezTo>
                    <a:pt x="52" y="0"/>
                    <a:pt x="57" y="4"/>
                    <a:pt x="57" y="11"/>
                  </a:cubicBezTo>
                  <a:cubicBezTo>
                    <a:pt x="57" y="13"/>
                    <a:pt x="59" y="19"/>
                    <a:pt x="60" y="24"/>
                  </a:cubicBezTo>
                  <a:cubicBezTo>
                    <a:pt x="64" y="43"/>
                    <a:pt x="66" y="51"/>
                    <a:pt x="65" y="56"/>
                  </a:cubicBezTo>
                  <a:cubicBezTo>
                    <a:pt x="62" y="67"/>
                    <a:pt x="60" y="72"/>
                    <a:pt x="58" y="74"/>
                  </a:cubicBezTo>
                  <a:cubicBezTo>
                    <a:pt x="57" y="75"/>
                    <a:pt x="57" y="76"/>
                    <a:pt x="57" y="77"/>
                  </a:cubicBezTo>
                  <a:cubicBezTo>
                    <a:pt x="57" y="80"/>
                    <a:pt x="56" y="92"/>
                    <a:pt x="54" y="98"/>
                  </a:cubicBezTo>
                  <a:cubicBezTo>
                    <a:pt x="54" y="98"/>
                    <a:pt x="44" y="125"/>
                    <a:pt x="33" y="129"/>
                  </a:cubicBezTo>
                  <a:cubicBezTo>
                    <a:pt x="32" y="129"/>
                    <a:pt x="31" y="129"/>
                    <a:pt x="29" y="129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09"/>
            <p:cNvSpPr>
              <a:spLocks noEditPoints="1"/>
            </p:cNvSpPr>
            <p:nvPr userDrawn="1"/>
          </p:nvSpPr>
          <p:spPr bwMode="auto">
            <a:xfrm>
              <a:off x="7772400" y="2449514"/>
              <a:ext cx="136525" cy="236538"/>
            </a:xfrm>
            <a:custGeom>
              <a:avLst/>
              <a:gdLst>
                <a:gd name="T0" fmla="*/ 58 w 86"/>
                <a:gd name="T1" fmla="*/ 20 h 149"/>
                <a:gd name="T2" fmla="*/ 59 w 86"/>
                <a:gd name="T3" fmla="*/ 22 h 149"/>
                <a:gd name="T4" fmla="*/ 66 w 86"/>
                <a:gd name="T5" fmla="*/ 65 h 149"/>
                <a:gd name="T6" fmla="*/ 61 w 86"/>
                <a:gd name="T7" fmla="*/ 78 h 149"/>
                <a:gd name="T8" fmla="*/ 58 w 86"/>
                <a:gd name="T9" fmla="*/ 87 h 149"/>
                <a:gd name="T10" fmla="*/ 56 w 86"/>
                <a:gd name="T11" fmla="*/ 106 h 149"/>
                <a:gd name="T12" fmla="*/ 41 w 86"/>
                <a:gd name="T13" fmla="*/ 129 h 149"/>
                <a:gd name="T14" fmla="*/ 40 w 86"/>
                <a:gd name="T15" fmla="*/ 129 h 149"/>
                <a:gd name="T16" fmla="*/ 26 w 86"/>
                <a:gd name="T17" fmla="*/ 120 h 149"/>
                <a:gd name="T18" fmla="*/ 22 w 86"/>
                <a:gd name="T19" fmla="*/ 91 h 149"/>
                <a:gd name="T20" fmla="*/ 24 w 86"/>
                <a:gd name="T21" fmla="*/ 74 h 149"/>
                <a:gd name="T22" fmla="*/ 30 w 86"/>
                <a:gd name="T23" fmla="*/ 51 h 149"/>
                <a:gd name="T24" fmla="*/ 51 w 86"/>
                <a:gd name="T25" fmla="*/ 30 h 149"/>
                <a:gd name="T26" fmla="*/ 58 w 86"/>
                <a:gd name="T27" fmla="*/ 20 h 149"/>
                <a:gd name="T28" fmla="*/ 58 w 86"/>
                <a:gd name="T29" fmla="*/ 0 h 149"/>
                <a:gd name="T30" fmla="*/ 33 w 86"/>
                <a:gd name="T31" fmla="*/ 22 h 149"/>
                <a:gd name="T32" fmla="*/ 25 w 86"/>
                <a:gd name="T33" fmla="*/ 29 h 149"/>
                <a:gd name="T34" fmla="*/ 15 w 86"/>
                <a:gd name="T35" fmla="*/ 40 h 149"/>
                <a:gd name="T36" fmla="*/ 5 w 86"/>
                <a:gd name="T37" fmla="*/ 78 h 149"/>
                <a:gd name="T38" fmla="*/ 4 w 86"/>
                <a:gd name="T39" fmla="*/ 83 h 149"/>
                <a:gd name="T40" fmla="*/ 5 w 86"/>
                <a:gd name="T41" fmla="*/ 114 h 149"/>
                <a:gd name="T42" fmla="*/ 6 w 86"/>
                <a:gd name="T43" fmla="*/ 122 h 149"/>
                <a:gd name="T44" fmla="*/ 40 w 86"/>
                <a:gd name="T45" fmla="*/ 149 h 149"/>
                <a:gd name="T46" fmla="*/ 47 w 86"/>
                <a:gd name="T47" fmla="*/ 148 h 149"/>
                <a:gd name="T48" fmla="*/ 75 w 86"/>
                <a:gd name="T49" fmla="*/ 110 h 149"/>
                <a:gd name="T50" fmla="*/ 78 w 86"/>
                <a:gd name="T51" fmla="*/ 89 h 149"/>
                <a:gd name="T52" fmla="*/ 85 w 86"/>
                <a:gd name="T53" fmla="*/ 68 h 149"/>
                <a:gd name="T54" fmla="*/ 80 w 86"/>
                <a:gd name="T55" fmla="*/ 32 h 149"/>
                <a:gd name="T56" fmla="*/ 78 w 86"/>
                <a:gd name="T57" fmla="*/ 20 h 149"/>
                <a:gd name="T58" fmla="*/ 58 w 86"/>
                <a:gd name="T5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149">
                  <a:moveTo>
                    <a:pt x="58" y="20"/>
                  </a:moveTo>
                  <a:cubicBezTo>
                    <a:pt x="58" y="20"/>
                    <a:pt x="59" y="20"/>
                    <a:pt x="59" y="22"/>
                  </a:cubicBezTo>
                  <a:cubicBezTo>
                    <a:pt x="59" y="27"/>
                    <a:pt x="67" y="58"/>
                    <a:pt x="66" y="65"/>
                  </a:cubicBezTo>
                  <a:cubicBezTo>
                    <a:pt x="65" y="71"/>
                    <a:pt x="62" y="77"/>
                    <a:pt x="61" y="78"/>
                  </a:cubicBezTo>
                  <a:cubicBezTo>
                    <a:pt x="60" y="79"/>
                    <a:pt x="58" y="84"/>
                    <a:pt x="58" y="87"/>
                  </a:cubicBezTo>
                  <a:cubicBezTo>
                    <a:pt x="58" y="90"/>
                    <a:pt x="57" y="100"/>
                    <a:pt x="56" y="106"/>
                  </a:cubicBezTo>
                  <a:cubicBezTo>
                    <a:pt x="54" y="111"/>
                    <a:pt x="45" y="128"/>
                    <a:pt x="41" y="129"/>
                  </a:cubicBezTo>
                  <a:cubicBezTo>
                    <a:pt x="41" y="129"/>
                    <a:pt x="41" y="129"/>
                    <a:pt x="40" y="129"/>
                  </a:cubicBezTo>
                  <a:cubicBezTo>
                    <a:pt x="36" y="129"/>
                    <a:pt x="26" y="125"/>
                    <a:pt x="26" y="120"/>
                  </a:cubicBezTo>
                  <a:cubicBezTo>
                    <a:pt x="25" y="114"/>
                    <a:pt x="20" y="94"/>
                    <a:pt x="22" y="91"/>
                  </a:cubicBezTo>
                  <a:cubicBezTo>
                    <a:pt x="23" y="88"/>
                    <a:pt x="26" y="77"/>
                    <a:pt x="24" y="74"/>
                  </a:cubicBezTo>
                  <a:cubicBezTo>
                    <a:pt x="23" y="72"/>
                    <a:pt x="27" y="56"/>
                    <a:pt x="30" y="51"/>
                  </a:cubicBezTo>
                  <a:cubicBezTo>
                    <a:pt x="34" y="47"/>
                    <a:pt x="49" y="35"/>
                    <a:pt x="51" y="30"/>
                  </a:cubicBezTo>
                  <a:cubicBezTo>
                    <a:pt x="52" y="26"/>
                    <a:pt x="56" y="20"/>
                    <a:pt x="58" y="20"/>
                  </a:cubicBezTo>
                  <a:moveTo>
                    <a:pt x="58" y="0"/>
                  </a:moveTo>
                  <a:cubicBezTo>
                    <a:pt x="43" y="0"/>
                    <a:pt x="35" y="15"/>
                    <a:pt x="33" y="22"/>
                  </a:cubicBezTo>
                  <a:cubicBezTo>
                    <a:pt x="31" y="24"/>
                    <a:pt x="27" y="27"/>
                    <a:pt x="25" y="29"/>
                  </a:cubicBezTo>
                  <a:cubicBezTo>
                    <a:pt x="21" y="33"/>
                    <a:pt x="17" y="36"/>
                    <a:pt x="15" y="40"/>
                  </a:cubicBezTo>
                  <a:cubicBezTo>
                    <a:pt x="11" y="45"/>
                    <a:pt x="3" y="64"/>
                    <a:pt x="5" y="78"/>
                  </a:cubicBezTo>
                  <a:cubicBezTo>
                    <a:pt x="5" y="79"/>
                    <a:pt x="4" y="82"/>
                    <a:pt x="4" y="83"/>
                  </a:cubicBezTo>
                  <a:cubicBezTo>
                    <a:pt x="0" y="90"/>
                    <a:pt x="2" y="98"/>
                    <a:pt x="5" y="114"/>
                  </a:cubicBezTo>
                  <a:cubicBezTo>
                    <a:pt x="5" y="117"/>
                    <a:pt x="6" y="120"/>
                    <a:pt x="6" y="122"/>
                  </a:cubicBezTo>
                  <a:cubicBezTo>
                    <a:pt x="8" y="141"/>
                    <a:pt x="30" y="149"/>
                    <a:pt x="40" y="149"/>
                  </a:cubicBezTo>
                  <a:cubicBezTo>
                    <a:pt x="43" y="149"/>
                    <a:pt x="45" y="148"/>
                    <a:pt x="47" y="148"/>
                  </a:cubicBezTo>
                  <a:cubicBezTo>
                    <a:pt x="64" y="143"/>
                    <a:pt x="75" y="111"/>
                    <a:pt x="75" y="110"/>
                  </a:cubicBezTo>
                  <a:cubicBezTo>
                    <a:pt x="76" y="104"/>
                    <a:pt x="77" y="93"/>
                    <a:pt x="78" y="89"/>
                  </a:cubicBezTo>
                  <a:cubicBezTo>
                    <a:pt x="80" y="85"/>
                    <a:pt x="83" y="79"/>
                    <a:pt x="85" y="68"/>
                  </a:cubicBezTo>
                  <a:cubicBezTo>
                    <a:pt x="86" y="61"/>
                    <a:pt x="85" y="52"/>
                    <a:pt x="80" y="32"/>
                  </a:cubicBezTo>
                  <a:cubicBezTo>
                    <a:pt x="80" y="28"/>
                    <a:pt x="78" y="22"/>
                    <a:pt x="78" y="20"/>
                  </a:cubicBezTo>
                  <a:cubicBezTo>
                    <a:pt x="77" y="9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10"/>
            <p:cNvSpPr/>
            <p:nvPr userDrawn="1"/>
          </p:nvSpPr>
          <p:spPr bwMode="auto">
            <a:xfrm>
              <a:off x="6918325" y="2949576"/>
              <a:ext cx="49213" cy="42863"/>
            </a:xfrm>
            <a:custGeom>
              <a:avLst/>
              <a:gdLst>
                <a:gd name="T0" fmla="*/ 0 w 31"/>
                <a:gd name="T1" fmla="*/ 27 h 27"/>
                <a:gd name="T2" fmla="*/ 0 w 31"/>
                <a:gd name="T3" fmla="*/ 18 h 27"/>
                <a:gd name="T4" fmla="*/ 4 w 31"/>
                <a:gd name="T5" fmla="*/ 5 h 27"/>
                <a:gd name="T6" fmla="*/ 16 w 31"/>
                <a:gd name="T7" fmla="*/ 0 h 27"/>
                <a:gd name="T8" fmla="*/ 26 w 31"/>
                <a:gd name="T9" fmla="*/ 5 h 27"/>
                <a:gd name="T10" fmla="*/ 30 w 31"/>
                <a:gd name="T11" fmla="*/ 19 h 27"/>
                <a:gd name="T12" fmla="*/ 28 w 31"/>
                <a:gd name="T13" fmla="*/ 27 h 27"/>
                <a:gd name="T14" fmla="*/ 0 w 31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7">
                  <a:moveTo>
                    <a:pt x="0" y="27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3"/>
                    <a:pt x="1" y="8"/>
                    <a:pt x="4" y="5"/>
                  </a:cubicBezTo>
                  <a:cubicBezTo>
                    <a:pt x="7" y="2"/>
                    <a:pt x="12" y="0"/>
                    <a:pt x="16" y="0"/>
                  </a:cubicBezTo>
                  <a:cubicBezTo>
                    <a:pt x="20" y="0"/>
                    <a:pt x="24" y="2"/>
                    <a:pt x="26" y="5"/>
                  </a:cubicBezTo>
                  <a:cubicBezTo>
                    <a:pt x="28" y="7"/>
                    <a:pt x="31" y="12"/>
                    <a:pt x="30" y="19"/>
                  </a:cubicBezTo>
                  <a:cubicBezTo>
                    <a:pt x="28" y="27"/>
                    <a:pt x="28" y="27"/>
                    <a:pt x="28" y="27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11"/>
            <p:cNvSpPr>
              <a:spLocks noEditPoints="1"/>
            </p:cNvSpPr>
            <p:nvPr userDrawn="1"/>
          </p:nvSpPr>
          <p:spPr bwMode="auto">
            <a:xfrm>
              <a:off x="6902450" y="2933701"/>
              <a:ext cx="80963" cy="74613"/>
            </a:xfrm>
            <a:custGeom>
              <a:avLst/>
              <a:gdLst>
                <a:gd name="T0" fmla="*/ 26 w 51"/>
                <a:gd name="T1" fmla="*/ 20 h 47"/>
                <a:gd name="T2" fmla="*/ 30 w 51"/>
                <a:gd name="T3" fmla="*/ 27 h 47"/>
                <a:gd name="T4" fmla="*/ 20 w 51"/>
                <a:gd name="T5" fmla="*/ 27 h 47"/>
                <a:gd name="T6" fmla="*/ 26 w 51"/>
                <a:gd name="T7" fmla="*/ 20 h 47"/>
                <a:gd name="T8" fmla="*/ 26 w 51"/>
                <a:gd name="T9" fmla="*/ 0 h 47"/>
                <a:gd name="T10" fmla="*/ 7 w 51"/>
                <a:gd name="T11" fmla="*/ 8 h 47"/>
                <a:gd name="T12" fmla="*/ 0 w 51"/>
                <a:gd name="T13" fmla="*/ 28 h 47"/>
                <a:gd name="T14" fmla="*/ 1 w 51"/>
                <a:gd name="T15" fmla="*/ 47 h 47"/>
                <a:gd name="T16" fmla="*/ 20 w 51"/>
                <a:gd name="T17" fmla="*/ 47 h 47"/>
                <a:gd name="T18" fmla="*/ 30 w 51"/>
                <a:gd name="T19" fmla="*/ 47 h 47"/>
                <a:gd name="T20" fmla="*/ 47 w 51"/>
                <a:gd name="T21" fmla="*/ 47 h 47"/>
                <a:gd name="T22" fmla="*/ 49 w 51"/>
                <a:gd name="T23" fmla="*/ 30 h 47"/>
                <a:gd name="T24" fmla="*/ 44 w 51"/>
                <a:gd name="T25" fmla="*/ 8 h 47"/>
                <a:gd name="T26" fmla="*/ 26 w 51"/>
                <a:gd name="T2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47">
                  <a:moveTo>
                    <a:pt x="26" y="20"/>
                  </a:moveTo>
                  <a:cubicBezTo>
                    <a:pt x="28" y="20"/>
                    <a:pt x="31" y="22"/>
                    <a:pt x="30" y="27"/>
                  </a:cubicBezTo>
                  <a:cubicBezTo>
                    <a:pt x="26" y="27"/>
                    <a:pt x="23" y="27"/>
                    <a:pt x="20" y="27"/>
                  </a:cubicBezTo>
                  <a:cubicBezTo>
                    <a:pt x="19" y="22"/>
                    <a:pt x="23" y="20"/>
                    <a:pt x="26" y="20"/>
                  </a:cubicBezTo>
                  <a:moveTo>
                    <a:pt x="26" y="0"/>
                  </a:moveTo>
                  <a:cubicBezTo>
                    <a:pt x="19" y="0"/>
                    <a:pt x="12" y="3"/>
                    <a:pt x="7" y="8"/>
                  </a:cubicBezTo>
                  <a:cubicBezTo>
                    <a:pt x="2" y="13"/>
                    <a:pt x="0" y="21"/>
                    <a:pt x="0" y="28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51" y="22"/>
                    <a:pt x="49" y="14"/>
                    <a:pt x="44" y="8"/>
                  </a:cubicBezTo>
                  <a:cubicBezTo>
                    <a:pt x="39" y="3"/>
                    <a:pt x="33" y="0"/>
                    <a:pt x="26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12"/>
            <p:cNvSpPr/>
            <p:nvPr userDrawn="1"/>
          </p:nvSpPr>
          <p:spPr bwMode="auto">
            <a:xfrm>
              <a:off x="6859588" y="1063626"/>
              <a:ext cx="531813" cy="487363"/>
            </a:xfrm>
            <a:custGeom>
              <a:avLst/>
              <a:gdLst>
                <a:gd name="T0" fmla="*/ 125 w 335"/>
                <a:gd name="T1" fmla="*/ 303 h 307"/>
                <a:gd name="T2" fmla="*/ 101 w 335"/>
                <a:gd name="T3" fmla="*/ 288 h 307"/>
                <a:gd name="T4" fmla="*/ 87 w 335"/>
                <a:gd name="T5" fmla="*/ 241 h 307"/>
                <a:gd name="T6" fmla="*/ 85 w 335"/>
                <a:gd name="T7" fmla="*/ 212 h 307"/>
                <a:gd name="T8" fmla="*/ 83 w 335"/>
                <a:gd name="T9" fmla="*/ 180 h 307"/>
                <a:gd name="T10" fmla="*/ 78 w 335"/>
                <a:gd name="T11" fmla="*/ 175 h 307"/>
                <a:gd name="T12" fmla="*/ 74 w 335"/>
                <a:gd name="T13" fmla="*/ 151 h 307"/>
                <a:gd name="T14" fmla="*/ 66 w 335"/>
                <a:gd name="T15" fmla="*/ 135 h 307"/>
                <a:gd name="T16" fmla="*/ 50 w 335"/>
                <a:gd name="T17" fmla="*/ 132 h 307"/>
                <a:gd name="T18" fmla="*/ 24 w 335"/>
                <a:gd name="T19" fmla="*/ 131 h 307"/>
                <a:gd name="T20" fmla="*/ 13 w 335"/>
                <a:gd name="T21" fmla="*/ 108 h 307"/>
                <a:gd name="T22" fmla="*/ 7 w 335"/>
                <a:gd name="T23" fmla="*/ 104 h 307"/>
                <a:gd name="T24" fmla="*/ 4 w 335"/>
                <a:gd name="T25" fmla="*/ 83 h 307"/>
                <a:gd name="T26" fmla="*/ 30 w 335"/>
                <a:gd name="T27" fmla="*/ 75 h 307"/>
                <a:gd name="T28" fmla="*/ 56 w 335"/>
                <a:gd name="T29" fmla="*/ 43 h 307"/>
                <a:gd name="T30" fmla="*/ 123 w 335"/>
                <a:gd name="T31" fmla="*/ 27 h 307"/>
                <a:gd name="T32" fmla="*/ 159 w 335"/>
                <a:gd name="T33" fmla="*/ 8 h 307"/>
                <a:gd name="T34" fmla="*/ 202 w 335"/>
                <a:gd name="T35" fmla="*/ 6 h 307"/>
                <a:gd name="T36" fmla="*/ 224 w 335"/>
                <a:gd name="T37" fmla="*/ 2 h 307"/>
                <a:gd name="T38" fmla="*/ 236 w 335"/>
                <a:gd name="T39" fmla="*/ 0 h 307"/>
                <a:gd name="T40" fmla="*/ 243 w 335"/>
                <a:gd name="T41" fmla="*/ 2 h 307"/>
                <a:gd name="T42" fmla="*/ 254 w 335"/>
                <a:gd name="T43" fmla="*/ 3 h 307"/>
                <a:gd name="T44" fmla="*/ 280 w 335"/>
                <a:gd name="T45" fmla="*/ 5 h 307"/>
                <a:gd name="T46" fmla="*/ 297 w 335"/>
                <a:gd name="T47" fmla="*/ 29 h 307"/>
                <a:gd name="T48" fmla="*/ 321 w 335"/>
                <a:gd name="T49" fmla="*/ 35 h 307"/>
                <a:gd name="T50" fmla="*/ 334 w 335"/>
                <a:gd name="T51" fmla="*/ 46 h 307"/>
                <a:gd name="T52" fmla="*/ 311 w 335"/>
                <a:gd name="T53" fmla="*/ 71 h 307"/>
                <a:gd name="T54" fmla="*/ 299 w 335"/>
                <a:gd name="T55" fmla="*/ 91 h 307"/>
                <a:gd name="T56" fmla="*/ 293 w 335"/>
                <a:gd name="T57" fmla="*/ 117 h 307"/>
                <a:gd name="T58" fmla="*/ 279 w 335"/>
                <a:gd name="T59" fmla="*/ 160 h 307"/>
                <a:gd name="T60" fmla="*/ 277 w 335"/>
                <a:gd name="T61" fmla="*/ 173 h 307"/>
                <a:gd name="T62" fmla="*/ 276 w 335"/>
                <a:gd name="T63" fmla="*/ 177 h 307"/>
                <a:gd name="T64" fmla="*/ 252 w 335"/>
                <a:gd name="T65" fmla="*/ 189 h 307"/>
                <a:gd name="T66" fmla="*/ 242 w 335"/>
                <a:gd name="T67" fmla="*/ 205 h 307"/>
                <a:gd name="T68" fmla="*/ 212 w 335"/>
                <a:gd name="T69" fmla="*/ 230 h 307"/>
                <a:gd name="T70" fmla="*/ 187 w 335"/>
                <a:gd name="T71" fmla="*/ 246 h 307"/>
                <a:gd name="T72" fmla="*/ 173 w 335"/>
                <a:gd name="T73" fmla="*/ 248 h 307"/>
                <a:gd name="T74" fmla="*/ 161 w 335"/>
                <a:gd name="T75" fmla="*/ 282 h 307"/>
                <a:gd name="T76" fmla="*/ 134 w 335"/>
                <a:gd name="T77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35" h="307">
                  <a:moveTo>
                    <a:pt x="134" y="307"/>
                  </a:moveTo>
                  <a:cubicBezTo>
                    <a:pt x="131" y="307"/>
                    <a:pt x="128" y="306"/>
                    <a:pt x="125" y="303"/>
                  </a:cubicBezTo>
                  <a:cubicBezTo>
                    <a:pt x="123" y="302"/>
                    <a:pt x="118" y="301"/>
                    <a:pt x="116" y="301"/>
                  </a:cubicBezTo>
                  <a:cubicBezTo>
                    <a:pt x="109" y="301"/>
                    <a:pt x="104" y="294"/>
                    <a:pt x="101" y="288"/>
                  </a:cubicBezTo>
                  <a:cubicBezTo>
                    <a:pt x="97" y="281"/>
                    <a:pt x="95" y="273"/>
                    <a:pt x="95" y="265"/>
                  </a:cubicBezTo>
                  <a:cubicBezTo>
                    <a:pt x="95" y="260"/>
                    <a:pt x="91" y="249"/>
                    <a:pt x="87" y="241"/>
                  </a:cubicBezTo>
                  <a:cubicBezTo>
                    <a:pt x="82" y="228"/>
                    <a:pt x="79" y="220"/>
                    <a:pt x="85" y="214"/>
                  </a:cubicBezTo>
                  <a:cubicBezTo>
                    <a:pt x="85" y="214"/>
                    <a:pt x="85" y="213"/>
                    <a:pt x="85" y="212"/>
                  </a:cubicBezTo>
                  <a:cubicBezTo>
                    <a:pt x="86" y="209"/>
                    <a:pt x="86" y="204"/>
                    <a:pt x="90" y="200"/>
                  </a:cubicBezTo>
                  <a:cubicBezTo>
                    <a:pt x="84" y="195"/>
                    <a:pt x="82" y="186"/>
                    <a:pt x="83" y="180"/>
                  </a:cubicBezTo>
                  <a:cubicBezTo>
                    <a:pt x="83" y="179"/>
                    <a:pt x="83" y="179"/>
                    <a:pt x="83" y="179"/>
                  </a:cubicBezTo>
                  <a:cubicBezTo>
                    <a:pt x="81" y="178"/>
                    <a:pt x="79" y="176"/>
                    <a:pt x="78" y="175"/>
                  </a:cubicBezTo>
                  <a:cubicBezTo>
                    <a:pt x="75" y="171"/>
                    <a:pt x="74" y="167"/>
                    <a:pt x="75" y="164"/>
                  </a:cubicBezTo>
                  <a:cubicBezTo>
                    <a:pt x="75" y="162"/>
                    <a:pt x="74" y="153"/>
                    <a:pt x="74" y="151"/>
                  </a:cubicBezTo>
                  <a:cubicBezTo>
                    <a:pt x="73" y="150"/>
                    <a:pt x="72" y="148"/>
                    <a:pt x="71" y="146"/>
                  </a:cubicBezTo>
                  <a:cubicBezTo>
                    <a:pt x="70" y="144"/>
                    <a:pt x="68" y="138"/>
                    <a:pt x="66" y="135"/>
                  </a:cubicBezTo>
                  <a:cubicBezTo>
                    <a:pt x="64" y="135"/>
                    <a:pt x="61" y="134"/>
                    <a:pt x="58" y="134"/>
                  </a:cubicBezTo>
                  <a:cubicBezTo>
                    <a:pt x="56" y="133"/>
                    <a:pt x="52" y="132"/>
                    <a:pt x="50" y="132"/>
                  </a:cubicBezTo>
                  <a:cubicBezTo>
                    <a:pt x="47" y="134"/>
                    <a:pt x="44" y="134"/>
                    <a:pt x="42" y="134"/>
                  </a:cubicBezTo>
                  <a:cubicBezTo>
                    <a:pt x="37" y="134"/>
                    <a:pt x="28" y="132"/>
                    <a:pt x="24" y="131"/>
                  </a:cubicBezTo>
                  <a:cubicBezTo>
                    <a:pt x="15" y="128"/>
                    <a:pt x="12" y="118"/>
                    <a:pt x="13" y="110"/>
                  </a:cubicBezTo>
                  <a:cubicBezTo>
                    <a:pt x="13" y="109"/>
                    <a:pt x="13" y="109"/>
                    <a:pt x="13" y="108"/>
                  </a:cubicBezTo>
                  <a:cubicBezTo>
                    <a:pt x="11" y="107"/>
                    <a:pt x="9" y="106"/>
                    <a:pt x="8" y="104"/>
                  </a:cubicBezTo>
                  <a:cubicBezTo>
                    <a:pt x="7" y="104"/>
                    <a:pt x="7" y="104"/>
                    <a:pt x="7" y="104"/>
                  </a:cubicBezTo>
                  <a:cubicBezTo>
                    <a:pt x="5" y="102"/>
                    <a:pt x="0" y="99"/>
                    <a:pt x="0" y="93"/>
                  </a:cubicBezTo>
                  <a:cubicBezTo>
                    <a:pt x="0" y="89"/>
                    <a:pt x="1" y="86"/>
                    <a:pt x="4" y="83"/>
                  </a:cubicBezTo>
                  <a:cubicBezTo>
                    <a:pt x="8" y="79"/>
                    <a:pt x="15" y="78"/>
                    <a:pt x="23" y="77"/>
                  </a:cubicBezTo>
                  <a:cubicBezTo>
                    <a:pt x="26" y="76"/>
                    <a:pt x="29" y="75"/>
                    <a:pt x="30" y="75"/>
                  </a:cubicBezTo>
                  <a:cubicBezTo>
                    <a:pt x="31" y="75"/>
                    <a:pt x="33" y="73"/>
                    <a:pt x="35" y="72"/>
                  </a:cubicBezTo>
                  <a:cubicBezTo>
                    <a:pt x="35" y="63"/>
                    <a:pt x="46" y="49"/>
                    <a:pt x="56" y="43"/>
                  </a:cubicBezTo>
                  <a:cubicBezTo>
                    <a:pt x="69" y="36"/>
                    <a:pt x="112" y="27"/>
                    <a:pt x="121" y="27"/>
                  </a:cubicBezTo>
                  <a:cubicBezTo>
                    <a:pt x="123" y="27"/>
                    <a:pt x="123" y="27"/>
                    <a:pt x="123" y="27"/>
                  </a:cubicBezTo>
                  <a:cubicBezTo>
                    <a:pt x="133" y="27"/>
                    <a:pt x="139" y="27"/>
                    <a:pt x="144" y="26"/>
                  </a:cubicBezTo>
                  <a:cubicBezTo>
                    <a:pt x="146" y="19"/>
                    <a:pt x="151" y="10"/>
                    <a:pt x="159" y="8"/>
                  </a:cubicBezTo>
                  <a:cubicBezTo>
                    <a:pt x="166" y="6"/>
                    <a:pt x="191" y="6"/>
                    <a:pt x="196" y="6"/>
                  </a:cubicBezTo>
                  <a:cubicBezTo>
                    <a:pt x="198" y="6"/>
                    <a:pt x="200" y="6"/>
                    <a:pt x="202" y="6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8" y="6"/>
                    <a:pt x="217" y="4"/>
                    <a:pt x="224" y="2"/>
                  </a:cubicBezTo>
                  <a:cubicBezTo>
                    <a:pt x="230" y="1"/>
                    <a:pt x="233" y="0"/>
                    <a:pt x="235" y="0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38" y="0"/>
                    <a:pt x="241" y="1"/>
                    <a:pt x="243" y="2"/>
                  </a:cubicBezTo>
                  <a:cubicBezTo>
                    <a:pt x="245" y="2"/>
                    <a:pt x="248" y="3"/>
                    <a:pt x="249" y="3"/>
                  </a:cubicBezTo>
                  <a:cubicBezTo>
                    <a:pt x="250" y="3"/>
                    <a:pt x="252" y="3"/>
                    <a:pt x="254" y="3"/>
                  </a:cubicBezTo>
                  <a:cubicBezTo>
                    <a:pt x="257" y="3"/>
                    <a:pt x="263" y="4"/>
                    <a:pt x="268" y="4"/>
                  </a:cubicBezTo>
                  <a:cubicBezTo>
                    <a:pt x="273" y="4"/>
                    <a:pt x="277" y="5"/>
                    <a:pt x="280" y="5"/>
                  </a:cubicBezTo>
                  <a:cubicBezTo>
                    <a:pt x="289" y="5"/>
                    <a:pt x="298" y="13"/>
                    <a:pt x="299" y="21"/>
                  </a:cubicBezTo>
                  <a:cubicBezTo>
                    <a:pt x="299" y="24"/>
                    <a:pt x="299" y="27"/>
                    <a:pt x="297" y="29"/>
                  </a:cubicBezTo>
                  <a:cubicBezTo>
                    <a:pt x="302" y="30"/>
                    <a:pt x="307" y="31"/>
                    <a:pt x="311" y="33"/>
                  </a:cubicBezTo>
                  <a:cubicBezTo>
                    <a:pt x="312" y="34"/>
                    <a:pt x="318" y="35"/>
                    <a:pt x="321" y="35"/>
                  </a:cubicBezTo>
                  <a:cubicBezTo>
                    <a:pt x="322" y="35"/>
                    <a:pt x="322" y="35"/>
                    <a:pt x="322" y="35"/>
                  </a:cubicBezTo>
                  <a:cubicBezTo>
                    <a:pt x="328" y="35"/>
                    <a:pt x="333" y="39"/>
                    <a:pt x="334" y="46"/>
                  </a:cubicBezTo>
                  <a:cubicBezTo>
                    <a:pt x="335" y="52"/>
                    <a:pt x="331" y="63"/>
                    <a:pt x="323" y="65"/>
                  </a:cubicBezTo>
                  <a:cubicBezTo>
                    <a:pt x="320" y="66"/>
                    <a:pt x="313" y="69"/>
                    <a:pt x="311" y="71"/>
                  </a:cubicBezTo>
                  <a:cubicBezTo>
                    <a:pt x="309" y="73"/>
                    <a:pt x="306" y="75"/>
                    <a:pt x="303" y="77"/>
                  </a:cubicBezTo>
                  <a:cubicBezTo>
                    <a:pt x="302" y="81"/>
                    <a:pt x="301" y="87"/>
                    <a:pt x="299" y="91"/>
                  </a:cubicBezTo>
                  <a:cubicBezTo>
                    <a:pt x="302" y="95"/>
                    <a:pt x="303" y="100"/>
                    <a:pt x="302" y="105"/>
                  </a:cubicBezTo>
                  <a:cubicBezTo>
                    <a:pt x="302" y="112"/>
                    <a:pt x="297" y="116"/>
                    <a:pt x="293" y="117"/>
                  </a:cubicBezTo>
                  <a:cubicBezTo>
                    <a:pt x="291" y="119"/>
                    <a:pt x="288" y="124"/>
                    <a:pt x="290" y="130"/>
                  </a:cubicBezTo>
                  <a:cubicBezTo>
                    <a:pt x="293" y="143"/>
                    <a:pt x="284" y="154"/>
                    <a:pt x="279" y="160"/>
                  </a:cubicBezTo>
                  <a:cubicBezTo>
                    <a:pt x="279" y="160"/>
                    <a:pt x="279" y="160"/>
                    <a:pt x="279" y="160"/>
                  </a:cubicBezTo>
                  <a:cubicBezTo>
                    <a:pt x="279" y="166"/>
                    <a:pt x="277" y="172"/>
                    <a:pt x="277" y="173"/>
                  </a:cubicBezTo>
                  <a:cubicBezTo>
                    <a:pt x="277" y="173"/>
                    <a:pt x="277" y="173"/>
                    <a:pt x="277" y="173"/>
                  </a:cubicBezTo>
                  <a:cubicBezTo>
                    <a:pt x="277" y="174"/>
                    <a:pt x="277" y="176"/>
                    <a:pt x="276" y="177"/>
                  </a:cubicBezTo>
                  <a:cubicBezTo>
                    <a:pt x="274" y="185"/>
                    <a:pt x="264" y="190"/>
                    <a:pt x="257" y="190"/>
                  </a:cubicBezTo>
                  <a:cubicBezTo>
                    <a:pt x="255" y="190"/>
                    <a:pt x="254" y="190"/>
                    <a:pt x="252" y="189"/>
                  </a:cubicBezTo>
                  <a:cubicBezTo>
                    <a:pt x="252" y="192"/>
                    <a:pt x="251" y="195"/>
                    <a:pt x="248" y="197"/>
                  </a:cubicBezTo>
                  <a:cubicBezTo>
                    <a:pt x="247" y="198"/>
                    <a:pt x="244" y="203"/>
                    <a:pt x="242" y="205"/>
                  </a:cubicBezTo>
                  <a:cubicBezTo>
                    <a:pt x="237" y="213"/>
                    <a:pt x="233" y="218"/>
                    <a:pt x="229" y="221"/>
                  </a:cubicBezTo>
                  <a:cubicBezTo>
                    <a:pt x="226" y="223"/>
                    <a:pt x="220" y="226"/>
                    <a:pt x="212" y="230"/>
                  </a:cubicBezTo>
                  <a:cubicBezTo>
                    <a:pt x="209" y="232"/>
                    <a:pt x="204" y="234"/>
                    <a:pt x="203" y="235"/>
                  </a:cubicBezTo>
                  <a:cubicBezTo>
                    <a:pt x="203" y="235"/>
                    <a:pt x="192" y="244"/>
                    <a:pt x="187" y="246"/>
                  </a:cubicBezTo>
                  <a:cubicBezTo>
                    <a:pt x="184" y="248"/>
                    <a:pt x="180" y="248"/>
                    <a:pt x="175" y="248"/>
                  </a:cubicBezTo>
                  <a:cubicBezTo>
                    <a:pt x="175" y="248"/>
                    <a:pt x="174" y="248"/>
                    <a:pt x="173" y="248"/>
                  </a:cubicBezTo>
                  <a:cubicBezTo>
                    <a:pt x="173" y="248"/>
                    <a:pt x="173" y="248"/>
                    <a:pt x="173" y="249"/>
                  </a:cubicBezTo>
                  <a:cubicBezTo>
                    <a:pt x="168" y="266"/>
                    <a:pt x="164" y="278"/>
                    <a:pt x="161" y="282"/>
                  </a:cubicBezTo>
                  <a:cubicBezTo>
                    <a:pt x="158" y="288"/>
                    <a:pt x="152" y="296"/>
                    <a:pt x="149" y="299"/>
                  </a:cubicBezTo>
                  <a:cubicBezTo>
                    <a:pt x="144" y="305"/>
                    <a:pt x="139" y="307"/>
                    <a:pt x="134" y="307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13"/>
            <p:cNvSpPr>
              <a:spLocks noEditPoints="1"/>
            </p:cNvSpPr>
            <p:nvPr userDrawn="1"/>
          </p:nvSpPr>
          <p:spPr bwMode="auto">
            <a:xfrm>
              <a:off x="6843713" y="1047751"/>
              <a:ext cx="563563" cy="519113"/>
            </a:xfrm>
            <a:custGeom>
              <a:avLst/>
              <a:gdLst>
                <a:gd name="T0" fmla="*/ 259 w 355"/>
                <a:gd name="T1" fmla="*/ 23 h 327"/>
                <a:gd name="T2" fmla="*/ 290 w 355"/>
                <a:gd name="T3" fmla="*/ 25 h 327"/>
                <a:gd name="T4" fmla="*/ 291 w 355"/>
                <a:gd name="T5" fmla="*/ 49 h 327"/>
                <a:gd name="T6" fmla="*/ 331 w 355"/>
                <a:gd name="T7" fmla="*/ 55 h 327"/>
                <a:gd name="T8" fmla="*/ 330 w 355"/>
                <a:gd name="T9" fmla="*/ 66 h 327"/>
                <a:gd name="T10" fmla="*/ 299 w 355"/>
                <a:gd name="T11" fmla="*/ 99 h 327"/>
                <a:gd name="T12" fmla="*/ 290 w 355"/>
                <a:gd name="T13" fmla="*/ 142 h 327"/>
                <a:gd name="T14" fmla="*/ 276 w 355"/>
                <a:gd name="T15" fmla="*/ 180 h 327"/>
                <a:gd name="T16" fmla="*/ 267 w 355"/>
                <a:gd name="T17" fmla="*/ 190 h 327"/>
                <a:gd name="T18" fmla="*/ 243 w 355"/>
                <a:gd name="T19" fmla="*/ 185 h 327"/>
                <a:gd name="T20" fmla="*/ 233 w 355"/>
                <a:gd name="T21" fmla="*/ 223 h 327"/>
                <a:gd name="T22" fmla="*/ 175 w 355"/>
                <a:gd name="T23" fmla="*/ 250 h 327"/>
                <a:gd name="T24" fmla="*/ 144 w 355"/>
                <a:gd name="T25" fmla="*/ 308 h 327"/>
                <a:gd name="T26" fmla="*/ 114 w 355"/>
                <a:gd name="T27" fmla="*/ 275 h 327"/>
                <a:gd name="T28" fmla="*/ 109 w 355"/>
                <a:gd name="T29" fmla="*/ 204 h 327"/>
                <a:gd name="T30" fmla="*/ 105 w 355"/>
                <a:gd name="T31" fmla="*/ 189 h 327"/>
                <a:gd name="T32" fmla="*/ 106 w 355"/>
                <a:gd name="T33" fmla="*/ 184 h 327"/>
                <a:gd name="T34" fmla="*/ 79 w 355"/>
                <a:gd name="T35" fmla="*/ 136 h 327"/>
                <a:gd name="T36" fmla="*/ 52 w 355"/>
                <a:gd name="T37" fmla="*/ 134 h 327"/>
                <a:gd name="T38" fmla="*/ 53 w 355"/>
                <a:gd name="T39" fmla="*/ 112 h 327"/>
                <a:gd name="T40" fmla="*/ 27 w 355"/>
                <a:gd name="T41" fmla="*/ 109 h 327"/>
                <a:gd name="T42" fmla="*/ 43 w 355"/>
                <a:gd name="T43" fmla="*/ 94 h 327"/>
                <a:gd name="T44" fmla="*/ 131 w 355"/>
                <a:gd name="T45" fmla="*/ 47 h 327"/>
                <a:gd name="T46" fmla="*/ 206 w 355"/>
                <a:gd name="T47" fmla="*/ 25 h 327"/>
                <a:gd name="T48" fmla="*/ 245 w 355"/>
                <a:gd name="T49" fmla="*/ 20 h 327"/>
                <a:gd name="T50" fmla="*/ 245 w 355"/>
                <a:gd name="T51" fmla="*/ 0 h 327"/>
                <a:gd name="T52" fmla="*/ 212 w 355"/>
                <a:gd name="T53" fmla="*/ 6 h 327"/>
                <a:gd name="T54" fmla="*/ 166 w 355"/>
                <a:gd name="T55" fmla="*/ 9 h 327"/>
                <a:gd name="T56" fmla="*/ 131 w 355"/>
                <a:gd name="T57" fmla="*/ 27 h 327"/>
                <a:gd name="T58" fmla="*/ 31 w 355"/>
                <a:gd name="T59" fmla="*/ 77 h 327"/>
                <a:gd name="T60" fmla="*/ 11 w 355"/>
                <a:gd name="T61" fmla="*/ 121 h 327"/>
                <a:gd name="T62" fmla="*/ 52 w 355"/>
                <a:gd name="T63" fmla="*/ 153 h 327"/>
                <a:gd name="T64" fmla="*/ 70 w 355"/>
                <a:gd name="T65" fmla="*/ 154 h 327"/>
                <a:gd name="T66" fmla="*/ 75 w 355"/>
                <a:gd name="T67" fmla="*/ 174 h 327"/>
                <a:gd name="T68" fmla="*/ 88 w 355"/>
                <a:gd name="T69" fmla="*/ 211 h 327"/>
                <a:gd name="T70" fmla="*/ 95 w 355"/>
                <a:gd name="T71" fmla="*/ 275 h 327"/>
                <a:gd name="T72" fmla="*/ 130 w 355"/>
                <a:gd name="T73" fmla="*/ 321 h 327"/>
                <a:gd name="T74" fmla="*/ 180 w 355"/>
                <a:gd name="T75" fmla="*/ 297 h 327"/>
                <a:gd name="T76" fmla="*/ 218 w 355"/>
                <a:gd name="T77" fmla="*/ 253 h 327"/>
                <a:gd name="T78" fmla="*/ 260 w 355"/>
                <a:gd name="T79" fmla="*/ 221 h 327"/>
                <a:gd name="T80" fmla="*/ 295 w 355"/>
                <a:gd name="T81" fmla="*/ 190 h 327"/>
                <a:gd name="T82" fmla="*/ 309 w 355"/>
                <a:gd name="T83" fmla="*/ 138 h 327"/>
                <a:gd name="T84" fmla="*/ 320 w 355"/>
                <a:gd name="T85" fmla="*/ 100 h 327"/>
                <a:gd name="T86" fmla="*/ 335 w 355"/>
                <a:gd name="T87" fmla="*/ 85 h 327"/>
                <a:gd name="T88" fmla="*/ 332 w 355"/>
                <a:gd name="T89" fmla="*/ 35 h 327"/>
                <a:gd name="T90" fmla="*/ 325 w 355"/>
                <a:gd name="T91" fmla="*/ 34 h 327"/>
                <a:gd name="T92" fmla="*/ 290 w 355"/>
                <a:gd name="T93" fmla="*/ 5 h 327"/>
                <a:gd name="T94" fmla="*/ 260 w 355"/>
                <a:gd name="T95" fmla="*/ 3 h 327"/>
                <a:gd name="T96" fmla="*/ 247 w 355"/>
                <a:gd name="T97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55" h="327">
                  <a:moveTo>
                    <a:pt x="245" y="20"/>
                  </a:moveTo>
                  <a:cubicBezTo>
                    <a:pt x="245" y="20"/>
                    <a:pt x="246" y="20"/>
                    <a:pt x="246" y="20"/>
                  </a:cubicBezTo>
                  <a:cubicBezTo>
                    <a:pt x="248" y="20"/>
                    <a:pt x="255" y="23"/>
                    <a:pt x="259" y="23"/>
                  </a:cubicBezTo>
                  <a:cubicBezTo>
                    <a:pt x="260" y="23"/>
                    <a:pt x="261" y="23"/>
                    <a:pt x="261" y="23"/>
                  </a:cubicBezTo>
                  <a:cubicBezTo>
                    <a:pt x="262" y="23"/>
                    <a:pt x="262" y="23"/>
                    <a:pt x="264" y="23"/>
                  </a:cubicBezTo>
                  <a:cubicBezTo>
                    <a:pt x="270" y="23"/>
                    <a:pt x="284" y="25"/>
                    <a:pt x="290" y="25"/>
                  </a:cubicBezTo>
                  <a:cubicBezTo>
                    <a:pt x="297" y="25"/>
                    <a:pt x="303" y="34"/>
                    <a:pt x="296" y="36"/>
                  </a:cubicBezTo>
                  <a:cubicBezTo>
                    <a:pt x="290" y="37"/>
                    <a:pt x="287" y="49"/>
                    <a:pt x="290" y="49"/>
                  </a:cubicBezTo>
                  <a:cubicBezTo>
                    <a:pt x="290" y="49"/>
                    <a:pt x="291" y="49"/>
                    <a:pt x="291" y="49"/>
                  </a:cubicBezTo>
                  <a:cubicBezTo>
                    <a:pt x="292" y="48"/>
                    <a:pt x="295" y="48"/>
                    <a:pt x="298" y="48"/>
                  </a:cubicBezTo>
                  <a:cubicBezTo>
                    <a:pt x="305" y="48"/>
                    <a:pt x="313" y="49"/>
                    <a:pt x="315" y="51"/>
                  </a:cubicBezTo>
                  <a:cubicBezTo>
                    <a:pt x="316" y="53"/>
                    <a:pt x="326" y="55"/>
                    <a:pt x="331" y="55"/>
                  </a:cubicBezTo>
                  <a:cubicBezTo>
                    <a:pt x="331" y="55"/>
                    <a:pt x="332" y="55"/>
                    <a:pt x="332" y="55"/>
                  </a:cubicBezTo>
                  <a:cubicBezTo>
                    <a:pt x="332" y="55"/>
                    <a:pt x="332" y="55"/>
                    <a:pt x="332" y="55"/>
                  </a:cubicBezTo>
                  <a:cubicBezTo>
                    <a:pt x="336" y="55"/>
                    <a:pt x="334" y="65"/>
                    <a:pt x="330" y="66"/>
                  </a:cubicBezTo>
                  <a:cubicBezTo>
                    <a:pt x="326" y="67"/>
                    <a:pt x="315" y="72"/>
                    <a:pt x="313" y="75"/>
                  </a:cubicBezTo>
                  <a:cubicBezTo>
                    <a:pt x="311" y="77"/>
                    <a:pt x="302" y="80"/>
                    <a:pt x="303" y="82"/>
                  </a:cubicBezTo>
                  <a:cubicBezTo>
                    <a:pt x="304" y="85"/>
                    <a:pt x="301" y="97"/>
                    <a:pt x="299" y="99"/>
                  </a:cubicBezTo>
                  <a:cubicBezTo>
                    <a:pt x="297" y="101"/>
                    <a:pt x="292" y="102"/>
                    <a:pt x="298" y="103"/>
                  </a:cubicBezTo>
                  <a:cubicBezTo>
                    <a:pt x="303" y="104"/>
                    <a:pt x="305" y="118"/>
                    <a:pt x="300" y="118"/>
                  </a:cubicBezTo>
                  <a:cubicBezTo>
                    <a:pt x="295" y="118"/>
                    <a:pt x="287" y="130"/>
                    <a:pt x="290" y="142"/>
                  </a:cubicBezTo>
                  <a:cubicBezTo>
                    <a:pt x="294" y="154"/>
                    <a:pt x="276" y="167"/>
                    <a:pt x="278" y="169"/>
                  </a:cubicBezTo>
                  <a:cubicBezTo>
                    <a:pt x="280" y="171"/>
                    <a:pt x="278" y="180"/>
                    <a:pt x="277" y="180"/>
                  </a:cubicBezTo>
                  <a:cubicBezTo>
                    <a:pt x="276" y="180"/>
                    <a:pt x="276" y="180"/>
                    <a:pt x="276" y="180"/>
                  </a:cubicBezTo>
                  <a:cubicBezTo>
                    <a:pt x="275" y="180"/>
                    <a:pt x="275" y="180"/>
                    <a:pt x="274" y="180"/>
                  </a:cubicBezTo>
                  <a:cubicBezTo>
                    <a:pt x="274" y="180"/>
                    <a:pt x="274" y="180"/>
                    <a:pt x="276" y="182"/>
                  </a:cubicBezTo>
                  <a:cubicBezTo>
                    <a:pt x="280" y="184"/>
                    <a:pt x="272" y="190"/>
                    <a:pt x="267" y="190"/>
                  </a:cubicBezTo>
                  <a:cubicBezTo>
                    <a:pt x="266" y="190"/>
                    <a:pt x="265" y="190"/>
                    <a:pt x="265" y="190"/>
                  </a:cubicBezTo>
                  <a:cubicBezTo>
                    <a:pt x="260" y="188"/>
                    <a:pt x="249" y="185"/>
                    <a:pt x="244" y="185"/>
                  </a:cubicBezTo>
                  <a:cubicBezTo>
                    <a:pt x="244" y="185"/>
                    <a:pt x="243" y="185"/>
                    <a:pt x="243" y="185"/>
                  </a:cubicBezTo>
                  <a:cubicBezTo>
                    <a:pt x="241" y="187"/>
                    <a:pt x="239" y="191"/>
                    <a:pt x="244" y="194"/>
                  </a:cubicBezTo>
                  <a:cubicBezTo>
                    <a:pt x="249" y="198"/>
                    <a:pt x="255" y="196"/>
                    <a:pt x="251" y="200"/>
                  </a:cubicBezTo>
                  <a:cubicBezTo>
                    <a:pt x="247" y="203"/>
                    <a:pt x="239" y="219"/>
                    <a:pt x="233" y="223"/>
                  </a:cubicBezTo>
                  <a:cubicBezTo>
                    <a:pt x="228" y="227"/>
                    <a:pt x="209" y="235"/>
                    <a:pt x="207" y="237"/>
                  </a:cubicBezTo>
                  <a:cubicBezTo>
                    <a:pt x="204" y="239"/>
                    <a:pt x="196" y="246"/>
                    <a:pt x="193" y="247"/>
                  </a:cubicBezTo>
                  <a:cubicBezTo>
                    <a:pt x="190" y="249"/>
                    <a:pt x="176" y="247"/>
                    <a:pt x="175" y="250"/>
                  </a:cubicBezTo>
                  <a:cubicBezTo>
                    <a:pt x="174" y="253"/>
                    <a:pt x="166" y="281"/>
                    <a:pt x="163" y="287"/>
                  </a:cubicBezTo>
                  <a:cubicBezTo>
                    <a:pt x="159" y="293"/>
                    <a:pt x="154" y="300"/>
                    <a:pt x="152" y="302"/>
                  </a:cubicBezTo>
                  <a:cubicBezTo>
                    <a:pt x="151" y="304"/>
                    <a:pt x="147" y="308"/>
                    <a:pt x="144" y="308"/>
                  </a:cubicBezTo>
                  <a:cubicBezTo>
                    <a:pt x="144" y="308"/>
                    <a:pt x="143" y="307"/>
                    <a:pt x="143" y="307"/>
                  </a:cubicBezTo>
                  <a:cubicBezTo>
                    <a:pt x="142" y="304"/>
                    <a:pt x="130" y="301"/>
                    <a:pt x="127" y="301"/>
                  </a:cubicBezTo>
                  <a:cubicBezTo>
                    <a:pt x="123" y="301"/>
                    <a:pt x="114" y="289"/>
                    <a:pt x="114" y="275"/>
                  </a:cubicBezTo>
                  <a:cubicBezTo>
                    <a:pt x="115" y="261"/>
                    <a:pt x="99" y="234"/>
                    <a:pt x="102" y="231"/>
                  </a:cubicBezTo>
                  <a:cubicBezTo>
                    <a:pt x="106" y="228"/>
                    <a:pt x="104" y="220"/>
                    <a:pt x="107" y="217"/>
                  </a:cubicBezTo>
                  <a:cubicBezTo>
                    <a:pt x="111" y="215"/>
                    <a:pt x="115" y="206"/>
                    <a:pt x="109" y="204"/>
                  </a:cubicBezTo>
                  <a:cubicBezTo>
                    <a:pt x="103" y="202"/>
                    <a:pt x="100" y="189"/>
                    <a:pt x="104" y="189"/>
                  </a:cubicBezTo>
                  <a:cubicBezTo>
                    <a:pt x="104" y="189"/>
                    <a:pt x="105" y="189"/>
                    <a:pt x="105" y="189"/>
                  </a:cubicBezTo>
                  <a:cubicBezTo>
                    <a:pt x="105" y="189"/>
                    <a:pt x="105" y="189"/>
                    <a:pt x="105" y="189"/>
                  </a:cubicBezTo>
                  <a:cubicBezTo>
                    <a:pt x="109" y="189"/>
                    <a:pt x="110" y="183"/>
                    <a:pt x="108" y="183"/>
                  </a:cubicBezTo>
                  <a:cubicBezTo>
                    <a:pt x="108" y="183"/>
                    <a:pt x="108" y="183"/>
                    <a:pt x="108" y="184"/>
                  </a:cubicBezTo>
                  <a:cubicBezTo>
                    <a:pt x="108" y="184"/>
                    <a:pt x="107" y="184"/>
                    <a:pt x="106" y="184"/>
                  </a:cubicBezTo>
                  <a:cubicBezTo>
                    <a:pt x="102" y="184"/>
                    <a:pt x="94" y="179"/>
                    <a:pt x="94" y="176"/>
                  </a:cubicBezTo>
                  <a:cubicBezTo>
                    <a:pt x="95" y="172"/>
                    <a:pt x="94" y="160"/>
                    <a:pt x="92" y="156"/>
                  </a:cubicBezTo>
                  <a:cubicBezTo>
                    <a:pt x="90" y="153"/>
                    <a:pt x="85" y="137"/>
                    <a:pt x="79" y="136"/>
                  </a:cubicBezTo>
                  <a:cubicBezTo>
                    <a:pt x="74" y="135"/>
                    <a:pt x="63" y="132"/>
                    <a:pt x="59" y="132"/>
                  </a:cubicBezTo>
                  <a:cubicBezTo>
                    <a:pt x="58" y="132"/>
                    <a:pt x="57" y="132"/>
                    <a:pt x="57" y="133"/>
                  </a:cubicBezTo>
                  <a:cubicBezTo>
                    <a:pt x="56" y="133"/>
                    <a:pt x="54" y="134"/>
                    <a:pt x="52" y="134"/>
                  </a:cubicBezTo>
                  <a:cubicBezTo>
                    <a:pt x="47" y="134"/>
                    <a:pt x="40" y="133"/>
                    <a:pt x="37" y="131"/>
                  </a:cubicBezTo>
                  <a:cubicBezTo>
                    <a:pt x="32" y="130"/>
                    <a:pt x="30" y="117"/>
                    <a:pt x="37" y="117"/>
                  </a:cubicBezTo>
                  <a:cubicBezTo>
                    <a:pt x="43" y="116"/>
                    <a:pt x="56" y="114"/>
                    <a:pt x="53" y="112"/>
                  </a:cubicBezTo>
                  <a:cubicBezTo>
                    <a:pt x="50" y="111"/>
                    <a:pt x="38" y="110"/>
                    <a:pt x="34" y="108"/>
                  </a:cubicBezTo>
                  <a:cubicBezTo>
                    <a:pt x="33" y="108"/>
                    <a:pt x="33" y="108"/>
                    <a:pt x="32" y="108"/>
                  </a:cubicBezTo>
                  <a:cubicBezTo>
                    <a:pt x="30" y="108"/>
                    <a:pt x="28" y="109"/>
                    <a:pt x="27" y="109"/>
                  </a:cubicBezTo>
                  <a:cubicBezTo>
                    <a:pt x="26" y="109"/>
                    <a:pt x="26" y="109"/>
                    <a:pt x="25" y="108"/>
                  </a:cubicBezTo>
                  <a:cubicBezTo>
                    <a:pt x="24" y="106"/>
                    <a:pt x="17" y="104"/>
                    <a:pt x="21" y="100"/>
                  </a:cubicBezTo>
                  <a:cubicBezTo>
                    <a:pt x="24" y="97"/>
                    <a:pt x="38" y="96"/>
                    <a:pt x="43" y="94"/>
                  </a:cubicBezTo>
                  <a:cubicBezTo>
                    <a:pt x="49" y="92"/>
                    <a:pt x="59" y="83"/>
                    <a:pt x="55" y="83"/>
                  </a:cubicBezTo>
                  <a:cubicBezTo>
                    <a:pt x="52" y="83"/>
                    <a:pt x="60" y="68"/>
                    <a:pt x="71" y="62"/>
                  </a:cubicBezTo>
                  <a:cubicBezTo>
                    <a:pt x="82" y="56"/>
                    <a:pt x="123" y="47"/>
                    <a:pt x="131" y="47"/>
                  </a:cubicBezTo>
                  <a:cubicBezTo>
                    <a:pt x="139" y="47"/>
                    <a:pt x="163" y="47"/>
                    <a:pt x="163" y="43"/>
                  </a:cubicBezTo>
                  <a:cubicBezTo>
                    <a:pt x="162" y="39"/>
                    <a:pt x="166" y="29"/>
                    <a:pt x="171" y="28"/>
                  </a:cubicBezTo>
                  <a:cubicBezTo>
                    <a:pt x="176" y="26"/>
                    <a:pt x="195" y="25"/>
                    <a:pt x="206" y="25"/>
                  </a:cubicBezTo>
                  <a:cubicBezTo>
                    <a:pt x="208" y="25"/>
                    <a:pt x="210" y="25"/>
                    <a:pt x="211" y="25"/>
                  </a:cubicBezTo>
                  <a:cubicBezTo>
                    <a:pt x="212" y="26"/>
                    <a:pt x="212" y="26"/>
                    <a:pt x="213" y="26"/>
                  </a:cubicBezTo>
                  <a:cubicBezTo>
                    <a:pt x="223" y="26"/>
                    <a:pt x="242" y="20"/>
                    <a:pt x="245" y="20"/>
                  </a:cubicBezTo>
                  <a:moveTo>
                    <a:pt x="245" y="0"/>
                  </a:move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2" y="0"/>
                    <a:pt x="238" y="1"/>
                    <a:pt x="231" y="3"/>
                  </a:cubicBezTo>
                  <a:cubicBezTo>
                    <a:pt x="226" y="4"/>
                    <a:pt x="217" y="6"/>
                    <a:pt x="213" y="6"/>
                  </a:cubicBezTo>
                  <a:cubicBezTo>
                    <a:pt x="212" y="6"/>
                    <a:pt x="212" y="6"/>
                    <a:pt x="212" y="6"/>
                  </a:cubicBezTo>
                  <a:cubicBezTo>
                    <a:pt x="212" y="6"/>
                    <a:pt x="212" y="6"/>
                    <a:pt x="212" y="6"/>
                  </a:cubicBezTo>
                  <a:cubicBezTo>
                    <a:pt x="210" y="6"/>
                    <a:pt x="209" y="6"/>
                    <a:pt x="206" y="6"/>
                  </a:cubicBezTo>
                  <a:cubicBezTo>
                    <a:pt x="206" y="6"/>
                    <a:pt x="177" y="6"/>
                    <a:pt x="166" y="9"/>
                  </a:cubicBezTo>
                  <a:cubicBezTo>
                    <a:pt x="157" y="11"/>
                    <a:pt x="150" y="19"/>
                    <a:pt x="147" y="27"/>
                  </a:cubicBezTo>
                  <a:cubicBezTo>
                    <a:pt x="143" y="27"/>
                    <a:pt x="139" y="27"/>
                    <a:pt x="133" y="27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21" y="28"/>
                    <a:pt x="76" y="37"/>
                    <a:pt x="62" y="45"/>
                  </a:cubicBezTo>
                  <a:cubicBezTo>
                    <a:pt x="51" y="50"/>
                    <a:pt x="39" y="63"/>
                    <a:pt x="36" y="76"/>
                  </a:cubicBezTo>
                  <a:cubicBezTo>
                    <a:pt x="35" y="76"/>
                    <a:pt x="33" y="77"/>
                    <a:pt x="31" y="77"/>
                  </a:cubicBezTo>
                  <a:cubicBezTo>
                    <a:pt x="22" y="79"/>
                    <a:pt x="13" y="80"/>
                    <a:pt x="7" y="87"/>
                  </a:cubicBezTo>
                  <a:cubicBezTo>
                    <a:pt x="2" y="91"/>
                    <a:pt x="0" y="97"/>
                    <a:pt x="0" y="104"/>
                  </a:cubicBezTo>
                  <a:cubicBezTo>
                    <a:pt x="1" y="113"/>
                    <a:pt x="8" y="119"/>
                    <a:pt x="11" y="121"/>
                  </a:cubicBezTo>
                  <a:cubicBezTo>
                    <a:pt x="12" y="122"/>
                    <a:pt x="12" y="123"/>
                    <a:pt x="13" y="123"/>
                  </a:cubicBezTo>
                  <a:cubicBezTo>
                    <a:pt x="13" y="134"/>
                    <a:pt x="19" y="146"/>
                    <a:pt x="30" y="150"/>
                  </a:cubicBezTo>
                  <a:cubicBezTo>
                    <a:pt x="36" y="152"/>
                    <a:pt x="46" y="153"/>
                    <a:pt x="52" y="153"/>
                  </a:cubicBezTo>
                  <a:cubicBezTo>
                    <a:pt x="55" y="153"/>
                    <a:pt x="58" y="153"/>
                    <a:pt x="61" y="152"/>
                  </a:cubicBezTo>
                  <a:cubicBezTo>
                    <a:pt x="62" y="152"/>
                    <a:pt x="64" y="153"/>
                    <a:pt x="66" y="153"/>
                  </a:cubicBezTo>
                  <a:cubicBezTo>
                    <a:pt x="67" y="154"/>
                    <a:pt x="69" y="154"/>
                    <a:pt x="70" y="154"/>
                  </a:cubicBezTo>
                  <a:cubicBezTo>
                    <a:pt x="71" y="156"/>
                    <a:pt x="72" y="159"/>
                    <a:pt x="72" y="160"/>
                  </a:cubicBezTo>
                  <a:cubicBezTo>
                    <a:pt x="73" y="162"/>
                    <a:pt x="74" y="163"/>
                    <a:pt x="74" y="164"/>
                  </a:cubicBezTo>
                  <a:cubicBezTo>
                    <a:pt x="75" y="167"/>
                    <a:pt x="75" y="172"/>
                    <a:pt x="75" y="174"/>
                  </a:cubicBezTo>
                  <a:cubicBezTo>
                    <a:pt x="74" y="177"/>
                    <a:pt x="75" y="184"/>
                    <a:pt x="81" y="191"/>
                  </a:cubicBezTo>
                  <a:cubicBezTo>
                    <a:pt x="81" y="192"/>
                    <a:pt x="82" y="193"/>
                    <a:pt x="83" y="193"/>
                  </a:cubicBezTo>
                  <a:cubicBezTo>
                    <a:pt x="83" y="199"/>
                    <a:pt x="85" y="206"/>
                    <a:pt x="88" y="211"/>
                  </a:cubicBezTo>
                  <a:cubicBezTo>
                    <a:pt x="87" y="215"/>
                    <a:pt x="86" y="218"/>
                    <a:pt x="86" y="220"/>
                  </a:cubicBezTo>
                  <a:cubicBezTo>
                    <a:pt x="79" y="230"/>
                    <a:pt x="84" y="243"/>
                    <a:pt x="88" y="255"/>
                  </a:cubicBezTo>
                  <a:cubicBezTo>
                    <a:pt x="90" y="260"/>
                    <a:pt x="95" y="271"/>
                    <a:pt x="95" y="275"/>
                  </a:cubicBezTo>
                  <a:cubicBezTo>
                    <a:pt x="95" y="285"/>
                    <a:pt x="98" y="295"/>
                    <a:pt x="102" y="303"/>
                  </a:cubicBezTo>
                  <a:cubicBezTo>
                    <a:pt x="109" y="314"/>
                    <a:pt x="117" y="320"/>
                    <a:pt x="126" y="320"/>
                  </a:cubicBezTo>
                  <a:cubicBezTo>
                    <a:pt x="127" y="320"/>
                    <a:pt x="129" y="321"/>
                    <a:pt x="130" y="321"/>
                  </a:cubicBezTo>
                  <a:cubicBezTo>
                    <a:pt x="134" y="325"/>
                    <a:pt x="139" y="327"/>
                    <a:pt x="144" y="327"/>
                  </a:cubicBezTo>
                  <a:cubicBezTo>
                    <a:pt x="152" y="327"/>
                    <a:pt x="159" y="323"/>
                    <a:pt x="167" y="316"/>
                  </a:cubicBezTo>
                  <a:cubicBezTo>
                    <a:pt x="170" y="311"/>
                    <a:pt x="177" y="302"/>
                    <a:pt x="180" y="297"/>
                  </a:cubicBezTo>
                  <a:cubicBezTo>
                    <a:pt x="182" y="292"/>
                    <a:pt x="186" y="283"/>
                    <a:pt x="190" y="267"/>
                  </a:cubicBezTo>
                  <a:cubicBezTo>
                    <a:pt x="194" y="267"/>
                    <a:pt x="198" y="267"/>
                    <a:pt x="202" y="265"/>
                  </a:cubicBezTo>
                  <a:cubicBezTo>
                    <a:pt x="207" y="262"/>
                    <a:pt x="215" y="255"/>
                    <a:pt x="218" y="253"/>
                  </a:cubicBezTo>
                  <a:cubicBezTo>
                    <a:pt x="220" y="252"/>
                    <a:pt x="223" y="250"/>
                    <a:pt x="226" y="249"/>
                  </a:cubicBezTo>
                  <a:cubicBezTo>
                    <a:pt x="235" y="245"/>
                    <a:pt x="241" y="242"/>
                    <a:pt x="245" y="239"/>
                  </a:cubicBezTo>
                  <a:cubicBezTo>
                    <a:pt x="250" y="235"/>
                    <a:pt x="254" y="229"/>
                    <a:pt x="260" y="221"/>
                  </a:cubicBezTo>
                  <a:cubicBezTo>
                    <a:pt x="261" y="219"/>
                    <a:pt x="264" y="215"/>
                    <a:pt x="265" y="214"/>
                  </a:cubicBezTo>
                  <a:cubicBezTo>
                    <a:pt x="266" y="213"/>
                    <a:pt x="267" y="211"/>
                    <a:pt x="268" y="210"/>
                  </a:cubicBezTo>
                  <a:cubicBezTo>
                    <a:pt x="279" y="209"/>
                    <a:pt x="292" y="202"/>
                    <a:pt x="295" y="190"/>
                  </a:cubicBezTo>
                  <a:cubicBezTo>
                    <a:pt x="296" y="188"/>
                    <a:pt x="296" y="186"/>
                    <a:pt x="297" y="184"/>
                  </a:cubicBezTo>
                  <a:cubicBezTo>
                    <a:pt x="297" y="182"/>
                    <a:pt x="298" y="178"/>
                    <a:pt x="298" y="174"/>
                  </a:cubicBezTo>
                  <a:cubicBezTo>
                    <a:pt x="304" y="166"/>
                    <a:pt x="313" y="153"/>
                    <a:pt x="309" y="138"/>
                  </a:cubicBezTo>
                  <a:cubicBezTo>
                    <a:pt x="309" y="137"/>
                    <a:pt x="309" y="136"/>
                    <a:pt x="309" y="135"/>
                  </a:cubicBezTo>
                  <a:cubicBezTo>
                    <a:pt x="316" y="132"/>
                    <a:pt x="321" y="124"/>
                    <a:pt x="322" y="115"/>
                  </a:cubicBezTo>
                  <a:cubicBezTo>
                    <a:pt x="323" y="110"/>
                    <a:pt x="322" y="105"/>
                    <a:pt x="320" y="100"/>
                  </a:cubicBezTo>
                  <a:cubicBezTo>
                    <a:pt x="321" y="98"/>
                    <a:pt x="321" y="95"/>
                    <a:pt x="322" y="93"/>
                  </a:cubicBezTo>
                  <a:cubicBezTo>
                    <a:pt x="324" y="91"/>
                    <a:pt x="326" y="90"/>
                    <a:pt x="327" y="88"/>
                  </a:cubicBezTo>
                  <a:cubicBezTo>
                    <a:pt x="329" y="87"/>
                    <a:pt x="333" y="85"/>
                    <a:pt x="335" y="85"/>
                  </a:cubicBezTo>
                  <a:cubicBezTo>
                    <a:pt x="335" y="85"/>
                    <a:pt x="335" y="85"/>
                    <a:pt x="335" y="85"/>
                  </a:cubicBezTo>
                  <a:cubicBezTo>
                    <a:pt x="348" y="81"/>
                    <a:pt x="355" y="66"/>
                    <a:pt x="354" y="55"/>
                  </a:cubicBezTo>
                  <a:cubicBezTo>
                    <a:pt x="352" y="43"/>
                    <a:pt x="343" y="35"/>
                    <a:pt x="332" y="35"/>
                  </a:cubicBezTo>
                  <a:cubicBezTo>
                    <a:pt x="331" y="35"/>
                    <a:pt x="331" y="35"/>
                    <a:pt x="331" y="35"/>
                  </a:cubicBezTo>
                  <a:cubicBezTo>
                    <a:pt x="330" y="35"/>
                    <a:pt x="330" y="35"/>
                    <a:pt x="330" y="35"/>
                  </a:cubicBezTo>
                  <a:cubicBezTo>
                    <a:pt x="329" y="35"/>
                    <a:pt x="327" y="35"/>
                    <a:pt x="325" y="34"/>
                  </a:cubicBezTo>
                  <a:cubicBezTo>
                    <a:pt x="324" y="33"/>
                    <a:pt x="321" y="32"/>
                    <a:pt x="319" y="31"/>
                  </a:cubicBezTo>
                  <a:cubicBezTo>
                    <a:pt x="319" y="31"/>
                    <a:pt x="319" y="31"/>
                    <a:pt x="319" y="30"/>
                  </a:cubicBezTo>
                  <a:cubicBezTo>
                    <a:pt x="317" y="16"/>
                    <a:pt x="304" y="5"/>
                    <a:pt x="290" y="5"/>
                  </a:cubicBezTo>
                  <a:cubicBezTo>
                    <a:pt x="288" y="5"/>
                    <a:pt x="283" y="5"/>
                    <a:pt x="279" y="4"/>
                  </a:cubicBezTo>
                  <a:cubicBezTo>
                    <a:pt x="273" y="4"/>
                    <a:pt x="268" y="3"/>
                    <a:pt x="264" y="3"/>
                  </a:cubicBezTo>
                  <a:cubicBezTo>
                    <a:pt x="262" y="3"/>
                    <a:pt x="261" y="3"/>
                    <a:pt x="260" y="3"/>
                  </a:cubicBezTo>
                  <a:cubicBezTo>
                    <a:pt x="259" y="3"/>
                    <a:pt x="257" y="3"/>
                    <a:pt x="256" y="2"/>
                  </a:cubicBezTo>
                  <a:cubicBezTo>
                    <a:pt x="254" y="2"/>
                    <a:pt x="251" y="1"/>
                    <a:pt x="249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14"/>
            <p:cNvSpPr/>
            <p:nvPr userDrawn="1"/>
          </p:nvSpPr>
          <p:spPr bwMode="auto">
            <a:xfrm>
              <a:off x="7450138" y="1133476"/>
              <a:ext cx="160338" cy="142875"/>
            </a:xfrm>
            <a:custGeom>
              <a:avLst/>
              <a:gdLst>
                <a:gd name="T0" fmla="*/ 52 w 101"/>
                <a:gd name="T1" fmla="*/ 90 h 90"/>
                <a:gd name="T2" fmla="*/ 38 w 101"/>
                <a:gd name="T3" fmla="*/ 83 h 90"/>
                <a:gd name="T4" fmla="*/ 36 w 101"/>
                <a:gd name="T5" fmla="*/ 80 h 90"/>
                <a:gd name="T6" fmla="*/ 24 w 101"/>
                <a:gd name="T7" fmla="*/ 68 h 90"/>
                <a:gd name="T8" fmla="*/ 23 w 101"/>
                <a:gd name="T9" fmla="*/ 59 h 90"/>
                <a:gd name="T10" fmla="*/ 20 w 101"/>
                <a:gd name="T11" fmla="*/ 59 h 90"/>
                <a:gd name="T12" fmla="*/ 7 w 101"/>
                <a:gd name="T13" fmla="*/ 49 h 90"/>
                <a:gd name="T14" fmla="*/ 5 w 101"/>
                <a:gd name="T15" fmla="*/ 43 h 90"/>
                <a:gd name="T16" fmla="*/ 0 w 101"/>
                <a:gd name="T17" fmla="*/ 31 h 90"/>
                <a:gd name="T18" fmla="*/ 13 w 101"/>
                <a:gd name="T19" fmla="*/ 9 h 90"/>
                <a:gd name="T20" fmla="*/ 22 w 101"/>
                <a:gd name="T21" fmla="*/ 7 h 90"/>
                <a:gd name="T22" fmla="*/ 28 w 101"/>
                <a:gd name="T23" fmla="*/ 7 h 90"/>
                <a:gd name="T24" fmla="*/ 46 w 101"/>
                <a:gd name="T25" fmla="*/ 0 h 90"/>
                <a:gd name="T26" fmla="*/ 51 w 101"/>
                <a:gd name="T27" fmla="*/ 1 h 90"/>
                <a:gd name="T28" fmla="*/ 64 w 101"/>
                <a:gd name="T29" fmla="*/ 16 h 90"/>
                <a:gd name="T30" fmla="*/ 64 w 101"/>
                <a:gd name="T31" fmla="*/ 18 h 90"/>
                <a:gd name="T32" fmla="*/ 75 w 101"/>
                <a:gd name="T33" fmla="*/ 24 h 90"/>
                <a:gd name="T34" fmla="*/ 77 w 101"/>
                <a:gd name="T35" fmla="*/ 24 h 90"/>
                <a:gd name="T36" fmla="*/ 91 w 101"/>
                <a:gd name="T37" fmla="*/ 27 h 90"/>
                <a:gd name="T38" fmla="*/ 99 w 101"/>
                <a:gd name="T39" fmla="*/ 57 h 90"/>
                <a:gd name="T40" fmla="*/ 86 w 101"/>
                <a:gd name="T41" fmla="*/ 70 h 90"/>
                <a:gd name="T42" fmla="*/ 84 w 101"/>
                <a:gd name="T43" fmla="*/ 70 h 90"/>
                <a:gd name="T44" fmla="*/ 82 w 101"/>
                <a:gd name="T45" fmla="*/ 70 h 90"/>
                <a:gd name="T46" fmla="*/ 81 w 101"/>
                <a:gd name="T47" fmla="*/ 69 h 90"/>
                <a:gd name="T48" fmla="*/ 72 w 101"/>
                <a:gd name="T49" fmla="*/ 67 h 90"/>
                <a:gd name="T50" fmla="*/ 52 w 101"/>
                <a:gd name="T51" fmla="*/ 90 h 90"/>
                <a:gd name="T52" fmla="*/ 52 w 101"/>
                <a:gd name="T53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1" h="90">
                  <a:moveTo>
                    <a:pt x="52" y="90"/>
                  </a:moveTo>
                  <a:cubicBezTo>
                    <a:pt x="46" y="90"/>
                    <a:pt x="42" y="86"/>
                    <a:pt x="38" y="83"/>
                  </a:cubicBezTo>
                  <a:cubicBezTo>
                    <a:pt x="37" y="82"/>
                    <a:pt x="37" y="81"/>
                    <a:pt x="36" y="80"/>
                  </a:cubicBezTo>
                  <a:cubicBezTo>
                    <a:pt x="30" y="79"/>
                    <a:pt x="26" y="73"/>
                    <a:pt x="24" y="68"/>
                  </a:cubicBezTo>
                  <a:cubicBezTo>
                    <a:pt x="23" y="65"/>
                    <a:pt x="23" y="62"/>
                    <a:pt x="23" y="59"/>
                  </a:cubicBezTo>
                  <a:cubicBezTo>
                    <a:pt x="22" y="59"/>
                    <a:pt x="21" y="59"/>
                    <a:pt x="20" y="59"/>
                  </a:cubicBezTo>
                  <a:cubicBezTo>
                    <a:pt x="9" y="59"/>
                    <a:pt x="7" y="51"/>
                    <a:pt x="7" y="49"/>
                  </a:cubicBezTo>
                  <a:cubicBezTo>
                    <a:pt x="7" y="48"/>
                    <a:pt x="6" y="45"/>
                    <a:pt x="5" y="43"/>
                  </a:cubicBezTo>
                  <a:cubicBezTo>
                    <a:pt x="3" y="41"/>
                    <a:pt x="0" y="38"/>
                    <a:pt x="0" y="31"/>
                  </a:cubicBezTo>
                  <a:cubicBezTo>
                    <a:pt x="0" y="24"/>
                    <a:pt x="4" y="13"/>
                    <a:pt x="13" y="9"/>
                  </a:cubicBezTo>
                  <a:cubicBezTo>
                    <a:pt x="15" y="7"/>
                    <a:pt x="18" y="7"/>
                    <a:pt x="22" y="7"/>
                  </a:cubicBezTo>
                  <a:cubicBezTo>
                    <a:pt x="24" y="7"/>
                    <a:pt x="26" y="7"/>
                    <a:pt x="28" y="7"/>
                  </a:cubicBezTo>
                  <a:cubicBezTo>
                    <a:pt x="33" y="3"/>
                    <a:pt x="40" y="0"/>
                    <a:pt x="46" y="0"/>
                  </a:cubicBezTo>
                  <a:cubicBezTo>
                    <a:pt x="48" y="0"/>
                    <a:pt x="49" y="1"/>
                    <a:pt x="51" y="1"/>
                  </a:cubicBezTo>
                  <a:cubicBezTo>
                    <a:pt x="58" y="4"/>
                    <a:pt x="61" y="11"/>
                    <a:pt x="64" y="16"/>
                  </a:cubicBezTo>
                  <a:cubicBezTo>
                    <a:pt x="64" y="17"/>
                    <a:pt x="64" y="17"/>
                    <a:pt x="64" y="18"/>
                  </a:cubicBezTo>
                  <a:cubicBezTo>
                    <a:pt x="68" y="19"/>
                    <a:pt x="72" y="21"/>
                    <a:pt x="75" y="24"/>
                  </a:cubicBezTo>
                  <a:cubicBezTo>
                    <a:pt x="76" y="24"/>
                    <a:pt x="76" y="24"/>
                    <a:pt x="77" y="24"/>
                  </a:cubicBezTo>
                  <a:cubicBezTo>
                    <a:pt x="81" y="24"/>
                    <a:pt x="86" y="25"/>
                    <a:pt x="91" y="27"/>
                  </a:cubicBezTo>
                  <a:cubicBezTo>
                    <a:pt x="101" y="33"/>
                    <a:pt x="101" y="48"/>
                    <a:pt x="99" y="57"/>
                  </a:cubicBezTo>
                  <a:cubicBezTo>
                    <a:pt x="96" y="69"/>
                    <a:pt x="89" y="70"/>
                    <a:pt x="86" y="70"/>
                  </a:cubicBezTo>
                  <a:cubicBezTo>
                    <a:pt x="84" y="70"/>
                    <a:pt x="84" y="70"/>
                    <a:pt x="84" y="70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79" y="69"/>
                    <a:pt x="75" y="67"/>
                    <a:pt x="72" y="67"/>
                  </a:cubicBezTo>
                  <a:cubicBezTo>
                    <a:pt x="69" y="75"/>
                    <a:pt x="63" y="90"/>
                    <a:pt x="52" y="90"/>
                  </a:cubicBezTo>
                  <a:cubicBezTo>
                    <a:pt x="52" y="90"/>
                    <a:pt x="52" y="90"/>
                    <a:pt x="52" y="90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15"/>
            <p:cNvSpPr>
              <a:spLocks noEditPoints="1"/>
            </p:cNvSpPr>
            <p:nvPr userDrawn="1"/>
          </p:nvSpPr>
          <p:spPr bwMode="auto">
            <a:xfrm>
              <a:off x="7434263" y="1119189"/>
              <a:ext cx="193675" cy="173038"/>
            </a:xfrm>
            <a:custGeom>
              <a:avLst/>
              <a:gdLst>
                <a:gd name="T0" fmla="*/ 56 w 122"/>
                <a:gd name="T1" fmla="*/ 19 h 109"/>
                <a:gd name="T2" fmla="*/ 58 w 122"/>
                <a:gd name="T3" fmla="*/ 20 h 109"/>
                <a:gd name="T4" fmla="*/ 69 w 122"/>
                <a:gd name="T5" fmla="*/ 35 h 109"/>
                <a:gd name="T6" fmla="*/ 79 w 122"/>
                <a:gd name="T7" fmla="*/ 41 h 109"/>
                <a:gd name="T8" fmla="*/ 97 w 122"/>
                <a:gd name="T9" fmla="*/ 45 h 109"/>
                <a:gd name="T10" fmla="*/ 96 w 122"/>
                <a:gd name="T11" fmla="*/ 69 h 109"/>
                <a:gd name="T12" fmla="*/ 95 w 122"/>
                <a:gd name="T13" fmla="*/ 69 h 109"/>
                <a:gd name="T14" fmla="*/ 80 w 122"/>
                <a:gd name="T15" fmla="*/ 66 h 109"/>
                <a:gd name="T16" fmla="*/ 74 w 122"/>
                <a:gd name="T17" fmla="*/ 69 h 109"/>
                <a:gd name="T18" fmla="*/ 62 w 122"/>
                <a:gd name="T19" fmla="*/ 90 h 109"/>
                <a:gd name="T20" fmla="*/ 49 w 122"/>
                <a:gd name="T21" fmla="*/ 80 h 109"/>
                <a:gd name="T22" fmla="*/ 44 w 122"/>
                <a:gd name="T23" fmla="*/ 69 h 109"/>
                <a:gd name="T24" fmla="*/ 45 w 122"/>
                <a:gd name="T25" fmla="*/ 55 h 109"/>
                <a:gd name="T26" fmla="*/ 44 w 122"/>
                <a:gd name="T27" fmla="*/ 55 h 109"/>
                <a:gd name="T28" fmla="*/ 30 w 122"/>
                <a:gd name="T29" fmla="*/ 59 h 109"/>
                <a:gd name="T30" fmla="*/ 27 w 122"/>
                <a:gd name="T31" fmla="*/ 58 h 109"/>
                <a:gd name="T32" fmla="*/ 21 w 122"/>
                <a:gd name="T33" fmla="*/ 44 h 109"/>
                <a:gd name="T34" fmla="*/ 27 w 122"/>
                <a:gd name="T35" fmla="*/ 26 h 109"/>
                <a:gd name="T36" fmla="*/ 32 w 122"/>
                <a:gd name="T37" fmla="*/ 25 h 109"/>
                <a:gd name="T38" fmla="*/ 43 w 122"/>
                <a:gd name="T39" fmla="*/ 28 h 109"/>
                <a:gd name="T40" fmla="*/ 43 w 122"/>
                <a:gd name="T41" fmla="*/ 27 h 109"/>
                <a:gd name="T42" fmla="*/ 56 w 122"/>
                <a:gd name="T43" fmla="*/ 19 h 109"/>
                <a:gd name="T44" fmla="*/ 56 w 122"/>
                <a:gd name="T45" fmla="*/ 0 h 109"/>
                <a:gd name="T46" fmla="*/ 36 w 122"/>
                <a:gd name="T47" fmla="*/ 6 h 109"/>
                <a:gd name="T48" fmla="*/ 32 w 122"/>
                <a:gd name="T49" fmla="*/ 6 h 109"/>
                <a:gd name="T50" fmla="*/ 18 w 122"/>
                <a:gd name="T51" fmla="*/ 9 h 109"/>
                <a:gd name="T52" fmla="*/ 0 w 122"/>
                <a:gd name="T53" fmla="*/ 40 h 109"/>
                <a:gd name="T54" fmla="*/ 7 w 122"/>
                <a:gd name="T55" fmla="*/ 58 h 109"/>
                <a:gd name="T56" fmla="*/ 8 w 122"/>
                <a:gd name="T57" fmla="*/ 60 h 109"/>
                <a:gd name="T58" fmla="*/ 24 w 122"/>
                <a:gd name="T59" fmla="*/ 77 h 109"/>
                <a:gd name="T60" fmla="*/ 25 w 122"/>
                <a:gd name="T61" fmla="*/ 80 h 109"/>
                <a:gd name="T62" fmla="*/ 41 w 122"/>
                <a:gd name="T63" fmla="*/ 98 h 109"/>
                <a:gd name="T64" fmla="*/ 41 w 122"/>
                <a:gd name="T65" fmla="*/ 98 h 109"/>
                <a:gd name="T66" fmla="*/ 62 w 122"/>
                <a:gd name="T67" fmla="*/ 109 h 109"/>
                <a:gd name="T68" fmla="*/ 62 w 122"/>
                <a:gd name="T69" fmla="*/ 109 h 109"/>
                <a:gd name="T70" fmla="*/ 63 w 122"/>
                <a:gd name="T71" fmla="*/ 109 h 109"/>
                <a:gd name="T72" fmla="*/ 88 w 122"/>
                <a:gd name="T73" fmla="*/ 88 h 109"/>
                <a:gd name="T74" fmla="*/ 88 w 122"/>
                <a:gd name="T75" fmla="*/ 88 h 109"/>
                <a:gd name="T76" fmla="*/ 89 w 122"/>
                <a:gd name="T77" fmla="*/ 88 h 109"/>
                <a:gd name="T78" fmla="*/ 96 w 122"/>
                <a:gd name="T79" fmla="*/ 89 h 109"/>
                <a:gd name="T80" fmla="*/ 119 w 122"/>
                <a:gd name="T81" fmla="*/ 68 h 109"/>
                <a:gd name="T82" fmla="*/ 106 w 122"/>
                <a:gd name="T83" fmla="*/ 28 h 109"/>
                <a:gd name="T84" fmla="*/ 89 w 122"/>
                <a:gd name="T85" fmla="*/ 23 h 109"/>
                <a:gd name="T86" fmla="*/ 82 w 122"/>
                <a:gd name="T87" fmla="*/ 19 h 109"/>
                <a:gd name="T88" fmla="*/ 64 w 122"/>
                <a:gd name="T89" fmla="*/ 1 h 109"/>
                <a:gd name="T90" fmla="*/ 56 w 122"/>
                <a:gd name="T91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2" h="109">
                  <a:moveTo>
                    <a:pt x="56" y="19"/>
                  </a:moveTo>
                  <a:cubicBezTo>
                    <a:pt x="56" y="19"/>
                    <a:pt x="57" y="19"/>
                    <a:pt x="58" y="20"/>
                  </a:cubicBezTo>
                  <a:cubicBezTo>
                    <a:pt x="63" y="21"/>
                    <a:pt x="66" y="35"/>
                    <a:pt x="69" y="35"/>
                  </a:cubicBezTo>
                  <a:cubicBezTo>
                    <a:pt x="72" y="36"/>
                    <a:pt x="77" y="38"/>
                    <a:pt x="79" y="41"/>
                  </a:cubicBezTo>
                  <a:cubicBezTo>
                    <a:pt x="82" y="43"/>
                    <a:pt x="90" y="42"/>
                    <a:pt x="97" y="45"/>
                  </a:cubicBezTo>
                  <a:cubicBezTo>
                    <a:pt x="103" y="48"/>
                    <a:pt x="101" y="69"/>
                    <a:pt x="96" y="69"/>
                  </a:cubicBezTo>
                  <a:cubicBezTo>
                    <a:pt x="95" y="69"/>
                    <a:pt x="95" y="69"/>
                    <a:pt x="95" y="69"/>
                  </a:cubicBezTo>
                  <a:cubicBezTo>
                    <a:pt x="91" y="68"/>
                    <a:pt x="84" y="66"/>
                    <a:pt x="80" y="66"/>
                  </a:cubicBezTo>
                  <a:cubicBezTo>
                    <a:pt x="77" y="66"/>
                    <a:pt x="75" y="67"/>
                    <a:pt x="74" y="69"/>
                  </a:cubicBezTo>
                  <a:cubicBezTo>
                    <a:pt x="73" y="74"/>
                    <a:pt x="66" y="90"/>
                    <a:pt x="62" y="90"/>
                  </a:cubicBezTo>
                  <a:cubicBezTo>
                    <a:pt x="58" y="90"/>
                    <a:pt x="53" y="81"/>
                    <a:pt x="49" y="80"/>
                  </a:cubicBezTo>
                  <a:cubicBezTo>
                    <a:pt x="45" y="80"/>
                    <a:pt x="40" y="73"/>
                    <a:pt x="44" y="69"/>
                  </a:cubicBezTo>
                  <a:cubicBezTo>
                    <a:pt x="47" y="66"/>
                    <a:pt x="48" y="55"/>
                    <a:pt x="45" y="55"/>
                  </a:cubicBezTo>
                  <a:cubicBezTo>
                    <a:pt x="45" y="55"/>
                    <a:pt x="45" y="55"/>
                    <a:pt x="44" y="55"/>
                  </a:cubicBezTo>
                  <a:cubicBezTo>
                    <a:pt x="42" y="57"/>
                    <a:pt x="35" y="59"/>
                    <a:pt x="30" y="59"/>
                  </a:cubicBezTo>
                  <a:cubicBezTo>
                    <a:pt x="28" y="59"/>
                    <a:pt x="27" y="58"/>
                    <a:pt x="27" y="58"/>
                  </a:cubicBezTo>
                  <a:cubicBezTo>
                    <a:pt x="27" y="56"/>
                    <a:pt x="25" y="46"/>
                    <a:pt x="21" y="44"/>
                  </a:cubicBezTo>
                  <a:cubicBezTo>
                    <a:pt x="18" y="43"/>
                    <a:pt x="20" y="30"/>
                    <a:pt x="27" y="26"/>
                  </a:cubicBezTo>
                  <a:cubicBezTo>
                    <a:pt x="29" y="26"/>
                    <a:pt x="30" y="25"/>
                    <a:pt x="32" y="25"/>
                  </a:cubicBezTo>
                  <a:cubicBezTo>
                    <a:pt x="36" y="25"/>
                    <a:pt x="41" y="28"/>
                    <a:pt x="43" y="28"/>
                  </a:cubicBezTo>
                  <a:cubicBezTo>
                    <a:pt x="43" y="28"/>
                    <a:pt x="43" y="28"/>
                    <a:pt x="43" y="27"/>
                  </a:cubicBezTo>
                  <a:cubicBezTo>
                    <a:pt x="42" y="24"/>
                    <a:pt x="50" y="19"/>
                    <a:pt x="56" y="19"/>
                  </a:cubicBezTo>
                  <a:moveTo>
                    <a:pt x="56" y="0"/>
                  </a:moveTo>
                  <a:cubicBezTo>
                    <a:pt x="49" y="0"/>
                    <a:pt x="41" y="2"/>
                    <a:pt x="36" y="6"/>
                  </a:cubicBezTo>
                  <a:cubicBezTo>
                    <a:pt x="34" y="6"/>
                    <a:pt x="33" y="6"/>
                    <a:pt x="32" y="6"/>
                  </a:cubicBezTo>
                  <a:cubicBezTo>
                    <a:pt x="27" y="6"/>
                    <a:pt x="22" y="7"/>
                    <a:pt x="18" y="9"/>
                  </a:cubicBezTo>
                  <a:cubicBezTo>
                    <a:pt x="6" y="16"/>
                    <a:pt x="0" y="29"/>
                    <a:pt x="0" y="40"/>
                  </a:cubicBezTo>
                  <a:cubicBezTo>
                    <a:pt x="0" y="47"/>
                    <a:pt x="3" y="53"/>
                    <a:pt x="7" y="58"/>
                  </a:cubicBezTo>
                  <a:cubicBezTo>
                    <a:pt x="7" y="59"/>
                    <a:pt x="7" y="59"/>
                    <a:pt x="8" y="60"/>
                  </a:cubicBezTo>
                  <a:cubicBezTo>
                    <a:pt x="8" y="66"/>
                    <a:pt x="12" y="75"/>
                    <a:pt x="24" y="77"/>
                  </a:cubicBezTo>
                  <a:cubicBezTo>
                    <a:pt x="24" y="78"/>
                    <a:pt x="24" y="79"/>
                    <a:pt x="25" y="80"/>
                  </a:cubicBezTo>
                  <a:cubicBezTo>
                    <a:pt x="27" y="87"/>
                    <a:pt x="33" y="95"/>
                    <a:pt x="41" y="98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5" y="102"/>
                    <a:pt x="52" y="109"/>
                    <a:pt x="62" y="109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75" y="109"/>
                    <a:pt x="83" y="97"/>
                    <a:pt x="88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92" y="89"/>
                    <a:pt x="94" y="89"/>
                    <a:pt x="96" y="89"/>
                  </a:cubicBezTo>
                  <a:cubicBezTo>
                    <a:pt x="104" y="89"/>
                    <a:pt x="115" y="84"/>
                    <a:pt x="119" y="68"/>
                  </a:cubicBezTo>
                  <a:cubicBezTo>
                    <a:pt x="121" y="58"/>
                    <a:pt x="122" y="36"/>
                    <a:pt x="106" y="28"/>
                  </a:cubicBezTo>
                  <a:cubicBezTo>
                    <a:pt x="99" y="24"/>
                    <a:pt x="93" y="24"/>
                    <a:pt x="89" y="23"/>
                  </a:cubicBezTo>
                  <a:cubicBezTo>
                    <a:pt x="87" y="22"/>
                    <a:pt x="84" y="20"/>
                    <a:pt x="82" y="19"/>
                  </a:cubicBezTo>
                  <a:cubicBezTo>
                    <a:pt x="79" y="13"/>
                    <a:pt x="74" y="4"/>
                    <a:pt x="64" y="1"/>
                  </a:cubicBezTo>
                  <a:cubicBezTo>
                    <a:pt x="61" y="0"/>
                    <a:pt x="59" y="0"/>
                    <a:pt x="56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116"/>
            <p:cNvSpPr/>
            <p:nvPr userDrawn="1"/>
          </p:nvSpPr>
          <p:spPr bwMode="auto">
            <a:xfrm>
              <a:off x="7532688" y="1122364"/>
              <a:ext cx="134938" cy="60325"/>
            </a:xfrm>
            <a:custGeom>
              <a:avLst/>
              <a:gdLst>
                <a:gd name="T0" fmla="*/ 51 w 85"/>
                <a:gd name="T1" fmla="*/ 38 h 38"/>
                <a:gd name="T2" fmla="*/ 47 w 85"/>
                <a:gd name="T3" fmla="*/ 38 h 38"/>
                <a:gd name="T4" fmla="*/ 0 w 85"/>
                <a:gd name="T5" fmla="*/ 14 h 38"/>
                <a:gd name="T6" fmla="*/ 0 w 85"/>
                <a:gd name="T7" fmla="*/ 9 h 38"/>
                <a:gd name="T8" fmla="*/ 3 w 85"/>
                <a:gd name="T9" fmla="*/ 6 h 38"/>
                <a:gd name="T10" fmla="*/ 28 w 85"/>
                <a:gd name="T11" fmla="*/ 0 h 38"/>
                <a:gd name="T12" fmla="*/ 32 w 85"/>
                <a:gd name="T13" fmla="*/ 0 h 38"/>
                <a:gd name="T14" fmla="*/ 83 w 85"/>
                <a:gd name="T15" fmla="*/ 15 h 38"/>
                <a:gd name="T16" fmla="*/ 85 w 85"/>
                <a:gd name="T17" fmla="*/ 21 h 38"/>
                <a:gd name="T18" fmla="*/ 80 w 85"/>
                <a:gd name="T19" fmla="*/ 26 h 38"/>
                <a:gd name="T20" fmla="*/ 51 w 85"/>
                <a:gd name="T2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38">
                  <a:moveTo>
                    <a:pt x="51" y="38"/>
                  </a:moveTo>
                  <a:cubicBezTo>
                    <a:pt x="50" y="38"/>
                    <a:pt x="48" y="38"/>
                    <a:pt x="47" y="38"/>
                  </a:cubicBezTo>
                  <a:cubicBezTo>
                    <a:pt x="47" y="38"/>
                    <a:pt x="1" y="28"/>
                    <a:pt x="0" y="1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4"/>
                    <a:pt x="9" y="0"/>
                    <a:pt x="28" y="0"/>
                  </a:cubicBezTo>
                  <a:cubicBezTo>
                    <a:pt x="29" y="0"/>
                    <a:pt x="31" y="0"/>
                    <a:pt x="32" y="0"/>
                  </a:cubicBezTo>
                  <a:cubicBezTo>
                    <a:pt x="33" y="0"/>
                    <a:pt x="78" y="3"/>
                    <a:pt x="83" y="15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76" y="29"/>
                    <a:pt x="64" y="38"/>
                    <a:pt x="51" y="38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117"/>
            <p:cNvSpPr>
              <a:spLocks noEditPoints="1"/>
            </p:cNvSpPr>
            <p:nvPr userDrawn="1"/>
          </p:nvSpPr>
          <p:spPr bwMode="auto">
            <a:xfrm>
              <a:off x="7516813" y="1106489"/>
              <a:ext cx="168275" cy="92075"/>
            </a:xfrm>
            <a:custGeom>
              <a:avLst/>
              <a:gdLst>
                <a:gd name="T0" fmla="*/ 38 w 106"/>
                <a:gd name="T1" fmla="*/ 19 h 58"/>
                <a:gd name="T2" fmla="*/ 42 w 106"/>
                <a:gd name="T3" fmla="*/ 19 h 58"/>
                <a:gd name="T4" fmla="*/ 83 w 106"/>
                <a:gd name="T5" fmla="*/ 29 h 58"/>
                <a:gd name="T6" fmla="*/ 61 w 106"/>
                <a:gd name="T7" fmla="*/ 39 h 58"/>
                <a:gd name="T8" fmla="*/ 58 w 106"/>
                <a:gd name="T9" fmla="*/ 38 h 58"/>
                <a:gd name="T10" fmla="*/ 20 w 106"/>
                <a:gd name="T11" fmla="*/ 23 h 58"/>
                <a:gd name="T12" fmla="*/ 38 w 106"/>
                <a:gd name="T13" fmla="*/ 19 h 58"/>
                <a:gd name="T14" fmla="*/ 38 w 106"/>
                <a:gd name="T15" fmla="*/ 0 h 58"/>
                <a:gd name="T16" fmla="*/ 6 w 106"/>
                <a:gd name="T17" fmla="*/ 9 h 58"/>
                <a:gd name="T18" fmla="*/ 1 w 106"/>
                <a:gd name="T19" fmla="*/ 24 h 58"/>
                <a:gd name="T20" fmla="*/ 28 w 106"/>
                <a:gd name="T21" fmla="*/ 49 h 58"/>
                <a:gd name="T22" fmla="*/ 56 w 106"/>
                <a:gd name="T23" fmla="*/ 58 h 58"/>
                <a:gd name="T24" fmla="*/ 61 w 106"/>
                <a:gd name="T25" fmla="*/ 58 h 58"/>
                <a:gd name="T26" fmla="*/ 97 w 106"/>
                <a:gd name="T27" fmla="*/ 43 h 58"/>
                <a:gd name="T28" fmla="*/ 106 w 106"/>
                <a:gd name="T29" fmla="*/ 34 h 58"/>
                <a:gd name="T30" fmla="*/ 102 w 106"/>
                <a:gd name="T31" fmla="*/ 21 h 58"/>
                <a:gd name="T32" fmla="*/ 71 w 106"/>
                <a:gd name="T33" fmla="*/ 4 h 58"/>
                <a:gd name="T34" fmla="*/ 43 w 106"/>
                <a:gd name="T35" fmla="*/ 0 h 58"/>
                <a:gd name="T36" fmla="*/ 38 w 106"/>
                <a:gd name="T3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6" h="58">
                  <a:moveTo>
                    <a:pt x="38" y="19"/>
                  </a:moveTo>
                  <a:cubicBezTo>
                    <a:pt x="39" y="19"/>
                    <a:pt x="41" y="19"/>
                    <a:pt x="42" y="19"/>
                  </a:cubicBezTo>
                  <a:cubicBezTo>
                    <a:pt x="54" y="20"/>
                    <a:pt x="86" y="26"/>
                    <a:pt x="83" y="29"/>
                  </a:cubicBezTo>
                  <a:cubicBezTo>
                    <a:pt x="81" y="31"/>
                    <a:pt x="71" y="39"/>
                    <a:pt x="61" y="39"/>
                  </a:cubicBezTo>
                  <a:cubicBezTo>
                    <a:pt x="60" y="39"/>
                    <a:pt x="59" y="39"/>
                    <a:pt x="58" y="38"/>
                  </a:cubicBezTo>
                  <a:cubicBezTo>
                    <a:pt x="48" y="37"/>
                    <a:pt x="20" y="25"/>
                    <a:pt x="20" y="23"/>
                  </a:cubicBezTo>
                  <a:cubicBezTo>
                    <a:pt x="20" y="21"/>
                    <a:pt x="28" y="19"/>
                    <a:pt x="38" y="19"/>
                  </a:cubicBezTo>
                  <a:moveTo>
                    <a:pt x="38" y="0"/>
                  </a:moveTo>
                  <a:cubicBezTo>
                    <a:pt x="17" y="0"/>
                    <a:pt x="10" y="5"/>
                    <a:pt x="6" y="9"/>
                  </a:cubicBezTo>
                  <a:cubicBezTo>
                    <a:pt x="2" y="13"/>
                    <a:pt x="0" y="19"/>
                    <a:pt x="1" y="24"/>
                  </a:cubicBezTo>
                  <a:cubicBezTo>
                    <a:pt x="2" y="38"/>
                    <a:pt x="14" y="44"/>
                    <a:pt x="28" y="49"/>
                  </a:cubicBezTo>
                  <a:cubicBezTo>
                    <a:pt x="33" y="51"/>
                    <a:pt x="46" y="56"/>
                    <a:pt x="56" y="58"/>
                  </a:cubicBezTo>
                  <a:cubicBezTo>
                    <a:pt x="57" y="58"/>
                    <a:pt x="59" y="58"/>
                    <a:pt x="61" y="58"/>
                  </a:cubicBezTo>
                  <a:cubicBezTo>
                    <a:pt x="81" y="58"/>
                    <a:pt x="97" y="43"/>
                    <a:pt x="97" y="43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8" y="10"/>
                    <a:pt x="87" y="7"/>
                    <a:pt x="71" y="4"/>
                  </a:cubicBezTo>
                  <a:cubicBezTo>
                    <a:pt x="62" y="2"/>
                    <a:pt x="50" y="0"/>
                    <a:pt x="43" y="0"/>
                  </a:cubicBezTo>
                  <a:cubicBezTo>
                    <a:pt x="41" y="0"/>
                    <a:pt x="39" y="0"/>
                    <a:pt x="38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18"/>
            <p:cNvSpPr/>
            <p:nvPr userDrawn="1"/>
          </p:nvSpPr>
          <p:spPr bwMode="auto">
            <a:xfrm>
              <a:off x="7280275" y="1590676"/>
              <a:ext cx="66675" cy="74613"/>
            </a:xfrm>
            <a:custGeom>
              <a:avLst/>
              <a:gdLst>
                <a:gd name="T0" fmla="*/ 19 w 42"/>
                <a:gd name="T1" fmla="*/ 47 h 47"/>
                <a:gd name="T2" fmla="*/ 1 w 42"/>
                <a:gd name="T3" fmla="*/ 35 h 47"/>
                <a:gd name="T4" fmla="*/ 5 w 42"/>
                <a:gd name="T5" fmla="*/ 14 h 47"/>
                <a:gd name="T6" fmla="*/ 10 w 42"/>
                <a:gd name="T7" fmla="*/ 11 h 47"/>
                <a:gd name="T8" fmla="*/ 11 w 42"/>
                <a:gd name="T9" fmla="*/ 9 h 47"/>
                <a:gd name="T10" fmla="*/ 24 w 42"/>
                <a:gd name="T11" fmla="*/ 0 h 47"/>
                <a:gd name="T12" fmla="*/ 42 w 42"/>
                <a:gd name="T13" fmla="*/ 28 h 47"/>
                <a:gd name="T14" fmla="*/ 26 w 42"/>
                <a:gd name="T15" fmla="*/ 46 h 47"/>
                <a:gd name="T16" fmla="*/ 19 w 42"/>
                <a:gd name="T1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47">
                  <a:moveTo>
                    <a:pt x="19" y="47"/>
                  </a:moveTo>
                  <a:cubicBezTo>
                    <a:pt x="4" y="47"/>
                    <a:pt x="1" y="38"/>
                    <a:pt x="1" y="35"/>
                  </a:cubicBezTo>
                  <a:cubicBezTo>
                    <a:pt x="0" y="31"/>
                    <a:pt x="0" y="20"/>
                    <a:pt x="5" y="14"/>
                  </a:cubicBezTo>
                  <a:cubicBezTo>
                    <a:pt x="6" y="13"/>
                    <a:pt x="8" y="11"/>
                    <a:pt x="10" y="11"/>
                  </a:cubicBezTo>
                  <a:cubicBezTo>
                    <a:pt x="11" y="10"/>
                    <a:pt x="11" y="10"/>
                    <a:pt x="11" y="9"/>
                  </a:cubicBezTo>
                  <a:cubicBezTo>
                    <a:pt x="14" y="5"/>
                    <a:pt x="17" y="0"/>
                    <a:pt x="24" y="0"/>
                  </a:cubicBezTo>
                  <a:cubicBezTo>
                    <a:pt x="37" y="0"/>
                    <a:pt x="42" y="28"/>
                    <a:pt x="42" y="28"/>
                  </a:cubicBezTo>
                  <a:cubicBezTo>
                    <a:pt x="42" y="37"/>
                    <a:pt x="35" y="45"/>
                    <a:pt x="26" y="46"/>
                  </a:cubicBezTo>
                  <a:cubicBezTo>
                    <a:pt x="24" y="46"/>
                    <a:pt x="22" y="47"/>
                    <a:pt x="19" y="47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9"/>
            <p:cNvSpPr>
              <a:spLocks noEditPoints="1"/>
            </p:cNvSpPr>
            <p:nvPr userDrawn="1"/>
          </p:nvSpPr>
          <p:spPr bwMode="auto">
            <a:xfrm>
              <a:off x="7264400" y="1574801"/>
              <a:ext cx="98425" cy="104775"/>
            </a:xfrm>
            <a:custGeom>
              <a:avLst/>
              <a:gdLst>
                <a:gd name="T0" fmla="*/ 34 w 62"/>
                <a:gd name="T1" fmla="*/ 20 h 66"/>
                <a:gd name="T2" fmla="*/ 42 w 62"/>
                <a:gd name="T3" fmla="*/ 39 h 66"/>
                <a:gd name="T4" fmla="*/ 35 w 62"/>
                <a:gd name="T5" fmla="*/ 46 h 66"/>
                <a:gd name="T6" fmla="*/ 29 w 62"/>
                <a:gd name="T7" fmla="*/ 47 h 66"/>
                <a:gd name="T8" fmla="*/ 20 w 62"/>
                <a:gd name="T9" fmla="*/ 43 h 66"/>
                <a:gd name="T10" fmla="*/ 23 w 62"/>
                <a:gd name="T11" fmla="*/ 30 h 66"/>
                <a:gd name="T12" fmla="*/ 24 w 62"/>
                <a:gd name="T13" fmla="*/ 30 h 66"/>
                <a:gd name="T14" fmla="*/ 24 w 62"/>
                <a:gd name="T15" fmla="*/ 30 h 66"/>
                <a:gd name="T16" fmla="*/ 34 w 62"/>
                <a:gd name="T17" fmla="*/ 20 h 66"/>
                <a:gd name="T18" fmla="*/ 34 w 62"/>
                <a:gd name="T19" fmla="*/ 0 h 66"/>
                <a:gd name="T20" fmla="*/ 14 w 62"/>
                <a:gd name="T21" fmla="*/ 13 h 66"/>
                <a:gd name="T22" fmla="*/ 8 w 62"/>
                <a:gd name="T23" fmla="*/ 18 h 66"/>
                <a:gd name="T24" fmla="*/ 1 w 62"/>
                <a:gd name="T25" fmla="*/ 47 h 66"/>
                <a:gd name="T26" fmla="*/ 29 w 62"/>
                <a:gd name="T27" fmla="*/ 66 h 66"/>
                <a:gd name="T28" fmla="*/ 38 w 62"/>
                <a:gd name="T29" fmla="*/ 66 h 66"/>
                <a:gd name="T30" fmla="*/ 62 w 62"/>
                <a:gd name="T31" fmla="*/ 38 h 66"/>
                <a:gd name="T32" fmla="*/ 57 w 62"/>
                <a:gd name="T33" fmla="*/ 21 h 66"/>
                <a:gd name="T34" fmla="*/ 34 w 62"/>
                <a:gd name="T3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2" h="66">
                  <a:moveTo>
                    <a:pt x="34" y="20"/>
                  </a:moveTo>
                  <a:cubicBezTo>
                    <a:pt x="36" y="20"/>
                    <a:pt x="42" y="35"/>
                    <a:pt x="42" y="39"/>
                  </a:cubicBezTo>
                  <a:cubicBezTo>
                    <a:pt x="42" y="42"/>
                    <a:pt x="39" y="46"/>
                    <a:pt x="35" y="46"/>
                  </a:cubicBezTo>
                  <a:cubicBezTo>
                    <a:pt x="33" y="47"/>
                    <a:pt x="31" y="47"/>
                    <a:pt x="29" y="47"/>
                  </a:cubicBezTo>
                  <a:cubicBezTo>
                    <a:pt x="25" y="47"/>
                    <a:pt x="21" y="46"/>
                    <a:pt x="20" y="43"/>
                  </a:cubicBezTo>
                  <a:cubicBezTo>
                    <a:pt x="20" y="40"/>
                    <a:pt x="21" y="30"/>
                    <a:pt x="23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7" y="30"/>
                    <a:pt x="31" y="20"/>
                    <a:pt x="34" y="20"/>
                  </a:cubicBezTo>
                  <a:moveTo>
                    <a:pt x="34" y="0"/>
                  </a:moveTo>
                  <a:cubicBezTo>
                    <a:pt x="23" y="0"/>
                    <a:pt x="17" y="8"/>
                    <a:pt x="14" y="13"/>
                  </a:cubicBezTo>
                  <a:cubicBezTo>
                    <a:pt x="11" y="14"/>
                    <a:pt x="9" y="16"/>
                    <a:pt x="8" y="18"/>
                  </a:cubicBezTo>
                  <a:cubicBezTo>
                    <a:pt x="0" y="27"/>
                    <a:pt x="0" y="42"/>
                    <a:pt x="1" y="47"/>
                  </a:cubicBezTo>
                  <a:cubicBezTo>
                    <a:pt x="2" y="50"/>
                    <a:pt x="5" y="66"/>
                    <a:pt x="29" y="66"/>
                  </a:cubicBezTo>
                  <a:cubicBezTo>
                    <a:pt x="32" y="66"/>
                    <a:pt x="35" y="66"/>
                    <a:pt x="38" y="66"/>
                  </a:cubicBezTo>
                  <a:cubicBezTo>
                    <a:pt x="52" y="63"/>
                    <a:pt x="62" y="51"/>
                    <a:pt x="62" y="38"/>
                  </a:cubicBezTo>
                  <a:cubicBezTo>
                    <a:pt x="61" y="33"/>
                    <a:pt x="59" y="26"/>
                    <a:pt x="57" y="21"/>
                  </a:cubicBezTo>
                  <a:cubicBezTo>
                    <a:pt x="54" y="15"/>
                    <a:pt x="48" y="0"/>
                    <a:pt x="34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0"/>
            <p:cNvSpPr/>
            <p:nvPr userDrawn="1"/>
          </p:nvSpPr>
          <p:spPr bwMode="auto">
            <a:xfrm>
              <a:off x="7254875" y="1395414"/>
              <a:ext cx="117475" cy="93663"/>
            </a:xfrm>
            <a:custGeom>
              <a:avLst/>
              <a:gdLst>
                <a:gd name="T0" fmla="*/ 36 w 74"/>
                <a:gd name="T1" fmla="*/ 59 h 59"/>
                <a:gd name="T2" fmla="*/ 17 w 74"/>
                <a:gd name="T3" fmla="*/ 49 h 59"/>
                <a:gd name="T4" fmla="*/ 15 w 74"/>
                <a:gd name="T5" fmla="*/ 47 h 59"/>
                <a:gd name="T6" fmla="*/ 4 w 74"/>
                <a:gd name="T7" fmla="*/ 38 h 59"/>
                <a:gd name="T8" fmla="*/ 3 w 74"/>
                <a:gd name="T9" fmla="*/ 34 h 59"/>
                <a:gd name="T10" fmla="*/ 4 w 74"/>
                <a:gd name="T11" fmla="*/ 31 h 59"/>
                <a:gd name="T12" fmla="*/ 1 w 74"/>
                <a:gd name="T13" fmla="*/ 26 h 59"/>
                <a:gd name="T14" fmla="*/ 6 w 74"/>
                <a:gd name="T15" fmla="*/ 15 h 59"/>
                <a:gd name="T16" fmla="*/ 7 w 74"/>
                <a:gd name="T17" fmla="*/ 11 h 59"/>
                <a:gd name="T18" fmla="*/ 19 w 74"/>
                <a:gd name="T19" fmla="*/ 0 h 59"/>
                <a:gd name="T20" fmla="*/ 23 w 74"/>
                <a:gd name="T21" fmla="*/ 0 h 59"/>
                <a:gd name="T22" fmla="*/ 26 w 74"/>
                <a:gd name="T23" fmla="*/ 3 h 59"/>
                <a:gd name="T24" fmla="*/ 39 w 74"/>
                <a:gd name="T25" fmla="*/ 8 h 59"/>
                <a:gd name="T26" fmla="*/ 42 w 74"/>
                <a:gd name="T27" fmla="*/ 8 h 59"/>
                <a:gd name="T28" fmla="*/ 70 w 74"/>
                <a:gd name="T29" fmla="*/ 16 h 59"/>
                <a:gd name="T30" fmla="*/ 67 w 74"/>
                <a:gd name="T31" fmla="*/ 45 h 59"/>
                <a:gd name="T32" fmla="*/ 57 w 74"/>
                <a:gd name="T33" fmla="*/ 53 h 59"/>
                <a:gd name="T34" fmla="*/ 51 w 74"/>
                <a:gd name="T35" fmla="*/ 55 h 59"/>
                <a:gd name="T36" fmla="*/ 39 w 74"/>
                <a:gd name="T37" fmla="*/ 59 h 59"/>
                <a:gd name="T38" fmla="*/ 36 w 74"/>
                <a:gd name="T3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59">
                  <a:moveTo>
                    <a:pt x="36" y="59"/>
                  </a:moveTo>
                  <a:cubicBezTo>
                    <a:pt x="28" y="59"/>
                    <a:pt x="21" y="55"/>
                    <a:pt x="17" y="49"/>
                  </a:cubicBezTo>
                  <a:cubicBezTo>
                    <a:pt x="17" y="48"/>
                    <a:pt x="15" y="48"/>
                    <a:pt x="15" y="47"/>
                  </a:cubicBezTo>
                  <a:cubicBezTo>
                    <a:pt x="10" y="46"/>
                    <a:pt x="6" y="44"/>
                    <a:pt x="4" y="38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0" y="22"/>
                    <a:pt x="1" y="17"/>
                    <a:pt x="6" y="15"/>
                  </a:cubicBezTo>
                  <a:cubicBezTo>
                    <a:pt x="6" y="14"/>
                    <a:pt x="7" y="12"/>
                    <a:pt x="7" y="11"/>
                  </a:cubicBezTo>
                  <a:cubicBezTo>
                    <a:pt x="9" y="7"/>
                    <a:pt x="11" y="0"/>
                    <a:pt x="1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9" y="5"/>
                    <a:pt x="37" y="8"/>
                    <a:pt x="39" y="8"/>
                  </a:cubicBezTo>
                  <a:cubicBezTo>
                    <a:pt x="40" y="8"/>
                    <a:pt x="41" y="8"/>
                    <a:pt x="42" y="8"/>
                  </a:cubicBezTo>
                  <a:cubicBezTo>
                    <a:pt x="56" y="8"/>
                    <a:pt x="66" y="9"/>
                    <a:pt x="70" y="16"/>
                  </a:cubicBezTo>
                  <a:cubicBezTo>
                    <a:pt x="74" y="24"/>
                    <a:pt x="70" y="40"/>
                    <a:pt x="67" y="45"/>
                  </a:cubicBezTo>
                  <a:cubicBezTo>
                    <a:pt x="64" y="51"/>
                    <a:pt x="60" y="52"/>
                    <a:pt x="57" y="53"/>
                  </a:cubicBezTo>
                  <a:cubicBezTo>
                    <a:pt x="56" y="53"/>
                    <a:pt x="53" y="54"/>
                    <a:pt x="51" y="55"/>
                  </a:cubicBezTo>
                  <a:cubicBezTo>
                    <a:pt x="47" y="57"/>
                    <a:pt x="43" y="58"/>
                    <a:pt x="39" y="59"/>
                  </a:cubicBezTo>
                  <a:cubicBezTo>
                    <a:pt x="38" y="59"/>
                    <a:pt x="37" y="59"/>
                    <a:pt x="36" y="59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21"/>
            <p:cNvSpPr>
              <a:spLocks noEditPoints="1"/>
            </p:cNvSpPr>
            <p:nvPr userDrawn="1"/>
          </p:nvSpPr>
          <p:spPr bwMode="auto">
            <a:xfrm>
              <a:off x="7239000" y="1381126"/>
              <a:ext cx="152400" cy="123825"/>
            </a:xfrm>
            <a:custGeom>
              <a:avLst/>
              <a:gdLst>
                <a:gd name="T0" fmla="*/ 29 w 96"/>
                <a:gd name="T1" fmla="*/ 19 h 78"/>
                <a:gd name="T2" fmla="*/ 30 w 96"/>
                <a:gd name="T3" fmla="*/ 20 h 78"/>
                <a:gd name="T4" fmla="*/ 48 w 96"/>
                <a:gd name="T5" fmla="*/ 27 h 78"/>
                <a:gd name="T6" fmla="*/ 71 w 96"/>
                <a:gd name="T7" fmla="*/ 30 h 78"/>
                <a:gd name="T8" fmla="*/ 66 w 96"/>
                <a:gd name="T9" fmla="*/ 52 h 78"/>
                <a:gd name="T10" fmla="*/ 47 w 96"/>
                <a:gd name="T11" fmla="*/ 58 h 78"/>
                <a:gd name="T12" fmla="*/ 46 w 96"/>
                <a:gd name="T13" fmla="*/ 59 h 78"/>
                <a:gd name="T14" fmla="*/ 36 w 96"/>
                <a:gd name="T15" fmla="*/ 52 h 78"/>
                <a:gd name="T16" fmla="*/ 23 w 96"/>
                <a:gd name="T17" fmla="*/ 44 h 78"/>
                <a:gd name="T18" fmla="*/ 25 w 96"/>
                <a:gd name="T19" fmla="*/ 34 h 78"/>
                <a:gd name="T20" fmla="*/ 25 w 96"/>
                <a:gd name="T21" fmla="*/ 34 h 78"/>
                <a:gd name="T22" fmla="*/ 24 w 96"/>
                <a:gd name="T23" fmla="*/ 35 h 78"/>
                <a:gd name="T24" fmla="*/ 22 w 96"/>
                <a:gd name="T25" fmla="*/ 31 h 78"/>
                <a:gd name="T26" fmla="*/ 29 w 96"/>
                <a:gd name="T27" fmla="*/ 19 h 78"/>
                <a:gd name="T28" fmla="*/ 29 w 96"/>
                <a:gd name="T29" fmla="*/ 0 h 78"/>
                <a:gd name="T30" fmla="*/ 8 w 96"/>
                <a:gd name="T31" fmla="*/ 17 h 78"/>
                <a:gd name="T32" fmla="*/ 8 w 96"/>
                <a:gd name="T33" fmla="*/ 17 h 78"/>
                <a:gd name="T34" fmla="*/ 1 w 96"/>
                <a:gd name="T35" fmla="*/ 37 h 78"/>
                <a:gd name="T36" fmla="*/ 4 w 96"/>
                <a:gd name="T37" fmla="*/ 43 h 78"/>
                <a:gd name="T38" fmla="*/ 5 w 96"/>
                <a:gd name="T39" fmla="*/ 50 h 78"/>
                <a:gd name="T40" fmla="*/ 21 w 96"/>
                <a:gd name="T41" fmla="*/ 65 h 78"/>
                <a:gd name="T42" fmla="*/ 21 w 96"/>
                <a:gd name="T43" fmla="*/ 65 h 78"/>
                <a:gd name="T44" fmla="*/ 46 w 96"/>
                <a:gd name="T45" fmla="*/ 78 h 78"/>
                <a:gd name="T46" fmla="*/ 51 w 96"/>
                <a:gd name="T47" fmla="*/ 78 h 78"/>
                <a:gd name="T48" fmla="*/ 65 w 96"/>
                <a:gd name="T49" fmla="*/ 73 h 78"/>
                <a:gd name="T50" fmla="*/ 70 w 96"/>
                <a:gd name="T51" fmla="*/ 71 h 78"/>
                <a:gd name="T52" fmla="*/ 86 w 96"/>
                <a:gd name="T53" fmla="*/ 58 h 78"/>
                <a:gd name="T54" fmla="*/ 88 w 96"/>
                <a:gd name="T55" fmla="*/ 21 h 78"/>
                <a:gd name="T56" fmla="*/ 52 w 96"/>
                <a:gd name="T57" fmla="*/ 7 h 78"/>
                <a:gd name="T58" fmla="*/ 50 w 96"/>
                <a:gd name="T59" fmla="*/ 7 h 78"/>
                <a:gd name="T60" fmla="*/ 42 w 96"/>
                <a:gd name="T61" fmla="*/ 4 h 78"/>
                <a:gd name="T62" fmla="*/ 29 w 96"/>
                <a:gd name="T6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" h="78">
                  <a:moveTo>
                    <a:pt x="29" y="19"/>
                  </a:moveTo>
                  <a:cubicBezTo>
                    <a:pt x="29" y="19"/>
                    <a:pt x="29" y="19"/>
                    <a:pt x="30" y="20"/>
                  </a:cubicBezTo>
                  <a:cubicBezTo>
                    <a:pt x="32" y="22"/>
                    <a:pt x="44" y="26"/>
                    <a:pt x="48" y="27"/>
                  </a:cubicBezTo>
                  <a:cubicBezTo>
                    <a:pt x="53" y="27"/>
                    <a:pt x="69" y="26"/>
                    <a:pt x="71" y="30"/>
                  </a:cubicBezTo>
                  <a:cubicBezTo>
                    <a:pt x="73" y="34"/>
                    <a:pt x="70" y="52"/>
                    <a:pt x="66" y="52"/>
                  </a:cubicBezTo>
                  <a:cubicBezTo>
                    <a:pt x="63" y="52"/>
                    <a:pt x="53" y="58"/>
                    <a:pt x="47" y="58"/>
                  </a:cubicBezTo>
                  <a:cubicBezTo>
                    <a:pt x="47" y="59"/>
                    <a:pt x="46" y="59"/>
                    <a:pt x="46" y="59"/>
                  </a:cubicBezTo>
                  <a:cubicBezTo>
                    <a:pt x="41" y="59"/>
                    <a:pt x="37" y="56"/>
                    <a:pt x="36" y="52"/>
                  </a:cubicBezTo>
                  <a:cubicBezTo>
                    <a:pt x="34" y="48"/>
                    <a:pt x="22" y="46"/>
                    <a:pt x="23" y="44"/>
                  </a:cubicBezTo>
                  <a:cubicBezTo>
                    <a:pt x="25" y="41"/>
                    <a:pt x="26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4" y="35"/>
                    <a:pt x="24" y="35"/>
                  </a:cubicBezTo>
                  <a:cubicBezTo>
                    <a:pt x="22" y="35"/>
                    <a:pt x="19" y="33"/>
                    <a:pt x="22" y="31"/>
                  </a:cubicBezTo>
                  <a:cubicBezTo>
                    <a:pt x="25" y="30"/>
                    <a:pt x="27" y="19"/>
                    <a:pt x="29" y="19"/>
                  </a:cubicBezTo>
                  <a:moveTo>
                    <a:pt x="29" y="0"/>
                  </a:moveTo>
                  <a:cubicBezTo>
                    <a:pt x="15" y="0"/>
                    <a:pt x="10" y="13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2" y="22"/>
                    <a:pt x="0" y="29"/>
                    <a:pt x="1" y="37"/>
                  </a:cubicBezTo>
                  <a:cubicBezTo>
                    <a:pt x="2" y="39"/>
                    <a:pt x="3" y="41"/>
                    <a:pt x="4" y="43"/>
                  </a:cubicBezTo>
                  <a:cubicBezTo>
                    <a:pt x="4" y="45"/>
                    <a:pt x="4" y="48"/>
                    <a:pt x="5" y="50"/>
                  </a:cubicBezTo>
                  <a:cubicBezTo>
                    <a:pt x="8" y="60"/>
                    <a:pt x="16" y="63"/>
                    <a:pt x="21" y="65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6" y="73"/>
                    <a:pt x="35" y="78"/>
                    <a:pt x="46" y="78"/>
                  </a:cubicBezTo>
                  <a:cubicBezTo>
                    <a:pt x="47" y="78"/>
                    <a:pt x="49" y="78"/>
                    <a:pt x="51" y="78"/>
                  </a:cubicBezTo>
                  <a:cubicBezTo>
                    <a:pt x="55" y="77"/>
                    <a:pt x="60" y="75"/>
                    <a:pt x="65" y="73"/>
                  </a:cubicBezTo>
                  <a:cubicBezTo>
                    <a:pt x="67" y="72"/>
                    <a:pt x="69" y="72"/>
                    <a:pt x="70" y="71"/>
                  </a:cubicBezTo>
                  <a:cubicBezTo>
                    <a:pt x="74" y="70"/>
                    <a:pt x="81" y="68"/>
                    <a:pt x="86" y="58"/>
                  </a:cubicBezTo>
                  <a:cubicBezTo>
                    <a:pt x="88" y="54"/>
                    <a:pt x="96" y="34"/>
                    <a:pt x="88" y="21"/>
                  </a:cubicBezTo>
                  <a:cubicBezTo>
                    <a:pt x="81" y="8"/>
                    <a:pt x="65" y="7"/>
                    <a:pt x="52" y="7"/>
                  </a:cubicBezTo>
                  <a:cubicBezTo>
                    <a:pt x="51" y="7"/>
                    <a:pt x="50" y="7"/>
                    <a:pt x="50" y="7"/>
                  </a:cubicBezTo>
                  <a:cubicBezTo>
                    <a:pt x="48" y="7"/>
                    <a:pt x="44" y="5"/>
                    <a:pt x="42" y="4"/>
                  </a:cubicBezTo>
                  <a:cubicBezTo>
                    <a:pt x="38" y="1"/>
                    <a:pt x="34" y="0"/>
                    <a:pt x="29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22"/>
            <p:cNvSpPr/>
            <p:nvPr userDrawn="1"/>
          </p:nvSpPr>
          <p:spPr bwMode="auto">
            <a:xfrm>
              <a:off x="7816850" y="1214439"/>
              <a:ext cx="158750" cy="158750"/>
            </a:xfrm>
            <a:custGeom>
              <a:avLst/>
              <a:gdLst>
                <a:gd name="T0" fmla="*/ 31 w 100"/>
                <a:gd name="T1" fmla="*/ 100 h 100"/>
                <a:gd name="T2" fmla="*/ 19 w 100"/>
                <a:gd name="T3" fmla="*/ 97 h 100"/>
                <a:gd name="T4" fmla="*/ 0 w 100"/>
                <a:gd name="T5" fmla="*/ 76 h 100"/>
                <a:gd name="T6" fmla="*/ 2 w 100"/>
                <a:gd name="T7" fmla="*/ 67 h 100"/>
                <a:gd name="T8" fmla="*/ 5 w 100"/>
                <a:gd name="T9" fmla="*/ 57 h 100"/>
                <a:gd name="T10" fmla="*/ 14 w 100"/>
                <a:gd name="T11" fmla="*/ 32 h 100"/>
                <a:gd name="T12" fmla="*/ 39 w 100"/>
                <a:gd name="T13" fmla="*/ 16 h 100"/>
                <a:gd name="T14" fmla="*/ 65 w 100"/>
                <a:gd name="T15" fmla="*/ 8 h 100"/>
                <a:gd name="T16" fmla="*/ 73 w 100"/>
                <a:gd name="T17" fmla="*/ 5 h 100"/>
                <a:gd name="T18" fmla="*/ 84 w 100"/>
                <a:gd name="T19" fmla="*/ 0 h 100"/>
                <a:gd name="T20" fmla="*/ 96 w 100"/>
                <a:gd name="T21" fmla="*/ 7 h 100"/>
                <a:gd name="T22" fmla="*/ 97 w 100"/>
                <a:gd name="T23" fmla="*/ 25 h 100"/>
                <a:gd name="T24" fmla="*/ 76 w 100"/>
                <a:gd name="T25" fmla="*/ 40 h 100"/>
                <a:gd name="T26" fmla="*/ 63 w 100"/>
                <a:gd name="T27" fmla="*/ 47 h 100"/>
                <a:gd name="T28" fmla="*/ 54 w 100"/>
                <a:gd name="T29" fmla="*/ 54 h 100"/>
                <a:gd name="T30" fmla="*/ 42 w 100"/>
                <a:gd name="T31" fmla="*/ 64 h 100"/>
                <a:gd name="T32" fmla="*/ 46 w 100"/>
                <a:gd name="T33" fmla="*/ 94 h 100"/>
                <a:gd name="T34" fmla="*/ 45 w 100"/>
                <a:gd name="T35" fmla="*/ 98 h 100"/>
                <a:gd name="T36" fmla="*/ 40 w 100"/>
                <a:gd name="T37" fmla="*/ 99 h 100"/>
                <a:gd name="T38" fmla="*/ 31 w 100"/>
                <a:gd name="T3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0" h="100">
                  <a:moveTo>
                    <a:pt x="31" y="100"/>
                  </a:moveTo>
                  <a:cubicBezTo>
                    <a:pt x="27" y="100"/>
                    <a:pt x="22" y="99"/>
                    <a:pt x="19" y="97"/>
                  </a:cubicBezTo>
                  <a:cubicBezTo>
                    <a:pt x="15" y="95"/>
                    <a:pt x="2" y="85"/>
                    <a:pt x="0" y="76"/>
                  </a:cubicBezTo>
                  <a:cubicBezTo>
                    <a:pt x="0" y="72"/>
                    <a:pt x="0" y="69"/>
                    <a:pt x="2" y="67"/>
                  </a:cubicBezTo>
                  <a:cubicBezTo>
                    <a:pt x="2" y="66"/>
                    <a:pt x="3" y="61"/>
                    <a:pt x="5" y="57"/>
                  </a:cubicBezTo>
                  <a:cubicBezTo>
                    <a:pt x="9" y="42"/>
                    <a:pt x="11" y="35"/>
                    <a:pt x="14" y="32"/>
                  </a:cubicBezTo>
                  <a:cubicBezTo>
                    <a:pt x="19" y="27"/>
                    <a:pt x="31" y="20"/>
                    <a:pt x="39" y="16"/>
                  </a:cubicBezTo>
                  <a:cubicBezTo>
                    <a:pt x="44" y="14"/>
                    <a:pt x="54" y="11"/>
                    <a:pt x="65" y="8"/>
                  </a:cubicBezTo>
                  <a:cubicBezTo>
                    <a:pt x="68" y="7"/>
                    <a:pt x="71" y="6"/>
                    <a:pt x="73" y="5"/>
                  </a:cubicBezTo>
                  <a:cubicBezTo>
                    <a:pt x="75" y="3"/>
                    <a:pt x="80" y="0"/>
                    <a:pt x="84" y="0"/>
                  </a:cubicBezTo>
                  <a:cubicBezTo>
                    <a:pt x="89" y="0"/>
                    <a:pt x="93" y="3"/>
                    <a:pt x="96" y="7"/>
                  </a:cubicBezTo>
                  <a:cubicBezTo>
                    <a:pt x="99" y="12"/>
                    <a:pt x="100" y="19"/>
                    <a:pt x="97" y="25"/>
                  </a:cubicBezTo>
                  <a:cubicBezTo>
                    <a:pt x="95" y="31"/>
                    <a:pt x="87" y="35"/>
                    <a:pt x="76" y="40"/>
                  </a:cubicBezTo>
                  <a:cubicBezTo>
                    <a:pt x="72" y="42"/>
                    <a:pt x="65" y="45"/>
                    <a:pt x="63" y="47"/>
                  </a:cubicBezTo>
                  <a:cubicBezTo>
                    <a:pt x="61" y="49"/>
                    <a:pt x="58" y="52"/>
                    <a:pt x="54" y="54"/>
                  </a:cubicBezTo>
                  <a:cubicBezTo>
                    <a:pt x="51" y="57"/>
                    <a:pt x="45" y="61"/>
                    <a:pt x="42" y="64"/>
                  </a:cubicBezTo>
                  <a:cubicBezTo>
                    <a:pt x="45" y="71"/>
                    <a:pt x="50" y="87"/>
                    <a:pt x="46" y="94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0" y="99"/>
                    <a:pt x="40" y="99"/>
                    <a:pt x="40" y="99"/>
                  </a:cubicBezTo>
                  <a:cubicBezTo>
                    <a:pt x="39" y="99"/>
                    <a:pt x="36" y="100"/>
                    <a:pt x="31" y="100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123"/>
            <p:cNvSpPr>
              <a:spLocks noEditPoints="1"/>
            </p:cNvSpPr>
            <p:nvPr userDrawn="1"/>
          </p:nvSpPr>
          <p:spPr bwMode="auto">
            <a:xfrm>
              <a:off x="7800975" y="1198564"/>
              <a:ext cx="190500" cy="190500"/>
            </a:xfrm>
            <a:custGeom>
              <a:avLst/>
              <a:gdLst>
                <a:gd name="T0" fmla="*/ 94 w 120"/>
                <a:gd name="T1" fmla="*/ 20 h 120"/>
                <a:gd name="T2" fmla="*/ 98 w 120"/>
                <a:gd name="T3" fmla="*/ 31 h 120"/>
                <a:gd name="T4" fmla="*/ 67 w 120"/>
                <a:gd name="T5" fmla="*/ 50 h 120"/>
                <a:gd name="T6" fmla="*/ 42 w 120"/>
                <a:gd name="T7" fmla="*/ 74 h 120"/>
                <a:gd name="T8" fmla="*/ 47 w 120"/>
                <a:gd name="T9" fmla="*/ 100 h 120"/>
                <a:gd name="T10" fmla="*/ 41 w 120"/>
                <a:gd name="T11" fmla="*/ 101 h 120"/>
                <a:gd name="T12" fmla="*/ 34 w 120"/>
                <a:gd name="T13" fmla="*/ 99 h 120"/>
                <a:gd name="T14" fmla="*/ 20 w 120"/>
                <a:gd name="T15" fmla="*/ 82 h 120"/>
                <a:gd name="T16" fmla="*/ 31 w 120"/>
                <a:gd name="T17" fmla="*/ 49 h 120"/>
                <a:gd name="T18" fmla="*/ 53 w 120"/>
                <a:gd name="T19" fmla="*/ 35 h 120"/>
                <a:gd name="T20" fmla="*/ 89 w 120"/>
                <a:gd name="T21" fmla="*/ 24 h 120"/>
                <a:gd name="T22" fmla="*/ 94 w 120"/>
                <a:gd name="T23" fmla="*/ 20 h 120"/>
                <a:gd name="T24" fmla="*/ 94 w 120"/>
                <a:gd name="T25" fmla="*/ 0 h 120"/>
                <a:gd name="T26" fmla="*/ 78 w 120"/>
                <a:gd name="T27" fmla="*/ 7 h 120"/>
                <a:gd name="T28" fmla="*/ 73 w 120"/>
                <a:gd name="T29" fmla="*/ 8 h 120"/>
                <a:gd name="T30" fmla="*/ 44 w 120"/>
                <a:gd name="T31" fmla="*/ 17 h 120"/>
                <a:gd name="T32" fmla="*/ 17 w 120"/>
                <a:gd name="T33" fmla="*/ 35 h 120"/>
                <a:gd name="T34" fmla="*/ 5 w 120"/>
                <a:gd name="T35" fmla="*/ 65 h 120"/>
                <a:gd name="T36" fmla="*/ 3 w 120"/>
                <a:gd name="T37" fmla="*/ 73 h 120"/>
                <a:gd name="T38" fmla="*/ 1 w 120"/>
                <a:gd name="T39" fmla="*/ 88 h 120"/>
                <a:gd name="T40" fmla="*/ 24 w 120"/>
                <a:gd name="T41" fmla="*/ 115 h 120"/>
                <a:gd name="T42" fmla="*/ 41 w 120"/>
                <a:gd name="T43" fmla="*/ 120 h 120"/>
                <a:gd name="T44" fmla="*/ 53 w 120"/>
                <a:gd name="T45" fmla="*/ 118 h 120"/>
                <a:gd name="T46" fmla="*/ 61 w 120"/>
                <a:gd name="T47" fmla="*/ 116 h 120"/>
                <a:gd name="T48" fmla="*/ 65 w 120"/>
                <a:gd name="T49" fmla="*/ 108 h 120"/>
                <a:gd name="T50" fmla="*/ 64 w 120"/>
                <a:gd name="T51" fmla="*/ 77 h 120"/>
                <a:gd name="T52" fmla="*/ 70 w 120"/>
                <a:gd name="T53" fmla="*/ 72 h 120"/>
                <a:gd name="T54" fmla="*/ 80 w 120"/>
                <a:gd name="T55" fmla="*/ 64 h 120"/>
                <a:gd name="T56" fmla="*/ 90 w 120"/>
                <a:gd name="T57" fmla="*/ 59 h 120"/>
                <a:gd name="T58" fmla="*/ 116 w 120"/>
                <a:gd name="T59" fmla="*/ 39 h 120"/>
                <a:gd name="T60" fmla="*/ 114 w 120"/>
                <a:gd name="T61" fmla="*/ 12 h 120"/>
                <a:gd name="T62" fmla="*/ 94 w 120"/>
                <a:gd name="T6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0" h="120">
                  <a:moveTo>
                    <a:pt x="94" y="20"/>
                  </a:moveTo>
                  <a:cubicBezTo>
                    <a:pt x="97" y="20"/>
                    <a:pt x="101" y="25"/>
                    <a:pt x="98" y="31"/>
                  </a:cubicBezTo>
                  <a:cubicBezTo>
                    <a:pt x="96" y="36"/>
                    <a:pt x="72" y="44"/>
                    <a:pt x="67" y="50"/>
                  </a:cubicBezTo>
                  <a:cubicBezTo>
                    <a:pt x="61" y="56"/>
                    <a:pt x="40" y="67"/>
                    <a:pt x="42" y="74"/>
                  </a:cubicBezTo>
                  <a:cubicBezTo>
                    <a:pt x="45" y="81"/>
                    <a:pt x="49" y="99"/>
                    <a:pt x="47" y="100"/>
                  </a:cubicBezTo>
                  <a:cubicBezTo>
                    <a:pt x="46" y="100"/>
                    <a:pt x="44" y="101"/>
                    <a:pt x="41" y="101"/>
                  </a:cubicBezTo>
                  <a:cubicBezTo>
                    <a:pt x="39" y="101"/>
                    <a:pt x="36" y="100"/>
                    <a:pt x="34" y="99"/>
                  </a:cubicBezTo>
                  <a:cubicBezTo>
                    <a:pt x="29" y="96"/>
                    <a:pt x="18" y="85"/>
                    <a:pt x="20" y="82"/>
                  </a:cubicBezTo>
                  <a:cubicBezTo>
                    <a:pt x="22" y="79"/>
                    <a:pt x="28" y="52"/>
                    <a:pt x="31" y="49"/>
                  </a:cubicBezTo>
                  <a:cubicBezTo>
                    <a:pt x="35" y="45"/>
                    <a:pt x="44" y="39"/>
                    <a:pt x="53" y="35"/>
                  </a:cubicBezTo>
                  <a:cubicBezTo>
                    <a:pt x="61" y="31"/>
                    <a:pt x="88" y="25"/>
                    <a:pt x="89" y="24"/>
                  </a:cubicBezTo>
                  <a:cubicBezTo>
                    <a:pt x="89" y="23"/>
                    <a:pt x="92" y="20"/>
                    <a:pt x="94" y="20"/>
                  </a:cubicBezTo>
                  <a:moveTo>
                    <a:pt x="94" y="0"/>
                  </a:moveTo>
                  <a:cubicBezTo>
                    <a:pt x="88" y="0"/>
                    <a:pt x="82" y="3"/>
                    <a:pt x="78" y="7"/>
                  </a:cubicBezTo>
                  <a:cubicBezTo>
                    <a:pt x="76" y="7"/>
                    <a:pt x="74" y="8"/>
                    <a:pt x="73" y="8"/>
                  </a:cubicBezTo>
                  <a:cubicBezTo>
                    <a:pt x="60" y="12"/>
                    <a:pt x="50" y="15"/>
                    <a:pt x="44" y="17"/>
                  </a:cubicBezTo>
                  <a:cubicBezTo>
                    <a:pt x="36" y="22"/>
                    <a:pt x="24" y="29"/>
                    <a:pt x="17" y="35"/>
                  </a:cubicBezTo>
                  <a:cubicBezTo>
                    <a:pt x="12" y="40"/>
                    <a:pt x="10" y="47"/>
                    <a:pt x="5" y="65"/>
                  </a:cubicBezTo>
                  <a:cubicBezTo>
                    <a:pt x="4" y="68"/>
                    <a:pt x="3" y="72"/>
                    <a:pt x="3" y="73"/>
                  </a:cubicBezTo>
                  <a:cubicBezTo>
                    <a:pt x="0" y="78"/>
                    <a:pt x="0" y="83"/>
                    <a:pt x="1" y="88"/>
                  </a:cubicBezTo>
                  <a:cubicBezTo>
                    <a:pt x="4" y="103"/>
                    <a:pt x="24" y="115"/>
                    <a:pt x="24" y="115"/>
                  </a:cubicBezTo>
                  <a:cubicBezTo>
                    <a:pt x="29" y="119"/>
                    <a:pt x="35" y="120"/>
                    <a:pt x="41" y="120"/>
                  </a:cubicBezTo>
                  <a:cubicBezTo>
                    <a:pt x="47" y="120"/>
                    <a:pt x="52" y="119"/>
                    <a:pt x="53" y="118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69" y="100"/>
                    <a:pt x="66" y="86"/>
                    <a:pt x="64" y="77"/>
                  </a:cubicBezTo>
                  <a:cubicBezTo>
                    <a:pt x="66" y="75"/>
                    <a:pt x="68" y="73"/>
                    <a:pt x="70" y="72"/>
                  </a:cubicBezTo>
                  <a:cubicBezTo>
                    <a:pt x="74" y="69"/>
                    <a:pt x="77" y="67"/>
                    <a:pt x="80" y="64"/>
                  </a:cubicBezTo>
                  <a:cubicBezTo>
                    <a:pt x="82" y="63"/>
                    <a:pt x="87" y="61"/>
                    <a:pt x="90" y="59"/>
                  </a:cubicBezTo>
                  <a:cubicBezTo>
                    <a:pt x="102" y="53"/>
                    <a:pt x="112" y="48"/>
                    <a:pt x="116" y="39"/>
                  </a:cubicBezTo>
                  <a:cubicBezTo>
                    <a:pt x="120" y="30"/>
                    <a:pt x="119" y="20"/>
                    <a:pt x="114" y="12"/>
                  </a:cubicBezTo>
                  <a:cubicBezTo>
                    <a:pt x="110" y="5"/>
                    <a:pt x="102" y="0"/>
                    <a:pt x="94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124"/>
            <p:cNvSpPr/>
            <p:nvPr userDrawn="1"/>
          </p:nvSpPr>
          <p:spPr bwMode="auto">
            <a:xfrm>
              <a:off x="7845425" y="1130301"/>
              <a:ext cx="68263" cy="57150"/>
            </a:xfrm>
            <a:custGeom>
              <a:avLst/>
              <a:gdLst>
                <a:gd name="T0" fmla="*/ 16 w 43"/>
                <a:gd name="T1" fmla="*/ 36 h 36"/>
                <a:gd name="T2" fmla="*/ 3 w 43"/>
                <a:gd name="T3" fmla="*/ 30 h 36"/>
                <a:gd name="T4" fmla="*/ 0 w 43"/>
                <a:gd name="T5" fmla="*/ 28 h 36"/>
                <a:gd name="T6" fmla="*/ 0 w 43"/>
                <a:gd name="T7" fmla="*/ 24 h 36"/>
                <a:gd name="T8" fmla="*/ 6 w 43"/>
                <a:gd name="T9" fmla="*/ 7 h 36"/>
                <a:gd name="T10" fmla="*/ 23 w 43"/>
                <a:gd name="T11" fmla="*/ 0 h 36"/>
                <a:gd name="T12" fmla="*/ 43 w 43"/>
                <a:gd name="T13" fmla="*/ 21 h 36"/>
                <a:gd name="T14" fmla="*/ 43 w 43"/>
                <a:gd name="T15" fmla="*/ 32 h 36"/>
                <a:gd name="T16" fmla="*/ 32 w 43"/>
                <a:gd name="T17" fmla="*/ 30 h 36"/>
                <a:gd name="T18" fmla="*/ 28 w 43"/>
                <a:gd name="T19" fmla="*/ 32 h 36"/>
                <a:gd name="T20" fmla="*/ 16 w 43"/>
                <a:gd name="T2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36">
                  <a:moveTo>
                    <a:pt x="16" y="36"/>
                  </a:moveTo>
                  <a:cubicBezTo>
                    <a:pt x="11" y="36"/>
                    <a:pt x="7" y="34"/>
                    <a:pt x="3" y="3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8"/>
                    <a:pt x="2" y="12"/>
                    <a:pt x="6" y="7"/>
                  </a:cubicBezTo>
                  <a:cubicBezTo>
                    <a:pt x="10" y="3"/>
                    <a:pt x="17" y="0"/>
                    <a:pt x="23" y="0"/>
                  </a:cubicBezTo>
                  <a:cubicBezTo>
                    <a:pt x="35" y="0"/>
                    <a:pt x="43" y="8"/>
                    <a:pt x="43" y="21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1" y="30"/>
                    <a:pt x="29" y="31"/>
                    <a:pt x="28" y="32"/>
                  </a:cubicBezTo>
                  <a:cubicBezTo>
                    <a:pt x="25" y="34"/>
                    <a:pt x="21" y="36"/>
                    <a:pt x="16" y="36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125"/>
            <p:cNvSpPr>
              <a:spLocks noEditPoints="1"/>
            </p:cNvSpPr>
            <p:nvPr userDrawn="1"/>
          </p:nvSpPr>
          <p:spPr bwMode="auto">
            <a:xfrm>
              <a:off x="7829550" y="1114426"/>
              <a:ext cx="100013" cy="88900"/>
            </a:xfrm>
            <a:custGeom>
              <a:avLst/>
              <a:gdLst>
                <a:gd name="T0" fmla="*/ 33 w 63"/>
                <a:gd name="T1" fmla="*/ 20 h 56"/>
                <a:gd name="T2" fmla="*/ 43 w 63"/>
                <a:gd name="T3" fmla="*/ 31 h 56"/>
                <a:gd name="T4" fmla="*/ 42 w 63"/>
                <a:gd name="T5" fmla="*/ 31 h 56"/>
                <a:gd name="T6" fmla="*/ 26 w 63"/>
                <a:gd name="T7" fmla="*/ 36 h 56"/>
                <a:gd name="T8" fmla="*/ 20 w 63"/>
                <a:gd name="T9" fmla="*/ 33 h 56"/>
                <a:gd name="T10" fmla="*/ 33 w 63"/>
                <a:gd name="T11" fmla="*/ 20 h 56"/>
                <a:gd name="T12" fmla="*/ 33 w 63"/>
                <a:gd name="T13" fmla="*/ 0 h 56"/>
                <a:gd name="T14" fmla="*/ 9 w 63"/>
                <a:gd name="T15" fmla="*/ 11 h 56"/>
                <a:gd name="T16" fmla="*/ 0 w 63"/>
                <a:gd name="T17" fmla="*/ 34 h 56"/>
                <a:gd name="T18" fmla="*/ 1 w 63"/>
                <a:gd name="T19" fmla="*/ 42 h 56"/>
                <a:gd name="T20" fmla="*/ 6 w 63"/>
                <a:gd name="T21" fmla="*/ 47 h 56"/>
                <a:gd name="T22" fmla="*/ 26 w 63"/>
                <a:gd name="T23" fmla="*/ 56 h 56"/>
                <a:gd name="T24" fmla="*/ 43 w 63"/>
                <a:gd name="T25" fmla="*/ 51 h 56"/>
                <a:gd name="T26" fmla="*/ 43 w 63"/>
                <a:gd name="T27" fmla="*/ 50 h 56"/>
                <a:gd name="T28" fmla="*/ 63 w 63"/>
                <a:gd name="T29" fmla="*/ 53 h 56"/>
                <a:gd name="T30" fmla="*/ 63 w 63"/>
                <a:gd name="T31" fmla="*/ 30 h 56"/>
                <a:gd name="T32" fmla="*/ 33 w 63"/>
                <a:gd name="T3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56">
                  <a:moveTo>
                    <a:pt x="33" y="20"/>
                  </a:moveTo>
                  <a:cubicBezTo>
                    <a:pt x="39" y="20"/>
                    <a:pt x="43" y="23"/>
                    <a:pt x="43" y="31"/>
                  </a:cubicBezTo>
                  <a:cubicBezTo>
                    <a:pt x="43" y="31"/>
                    <a:pt x="42" y="31"/>
                    <a:pt x="42" y="31"/>
                  </a:cubicBezTo>
                  <a:cubicBezTo>
                    <a:pt x="35" y="31"/>
                    <a:pt x="31" y="36"/>
                    <a:pt x="26" y="36"/>
                  </a:cubicBezTo>
                  <a:cubicBezTo>
                    <a:pt x="24" y="36"/>
                    <a:pt x="22" y="36"/>
                    <a:pt x="20" y="33"/>
                  </a:cubicBezTo>
                  <a:cubicBezTo>
                    <a:pt x="19" y="25"/>
                    <a:pt x="27" y="20"/>
                    <a:pt x="33" y="20"/>
                  </a:cubicBezTo>
                  <a:moveTo>
                    <a:pt x="33" y="0"/>
                  </a:moveTo>
                  <a:cubicBezTo>
                    <a:pt x="24" y="0"/>
                    <a:pt x="15" y="4"/>
                    <a:pt x="9" y="11"/>
                  </a:cubicBezTo>
                  <a:cubicBezTo>
                    <a:pt x="3" y="17"/>
                    <a:pt x="0" y="26"/>
                    <a:pt x="0" y="3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13" y="54"/>
                    <a:pt x="21" y="56"/>
                    <a:pt x="26" y="56"/>
                  </a:cubicBezTo>
                  <a:cubicBezTo>
                    <a:pt x="34" y="56"/>
                    <a:pt x="39" y="53"/>
                    <a:pt x="43" y="51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13"/>
                    <a:pt x="50" y="0"/>
                    <a:pt x="33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126"/>
            <p:cNvSpPr/>
            <p:nvPr userDrawn="1"/>
          </p:nvSpPr>
          <p:spPr bwMode="auto">
            <a:xfrm>
              <a:off x="8118475" y="1146176"/>
              <a:ext cx="87313" cy="49213"/>
            </a:xfrm>
            <a:custGeom>
              <a:avLst/>
              <a:gdLst>
                <a:gd name="T0" fmla="*/ 37 w 55"/>
                <a:gd name="T1" fmla="*/ 31 h 31"/>
                <a:gd name="T2" fmla="*/ 3 w 55"/>
                <a:gd name="T3" fmla="*/ 24 h 31"/>
                <a:gd name="T4" fmla="*/ 0 w 55"/>
                <a:gd name="T5" fmla="*/ 21 h 31"/>
                <a:gd name="T6" fmla="*/ 0 w 55"/>
                <a:gd name="T7" fmla="*/ 16 h 31"/>
                <a:gd name="T8" fmla="*/ 29 w 55"/>
                <a:gd name="T9" fmla="*/ 0 h 31"/>
                <a:gd name="T10" fmla="*/ 31 w 55"/>
                <a:gd name="T11" fmla="*/ 0 h 31"/>
                <a:gd name="T12" fmla="*/ 54 w 55"/>
                <a:gd name="T13" fmla="*/ 18 h 31"/>
                <a:gd name="T14" fmla="*/ 44 w 55"/>
                <a:gd name="T15" fmla="*/ 31 h 31"/>
                <a:gd name="T16" fmla="*/ 37 w 55"/>
                <a:gd name="T1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31">
                  <a:moveTo>
                    <a:pt x="37" y="31"/>
                  </a:moveTo>
                  <a:cubicBezTo>
                    <a:pt x="34" y="31"/>
                    <a:pt x="10" y="31"/>
                    <a:pt x="3" y="2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3"/>
                    <a:pt x="21" y="0"/>
                    <a:pt x="2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2" y="0"/>
                    <a:pt x="54" y="8"/>
                    <a:pt x="54" y="18"/>
                  </a:cubicBezTo>
                  <a:cubicBezTo>
                    <a:pt x="55" y="24"/>
                    <a:pt x="51" y="30"/>
                    <a:pt x="44" y="31"/>
                  </a:cubicBezTo>
                  <a:cubicBezTo>
                    <a:pt x="42" y="31"/>
                    <a:pt x="40" y="31"/>
                    <a:pt x="37" y="31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127"/>
            <p:cNvSpPr>
              <a:spLocks noEditPoints="1"/>
            </p:cNvSpPr>
            <p:nvPr userDrawn="1"/>
          </p:nvSpPr>
          <p:spPr bwMode="auto">
            <a:xfrm>
              <a:off x="8102600" y="1130301"/>
              <a:ext cx="119063" cy="80963"/>
            </a:xfrm>
            <a:custGeom>
              <a:avLst/>
              <a:gdLst>
                <a:gd name="T0" fmla="*/ 41 w 75"/>
                <a:gd name="T1" fmla="*/ 19 h 51"/>
                <a:gd name="T2" fmla="*/ 52 w 75"/>
                <a:gd name="T3" fmla="*/ 31 h 51"/>
                <a:gd name="T4" fmla="*/ 47 w 75"/>
                <a:gd name="T5" fmla="*/ 32 h 51"/>
                <a:gd name="T6" fmla="*/ 20 w 75"/>
                <a:gd name="T7" fmla="*/ 27 h 51"/>
                <a:gd name="T8" fmla="*/ 40 w 75"/>
                <a:gd name="T9" fmla="*/ 19 h 51"/>
                <a:gd name="T10" fmla="*/ 41 w 75"/>
                <a:gd name="T11" fmla="*/ 19 h 51"/>
                <a:gd name="T12" fmla="*/ 41 w 75"/>
                <a:gd name="T13" fmla="*/ 0 h 51"/>
                <a:gd name="T14" fmla="*/ 39 w 75"/>
                <a:gd name="T15" fmla="*/ 0 h 51"/>
                <a:gd name="T16" fmla="*/ 1 w 75"/>
                <a:gd name="T17" fmla="*/ 24 h 51"/>
                <a:gd name="T18" fmla="*/ 1 w 75"/>
                <a:gd name="T19" fmla="*/ 25 h 51"/>
                <a:gd name="T20" fmla="*/ 1 w 75"/>
                <a:gd name="T21" fmla="*/ 25 h 51"/>
                <a:gd name="T22" fmla="*/ 6 w 75"/>
                <a:gd name="T23" fmla="*/ 41 h 51"/>
                <a:gd name="T24" fmla="*/ 47 w 75"/>
                <a:gd name="T25" fmla="*/ 51 h 51"/>
                <a:gd name="T26" fmla="*/ 55 w 75"/>
                <a:gd name="T27" fmla="*/ 50 h 51"/>
                <a:gd name="T28" fmla="*/ 74 w 75"/>
                <a:gd name="T29" fmla="*/ 27 h 51"/>
                <a:gd name="T30" fmla="*/ 41 w 75"/>
                <a:gd name="T3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51">
                  <a:moveTo>
                    <a:pt x="41" y="19"/>
                  </a:moveTo>
                  <a:cubicBezTo>
                    <a:pt x="51" y="19"/>
                    <a:pt x="59" y="30"/>
                    <a:pt x="52" y="31"/>
                  </a:cubicBezTo>
                  <a:cubicBezTo>
                    <a:pt x="51" y="31"/>
                    <a:pt x="49" y="32"/>
                    <a:pt x="47" y="32"/>
                  </a:cubicBezTo>
                  <a:cubicBezTo>
                    <a:pt x="37" y="32"/>
                    <a:pt x="20" y="29"/>
                    <a:pt x="20" y="27"/>
                  </a:cubicBezTo>
                  <a:cubicBezTo>
                    <a:pt x="21" y="23"/>
                    <a:pt x="29" y="20"/>
                    <a:pt x="40" y="19"/>
                  </a:cubicBezTo>
                  <a:cubicBezTo>
                    <a:pt x="40" y="19"/>
                    <a:pt x="41" y="19"/>
                    <a:pt x="41" y="19"/>
                  </a:cubicBezTo>
                  <a:moveTo>
                    <a:pt x="41" y="0"/>
                  </a:moveTo>
                  <a:cubicBezTo>
                    <a:pt x="40" y="0"/>
                    <a:pt x="39" y="0"/>
                    <a:pt x="39" y="0"/>
                  </a:cubicBezTo>
                  <a:cubicBezTo>
                    <a:pt x="16" y="1"/>
                    <a:pt x="2" y="10"/>
                    <a:pt x="1" y="24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31"/>
                    <a:pt x="2" y="36"/>
                    <a:pt x="6" y="41"/>
                  </a:cubicBezTo>
                  <a:cubicBezTo>
                    <a:pt x="15" y="50"/>
                    <a:pt x="35" y="51"/>
                    <a:pt x="47" y="51"/>
                  </a:cubicBezTo>
                  <a:cubicBezTo>
                    <a:pt x="50" y="51"/>
                    <a:pt x="53" y="51"/>
                    <a:pt x="55" y="50"/>
                  </a:cubicBezTo>
                  <a:cubicBezTo>
                    <a:pt x="67" y="48"/>
                    <a:pt x="75" y="38"/>
                    <a:pt x="74" y="27"/>
                  </a:cubicBezTo>
                  <a:cubicBezTo>
                    <a:pt x="73" y="12"/>
                    <a:pt x="58" y="0"/>
                    <a:pt x="41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128"/>
            <p:cNvSpPr/>
            <p:nvPr userDrawn="1"/>
          </p:nvSpPr>
          <p:spPr bwMode="auto">
            <a:xfrm>
              <a:off x="6688138" y="1436689"/>
              <a:ext cx="88900" cy="66675"/>
            </a:xfrm>
            <a:custGeom>
              <a:avLst/>
              <a:gdLst>
                <a:gd name="T0" fmla="*/ 16 w 56"/>
                <a:gd name="T1" fmla="*/ 42 h 42"/>
                <a:gd name="T2" fmla="*/ 3 w 56"/>
                <a:gd name="T3" fmla="*/ 31 h 42"/>
                <a:gd name="T4" fmla="*/ 6 w 56"/>
                <a:gd name="T5" fmla="*/ 11 h 42"/>
                <a:gd name="T6" fmla="*/ 24 w 56"/>
                <a:gd name="T7" fmla="*/ 0 h 42"/>
                <a:gd name="T8" fmla="*/ 27 w 56"/>
                <a:gd name="T9" fmla="*/ 0 h 42"/>
                <a:gd name="T10" fmla="*/ 30 w 56"/>
                <a:gd name="T11" fmla="*/ 2 h 42"/>
                <a:gd name="T12" fmla="*/ 35 w 56"/>
                <a:gd name="T13" fmla="*/ 5 h 42"/>
                <a:gd name="T14" fmla="*/ 54 w 56"/>
                <a:gd name="T15" fmla="*/ 17 h 42"/>
                <a:gd name="T16" fmla="*/ 56 w 56"/>
                <a:gd name="T17" fmla="*/ 22 h 42"/>
                <a:gd name="T18" fmla="*/ 54 w 56"/>
                <a:gd name="T19" fmla="*/ 27 h 42"/>
                <a:gd name="T20" fmla="*/ 45 w 56"/>
                <a:gd name="T21" fmla="*/ 32 h 42"/>
                <a:gd name="T22" fmla="*/ 35 w 56"/>
                <a:gd name="T23" fmla="*/ 29 h 42"/>
                <a:gd name="T24" fmla="*/ 32 w 56"/>
                <a:gd name="T25" fmla="*/ 32 h 42"/>
                <a:gd name="T26" fmla="*/ 17 w 56"/>
                <a:gd name="T27" fmla="*/ 42 h 42"/>
                <a:gd name="T28" fmla="*/ 16 w 56"/>
                <a:gd name="T2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42">
                  <a:moveTo>
                    <a:pt x="16" y="42"/>
                  </a:moveTo>
                  <a:cubicBezTo>
                    <a:pt x="10" y="42"/>
                    <a:pt x="6" y="38"/>
                    <a:pt x="3" y="31"/>
                  </a:cubicBezTo>
                  <a:cubicBezTo>
                    <a:pt x="1" y="25"/>
                    <a:pt x="0" y="16"/>
                    <a:pt x="6" y="11"/>
                  </a:cubicBezTo>
                  <a:cubicBezTo>
                    <a:pt x="17" y="0"/>
                    <a:pt x="22" y="0"/>
                    <a:pt x="24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3"/>
                    <a:pt x="33" y="4"/>
                    <a:pt x="35" y="5"/>
                  </a:cubicBezTo>
                  <a:cubicBezTo>
                    <a:pt x="48" y="11"/>
                    <a:pt x="52" y="13"/>
                    <a:pt x="54" y="17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2" y="30"/>
                    <a:pt x="48" y="32"/>
                    <a:pt x="45" y="32"/>
                  </a:cubicBezTo>
                  <a:cubicBezTo>
                    <a:pt x="43" y="32"/>
                    <a:pt x="41" y="32"/>
                    <a:pt x="35" y="29"/>
                  </a:cubicBezTo>
                  <a:cubicBezTo>
                    <a:pt x="34" y="30"/>
                    <a:pt x="33" y="31"/>
                    <a:pt x="32" y="32"/>
                  </a:cubicBezTo>
                  <a:cubicBezTo>
                    <a:pt x="28" y="37"/>
                    <a:pt x="24" y="42"/>
                    <a:pt x="17" y="42"/>
                  </a:cubicBezTo>
                  <a:lnTo>
                    <a:pt x="16" y="42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29"/>
            <p:cNvSpPr>
              <a:spLocks noEditPoints="1"/>
            </p:cNvSpPr>
            <p:nvPr userDrawn="1"/>
          </p:nvSpPr>
          <p:spPr bwMode="auto">
            <a:xfrm>
              <a:off x="6672263" y="1422401"/>
              <a:ext cx="120650" cy="96838"/>
            </a:xfrm>
            <a:custGeom>
              <a:avLst/>
              <a:gdLst>
                <a:gd name="T0" fmla="*/ 34 w 76"/>
                <a:gd name="T1" fmla="*/ 19 h 61"/>
                <a:gd name="T2" fmla="*/ 35 w 76"/>
                <a:gd name="T3" fmla="*/ 19 h 61"/>
                <a:gd name="T4" fmla="*/ 55 w 76"/>
                <a:gd name="T5" fmla="*/ 30 h 61"/>
                <a:gd name="T6" fmla="*/ 55 w 76"/>
                <a:gd name="T7" fmla="*/ 31 h 61"/>
                <a:gd name="T8" fmla="*/ 46 w 76"/>
                <a:gd name="T9" fmla="*/ 27 h 61"/>
                <a:gd name="T10" fmla="*/ 44 w 76"/>
                <a:gd name="T11" fmla="*/ 27 h 61"/>
                <a:gd name="T12" fmla="*/ 27 w 76"/>
                <a:gd name="T13" fmla="*/ 42 h 61"/>
                <a:gd name="T14" fmla="*/ 27 w 76"/>
                <a:gd name="T15" fmla="*/ 42 h 61"/>
                <a:gd name="T16" fmla="*/ 22 w 76"/>
                <a:gd name="T17" fmla="*/ 27 h 61"/>
                <a:gd name="T18" fmla="*/ 34 w 76"/>
                <a:gd name="T19" fmla="*/ 19 h 61"/>
                <a:gd name="T20" fmla="*/ 34 w 76"/>
                <a:gd name="T21" fmla="*/ 0 h 61"/>
                <a:gd name="T22" fmla="*/ 9 w 76"/>
                <a:gd name="T23" fmla="*/ 12 h 61"/>
                <a:gd name="T24" fmla="*/ 4 w 76"/>
                <a:gd name="T25" fmla="*/ 43 h 61"/>
                <a:gd name="T26" fmla="*/ 26 w 76"/>
                <a:gd name="T27" fmla="*/ 61 h 61"/>
                <a:gd name="T28" fmla="*/ 26 w 76"/>
                <a:gd name="T29" fmla="*/ 61 h 61"/>
                <a:gd name="T30" fmla="*/ 27 w 76"/>
                <a:gd name="T31" fmla="*/ 61 h 61"/>
                <a:gd name="T32" fmla="*/ 48 w 76"/>
                <a:gd name="T33" fmla="*/ 50 h 61"/>
                <a:gd name="T34" fmla="*/ 55 w 76"/>
                <a:gd name="T35" fmla="*/ 51 h 61"/>
                <a:gd name="T36" fmla="*/ 72 w 76"/>
                <a:gd name="T37" fmla="*/ 41 h 61"/>
                <a:gd name="T38" fmla="*/ 73 w 76"/>
                <a:gd name="T39" fmla="*/ 21 h 61"/>
                <a:gd name="T40" fmla="*/ 49 w 76"/>
                <a:gd name="T41" fmla="*/ 5 h 61"/>
                <a:gd name="T42" fmla="*/ 45 w 76"/>
                <a:gd name="T43" fmla="*/ 3 h 61"/>
                <a:gd name="T44" fmla="*/ 34 w 76"/>
                <a:gd name="T4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6" h="61">
                  <a:moveTo>
                    <a:pt x="34" y="19"/>
                  </a:moveTo>
                  <a:cubicBezTo>
                    <a:pt x="34" y="19"/>
                    <a:pt x="34" y="19"/>
                    <a:pt x="35" y="19"/>
                  </a:cubicBezTo>
                  <a:cubicBezTo>
                    <a:pt x="37" y="21"/>
                    <a:pt x="54" y="28"/>
                    <a:pt x="55" y="30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3" y="31"/>
                    <a:pt x="50" y="30"/>
                    <a:pt x="46" y="27"/>
                  </a:cubicBezTo>
                  <a:cubicBezTo>
                    <a:pt x="45" y="27"/>
                    <a:pt x="45" y="27"/>
                    <a:pt x="44" y="27"/>
                  </a:cubicBezTo>
                  <a:cubicBezTo>
                    <a:pt x="39" y="27"/>
                    <a:pt x="32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2" y="41"/>
                    <a:pt x="20" y="29"/>
                    <a:pt x="22" y="27"/>
                  </a:cubicBezTo>
                  <a:cubicBezTo>
                    <a:pt x="25" y="25"/>
                    <a:pt x="31" y="19"/>
                    <a:pt x="34" y="19"/>
                  </a:cubicBezTo>
                  <a:moveTo>
                    <a:pt x="34" y="0"/>
                  </a:moveTo>
                  <a:cubicBezTo>
                    <a:pt x="29" y="0"/>
                    <a:pt x="22" y="1"/>
                    <a:pt x="9" y="12"/>
                  </a:cubicBezTo>
                  <a:cubicBezTo>
                    <a:pt x="0" y="21"/>
                    <a:pt x="1" y="34"/>
                    <a:pt x="4" y="43"/>
                  </a:cubicBezTo>
                  <a:cubicBezTo>
                    <a:pt x="8" y="54"/>
                    <a:pt x="16" y="60"/>
                    <a:pt x="26" y="61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37" y="61"/>
                    <a:pt x="43" y="55"/>
                    <a:pt x="48" y="50"/>
                  </a:cubicBezTo>
                  <a:cubicBezTo>
                    <a:pt x="51" y="50"/>
                    <a:pt x="53" y="51"/>
                    <a:pt x="55" y="51"/>
                  </a:cubicBezTo>
                  <a:cubicBezTo>
                    <a:pt x="62" y="51"/>
                    <a:pt x="68" y="47"/>
                    <a:pt x="72" y="41"/>
                  </a:cubicBezTo>
                  <a:cubicBezTo>
                    <a:pt x="75" y="35"/>
                    <a:pt x="76" y="28"/>
                    <a:pt x="73" y="21"/>
                  </a:cubicBezTo>
                  <a:cubicBezTo>
                    <a:pt x="69" y="14"/>
                    <a:pt x="63" y="11"/>
                    <a:pt x="49" y="5"/>
                  </a:cubicBezTo>
                  <a:cubicBezTo>
                    <a:pt x="47" y="4"/>
                    <a:pt x="46" y="3"/>
                    <a:pt x="45" y="3"/>
                  </a:cubicBezTo>
                  <a:cubicBezTo>
                    <a:pt x="42" y="1"/>
                    <a:pt x="38" y="0"/>
                    <a:pt x="34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130"/>
            <p:cNvSpPr/>
            <p:nvPr userDrawn="1"/>
          </p:nvSpPr>
          <p:spPr bwMode="auto">
            <a:xfrm>
              <a:off x="6792913" y="2090739"/>
              <a:ext cx="53975" cy="44450"/>
            </a:xfrm>
            <a:custGeom>
              <a:avLst/>
              <a:gdLst>
                <a:gd name="T0" fmla="*/ 14 w 34"/>
                <a:gd name="T1" fmla="*/ 28 h 28"/>
                <a:gd name="T2" fmla="*/ 0 w 34"/>
                <a:gd name="T3" fmla="*/ 17 h 28"/>
                <a:gd name="T4" fmla="*/ 20 w 34"/>
                <a:gd name="T5" fmla="*/ 0 h 28"/>
                <a:gd name="T6" fmla="*/ 31 w 34"/>
                <a:gd name="T7" fmla="*/ 6 h 28"/>
                <a:gd name="T8" fmla="*/ 31 w 34"/>
                <a:gd name="T9" fmla="*/ 20 h 28"/>
                <a:gd name="T10" fmla="*/ 14 w 34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28">
                  <a:moveTo>
                    <a:pt x="14" y="28"/>
                  </a:moveTo>
                  <a:cubicBezTo>
                    <a:pt x="0" y="28"/>
                    <a:pt x="0" y="18"/>
                    <a:pt x="0" y="17"/>
                  </a:cubicBezTo>
                  <a:cubicBezTo>
                    <a:pt x="0" y="8"/>
                    <a:pt x="14" y="0"/>
                    <a:pt x="20" y="0"/>
                  </a:cubicBezTo>
                  <a:cubicBezTo>
                    <a:pt x="25" y="0"/>
                    <a:pt x="29" y="2"/>
                    <a:pt x="31" y="6"/>
                  </a:cubicBezTo>
                  <a:cubicBezTo>
                    <a:pt x="34" y="10"/>
                    <a:pt x="34" y="15"/>
                    <a:pt x="31" y="20"/>
                  </a:cubicBezTo>
                  <a:cubicBezTo>
                    <a:pt x="27" y="27"/>
                    <a:pt x="18" y="28"/>
                    <a:pt x="14" y="28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131"/>
            <p:cNvSpPr>
              <a:spLocks noEditPoints="1"/>
            </p:cNvSpPr>
            <p:nvPr userDrawn="1"/>
          </p:nvSpPr>
          <p:spPr bwMode="auto">
            <a:xfrm>
              <a:off x="6777038" y="2074864"/>
              <a:ext cx="85725" cy="76200"/>
            </a:xfrm>
            <a:custGeom>
              <a:avLst/>
              <a:gdLst>
                <a:gd name="T0" fmla="*/ 30 w 54"/>
                <a:gd name="T1" fmla="*/ 19 h 48"/>
                <a:gd name="T2" fmla="*/ 32 w 54"/>
                <a:gd name="T3" fmla="*/ 25 h 48"/>
                <a:gd name="T4" fmla="*/ 24 w 54"/>
                <a:gd name="T5" fmla="*/ 28 h 48"/>
                <a:gd name="T6" fmla="*/ 20 w 54"/>
                <a:gd name="T7" fmla="*/ 27 h 48"/>
                <a:gd name="T8" fmla="*/ 30 w 54"/>
                <a:gd name="T9" fmla="*/ 19 h 48"/>
                <a:gd name="T10" fmla="*/ 30 w 54"/>
                <a:gd name="T11" fmla="*/ 0 h 48"/>
                <a:gd name="T12" fmla="*/ 0 w 54"/>
                <a:gd name="T13" fmla="*/ 27 h 48"/>
                <a:gd name="T14" fmla="*/ 24 w 54"/>
                <a:gd name="T15" fmla="*/ 48 h 48"/>
                <a:gd name="T16" fmla="*/ 50 w 54"/>
                <a:gd name="T17" fmla="*/ 35 h 48"/>
                <a:gd name="T18" fmla="*/ 50 w 54"/>
                <a:gd name="T19" fmla="*/ 11 h 48"/>
                <a:gd name="T20" fmla="*/ 30 w 54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48">
                  <a:moveTo>
                    <a:pt x="30" y="19"/>
                  </a:moveTo>
                  <a:cubicBezTo>
                    <a:pt x="33" y="19"/>
                    <a:pt x="34" y="22"/>
                    <a:pt x="32" y="25"/>
                  </a:cubicBezTo>
                  <a:cubicBezTo>
                    <a:pt x="31" y="27"/>
                    <a:pt x="27" y="28"/>
                    <a:pt x="24" y="28"/>
                  </a:cubicBezTo>
                  <a:cubicBezTo>
                    <a:pt x="22" y="28"/>
                    <a:pt x="20" y="28"/>
                    <a:pt x="20" y="27"/>
                  </a:cubicBezTo>
                  <a:cubicBezTo>
                    <a:pt x="20" y="25"/>
                    <a:pt x="27" y="19"/>
                    <a:pt x="30" y="19"/>
                  </a:cubicBezTo>
                  <a:moveTo>
                    <a:pt x="30" y="0"/>
                  </a:moveTo>
                  <a:cubicBezTo>
                    <a:pt x="20" y="0"/>
                    <a:pt x="0" y="11"/>
                    <a:pt x="0" y="27"/>
                  </a:cubicBezTo>
                  <a:cubicBezTo>
                    <a:pt x="0" y="35"/>
                    <a:pt x="7" y="48"/>
                    <a:pt x="24" y="48"/>
                  </a:cubicBezTo>
                  <a:cubicBezTo>
                    <a:pt x="30" y="48"/>
                    <a:pt x="43" y="46"/>
                    <a:pt x="50" y="35"/>
                  </a:cubicBezTo>
                  <a:cubicBezTo>
                    <a:pt x="54" y="27"/>
                    <a:pt x="54" y="18"/>
                    <a:pt x="50" y="11"/>
                  </a:cubicBezTo>
                  <a:cubicBezTo>
                    <a:pt x="45" y="4"/>
                    <a:pt x="38" y="0"/>
                    <a:pt x="30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132"/>
            <p:cNvSpPr/>
            <p:nvPr userDrawn="1"/>
          </p:nvSpPr>
          <p:spPr bwMode="auto">
            <a:xfrm>
              <a:off x="6627813" y="2036764"/>
              <a:ext cx="176213" cy="96838"/>
            </a:xfrm>
            <a:custGeom>
              <a:avLst/>
              <a:gdLst>
                <a:gd name="T0" fmla="*/ 87 w 111"/>
                <a:gd name="T1" fmla="*/ 61 h 61"/>
                <a:gd name="T2" fmla="*/ 80 w 111"/>
                <a:gd name="T3" fmla="*/ 59 h 61"/>
                <a:gd name="T4" fmla="*/ 76 w 111"/>
                <a:gd name="T5" fmla="*/ 58 h 61"/>
                <a:gd name="T6" fmla="*/ 61 w 111"/>
                <a:gd name="T7" fmla="*/ 47 h 61"/>
                <a:gd name="T8" fmla="*/ 60 w 111"/>
                <a:gd name="T9" fmla="*/ 43 h 61"/>
                <a:gd name="T10" fmla="*/ 42 w 111"/>
                <a:gd name="T11" fmla="*/ 34 h 61"/>
                <a:gd name="T12" fmla="*/ 29 w 111"/>
                <a:gd name="T13" fmla="*/ 31 h 61"/>
                <a:gd name="T14" fmla="*/ 21 w 111"/>
                <a:gd name="T15" fmla="*/ 32 h 61"/>
                <a:gd name="T16" fmla="*/ 3 w 111"/>
                <a:gd name="T17" fmla="*/ 25 h 61"/>
                <a:gd name="T18" fmla="*/ 0 w 111"/>
                <a:gd name="T19" fmla="*/ 21 h 61"/>
                <a:gd name="T20" fmla="*/ 2 w 111"/>
                <a:gd name="T21" fmla="*/ 15 h 61"/>
                <a:gd name="T22" fmla="*/ 27 w 111"/>
                <a:gd name="T23" fmla="*/ 0 h 61"/>
                <a:gd name="T24" fmla="*/ 64 w 111"/>
                <a:gd name="T25" fmla="*/ 6 h 61"/>
                <a:gd name="T26" fmla="*/ 77 w 111"/>
                <a:gd name="T27" fmla="*/ 14 h 61"/>
                <a:gd name="T28" fmla="*/ 81 w 111"/>
                <a:gd name="T29" fmla="*/ 17 h 61"/>
                <a:gd name="T30" fmla="*/ 89 w 111"/>
                <a:gd name="T31" fmla="*/ 21 h 61"/>
                <a:gd name="T32" fmla="*/ 90 w 111"/>
                <a:gd name="T33" fmla="*/ 21 h 61"/>
                <a:gd name="T34" fmla="*/ 111 w 111"/>
                <a:gd name="T35" fmla="*/ 46 h 61"/>
                <a:gd name="T36" fmla="*/ 109 w 111"/>
                <a:gd name="T37" fmla="*/ 52 h 61"/>
                <a:gd name="T38" fmla="*/ 100 w 111"/>
                <a:gd name="T39" fmla="*/ 58 h 61"/>
                <a:gd name="T40" fmla="*/ 99 w 111"/>
                <a:gd name="T41" fmla="*/ 58 h 61"/>
                <a:gd name="T42" fmla="*/ 98 w 111"/>
                <a:gd name="T43" fmla="*/ 57 h 61"/>
                <a:gd name="T44" fmla="*/ 96 w 111"/>
                <a:gd name="T45" fmla="*/ 59 h 61"/>
                <a:gd name="T46" fmla="*/ 87 w 111"/>
                <a:gd name="T4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1" h="61">
                  <a:moveTo>
                    <a:pt x="87" y="61"/>
                  </a:moveTo>
                  <a:cubicBezTo>
                    <a:pt x="84" y="61"/>
                    <a:pt x="82" y="60"/>
                    <a:pt x="80" y="59"/>
                  </a:cubicBezTo>
                  <a:cubicBezTo>
                    <a:pt x="79" y="59"/>
                    <a:pt x="78" y="58"/>
                    <a:pt x="76" y="58"/>
                  </a:cubicBezTo>
                  <a:cubicBezTo>
                    <a:pt x="69" y="55"/>
                    <a:pt x="63" y="53"/>
                    <a:pt x="61" y="47"/>
                  </a:cubicBezTo>
                  <a:cubicBezTo>
                    <a:pt x="60" y="46"/>
                    <a:pt x="60" y="44"/>
                    <a:pt x="60" y="43"/>
                  </a:cubicBezTo>
                  <a:cubicBezTo>
                    <a:pt x="53" y="42"/>
                    <a:pt x="46" y="39"/>
                    <a:pt x="42" y="34"/>
                  </a:cubicBezTo>
                  <a:cubicBezTo>
                    <a:pt x="41" y="33"/>
                    <a:pt x="33" y="31"/>
                    <a:pt x="29" y="31"/>
                  </a:cubicBezTo>
                  <a:cubicBezTo>
                    <a:pt x="27" y="32"/>
                    <a:pt x="24" y="32"/>
                    <a:pt x="21" y="32"/>
                  </a:cubicBezTo>
                  <a:cubicBezTo>
                    <a:pt x="15" y="32"/>
                    <a:pt x="6" y="31"/>
                    <a:pt x="3" y="25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4" y="10"/>
                    <a:pt x="16" y="0"/>
                    <a:pt x="27" y="0"/>
                  </a:cubicBezTo>
                  <a:cubicBezTo>
                    <a:pt x="27" y="0"/>
                    <a:pt x="57" y="0"/>
                    <a:pt x="64" y="6"/>
                  </a:cubicBezTo>
                  <a:cubicBezTo>
                    <a:pt x="66" y="8"/>
                    <a:pt x="75" y="13"/>
                    <a:pt x="77" y="14"/>
                  </a:cubicBezTo>
                  <a:cubicBezTo>
                    <a:pt x="79" y="15"/>
                    <a:pt x="80" y="16"/>
                    <a:pt x="81" y="17"/>
                  </a:cubicBezTo>
                  <a:cubicBezTo>
                    <a:pt x="83" y="18"/>
                    <a:pt x="86" y="21"/>
                    <a:pt x="89" y="21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103" y="21"/>
                    <a:pt x="111" y="37"/>
                    <a:pt x="111" y="46"/>
                  </a:cubicBezTo>
                  <a:cubicBezTo>
                    <a:pt x="111" y="48"/>
                    <a:pt x="110" y="50"/>
                    <a:pt x="109" y="52"/>
                  </a:cubicBezTo>
                  <a:cubicBezTo>
                    <a:pt x="107" y="56"/>
                    <a:pt x="104" y="58"/>
                    <a:pt x="100" y="58"/>
                  </a:cubicBezTo>
                  <a:cubicBezTo>
                    <a:pt x="99" y="58"/>
                    <a:pt x="99" y="58"/>
                    <a:pt x="99" y="58"/>
                  </a:cubicBezTo>
                  <a:cubicBezTo>
                    <a:pt x="98" y="57"/>
                    <a:pt x="98" y="57"/>
                    <a:pt x="98" y="57"/>
                  </a:cubicBezTo>
                  <a:cubicBezTo>
                    <a:pt x="99" y="58"/>
                    <a:pt x="97" y="58"/>
                    <a:pt x="96" y="59"/>
                  </a:cubicBezTo>
                  <a:cubicBezTo>
                    <a:pt x="93" y="60"/>
                    <a:pt x="90" y="61"/>
                    <a:pt x="87" y="61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133"/>
            <p:cNvSpPr>
              <a:spLocks noEditPoints="1"/>
            </p:cNvSpPr>
            <p:nvPr userDrawn="1"/>
          </p:nvSpPr>
          <p:spPr bwMode="auto">
            <a:xfrm>
              <a:off x="6611938" y="2020889"/>
              <a:ext cx="207963" cy="128588"/>
            </a:xfrm>
            <a:custGeom>
              <a:avLst/>
              <a:gdLst>
                <a:gd name="T0" fmla="*/ 37 w 131"/>
                <a:gd name="T1" fmla="*/ 20 h 81"/>
                <a:gd name="T2" fmla="*/ 68 w 131"/>
                <a:gd name="T3" fmla="*/ 24 h 81"/>
                <a:gd name="T4" fmla="*/ 83 w 131"/>
                <a:gd name="T5" fmla="*/ 33 h 81"/>
                <a:gd name="T6" fmla="*/ 99 w 131"/>
                <a:gd name="T7" fmla="*/ 41 h 81"/>
                <a:gd name="T8" fmla="*/ 100 w 131"/>
                <a:gd name="T9" fmla="*/ 41 h 81"/>
                <a:gd name="T10" fmla="*/ 100 w 131"/>
                <a:gd name="T11" fmla="*/ 41 h 81"/>
                <a:gd name="T12" fmla="*/ 110 w 131"/>
                <a:gd name="T13" fmla="*/ 58 h 81"/>
                <a:gd name="T14" fmla="*/ 110 w 131"/>
                <a:gd name="T15" fmla="*/ 58 h 81"/>
                <a:gd name="T16" fmla="*/ 109 w 131"/>
                <a:gd name="T17" fmla="*/ 58 h 81"/>
                <a:gd name="T18" fmla="*/ 97 w 131"/>
                <a:gd name="T19" fmla="*/ 61 h 81"/>
                <a:gd name="T20" fmla="*/ 96 w 131"/>
                <a:gd name="T21" fmla="*/ 61 h 81"/>
                <a:gd name="T22" fmla="*/ 80 w 131"/>
                <a:gd name="T23" fmla="*/ 54 h 81"/>
                <a:gd name="T24" fmla="*/ 76 w 131"/>
                <a:gd name="T25" fmla="*/ 43 h 81"/>
                <a:gd name="T26" fmla="*/ 76 w 131"/>
                <a:gd name="T27" fmla="*/ 43 h 81"/>
                <a:gd name="T28" fmla="*/ 73 w 131"/>
                <a:gd name="T29" fmla="*/ 43 h 81"/>
                <a:gd name="T30" fmla="*/ 60 w 131"/>
                <a:gd name="T31" fmla="*/ 38 h 81"/>
                <a:gd name="T32" fmla="*/ 39 w 131"/>
                <a:gd name="T33" fmla="*/ 31 h 81"/>
                <a:gd name="T34" fmla="*/ 36 w 131"/>
                <a:gd name="T35" fmla="*/ 32 h 81"/>
                <a:gd name="T36" fmla="*/ 31 w 131"/>
                <a:gd name="T37" fmla="*/ 32 h 81"/>
                <a:gd name="T38" fmla="*/ 21 w 131"/>
                <a:gd name="T39" fmla="*/ 29 h 81"/>
                <a:gd name="T40" fmla="*/ 37 w 131"/>
                <a:gd name="T41" fmla="*/ 20 h 81"/>
                <a:gd name="T42" fmla="*/ 37 w 131"/>
                <a:gd name="T43" fmla="*/ 0 h 81"/>
                <a:gd name="T44" fmla="*/ 3 w 131"/>
                <a:gd name="T45" fmla="*/ 21 h 81"/>
                <a:gd name="T46" fmla="*/ 5 w 131"/>
                <a:gd name="T47" fmla="*/ 40 h 81"/>
                <a:gd name="T48" fmla="*/ 31 w 131"/>
                <a:gd name="T49" fmla="*/ 52 h 81"/>
                <a:gd name="T50" fmla="*/ 40 w 131"/>
                <a:gd name="T51" fmla="*/ 51 h 81"/>
                <a:gd name="T52" fmla="*/ 47 w 131"/>
                <a:gd name="T53" fmla="*/ 52 h 81"/>
                <a:gd name="T54" fmla="*/ 62 w 131"/>
                <a:gd name="T55" fmla="*/ 61 h 81"/>
                <a:gd name="T56" fmla="*/ 62 w 131"/>
                <a:gd name="T57" fmla="*/ 61 h 81"/>
                <a:gd name="T58" fmla="*/ 83 w 131"/>
                <a:gd name="T59" fmla="*/ 77 h 81"/>
                <a:gd name="T60" fmla="*/ 86 w 131"/>
                <a:gd name="T61" fmla="*/ 78 h 81"/>
                <a:gd name="T62" fmla="*/ 97 w 131"/>
                <a:gd name="T63" fmla="*/ 81 h 81"/>
                <a:gd name="T64" fmla="*/ 110 w 131"/>
                <a:gd name="T65" fmla="*/ 78 h 81"/>
                <a:gd name="T66" fmla="*/ 111 w 131"/>
                <a:gd name="T67" fmla="*/ 77 h 81"/>
                <a:gd name="T68" fmla="*/ 131 w 131"/>
                <a:gd name="T69" fmla="*/ 56 h 81"/>
                <a:gd name="T70" fmla="*/ 100 w 131"/>
                <a:gd name="T71" fmla="*/ 22 h 81"/>
                <a:gd name="T72" fmla="*/ 98 w 131"/>
                <a:gd name="T73" fmla="*/ 20 h 81"/>
                <a:gd name="T74" fmla="*/ 92 w 131"/>
                <a:gd name="T75" fmla="*/ 15 h 81"/>
                <a:gd name="T76" fmla="*/ 91 w 131"/>
                <a:gd name="T77" fmla="*/ 15 h 81"/>
                <a:gd name="T78" fmla="*/ 91 w 131"/>
                <a:gd name="T79" fmla="*/ 15 h 81"/>
                <a:gd name="T80" fmla="*/ 80 w 131"/>
                <a:gd name="T81" fmla="*/ 8 h 81"/>
                <a:gd name="T82" fmla="*/ 37 w 131"/>
                <a:gd name="T8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" h="81">
                  <a:moveTo>
                    <a:pt x="37" y="20"/>
                  </a:moveTo>
                  <a:cubicBezTo>
                    <a:pt x="44" y="20"/>
                    <a:pt x="66" y="21"/>
                    <a:pt x="68" y="24"/>
                  </a:cubicBezTo>
                  <a:cubicBezTo>
                    <a:pt x="71" y="26"/>
                    <a:pt x="81" y="32"/>
                    <a:pt x="83" y="33"/>
                  </a:cubicBezTo>
                  <a:cubicBezTo>
                    <a:pt x="85" y="34"/>
                    <a:pt x="91" y="41"/>
                    <a:pt x="99" y="41"/>
                  </a:cubicBezTo>
                  <a:cubicBezTo>
                    <a:pt x="99" y="41"/>
                    <a:pt x="99" y="41"/>
                    <a:pt x="100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8" y="41"/>
                    <a:pt x="114" y="58"/>
                    <a:pt x="110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09" y="58"/>
                    <a:pt x="109" y="58"/>
                    <a:pt x="109" y="58"/>
                  </a:cubicBezTo>
                  <a:cubicBezTo>
                    <a:pt x="105" y="58"/>
                    <a:pt x="100" y="61"/>
                    <a:pt x="97" y="61"/>
                  </a:cubicBezTo>
                  <a:cubicBezTo>
                    <a:pt x="97" y="61"/>
                    <a:pt x="96" y="61"/>
                    <a:pt x="96" y="61"/>
                  </a:cubicBezTo>
                  <a:cubicBezTo>
                    <a:pt x="93" y="59"/>
                    <a:pt x="81" y="57"/>
                    <a:pt x="80" y="54"/>
                  </a:cubicBezTo>
                  <a:cubicBezTo>
                    <a:pt x="78" y="51"/>
                    <a:pt x="81" y="43"/>
                    <a:pt x="76" y="43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75" y="43"/>
                    <a:pt x="74" y="43"/>
                    <a:pt x="73" y="43"/>
                  </a:cubicBezTo>
                  <a:cubicBezTo>
                    <a:pt x="68" y="43"/>
                    <a:pt x="63" y="41"/>
                    <a:pt x="60" y="38"/>
                  </a:cubicBezTo>
                  <a:cubicBezTo>
                    <a:pt x="57" y="34"/>
                    <a:pt x="45" y="31"/>
                    <a:pt x="39" y="31"/>
                  </a:cubicBezTo>
                  <a:cubicBezTo>
                    <a:pt x="38" y="31"/>
                    <a:pt x="37" y="31"/>
                    <a:pt x="36" y="32"/>
                  </a:cubicBezTo>
                  <a:cubicBezTo>
                    <a:pt x="35" y="32"/>
                    <a:pt x="33" y="32"/>
                    <a:pt x="31" y="32"/>
                  </a:cubicBezTo>
                  <a:cubicBezTo>
                    <a:pt x="26" y="32"/>
                    <a:pt x="20" y="31"/>
                    <a:pt x="21" y="29"/>
                  </a:cubicBezTo>
                  <a:cubicBezTo>
                    <a:pt x="22" y="27"/>
                    <a:pt x="30" y="20"/>
                    <a:pt x="37" y="20"/>
                  </a:cubicBezTo>
                  <a:moveTo>
                    <a:pt x="37" y="0"/>
                  </a:moveTo>
                  <a:cubicBezTo>
                    <a:pt x="21" y="0"/>
                    <a:pt x="7" y="13"/>
                    <a:pt x="3" y="21"/>
                  </a:cubicBezTo>
                  <a:cubicBezTo>
                    <a:pt x="0" y="27"/>
                    <a:pt x="1" y="35"/>
                    <a:pt x="5" y="40"/>
                  </a:cubicBezTo>
                  <a:cubicBezTo>
                    <a:pt x="11" y="50"/>
                    <a:pt x="22" y="52"/>
                    <a:pt x="31" y="52"/>
                  </a:cubicBezTo>
                  <a:cubicBezTo>
                    <a:pt x="34" y="52"/>
                    <a:pt x="38" y="51"/>
                    <a:pt x="40" y="51"/>
                  </a:cubicBezTo>
                  <a:cubicBezTo>
                    <a:pt x="42" y="51"/>
                    <a:pt x="45" y="52"/>
                    <a:pt x="47" y="52"/>
                  </a:cubicBezTo>
                  <a:cubicBezTo>
                    <a:pt x="51" y="56"/>
                    <a:pt x="56" y="59"/>
                    <a:pt x="62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6" y="71"/>
                    <a:pt x="75" y="74"/>
                    <a:pt x="83" y="77"/>
                  </a:cubicBezTo>
                  <a:cubicBezTo>
                    <a:pt x="84" y="77"/>
                    <a:pt x="85" y="77"/>
                    <a:pt x="86" y="78"/>
                  </a:cubicBezTo>
                  <a:cubicBezTo>
                    <a:pt x="89" y="80"/>
                    <a:pt x="93" y="81"/>
                    <a:pt x="97" y="81"/>
                  </a:cubicBezTo>
                  <a:cubicBezTo>
                    <a:pt x="103" y="81"/>
                    <a:pt x="107" y="79"/>
                    <a:pt x="110" y="78"/>
                  </a:cubicBezTo>
                  <a:cubicBezTo>
                    <a:pt x="110" y="78"/>
                    <a:pt x="110" y="77"/>
                    <a:pt x="111" y="77"/>
                  </a:cubicBezTo>
                  <a:cubicBezTo>
                    <a:pt x="122" y="77"/>
                    <a:pt x="131" y="67"/>
                    <a:pt x="131" y="56"/>
                  </a:cubicBezTo>
                  <a:cubicBezTo>
                    <a:pt x="131" y="42"/>
                    <a:pt x="119" y="22"/>
                    <a:pt x="100" y="22"/>
                  </a:cubicBezTo>
                  <a:cubicBezTo>
                    <a:pt x="99" y="21"/>
                    <a:pt x="98" y="20"/>
                    <a:pt x="98" y="20"/>
                  </a:cubicBezTo>
                  <a:cubicBezTo>
                    <a:pt x="96" y="18"/>
                    <a:pt x="94" y="17"/>
                    <a:pt x="92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9" y="14"/>
                    <a:pt x="82" y="10"/>
                    <a:pt x="80" y="8"/>
                  </a:cubicBezTo>
                  <a:cubicBezTo>
                    <a:pt x="71" y="0"/>
                    <a:pt x="41" y="0"/>
                    <a:pt x="37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134"/>
            <p:cNvSpPr/>
            <p:nvPr userDrawn="1"/>
          </p:nvSpPr>
          <p:spPr bwMode="auto">
            <a:xfrm>
              <a:off x="6680200" y="2095501"/>
              <a:ext cx="58738" cy="39688"/>
            </a:xfrm>
            <a:custGeom>
              <a:avLst/>
              <a:gdLst>
                <a:gd name="T0" fmla="*/ 15 w 37"/>
                <a:gd name="T1" fmla="*/ 25 h 25"/>
                <a:gd name="T2" fmla="*/ 0 w 37"/>
                <a:gd name="T3" fmla="*/ 14 h 25"/>
                <a:gd name="T4" fmla="*/ 20 w 37"/>
                <a:gd name="T5" fmla="*/ 0 h 25"/>
                <a:gd name="T6" fmla="*/ 29 w 37"/>
                <a:gd name="T7" fmla="*/ 3 h 25"/>
                <a:gd name="T8" fmla="*/ 35 w 37"/>
                <a:gd name="T9" fmla="*/ 17 h 25"/>
                <a:gd name="T10" fmla="*/ 24 w 37"/>
                <a:gd name="T11" fmla="*/ 25 h 25"/>
                <a:gd name="T12" fmla="*/ 23 w 37"/>
                <a:gd name="T13" fmla="*/ 25 h 25"/>
                <a:gd name="T14" fmla="*/ 21 w 37"/>
                <a:gd name="T15" fmla="*/ 25 h 25"/>
                <a:gd name="T16" fmla="*/ 15 w 37"/>
                <a:gd name="T1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5">
                  <a:moveTo>
                    <a:pt x="15" y="25"/>
                  </a:moveTo>
                  <a:cubicBezTo>
                    <a:pt x="2" y="25"/>
                    <a:pt x="0" y="17"/>
                    <a:pt x="0" y="14"/>
                  </a:cubicBezTo>
                  <a:cubicBezTo>
                    <a:pt x="0" y="3"/>
                    <a:pt x="16" y="0"/>
                    <a:pt x="20" y="0"/>
                  </a:cubicBezTo>
                  <a:cubicBezTo>
                    <a:pt x="24" y="0"/>
                    <a:pt x="27" y="1"/>
                    <a:pt x="29" y="3"/>
                  </a:cubicBezTo>
                  <a:cubicBezTo>
                    <a:pt x="37" y="9"/>
                    <a:pt x="35" y="15"/>
                    <a:pt x="35" y="17"/>
                  </a:cubicBezTo>
                  <a:cubicBezTo>
                    <a:pt x="33" y="21"/>
                    <a:pt x="30" y="25"/>
                    <a:pt x="24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2" y="25"/>
                    <a:pt x="21" y="25"/>
                    <a:pt x="21" y="25"/>
                  </a:cubicBezTo>
                  <a:cubicBezTo>
                    <a:pt x="19" y="25"/>
                    <a:pt x="17" y="25"/>
                    <a:pt x="15" y="25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135"/>
            <p:cNvSpPr>
              <a:spLocks noEditPoints="1"/>
            </p:cNvSpPr>
            <p:nvPr userDrawn="1"/>
          </p:nvSpPr>
          <p:spPr bwMode="auto">
            <a:xfrm>
              <a:off x="6664325" y="2081214"/>
              <a:ext cx="92075" cy="69850"/>
            </a:xfrm>
            <a:custGeom>
              <a:avLst/>
              <a:gdLst>
                <a:gd name="T0" fmla="*/ 30 w 58"/>
                <a:gd name="T1" fmla="*/ 19 h 44"/>
                <a:gd name="T2" fmla="*/ 33 w 58"/>
                <a:gd name="T3" fmla="*/ 20 h 44"/>
                <a:gd name="T4" fmla="*/ 34 w 58"/>
                <a:gd name="T5" fmla="*/ 24 h 44"/>
                <a:gd name="T6" fmla="*/ 33 w 58"/>
                <a:gd name="T7" fmla="*/ 24 h 44"/>
                <a:gd name="T8" fmla="*/ 25 w 58"/>
                <a:gd name="T9" fmla="*/ 24 h 44"/>
                <a:gd name="T10" fmla="*/ 20 w 58"/>
                <a:gd name="T11" fmla="*/ 23 h 44"/>
                <a:gd name="T12" fmla="*/ 30 w 58"/>
                <a:gd name="T13" fmla="*/ 19 h 44"/>
                <a:gd name="T14" fmla="*/ 30 w 58"/>
                <a:gd name="T15" fmla="*/ 0 h 44"/>
                <a:gd name="T16" fmla="*/ 0 w 58"/>
                <a:gd name="T17" fmla="*/ 23 h 44"/>
                <a:gd name="T18" fmla="*/ 25 w 58"/>
                <a:gd name="T19" fmla="*/ 44 h 44"/>
                <a:gd name="T20" fmla="*/ 31 w 58"/>
                <a:gd name="T21" fmla="*/ 43 h 44"/>
                <a:gd name="T22" fmla="*/ 33 w 58"/>
                <a:gd name="T23" fmla="*/ 43 h 44"/>
                <a:gd name="T24" fmla="*/ 33 w 58"/>
                <a:gd name="T25" fmla="*/ 43 h 44"/>
                <a:gd name="T26" fmla="*/ 34 w 58"/>
                <a:gd name="T27" fmla="*/ 43 h 44"/>
                <a:gd name="T28" fmla="*/ 54 w 58"/>
                <a:gd name="T29" fmla="*/ 30 h 44"/>
                <a:gd name="T30" fmla="*/ 46 w 58"/>
                <a:gd name="T31" fmla="*/ 5 h 44"/>
                <a:gd name="T32" fmla="*/ 30 w 58"/>
                <a:gd name="T3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44">
                  <a:moveTo>
                    <a:pt x="30" y="19"/>
                  </a:moveTo>
                  <a:cubicBezTo>
                    <a:pt x="32" y="19"/>
                    <a:pt x="33" y="19"/>
                    <a:pt x="33" y="20"/>
                  </a:cubicBezTo>
                  <a:cubicBezTo>
                    <a:pt x="36" y="22"/>
                    <a:pt x="36" y="24"/>
                    <a:pt x="34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1" y="24"/>
                    <a:pt x="28" y="24"/>
                    <a:pt x="25" y="24"/>
                  </a:cubicBezTo>
                  <a:cubicBezTo>
                    <a:pt x="22" y="24"/>
                    <a:pt x="20" y="24"/>
                    <a:pt x="20" y="23"/>
                  </a:cubicBezTo>
                  <a:cubicBezTo>
                    <a:pt x="20" y="21"/>
                    <a:pt x="26" y="19"/>
                    <a:pt x="30" y="19"/>
                  </a:cubicBezTo>
                  <a:moveTo>
                    <a:pt x="30" y="0"/>
                  </a:moveTo>
                  <a:cubicBezTo>
                    <a:pt x="19" y="0"/>
                    <a:pt x="0" y="6"/>
                    <a:pt x="0" y="23"/>
                  </a:cubicBezTo>
                  <a:cubicBezTo>
                    <a:pt x="0" y="24"/>
                    <a:pt x="1" y="44"/>
                    <a:pt x="25" y="44"/>
                  </a:cubicBezTo>
                  <a:cubicBezTo>
                    <a:pt x="27" y="44"/>
                    <a:pt x="29" y="43"/>
                    <a:pt x="31" y="43"/>
                  </a:cubicBezTo>
                  <a:cubicBezTo>
                    <a:pt x="32" y="43"/>
                    <a:pt x="32" y="43"/>
                    <a:pt x="33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43" y="43"/>
                    <a:pt x="51" y="38"/>
                    <a:pt x="54" y="30"/>
                  </a:cubicBezTo>
                  <a:cubicBezTo>
                    <a:pt x="55" y="26"/>
                    <a:pt x="58" y="15"/>
                    <a:pt x="46" y="5"/>
                  </a:cubicBezTo>
                  <a:cubicBezTo>
                    <a:pt x="43" y="2"/>
                    <a:pt x="38" y="0"/>
                    <a:pt x="30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136"/>
            <p:cNvSpPr/>
            <p:nvPr userDrawn="1"/>
          </p:nvSpPr>
          <p:spPr bwMode="auto">
            <a:xfrm>
              <a:off x="6684963" y="2012951"/>
              <a:ext cx="42863" cy="46038"/>
            </a:xfrm>
            <a:custGeom>
              <a:avLst/>
              <a:gdLst>
                <a:gd name="T0" fmla="*/ 13 w 27"/>
                <a:gd name="T1" fmla="*/ 29 h 29"/>
                <a:gd name="T2" fmla="*/ 0 w 27"/>
                <a:gd name="T3" fmla="*/ 15 h 29"/>
                <a:gd name="T4" fmla="*/ 14 w 27"/>
                <a:gd name="T5" fmla="*/ 0 h 29"/>
                <a:gd name="T6" fmla="*/ 16 w 27"/>
                <a:gd name="T7" fmla="*/ 0 h 29"/>
                <a:gd name="T8" fmla="*/ 18 w 27"/>
                <a:gd name="T9" fmla="*/ 1 h 29"/>
                <a:gd name="T10" fmla="*/ 25 w 27"/>
                <a:gd name="T11" fmla="*/ 16 h 29"/>
                <a:gd name="T12" fmla="*/ 13 w 27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9">
                  <a:moveTo>
                    <a:pt x="13" y="29"/>
                  </a:moveTo>
                  <a:cubicBezTo>
                    <a:pt x="6" y="29"/>
                    <a:pt x="0" y="23"/>
                    <a:pt x="0" y="15"/>
                  </a:cubicBezTo>
                  <a:cubicBezTo>
                    <a:pt x="0" y="9"/>
                    <a:pt x="5" y="0"/>
                    <a:pt x="1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22" y="2"/>
                    <a:pt x="27" y="7"/>
                    <a:pt x="25" y="16"/>
                  </a:cubicBezTo>
                  <a:cubicBezTo>
                    <a:pt x="24" y="24"/>
                    <a:pt x="19" y="29"/>
                    <a:pt x="13" y="29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137"/>
            <p:cNvSpPr>
              <a:spLocks noEditPoints="1"/>
            </p:cNvSpPr>
            <p:nvPr userDrawn="1"/>
          </p:nvSpPr>
          <p:spPr bwMode="auto">
            <a:xfrm>
              <a:off x="6669088" y="1997076"/>
              <a:ext cx="74613" cy="76200"/>
            </a:xfrm>
            <a:custGeom>
              <a:avLst/>
              <a:gdLst>
                <a:gd name="T0" fmla="*/ 24 w 47"/>
                <a:gd name="T1" fmla="*/ 20 h 48"/>
                <a:gd name="T2" fmla="*/ 25 w 47"/>
                <a:gd name="T3" fmla="*/ 20 h 48"/>
                <a:gd name="T4" fmla="*/ 23 w 47"/>
                <a:gd name="T5" fmla="*/ 29 h 48"/>
                <a:gd name="T6" fmla="*/ 20 w 47"/>
                <a:gd name="T7" fmla="*/ 25 h 48"/>
                <a:gd name="T8" fmla="*/ 24 w 47"/>
                <a:gd name="T9" fmla="*/ 20 h 48"/>
                <a:gd name="T10" fmla="*/ 24 w 47"/>
                <a:gd name="T11" fmla="*/ 0 h 48"/>
                <a:gd name="T12" fmla="*/ 0 w 47"/>
                <a:gd name="T13" fmla="*/ 25 h 48"/>
                <a:gd name="T14" fmla="*/ 23 w 47"/>
                <a:gd name="T15" fmla="*/ 48 h 48"/>
                <a:gd name="T16" fmla="*/ 45 w 47"/>
                <a:gd name="T17" fmla="*/ 28 h 48"/>
                <a:gd name="T18" fmla="*/ 32 w 47"/>
                <a:gd name="T19" fmla="*/ 1 h 48"/>
                <a:gd name="T20" fmla="*/ 24 w 47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48">
                  <a:moveTo>
                    <a:pt x="24" y="20"/>
                  </a:moveTo>
                  <a:cubicBezTo>
                    <a:pt x="24" y="20"/>
                    <a:pt x="24" y="20"/>
                    <a:pt x="25" y="20"/>
                  </a:cubicBezTo>
                  <a:cubicBezTo>
                    <a:pt x="28" y="21"/>
                    <a:pt x="25" y="29"/>
                    <a:pt x="23" y="29"/>
                  </a:cubicBezTo>
                  <a:cubicBezTo>
                    <a:pt x="21" y="29"/>
                    <a:pt x="20" y="27"/>
                    <a:pt x="20" y="25"/>
                  </a:cubicBezTo>
                  <a:cubicBezTo>
                    <a:pt x="20" y="23"/>
                    <a:pt x="21" y="20"/>
                    <a:pt x="24" y="20"/>
                  </a:cubicBezTo>
                  <a:moveTo>
                    <a:pt x="24" y="0"/>
                  </a:moveTo>
                  <a:cubicBezTo>
                    <a:pt x="10" y="0"/>
                    <a:pt x="0" y="13"/>
                    <a:pt x="0" y="25"/>
                  </a:cubicBezTo>
                  <a:cubicBezTo>
                    <a:pt x="0" y="38"/>
                    <a:pt x="10" y="48"/>
                    <a:pt x="23" y="48"/>
                  </a:cubicBezTo>
                  <a:cubicBezTo>
                    <a:pt x="34" y="48"/>
                    <a:pt x="43" y="40"/>
                    <a:pt x="45" y="28"/>
                  </a:cubicBezTo>
                  <a:cubicBezTo>
                    <a:pt x="47" y="14"/>
                    <a:pt x="40" y="5"/>
                    <a:pt x="32" y="1"/>
                  </a:cubicBezTo>
                  <a:cubicBezTo>
                    <a:pt x="29" y="1"/>
                    <a:pt x="27" y="0"/>
                    <a:pt x="24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138"/>
            <p:cNvSpPr/>
            <p:nvPr userDrawn="1"/>
          </p:nvSpPr>
          <p:spPr bwMode="auto">
            <a:xfrm>
              <a:off x="6713538" y="2009776"/>
              <a:ext cx="47625" cy="46038"/>
            </a:xfrm>
            <a:custGeom>
              <a:avLst/>
              <a:gdLst>
                <a:gd name="T0" fmla="*/ 12 w 30"/>
                <a:gd name="T1" fmla="*/ 29 h 29"/>
                <a:gd name="T2" fmla="*/ 1 w 30"/>
                <a:gd name="T3" fmla="*/ 18 h 29"/>
                <a:gd name="T4" fmla="*/ 5 w 30"/>
                <a:gd name="T5" fmla="*/ 3 h 29"/>
                <a:gd name="T6" fmla="*/ 8 w 30"/>
                <a:gd name="T7" fmla="*/ 0 h 29"/>
                <a:gd name="T8" fmla="*/ 13 w 30"/>
                <a:gd name="T9" fmla="*/ 0 h 29"/>
                <a:gd name="T10" fmla="*/ 28 w 30"/>
                <a:gd name="T11" fmla="*/ 9 h 29"/>
                <a:gd name="T12" fmla="*/ 28 w 30"/>
                <a:gd name="T13" fmla="*/ 20 h 29"/>
                <a:gd name="T14" fmla="*/ 12 w 30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9">
                  <a:moveTo>
                    <a:pt x="12" y="29"/>
                  </a:moveTo>
                  <a:cubicBezTo>
                    <a:pt x="6" y="29"/>
                    <a:pt x="1" y="24"/>
                    <a:pt x="1" y="18"/>
                  </a:cubicBezTo>
                  <a:cubicBezTo>
                    <a:pt x="0" y="14"/>
                    <a:pt x="1" y="7"/>
                    <a:pt x="5" y="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" y="0"/>
                    <a:pt x="25" y="3"/>
                    <a:pt x="28" y="9"/>
                  </a:cubicBezTo>
                  <a:cubicBezTo>
                    <a:pt x="30" y="13"/>
                    <a:pt x="30" y="17"/>
                    <a:pt x="28" y="20"/>
                  </a:cubicBezTo>
                  <a:cubicBezTo>
                    <a:pt x="25" y="24"/>
                    <a:pt x="18" y="29"/>
                    <a:pt x="12" y="29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139"/>
            <p:cNvSpPr>
              <a:spLocks noEditPoints="1"/>
            </p:cNvSpPr>
            <p:nvPr userDrawn="1"/>
          </p:nvSpPr>
          <p:spPr bwMode="auto">
            <a:xfrm>
              <a:off x="6699250" y="1993901"/>
              <a:ext cx="77788" cy="77788"/>
            </a:xfrm>
            <a:custGeom>
              <a:avLst/>
              <a:gdLst>
                <a:gd name="T0" fmla="*/ 22 w 49"/>
                <a:gd name="T1" fmla="*/ 20 h 49"/>
                <a:gd name="T2" fmla="*/ 29 w 49"/>
                <a:gd name="T3" fmla="*/ 24 h 49"/>
                <a:gd name="T4" fmla="*/ 21 w 49"/>
                <a:gd name="T5" fmla="*/ 29 h 49"/>
                <a:gd name="T6" fmla="*/ 19 w 49"/>
                <a:gd name="T7" fmla="*/ 28 h 49"/>
                <a:gd name="T8" fmla="*/ 22 w 49"/>
                <a:gd name="T9" fmla="*/ 20 h 49"/>
                <a:gd name="T10" fmla="*/ 22 w 49"/>
                <a:gd name="T11" fmla="*/ 0 h 49"/>
                <a:gd name="T12" fmla="*/ 7 w 49"/>
                <a:gd name="T13" fmla="*/ 7 h 49"/>
                <a:gd name="T14" fmla="*/ 0 w 49"/>
                <a:gd name="T15" fmla="*/ 29 h 49"/>
                <a:gd name="T16" fmla="*/ 21 w 49"/>
                <a:gd name="T17" fmla="*/ 49 h 49"/>
                <a:gd name="T18" fmla="*/ 45 w 49"/>
                <a:gd name="T19" fmla="*/ 35 h 49"/>
                <a:gd name="T20" fmla="*/ 46 w 49"/>
                <a:gd name="T21" fmla="*/ 15 h 49"/>
                <a:gd name="T22" fmla="*/ 22 w 49"/>
                <a:gd name="T2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49">
                  <a:moveTo>
                    <a:pt x="22" y="20"/>
                  </a:moveTo>
                  <a:cubicBezTo>
                    <a:pt x="23" y="20"/>
                    <a:pt x="28" y="21"/>
                    <a:pt x="29" y="24"/>
                  </a:cubicBezTo>
                  <a:cubicBezTo>
                    <a:pt x="29" y="25"/>
                    <a:pt x="24" y="29"/>
                    <a:pt x="21" y="29"/>
                  </a:cubicBezTo>
                  <a:cubicBezTo>
                    <a:pt x="20" y="29"/>
                    <a:pt x="19" y="29"/>
                    <a:pt x="19" y="28"/>
                  </a:cubicBezTo>
                  <a:cubicBezTo>
                    <a:pt x="19" y="23"/>
                    <a:pt x="20" y="20"/>
                    <a:pt x="22" y="20"/>
                  </a:cubicBezTo>
                  <a:moveTo>
                    <a:pt x="22" y="0"/>
                  </a:moveTo>
                  <a:cubicBezTo>
                    <a:pt x="16" y="0"/>
                    <a:pt x="11" y="2"/>
                    <a:pt x="7" y="7"/>
                  </a:cubicBezTo>
                  <a:cubicBezTo>
                    <a:pt x="0" y="13"/>
                    <a:pt x="0" y="22"/>
                    <a:pt x="0" y="29"/>
                  </a:cubicBezTo>
                  <a:cubicBezTo>
                    <a:pt x="1" y="40"/>
                    <a:pt x="10" y="49"/>
                    <a:pt x="21" y="49"/>
                  </a:cubicBezTo>
                  <a:cubicBezTo>
                    <a:pt x="31" y="49"/>
                    <a:pt x="41" y="42"/>
                    <a:pt x="45" y="35"/>
                  </a:cubicBezTo>
                  <a:cubicBezTo>
                    <a:pt x="49" y="29"/>
                    <a:pt x="49" y="22"/>
                    <a:pt x="46" y="15"/>
                  </a:cubicBezTo>
                  <a:cubicBezTo>
                    <a:pt x="42" y="5"/>
                    <a:pt x="29" y="0"/>
                    <a:pt x="22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40"/>
            <p:cNvSpPr/>
            <p:nvPr userDrawn="1"/>
          </p:nvSpPr>
          <p:spPr bwMode="auto">
            <a:xfrm>
              <a:off x="6734175" y="2030414"/>
              <a:ext cx="60325" cy="57150"/>
            </a:xfrm>
            <a:custGeom>
              <a:avLst/>
              <a:gdLst>
                <a:gd name="T0" fmla="*/ 22 w 38"/>
                <a:gd name="T1" fmla="*/ 36 h 36"/>
                <a:gd name="T2" fmla="*/ 10 w 38"/>
                <a:gd name="T3" fmla="*/ 31 h 36"/>
                <a:gd name="T4" fmla="*/ 0 w 38"/>
                <a:gd name="T5" fmla="*/ 17 h 36"/>
                <a:gd name="T6" fmla="*/ 14 w 38"/>
                <a:gd name="T7" fmla="*/ 0 h 36"/>
                <a:gd name="T8" fmla="*/ 16 w 38"/>
                <a:gd name="T9" fmla="*/ 0 h 36"/>
                <a:gd name="T10" fmla="*/ 19 w 38"/>
                <a:gd name="T11" fmla="*/ 1 h 36"/>
                <a:gd name="T12" fmla="*/ 27 w 38"/>
                <a:gd name="T13" fmla="*/ 8 h 36"/>
                <a:gd name="T14" fmla="*/ 29 w 38"/>
                <a:gd name="T15" fmla="*/ 9 h 36"/>
                <a:gd name="T16" fmla="*/ 36 w 38"/>
                <a:gd name="T17" fmla="*/ 18 h 36"/>
                <a:gd name="T18" fmla="*/ 27 w 38"/>
                <a:gd name="T19" fmla="*/ 35 h 36"/>
                <a:gd name="T20" fmla="*/ 22 w 38"/>
                <a:gd name="T2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36">
                  <a:moveTo>
                    <a:pt x="22" y="36"/>
                  </a:moveTo>
                  <a:cubicBezTo>
                    <a:pt x="16" y="36"/>
                    <a:pt x="12" y="33"/>
                    <a:pt x="10" y="31"/>
                  </a:cubicBezTo>
                  <a:cubicBezTo>
                    <a:pt x="4" y="29"/>
                    <a:pt x="0" y="24"/>
                    <a:pt x="0" y="17"/>
                  </a:cubicBezTo>
                  <a:cubicBezTo>
                    <a:pt x="0" y="10"/>
                    <a:pt x="5" y="0"/>
                    <a:pt x="1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2" y="2"/>
                    <a:pt x="25" y="5"/>
                    <a:pt x="27" y="8"/>
                  </a:cubicBezTo>
                  <a:cubicBezTo>
                    <a:pt x="27" y="8"/>
                    <a:pt x="28" y="9"/>
                    <a:pt x="29" y="9"/>
                  </a:cubicBezTo>
                  <a:cubicBezTo>
                    <a:pt x="32" y="10"/>
                    <a:pt x="36" y="14"/>
                    <a:pt x="36" y="18"/>
                  </a:cubicBezTo>
                  <a:cubicBezTo>
                    <a:pt x="38" y="24"/>
                    <a:pt x="34" y="31"/>
                    <a:pt x="27" y="35"/>
                  </a:cubicBezTo>
                  <a:cubicBezTo>
                    <a:pt x="25" y="36"/>
                    <a:pt x="23" y="36"/>
                    <a:pt x="22" y="36"/>
                  </a:cubicBez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41"/>
            <p:cNvSpPr>
              <a:spLocks noEditPoints="1"/>
            </p:cNvSpPr>
            <p:nvPr userDrawn="1"/>
          </p:nvSpPr>
          <p:spPr bwMode="auto">
            <a:xfrm>
              <a:off x="6718300" y="2014539"/>
              <a:ext cx="92075" cy="88900"/>
            </a:xfrm>
            <a:custGeom>
              <a:avLst/>
              <a:gdLst>
                <a:gd name="T0" fmla="*/ 24 w 58"/>
                <a:gd name="T1" fmla="*/ 20 h 56"/>
                <a:gd name="T2" fmla="*/ 25 w 58"/>
                <a:gd name="T3" fmla="*/ 20 h 56"/>
                <a:gd name="T4" fmla="*/ 35 w 58"/>
                <a:gd name="T5" fmla="*/ 29 h 56"/>
                <a:gd name="T6" fmla="*/ 35 w 58"/>
                <a:gd name="T7" fmla="*/ 29 h 56"/>
                <a:gd name="T8" fmla="*/ 36 w 58"/>
                <a:gd name="T9" fmla="*/ 29 h 56"/>
                <a:gd name="T10" fmla="*/ 33 w 58"/>
                <a:gd name="T11" fmla="*/ 36 h 56"/>
                <a:gd name="T12" fmla="*/ 32 w 58"/>
                <a:gd name="T13" fmla="*/ 36 h 56"/>
                <a:gd name="T14" fmla="*/ 24 w 58"/>
                <a:gd name="T15" fmla="*/ 31 h 56"/>
                <a:gd name="T16" fmla="*/ 24 w 58"/>
                <a:gd name="T17" fmla="*/ 31 h 56"/>
                <a:gd name="T18" fmla="*/ 23 w 58"/>
                <a:gd name="T19" fmla="*/ 31 h 56"/>
                <a:gd name="T20" fmla="*/ 20 w 58"/>
                <a:gd name="T21" fmla="*/ 27 h 56"/>
                <a:gd name="T22" fmla="*/ 24 w 58"/>
                <a:gd name="T23" fmla="*/ 20 h 56"/>
                <a:gd name="T24" fmla="*/ 24 w 58"/>
                <a:gd name="T25" fmla="*/ 0 h 56"/>
                <a:gd name="T26" fmla="*/ 24 w 58"/>
                <a:gd name="T27" fmla="*/ 0 h 56"/>
                <a:gd name="T28" fmla="*/ 24 w 58"/>
                <a:gd name="T29" fmla="*/ 0 h 56"/>
                <a:gd name="T30" fmla="*/ 4 w 58"/>
                <a:gd name="T31" fmla="*/ 14 h 56"/>
                <a:gd name="T32" fmla="*/ 0 w 58"/>
                <a:gd name="T33" fmla="*/ 27 h 56"/>
                <a:gd name="T34" fmla="*/ 15 w 58"/>
                <a:gd name="T35" fmla="*/ 49 h 56"/>
                <a:gd name="T36" fmla="*/ 32 w 58"/>
                <a:gd name="T37" fmla="*/ 56 h 56"/>
                <a:gd name="T38" fmla="*/ 41 w 58"/>
                <a:gd name="T39" fmla="*/ 54 h 56"/>
                <a:gd name="T40" fmla="*/ 56 w 58"/>
                <a:gd name="T41" fmla="*/ 26 h 56"/>
                <a:gd name="T42" fmla="*/ 44 w 58"/>
                <a:gd name="T43" fmla="*/ 11 h 56"/>
                <a:gd name="T44" fmla="*/ 33 w 58"/>
                <a:gd name="T45" fmla="*/ 2 h 56"/>
                <a:gd name="T46" fmla="*/ 24 w 58"/>
                <a:gd name="T47" fmla="*/ 0 h 56"/>
                <a:gd name="T48" fmla="*/ 24 w 58"/>
                <a:gd name="T4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" h="56">
                  <a:moveTo>
                    <a:pt x="24" y="20"/>
                  </a:moveTo>
                  <a:cubicBezTo>
                    <a:pt x="25" y="20"/>
                    <a:pt x="25" y="20"/>
                    <a:pt x="25" y="20"/>
                  </a:cubicBezTo>
                  <a:cubicBezTo>
                    <a:pt x="28" y="21"/>
                    <a:pt x="33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8" y="29"/>
                    <a:pt x="37" y="34"/>
                    <a:pt x="33" y="36"/>
                  </a:cubicBezTo>
                  <a:cubicBezTo>
                    <a:pt x="33" y="36"/>
                    <a:pt x="32" y="36"/>
                    <a:pt x="32" y="36"/>
                  </a:cubicBezTo>
                  <a:cubicBezTo>
                    <a:pt x="28" y="36"/>
                    <a:pt x="25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1" y="31"/>
                    <a:pt x="20" y="30"/>
                    <a:pt x="20" y="27"/>
                  </a:cubicBezTo>
                  <a:cubicBezTo>
                    <a:pt x="20" y="25"/>
                    <a:pt x="22" y="20"/>
                    <a:pt x="24" y="20"/>
                  </a:cubicBezTo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6" y="0"/>
                    <a:pt x="8" y="5"/>
                    <a:pt x="4" y="14"/>
                  </a:cubicBezTo>
                  <a:cubicBezTo>
                    <a:pt x="2" y="18"/>
                    <a:pt x="0" y="23"/>
                    <a:pt x="0" y="27"/>
                  </a:cubicBezTo>
                  <a:cubicBezTo>
                    <a:pt x="0" y="38"/>
                    <a:pt x="7" y="46"/>
                    <a:pt x="15" y="49"/>
                  </a:cubicBezTo>
                  <a:cubicBezTo>
                    <a:pt x="19" y="52"/>
                    <a:pt x="24" y="56"/>
                    <a:pt x="32" y="56"/>
                  </a:cubicBezTo>
                  <a:cubicBezTo>
                    <a:pt x="35" y="56"/>
                    <a:pt x="38" y="55"/>
                    <a:pt x="41" y="54"/>
                  </a:cubicBezTo>
                  <a:cubicBezTo>
                    <a:pt x="52" y="48"/>
                    <a:pt x="58" y="37"/>
                    <a:pt x="56" y="26"/>
                  </a:cubicBezTo>
                  <a:cubicBezTo>
                    <a:pt x="54" y="19"/>
                    <a:pt x="50" y="14"/>
                    <a:pt x="44" y="11"/>
                  </a:cubicBezTo>
                  <a:cubicBezTo>
                    <a:pt x="41" y="8"/>
                    <a:pt x="38" y="4"/>
                    <a:pt x="33" y="2"/>
                  </a:cubicBezTo>
                  <a:cubicBezTo>
                    <a:pt x="30" y="1"/>
                    <a:pt x="27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42"/>
            <p:cNvSpPr/>
            <p:nvPr userDrawn="1"/>
          </p:nvSpPr>
          <p:spPr bwMode="auto">
            <a:xfrm>
              <a:off x="8656638" y="2308226"/>
              <a:ext cx="84138" cy="93663"/>
            </a:xfrm>
            <a:custGeom>
              <a:avLst/>
              <a:gdLst>
                <a:gd name="T0" fmla="*/ 31 w 53"/>
                <a:gd name="T1" fmla="*/ 52 h 59"/>
                <a:gd name="T2" fmla="*/ 16 w 53"/>
                <a:gd name="T3" fmla="*/ 43 h 59"/>
                <a:gd name="T4" fmla="*/ 13 w 53"/>
                <a:gd name="T5" fmla="*/ 43 h 59"/>
                <a:gd name="T6" fmla="*/ 1 w 53"/>
                <a:gd name="T7" fmla="*/ 34 h 59"/>
                <a:gd name="T8" fmla="*/ 6 w 53"/>
                <a:gd name="T9" fmla="*/ 20 h 59"/>
                <a:gd name="T10" fmla="*/ 7 w 53"/>
                <a:gd name="T11" fmla="*/ 20 h 59"/>
                <a:gd name="T12" fmla="*/ 17 w 53"/>
                <a:gd name="T13" fmla="*/ 13 h 59"/>
                <a:gd name="T14" fmla="*/ 23 w 53"/>
                <a:gd name="T15" fmla="*/ 13 h 59"/>
                <a:gd name="T16" fmla="*/ 24 w 53"/>
                <a:gd name="T17" fmla="*/ 14 h 59"/>
                <a:gd name="T18" fmla="*/ 29 w 53"/>
                <a:gd name="T19" fmla="*/ 14 h 59"/>
                <a:gd name="T20" fmla="*/ 30 w 53"/>
                <a:gd name="T21" fmla="*/ 13 h 59"/>
                <a:gd name="T22" fmla="*/ 36 w 53"/>
                <a:gd name="T23" fmla="*/ 9 h 59"/>
                <a:gd name="T24" fmla="*/ 53 w 53"/>
                <a:gd name="T25" fmla="*/ 0 h 59"/>
                <a:gd name="T26" fmla="*/ 50 w 53"/>
                <a:gd name="T27" fmla="*/ 20 h 59"/>
                <a:gd name="T28" fmla="*/ 45 w 53"/>
                <a:gd name="T29" fmla="*/ 45 h 59"/>
                <a:gd name="T30" fmla="*/ 43 w 53"/>
                <a:gd name="T31" fmla="*/ 59 h 59"/>
                <a:gd name="T32" fmla="*/ 31 w 53"/>
                <a:gd name="T33" fmla="*/ 5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59">
                  <a:moveTo>
                    <a:pt x="31" y="52"/>
                  </a:moveTo>
                  <a:cubicBezTo>
                    <a:pt x="23" y="47"/>
                    <a:pt x="18" y="44"/>
                    <a:pt x="16" y="43"/>
                  </a:cubicBezTo>
                  <a:cubicBezTo>
                    <a:pt x="15" y="43"/>
                    <a:pt x="14" y="43"/>
                    <a:pt x="13" y="43"/>
                  </a:cubicBezTo>
                  <a:cubicBezTo>
                    <a:pt x="8" y="43"/>
                    <a:pt x="3" y="39"/>
                    <a:pt x="1" y="34"/>
                  </a:cubicBezTo>
                  <a:cubicBezTo>
                    <a:pt x="0" y="28"/>
                    <a:pt x="2" y="23"/>
                    <a:pt x="6" y="20"/>
                  </a:cubicBezTo>
                  <a:cubicBezTo>
                    <a:pt x="6" y="20"/>
                    <a:pt x="7" y="20"/>
                    <a:pt x="7" y="20"/>
                  </a:cubicBezTo>
                  <a:cubicBezTo>
                    <a:pt x="8" y="17"/>
                    <a:pt x="11" y="13"/>
                    <a:pt x="17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6" y="14"/>
                    <a:pt x="28" y="14"/>
                    <a:pt x="29" y="14"/>
                  </a:cubicBezTo>
                  <a:cubicBezTo>
                    <a:pt x="29" y="13"/>
                    <a:pt x="30" y="13"/>
                    <a:pt x="30" y="13"/>
                  </a:cubicBezTo>
                  <a:cubicBezTo>
                    <a:pt x="32" y="12"/>
                    <a:pt x="34" y="10"/>
                    <a:pt x="36" y="9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49" y="28"/>
                    <a:pt x="47" y="37"/>
                    <a:pt x="45" y="45"/>
                  </a:cubicBezTo>
                  <a:cubicBezTo>
                    <a:pt x="43" y="59"/>
                    <a:pt x="43" y="59"/>
                    <a:pt x="43" y="59"/>
                  </a:cubicBezTo>
                  <a:lnTo>
                    <a:pt x="31" y="52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43"/>
            <p:cNvSpPr>
              <a:spLocks noEditPoints="1"/>
            </p:cNvSpPr>
            <p:nvPr userDrawn="1"/>
          </p:nvSpPr>
          <p:spPr bwMode="auto">
            <a:xfrm>
              <a:off x="8640763" y="2281239"/>
              <a:ext cx="120650" cy="146050"/>
            </a:xfrm>
            <a:custGeom>
              <a:avLst/>
              <a:gdLst>
                <a:gd name="T0" fmla="*/ 50 w 76"/>
                <a:gd name="T1" fmla="*/ 35 h 92"/>
                <a:gd name="T2" fmla="*/ 46 w 76"/>
                <a:gd name="T3" fmla="*/ 60 h 92"/>
                <a:gd name="T4" fmla="*/ 25 w 76"/>
                <a:gd name="T5" fmla="*/ 50 h 92"/>
                <a:gd name="T6" fmla="*/ 24 w 76"/>
                <a:gd name="T7" fmla="*/ 50 h 92"/>
                <a:gd name="T8" fmla="*/ 23 w 76"/>
                <a:gd name="T9" fmla="*/ 51 h 92"/>
                <a:gd name="T10" fmla="*/ 22 w 76"/>
                <a:gd name="T11" fmla="*/ 45 h 92"/>
                <a:gd name="T12" fmla="*/ 27 w 76"/>
                <a:gd name="T13" fmla="*/ 39 h 92"/>
                <a:gd name="T14" fmla="*/ 28 w 76"/>
                <a:gd name="T15" fmla="*/ 40 h 92"/>
                <a:gd name="T16" fmla="*/ 33 w 76"/>
                <a:gd name="T17" fmla="*/ 41 h 92"/>
                <a:gd name="T18" fmla="*/ 43 w 76"/>
                <a:gd name="T19" fmla="*/ 39 h 92"/>
                <a:gd name="T20" fmla="*/ 50 w 76"/>
                <a:gd name="T21" fmla="*/ 35 h 92"/>
                <a:gd name="T22" fmla="*/ 76 w 76"/>
                <a:gd name="T23" fmla="*/ 0 h 92"/>
                <a:gd name="T24" fmla="*/ 41 w 76"/>
                <a:gd name="T25" fmla="*/ 18 h 92"/>
                <a:gd name="T26" fmla="*/ 35 w 76"/>
                <a:gd name="T27" fmla="*/ 21 h 92"/>
                <a:gd name="T28" fmla="*/ 35 w 76"/>
                <a:gd name="T29" fmla="*/ 21 h 92"/>
                <a:gd name="T30" fmla="*/ 35 w 76"/>
                <a:gd name="T31" fmla="*/ 21 h 92"/>
                <a:gd name="T32" fmla="*/ 27 w 76"/>
                <a:gd name="T33" fmla="*/ 20 h 92"/>
                <a:gd name="T34" fmla="*/ 27 w 76"/>
                <a:gd name="T35" fmla="*/ 20 h 92"/>
                <a:gd name="T36" fmla="*/ 9 w 76"/>
                <a:gd name="T37" fmla="*/ 31 h 92"/>
                <a:gd name="T38" fmla="*/ 2 w 76"/>
                <a:gd name="T39" fmla="*/ 53 h 92"/>
                <a:gd name="T40" fmla="*/ 23 w 76"/>
                <a:gd name="T41" fmla="*/ 70 h 92"/>
                <a:gd name="T42" fmla="*/ 24 w 76"/>
                <a:gd name="T43" fmla="*/ 70 h 92"/>
                <a:gd name="T44" fmla="*/ 35 w 76"/>
                <a:gd name="T45" fmla="*/ 77 h 92"/>
                <a:gd name="T46" fmla="*/ 59 w 76"/>
                <a:gd name="T47" fmla="*/ 92 h 92"/>
                <a:gd name="T48" fmla="*/ 65 w 76"/>
                <a:gd name="T49" fmla="*/ 64 h 92"/>
                <a:gd name="T50" fmla="*/ 70 w 76"/>
                <a:gd name="T51" fmla="*/ 38 h 92"/>
                <a:gd name="T52" fmla="*/ 76 w 76"/>
                <a:gd name="T5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6" h="92">
                  <a:moveTo>
                    <a:pt x="50" y="35"/>
                  </a:moveTo>
                  <a:cubicBezTo>
                    <a:pt x="49" y="43"/>
                    <a:pt x="47" y="52"/>
                    <a:pt x="46" y="60"/>
                  </a:cubicBezTo>
                  <a:cubicBezTo>
                    <a:pt x="38" y="55"/>
                    <a:pt x="29" y="50"/>
                    <a:pt x="25" y="50"/>
                  </a:cubicBezTo>
                  <a:cubicBezTo>
                    <a:pt x="25" y="50"/>
                    <a:pt x="25" y="50"/>
                    <a:pt x="24" y="50"/>
                  </a:cubicBezTo>
                  <a:cubicBezTo>
                    <a:pt x="24" y="51"/>
                    <a:pt x="24" y="51"/>
                    <a:pt x="23" y="51"/>
                  </a:cubicBezTo>
                  <a:cubicBezTo>
                    <a:pt x="21" y="51"/>
                    <a:pt x="20" y="46"/>
                    <a:pt x="22" y="45"/>
                  </a:cubicBezTo>
                  <a:cubicBezTo>
                    <a:pt x="24" y="44"/>
                    <a:pt x="26" y="39"/>
                    <a:pt x="27" y="39"/>
                  </a:cubicBezTo>
                  <a:cubicBezTo>
                    <a:pt x="28" y="39"/>
                    <a:pt x="28" y="40"/>
                    <a:pt x="28" y="40"/>
                  </a:cubicBezTo>
                  <a:cubicBezTo>
                    <a:pt x="29" y="41"/>
                    <a:pt x="31" y="41"/>
                    <a:pt x="33" y="41"/>
                  </a:cubicBezTo>
                  <a:cubicBezTo>
                    <a:pt x="37" y="41"/>
                    <a:pt x="41" y="40"/>
                    <a:pt x="43" y="39"/>
                  </a:cubicBezTo>
                  <a:cubicBezTo>
                    <a:pt x="44" y="39"/>
                    <a:pt x="47" y="37"/>
                    <a:pt x="50" y="35"/>
                  </a:cubicBezTo>
                  <a:moveTo>
                    <a:pt x="76" y="0"/>
                  </a:moveTo>
                  <a:cubicBezTo>
                    <a:pt x="41" y="18"/>
                    <a:pt x="41" y="18"/>
                    <a:pt x="41" y="18"/>
                  </a:cubicBezTo>
                  <a:cubicBezTo>
                    <a:pt x="39" y="19"/>
                    <a:pt x="37" y="20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2" y="20"/>
                    <a:pt x="30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17" y="20"/>
                    <a:pt x="11" y="27"/>
                    <a:pt x="9" y="31"/>
                  </a:cubicBezTo>
                  <a:cubicBezTo>
                    <a:pt x="3" y="36"/>
                    <a:pt x="0" y="44"/>
                    <a:pt x="2" y="53"/>
                  </a:cubicBezTo>
                  <a:cubicBezTo>
                    <a:pt x="4" y="63"/>
                    <a:pt x="13" y="70"/>
                    <a:pt x="23" y="70"/>
                  </a:cubicBezTo>
                  <a:cubicBezTo>
                    <a:pt x="23" y="70"/>
                    <a:pt x="24" y="70"/>
                    <a:pt x="24" y="70"/>
                  </a:cubicBezTo>
                  <a:cubicBezTo>
                    <a:pt x="26" y="71"/>
                    <a:pt x="30" y="73"/>
                    <a:pt x="35" y="7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6" y="56"/>
                    <a:pt x="68" y="48"/>
                    <a:pt x="70" y="38"/>
                  </a:cubicBezTo>
                  <a:cubicBezTo>
                    <a:pt x="76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44"/>
            <p:cNvSpPr/>
            <p:nvPr userDrawn="1"/>
          </p:nvSpPr>
          <p:spPr bwMode="auto">
            <a:xfrm>
              <a:off x="6807200" y="1244601"/>
              <a:ext cx="9525" cy="7938"/>
            </a:xfrm>
            <a:custGeom>
              <a:avLst/>
              <a:gdLst>
                <a:gd name="T0" fmla="*/ 4 w 6"/>
                <a:gd name="T1" fmla="*/ 1 h 5"/>
                <a:gd name="T2" fmla="*/ 2 w 6"/>
                <a:gd name="T3" fmla="*/ 4 h 5"/>
                <a:gd name="T4" fmla="*/ 4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4" y="1"/>
                  </a:moveTo>
                  <a:cubicBezTo>
                    <a:pt x="4" y="0"/>
                    <a:pt x="0" y="2"/>
                    <a:pt x="2" y="4"/>
                  </a:cubicBezTo>
                  <a:cubicBezTo>
                    <a:pt x="2" y="5"/>
                    <a:pt x="6" y="2"/>
                    <a:pt x="4" y="1"/>
                  </a:cubicBezTo>
                  <a:close/>
                </a:path>
              </a:pathLst>
            </a:custGeom>
            <a:solidFill>
              <a:srgbClr val="D1E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45"/>
            <p:cNvSpPr/>
            <p:nvPr userDrawn="1"/>
          </p:nvSpPr>
          <p:spPr bwMode="auto">
            <a:xfrm>
              <a:off x="6808788" y="1246189"/>
              <a:ext cx="6350" cy="4763"/>
            </a:xfrm>
            <a:custGeom>
              <a:avLst/>
              <a:gdLst>
                <a:gd name="T0" fmla="*/ 3 w 4"/>
                <a:gd name="T1" fmla="*/ 0 h 3"/>
                <a:gd name="T2" fmla="*/ 1 w 4"/>
                <a:gd name="T3" fmla="*/ 3 h 3"/>
                <a:gd name="T4" fmla="*/ 1 w 4"/>
                <a:gd name="T5" fmla="*/ 3 h 3"/>
                <a:gd name="T6" fmla="*/ 3 w 4"/>
                <a:gd name="T7" fmla="*/ 0 h 3"/>
                <a:gd name="T8" fmla="*/ 3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cubicBezTo>
                    <a:pt x="2" y="0"/>
                    <a:pt x="0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4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46"/>
            <p:cNvSpPr/>
            <p:nvPr userDrawn="1"/>
          </p:nvSpPr>
          <p:spPr bwMode="auto">
            <a:xfrm>
              <a:off x="6940550" y="1638301"/>
              <a:ext cx="7938" cy="7938"/>
            </a:xfrm>
            <a:custGeom>
              <a:avLst/>
              <a:gdLst>
                <a:gd name="T0" fmla="*/ 4 w 5"/>
                <a:gd name="T1" fmla="*/ 1 h 5"/>
                <a:gd name="T2" fmla="*/ 1 w 5"/>
                <a:gd name="T3" fmla="*/ 4 h 5"/>
                <a:gd name="T4" fmla="*/ 4 w 5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1"/>
                  </a:moveTo>
                  <a:cubicBezTo>
                    <a:pt x="3" y="0"/>
                    <a:pt x="0" y="2"/>
                    <a:pt x="1" y="4"/>
                  </a:cubicBezTo>
                  <a:cubicBezTo>
                    <a:pt x="2" y="5"/>
                    <a:pt x="5" y="2"/>
                    <a:pt x="4" y="1"/>
                  </a:cubicBezTo>
                  <a:close/>
                </a:path>
              </a:pathLst>
            </a:custGeom>
            <a:solidFill>
              <a:srgbClr val="D1E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47"/>
            <p:cNvSpPr/>
            <p:nvPr userDrawn="1"/>
          </p:nvSpPr>
          <p:spPr bwMode="auto">
            <a:xfrm>
              <a:off x="6940550" y="1639889"/>
              <a:ext cx="7938" cy="4763"/>
            </a:xfrm>
            <a:custGeom>
              <a:avLst/>
              <a:gdLst>
                <a:gd name="T0" fmla="*/ 3 w 5"/>
                <a:gd name="T1" fmla="*/ 0 h 3"/>
                <a:gd name="T2" fmla="*/ 1 w 5"/>
                <a:gd name="T3" fmla="*/ 3 h 3"/>
                <a:gd name="T4" fmla="*/ 1 w 5"/>
                <a:gd name="T5" fmla="*/ 3 h 3"/>
                <a:gd name="T6" fmla="*/ 4 w 5"/>
                <a:gd name="T7" fmla="*/ 0 h 3"/>
                <a:gd name="T8" fmla="*/ 3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2" y="0"/>
                    <a:pt x="0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5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48"/>
            <p:cNvSpPr/>
            <p:nvPr userDrawn="1"/>
          </p:nvSpPr>
          <p:spPr bwMode="auto">
            <a:xfrm>
              <a:off x="6359525" y="1285876"/>
              <a:ext cx="765175" cy="1760538"/>
            </a:xfrm>
            <a:custGeom>
              <a:avLst/>
              <a:gdLst>
                <a:gd name="T0" fmla="*/ 482 w 482"/>
                <a:gd name="T1" fmla="*/ 721 h 1111"/>
                <a:gd name="T2" fmla="*/ 468 w 482"/>
                <a:gd name="T3" fmla="*/ 688 h 1111"/>
                <a:gd name="T4" fmla="*/ 408 w 482"/>
                <a:gd name="T5" fmla="*/ 664 h 1111"/>
                <a:gd name="T6" fmla="*/ 339 w 482"/>
                <a:gd name="T7" fmla="*/ 604 h 1111"/>
                <a:gd name="T8" fmla="*/ 280 w 482"/>
                <a:gd name="T9" fmla="*/ 566 h 1111"/>
                <a:gd name="T10" fmla="*/ 241 w 482"/>
                <a:gd name="T11" fmla="*/ 564 h 1111"/>
                <a:gd name="T12" fmla="*/ 192 w 482"/>
                <a:gd name="T13" fmla="*/ 584 h 1111"/>
                <a:gd name="T14" fmla="*/ 159 w 482"/>
                <a:gd name="T15" fmla="*/ 507 h 1111"/>
                <a:gd name="T16" fmla="*/ 97 w 482"/>
                <a:gd name="T17" fmla="*/ 483 h 1111"/>
                <a:gd name="T18" fmla="*/ 161 w 482"/>
                <a:gd name="T19" fmla="*/ 438 h 1111"/>
                <a:gd name="T20" fmla="*/ 210 w 482"/>
                <a:gd name="T21" fmla="*/ 448 h 1111"/>
                <a:gd name="T22" fmla="*/ 239 w 482"/>
                <a:gd name="T23" fmla="*/ 381 h 1111"/>
                <a:gd name="T24" fmla="*/ 274 w 482"/>
                <a:gd name="T25" fmla="*/ 335 h 1111"/>
                <a:gd name="T26" fmla="*/ 313 w 482"/>
                <a:gd name="T27" fmla="*/ 307 h 1111"/>
                <a:gd name="T28" fmla="*/ 328 w 482"/>
                <a:gd name="T29" fmla="*/ 268 h 1111"/>
                <a:gd name="T30" fmla="*/ 355 w 482"/>
                <a:gd name="T31" fmla="*/ 271 h 1111"/>
                <a:gd name="T32" fmla="*/ 380 w 482"/>
                <a:gd name="T33" fmla="*/ 288 h 1111"/>
                <a:gd name="T34" fmla="*/ 372 w 482"/>
                <a:gd name="T35" fmla="*/ 228 h 1111"/>
                <a:gd name="T36" fmla="*/ 348 w 482"/>
                <a:gd name="T37" fmla="*/ 186 h 1111"/>
                <a:gd name="T38" fmla="*/ 313 w 482"/>
                <a:gd name="T39" fmla="*/ 166 h 1111"/>
                <a:gd name="T40" fmla="*/ 273 w 482"/>
                <a:gd name="T41" fmla="*/ 131 h 1111"/>
                <a:gd name="T42" fmla="*/ 244 w 482"/>
                <a:gd name="T43" fmla="*/ 194 h 1111"/>
                <a:gd name="T44" fmla="*/ 227 w 482"/>
                <a:gd name="T45" fmla="*/ 211 h 1111"/>
                <a:gd name="T46" fmla="*/ 186 w 482"/>
                <a:gd name="T47" fmla="*/ 185 h 1111"/>
                <a:gd name="T48" fmla="*/ 187 w 482"/>
                <a:gd name="T49" fmla="*/ 139 h 1111"/>
                <a:gd name="T50" fmla="*/ 243 w 482"/>
                <a:gd name="T51" fmla="*/ 90 h 1111"/>
                <a:gd name="T52" fmla="*/ 261 w 482"/>
                <a:gd name="T53" fmla="*/ 52 h 1111"/>
                <a:gd name="T54" fmla="*/ 299 w 482"/>
                <a:gd name="T55" fmla="*/ 75 h 1111"/>
                <a:gd name="T56" fmla="*/ 321 w 482"/>
                <a:gd name="T57" fmla="*/ 132 h 1111"/>
                <a:gd name="T58" fmla="*/ 345 w 482"/>
                <a:gd name="T59" fmla="*/ 100 h 1111"/>
                <a:gd name="T60" fmla="*/ 354 w 482"/>
                <a:gd name="T61" fmla="*/ 74 h 1111"/>
                <a:gd name="T62" fmla="*/ 331 w 482"/>
                <a:gd name="T63" fmla="*/ 36 h 1111"/>
                <a:gd name="T64" fmla="*/ 277 w 482"/>
                <a:gd name="T65" fmla="*/ 16 h 1111"/>
                <a:gd name="T66" fmla="*/ 222 w 482"/>
                <a:gd name="T67" fmla="*/ 30 h 1111"/>
                <a:gd name="T68" fmla="*/ 221 w 482"/>
                <a:gd name="T69" fmla="*/ 63 h 1111"/>
                <a:gd name="T70" fmla="*/ 184 w 482"/>
                <a:gd name="T71" fmla="*/ 44 h 1111"/>
                <a:gd name="T72" fmla="*/ 169 w 482"/>
                <a:gd name="T73" fmla="*/ 61 h 1111"/>
                <a:gd name="T74" fmla="*/ 24 w 482"/>
                <a:gd name="T75" fmla="*/ 478 h 1111"/>
                <a:gd name="T76" fmla="*/ 43 w 482"/>
                <a:gd name="T77" fmla="*/ 478 h 1111"/>
                <a:gd name="T78" fmla="*/ 127 w 482"/>
                <a:gd name="T79" fmla="*/ 556 h 1111"/>
                <a:gd name="T80" fmla="*/ 165 w 482"/>
                <a:gd name="T81" fmla="*/ 585 h 1111"/>
                <a:gd name="T82" fmla="*/ 209 w 482"/>
                <a:gd name="T83" fmla="*/ 614 h 1111"/>
                <a:gd name="T84" fmla="*/ 194 w 482"/>
                <a:gd name="T85" fmla="*/ 691 h 1111"/>
                <a:gd name="T86" fmla="*/ 212 w 482"/>
                <a:gd name="T87" fmla="*/ 747 h 1111"/>
                <a:gd name="T88" fmla="*/ 260 w 482"/>
                <a:gd name="T89" fmla="*/ 820 h 1111"/>
                <a:gd name="T90" fmla="*/ 261 w 482"/>
                <a:gd name="T91" fmla="*/ 887 h 1111"/>
                <a:gd name="T92" fmla="*/ 259 w 482"/>
                <a:gd name="T93" fmla="*/ 982 h 1111"/>
                <a:gd name="T94" fmla="*/ 258 w 482"/>
                <a:gd name="T95" fmla="*/ 1051 h 1111"/>
                <a:gd name="T96" fmla="*/ 278 w 482"/>
                <a:gd name="T97" fmla="*/ 1104 h 1111"/>
                <a:gd name="T98" fmla="*/ 311 w 482"/>
                <a:gd name="T99" fmla="*/ 1100 h 1111"/>
                <a:gd name="T100" fmla="*/ 315 w 482"/>
                <a:gd name="T101" fmla="*/ 1050 h 1111"/>
                <a:gd name="T102" fmla="*/ 328 w 482"/>
                <a:gd name="T103" fmla="*/ 981 h 1111"/>
                <a:gd name="T104" fmla="*/ 368 w 482"/>
                <a:gd name="T105" fmla="*/ 929 h 1111"/>
                <a:gd name="T106" fmla="*/ 398 w 482"/>
                <a:gd name="T107" fmla="*/ 890 h 1111"/>
                <a:gd name="T108" fmla="*/ 437 w 482"/>
                <a:gd name="T109" fmla="*/ 841 h 1111"/>
                <a:gd name="T110" fmla="*/ 459 w 482"/>
                <a:gd name="T111" fmla="*/ 770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2" h="1111">
                  <a:moveTo>
                    <a:pt x="467" y="754"/>
                  </a:moveTo>
                  <a:cubicBezTo>
                    <a:pt x="470" y="751"/>
                    <a:pt x="479" y="739"/>
                    <a:pt x="479" y="736"/>
                  </a:cubicBezTo>
                  <a:cubicBezTo>
                    <a:pt x="479" y="734"/>
                    <a:pt x="481" y="727"/>
                    <a:pt x="482" y="721"/>
                  </a:cubicBezTo>
                  <a:cubicBezTo>
                    <a:pt x="482" y="721"/>
                    <a:pt x="482" y="721"/>
                    <a:pt x="482" y="715"/>
                  </a:cubicBezTo>
                  <a:cubicBezTo>
                    <a:pt x="482" y="704"/>
                    <a:pt x="482" y="704"/>
                    <a:pt x="482" y="704"/>
                  </a:cubicBezTo>
                  <a:cubicBezTo>
                    <a:pt x="479" y="696"/>
                    <a:pt x="470" y="686"/>
                    <a:pt x="468" y="688"/>
                  </a:cubicBezTo>
                  <a:cubicBezTo>
                    <a:pt x="466" y="690"/>
                    <a:pt x="455" y="681"/>
                    <a:pt x="450" y="679"/>
                  </a:cubicBezTo>
                  <a:cubicBezTo>
                    <a:pt x="445" y="677"/>
                    <a:pt x="431" y="675"/>
                    <a:pt x="428" y="675"/>
                  </a:cubicBezTo>
                  <a:cubicBezTo>
                    <a:pt x="425" y="675"/>
                    <a:pt x="413" y="666"/>
                    <a:pt x="408" y="664"/>
                  </a:cubicBezTo>
                  <a:cubicBezTo>
                    <a:pt x="403" y="663"/>
                    <a:pt x="389" y="660"/>
                    <a:pt x="387" y="658"/>
                  </a:cubicBezTo>
                  <a:cubicBezTo>
                    <a:pt x="385" y="657"/>
                    <a:pt x="381" y="637"/>
                    <a:pt x="371" y="631"/>
                  </a:cubicBezTo>
                  <a:cubicBezTo>
                    <a:pt x="360" y="624"/>
                    <a:pt x="341" y="609"/>
                    <a:pt x="339" y="604"/>
                  </a:cubicBezTo>
                  <a:cubicBezTo>
                    <a:pt x="337" y="598"/>
                    <a:pt x="316" y="586"/>
                    <a:pt x="310" y="583"/>
                  </a:cubicBezTo>
                  <a:cubicBezTo>
                    <a:pt x="304" y="579"/>
                    <a:pt x="294" y="579"/>
                    <a:pt x="293" y="580"/>
                  </a:cubicBezTo>
                  <a:cubicBezTo>
                    <a:pt x="292" y="581"/>
                    <a:pt x="284" y="569"/>
                    <a:pt x="280" y="566"/>
                  </a:cubicBezTo>
                  <a:cubicBezTo>
                    <a:pt x="276" y="562"/>
                    <a:pt x="263" y="560"/>
                    <a:pt x="263" y="563"/>
                  </a:cubicBezTo>
                  <a:cubicBezTo>
                    <a:pt x="262" y="566"/>
                    <a:pt x="254" y="564"/>
                    <a:pt x="252" y="562"/>
                  </a:cubicBezTo>
                  <a:cubicBezTo>
                    <a:pt x="250" y="559"/>
                    <a:pt x="244" y="563"/>
                    <a:pt x="241" y="564"/>
                  </a:cubicBezTo>
                  <a:cubicBezTo>
                    <a:pt x="238" y="565"/>
                    <a:pt x="228" y="580"/>
                    <a:pt x="223" y="584"/>
                  </a:cubicBezTo>
                  <a:cubicBezTo>
                    <a:pt x="218" y="588"/>
                    <a:pt x="213" y="580"/>
                    <a:pt x="210" y="579"/>
                  </a:cubicBezTo>
                  <a:cubicBezTo>
                    <a:pt x="207" y="578"/>
                    <a:pt x="195" y="581"/>
                    <a:pt x="192" y="584"/>
                  </a:cubicBezTo>
                  <a:cubicBezTo>
                    <a:pt x="188" y="586"/>
                    <a:pt x="181" y="567"/>
                    <a:pt x="183" y="559"/>
                  </a:cubicBezTo>
                  <a:cubicBezTo>
                    <a:pt x="184" y="550"/>
                    <a:pt x="175" y="533"/>
                    <a:pt x="168" y="532"/>
                  </a:cubicBezTo>
                  <a:cubicBezTo>
                    <a:pt x="160" y="532"/>
                    <a:pt x="158" y="514"/>
                    <a:pt x="159" y="507"/>
                  </a:cubicBezTo>
                  <a:cubicBezTo>
                    <a:pt x="161" y="500"/>
                    <a:pt x="146" y="496"/>
                    <a:pt x="143" y="496"/>
                  </a:cubicBezTo>
                  <a:cubicBezTo>
                    <a:pt x="139" y="495"/>
                    <a:pt x="130" y="505"/>
                    <a:pt x="128" y="509"/>
                  </a:cubicBezTo>
                  <a:cubicBezTo>
                    <a:pt x="127" y="514"/>
                    <a:pt x="93" y="503"/>
                    <a:pt x="97" y="483"/>
                  </a:cubicBezTo>
                  <a:cubicBezTo>
                    <a:pt x="101" y="463"/>
                    <a:pt x="117" y="443"/>
                    <a:pt x="121" y="440"/>
                  </a:cubicBezTo>
                  <a:cubicBezTo>
                    <a:pt x="125" y="438"/>
                    <a:pt x="146" y="436"/>
                    <a:pt x="151" y="439"/>
                  </a:cubicBezTo>
                  <a:cubicBezTo>
                    <a:pt x="156" y="442"/>
                    <a:pt x="160" y="439"/>
                    <a:pt x="161" y="438"/>
                  </a:cubicBezTo>
                  <a:cubicBezTo>
                    <a:pt x="162" y="437"/>
                    <a:pt x="179" y="438"/>
                    <a:pt x="184" y="440"/>
                  </a:cubicBezTo>
                  <a:cubicBezTo>
                    <a:pt x="189" y="442"/>
                    <a:pt x="197" y="462"/>
                    <a:pt x="202" y="465"/>
                  </a:cubicBezTo>
                  <a:cubicBezTo>
                    <a:pt x="208" y="467"/>
                    <a:pt x="210" y="452"/>
                    <a:pt x="210" y="448"/>
                  </a:cubicBezTo>
                  <a:cubicBezTo>
                    <a:pt x="211" y="444"/>
                    <a:pt x="208" y="435"/>
                    <a:pt x="207" y="432"/>
                  </a:cubicBezTo>
                  <a:cubicBezTo>
                    <a:pt x="205" y="429"/>
                    <a:pt x="215" y="405"/>
                    <a:pt x="223" y="401"/>
                  </a:cubicBezTo>
                  <a:cubicBezTo>
                    <a:pt x="231" y="397"/>
                    <a:pt x="240" y="383"/>
                    <a:pt x="239" y="381"/>
                  </a:cubicBezTo>
                  <a:cubicBezTo>
                    <a:pt x="239" y="378"/>
                    <a:pt x="246" y="376"/>
                    <a:pt x="248" y="375"/>
                  </a:cubicBezTo>
                  <a:cubicBezTo>
                    <a:pt x="250" y="374"/>
                    <a:pt x="247" y="355"/>
                    <a:pt x="251" y="350"/>
                  </a:cubicBezTo>
                  <a:cubicBezTo>
                    <a:pt x="254" y="346"/>
                    <a:pt x="269" y="337"/>
                    <a:pt x="274" y="335"/>
                  </a:cubicBezTo>
                  <a:cubicBezTo>
                    <a:pt x="279" y="333"/>
                    <a:pt x="283" y="321"/>
                    <a:pt x="281" y="318"/>
                  </a:cubicBezTo>
                  <a:cubicBezTo>
                    <a:pt x="279" y="316"/>
                    <a:pt x="293" y="304"/>
                    <a:pt x="301" y="302"/>
                  </a:cubicBezTo>
                  <a:cubicBezTo>
                    <a:pt x="308" y="299"/>
                    <a:pt x="315" y="306"/>
                    <a:pt x="313" y="307"/>
                  </a:cubicBezTo>
                  <a:cubicBezTo>
                    <a:pt x="314" y="306"/>
                    <a:pt x="324" y="301"/>
                    <a:pt x="329" y="298"/>
                  </a:cubicBezTo>
                  <a:cubicBezTo>
                    <a:pt x="334" y="295"/>
                    <a:pt x="329" y="285"/>
                    <a:pt x="326" y="283"/>
                  </a:cubicBezTo>
                  <a:cubicBezTo>
                    <a:pt x="322" y="280"/>
                    <a:pt x="324" y="269"/>
                    <a:pt x="328" y="268"/>
                  </a:cubicBezTo>
                  <a:cubicBezTo>
                    <a:pt x="332" y="267"/>
                    <a:pt x="336" y="258"/>
                    <a:pt x="335" y="256"/>
                  </a:cubicBezTo>
                  <a:cubicBezTo>
                    <a:pt x="334" y="254"/>
                    <a:pt x="351" y="258"/>
                    <a:pt x="357" y="253"/>
                  </a:cubicBezTo>
                  <a:cubicBezTo>
                    <a:pt x="364" y="248"/>
                    <a:pt x="359" y="264"/>
                    <a:pt x="355" y="271"/>
                  </a:cubicBezTo>
                  <a:cubicBezTo>
                    <a:pt x="350" y="278"/>
                    <a:pt x="358" y="284"/>
                    <a:pt x="361" y="283"/>
                  </a:cubicBezTo>
                  <a:cubicBezTo>
                    <a:pt x="364" y="282"/>
                    <a:pt x="368" y="287"/>
                    <a:pt x="368" y="288"/>
                  </a:cubicBezTo>
                  <a:cubicBezTo>
                    <a:pt x="369" y="290"/>
                    <a:pt x="376" y="287"/>
                    <a:pt x="380" y="288"/>
                  </a:cubicBezTo>
                  <a:cubicBezTo>
                    <a:pt x="384" y="290"/>
                    <a:pt x="387" y="282"/>
                    <a:pt x="387" y="279"/>
                  </a:cubicBezTo>
                  <a:cubicBezTo>
                    <a:pt x="388" y="275"/>
                    <a:pt x="377" y="268"/>
                    <a:pt x="375" y="263"/>
                  </a:cubicBezTo>
                  <a:cubicBezTo>
                    <a:pt x="373" y="259"/>
                    <a:pt x="373" y="233"/>
                    <a:pt x="372" y="228"/>
                  </a:cubicBezTo>
                  <a:cubicBezTo>
                    <a:pt x="372" y="223"/>
                    <a:pt x="365" y="214"/>
                    <a:pt x="363" y="216"/>
                  </a:cubicBezTo>
                  <a:cubicBezTo>
                    <a:pt x="361" y="217"/>
                    <a:pt x="356" y="202"/>
                    <a:pt x="353" y="199"/>
                  </a:cubicBezTo>
                  <a:cubicBezTo>
                    <a:pt x="349" y="196"/>
                    <a:pt x="348" y="189"/>
                    <a:pt x="348" y="186"/>
                  </a:cubicBezTo>
                  <a:cubicBezTo>
                    <a:pt x="348" y="184"/>
                    <a:pt x="336" y="171"/>
                    <a:pt x="333" y="165"/>
                  </a:cubicBezTo>
                  <a:cubicBezTo>
                    <a:pt x="330" y="159"/>
                    <a:pt x="326" y="160"/>
                    <a:pt x="325" y="163"/>
                  </a:cubicBezTo>
                  <a:cubicBezTo>
                    <a:pt x="325" y="166"/>
                    <a:pt x="316" y="166"/>
                    <a:pt x="313" y="166"/>
                  </a:cubicBezTo>
                  <a:cubicBezTo>
                    <a:pt x="309" y="165"/>
                    <a:pt x="306" y="151"/>
                    <a:pt x="306" y="146"/>
                  </a:cubicBezTo>
                  <a:cubicBezTo>
                    <a:pt x="306" y="141"/>
                    <a:pt x="290" y="140"/>
                    <a:pt x="288" y="136"/>
                  </a:cubicBezTo>
                  <a:cubicBezTo>
                    <a:pt x="285" y="132"/>
                    <a:pt x="274" y="134"/>
                    <a:pt x="273" y="131"/>
                  </a:cubicBezTo>
                  <a:cubicBezTo>
                    <a:pt x="271" y="128"/>
                    <a:pt x="262" y="125"/>
                    <a:pt x="260" y="126"/>
                  </a:cubicBezTo>
                  <a:cubicBezTo>
                    <a:pt x="258" y="127"/>
                    <a:pt x="259" y="165"/>
                    <a:pt x="257" y="175"/>
                  </a:cubicBezTo>
                  <a:cubicBezTo>
                    <a:pt x="255" y="185"/>
                    <a:pt x="247" y="194"/>
                    <a:pt x="244" y="194"/>
                  </a:cubicBezTo>
                  <a:cubicBezTo>
                    <a:pt x="241" y="193"/>
                    <a:pt x="243" y="201"/>
                    <a:pt x="245" y="200"/>
                  </a:cubicBezTo>
                  <a:cubicBezTo>
                    <a:pt x="247" y="199"/>
                    <a:pt x="239" y="211"/>
                    <a:pt x="238" y="219"/>
                  </a:cubicBezTo>
                  <a:cubicBezTo>
                    <a:pt x="236" y="226"/>
                    <a:pt x="229" y="218"/>
                    <a:pt x="227" y="211"/>
                  </a:cubicBezTo>
                  <a:cubicBezTo>
                    <a:pt x="226" y="204"/>
                    <a:pt x="219" y="195"/>
                    <a:pt x="217" y="197"/>
                  </a:cubicBezTo>
                  <a:cubicBezTo>
                    <a:pt x="216" y="200"/>
                    <a:pt x="210" y="195"/>
                    <a:pt x="208" y="196"/>
                  </a:cubicBezTo>
                  <a:cubicBezTo>
                    <a:pt x="206" y="198"/>
                    <a:pt x="192" y="188"/>
                    <a:pt x="186" y="185"/>
                  </a:cubicBezTo>
                  <a:cubicBezTo>
                    <a:pt x="180" y="182"/>
                    <a:pt x="177" y="164"/>
                    <a:pt x="173" y="162"/>
                  </a:cubicBezTo>
                  <a:cubicBezTo>
                    <a:pt x="170" y="161"/>
                    <a:pt x="173" y="158"/>
                    <a:pt x="173" y="156"/>
                  </a:cubicBezTo>
                  <a:cubicBezTo>
                    <a:pt x="173" y="153"/>
                    <a:pt x="184" y="143"/>
                    <a:pt x="187" y="139"/>
                  </a:cubicBezTo>
                  <a:cubicBezTo>
                    <a:pt x="191" y="135"/>
                    <a:pt x="203" y="118"/>
                    <a:pt x="208" y="115"/>
                  </a:cubicBezTo>
                  <a:cubicBezTo>
                    <a:pt x="213" y="111"/>
                    <a:pt x="217" y="102"/>
                    <a:pt x="216" y="100"/>
                  </a:cubicBezTo>
                  <a:cubicBezTo>
                    <a:pt x="215" y="99"/>
                    <a:pt x="237" y="92"/>
                    <a:pt x="243" y="90"/>
                  </a:cubicBezTo>
                  <a:cubicBezTo>
                    <a:pt x="249" y="88"/>
                    <a:pt x="254" y="71"/>
                    <a:pt x="255" y="66"/>
                  </a:cubicBezTo>
                  <a:cubicBezTo>
                    <a:pt x="256" y="62"/>
                    <a:pt x="251" y="53"/>
                    <a:pt x="249" y="51"/>
                  </a:cubicBezTo>
                  <a:cubicBezTo>
                    <a:pt x="246" y="50"/>
                    <a:pt x="257" y="50"/>
                    <a:pt x="261" y="52"/>
                  </a:cubicBezTo>
                  <a:cubicBezTo>
                    <a:pt x="264" y="54"/>
                    <a:pt x="276" y="48"/>
                    <a:pt x="280" y="51"/>
                  </a:cubicBezTo>
                  <a:cubicBezTo>
                    <a:pt x="284" y="53"/>
                    <a:pt x="294" y="58"/>
                    <a:pt x="300" y="63"/>
                  </a:cubicBezTo>
                  <a:cubicBezTo>
                    <a:pt x="300" y="63"/>
                    <a:pt x="300" y="63"/>
                    <a:pt x="299" y="75"/>
                  </a:cubicBezTo>
                  <a:cubicBezTo>
                    <a:pt x="296" y="95"/>
                    <a:pt x="296" y="95"/>
                    <a:pt x="296" y="95"/>
                  </a:cubicBezTo>
                  <a:cubicBezTo>
                    <a:pt x="279" y="103"/>
                    <a:pt x="274" y="115"/>
                    <a:pt x="280" y="115"/>
                  </a:cubicBezTo>
                  <a:cubicBezTo>
                    <a:pt x="286" y="114"/>
                    <a:pt x="313" y="127"/>
                    <a:pt x="321" y="132"/>
                  </a:cubicBezTo>
                  <a:cubicBezTo>
                    <a:pt x="329" y="138"/>
                    <a:pt x="331" y="124"/>
                    <a:pt x="334" y="120"/>
                  </a:cubicBezTo>
                  <a:cubicBezTo>
                    <a:pt x="336" y="115"/>
                    <a:pt x="335" y="102"/>
                    <a:pt x="334" y="99"/>
                  </a:cubicBezTo>
                  <a:cubicBezTo>
                    <a:pt x="332" y="97"/>
                    <a:pt x="342" y="98"/>
                    <a:pt x="345" y="100"/>
                  </a:cubicBezTo>
                  <a:cubicBezTo>
                    <a:pt x="349" y="103"/>
                    <a:pt x="352" y="97"/>
                    <a:pt x="355" y="96"/>
                  </a:cubicBezTo>
                  <a:cubicBezTo>
                    <a:pt x="357" y="95"/>
                    <a:pt x="358" y="84"/>
                    <a:pt x="359" y="82"/>
                  </a:cubicBezTo>
                  <a:cubicBezTo>
                    <a:pt x="361" y="79"/>
                    <a:pt x="354" y="77"/>
                    <a:pt x="354" y="74"/>
                  </a:cubicBezTo>
                  <a:cubicBezTo>
                    <a:pt x="354" y="71"/>
                    <a:pt x="341" y="66"/>
                    <a:pt x="337" y="64"/>
                  </a:cubicBezTo>
                  <a:cubicBezTo>
                    <a:pt x="333" y="62"/>
                    <a:pt x="332" y="54"/>
                    <a:pt x="334" y="52"/>
                  </a:cubicBezTo>
                  <a:cubicBezTo>
                    <a:pt x="336" y="51"/>
                    <a:pt x="333" y="40"/>
                    <a:pt x="331" y="36"/>
                  </a:cubicBezTo>
                  <a:cubicBezTo>
                    <a:pt x="329" y="33"/>
                    <a:pt x="316" y="30"/>
                    <a:pt x="312" y="30"/>
                  </a:cubicBezTo>
                  <a:cubicBezTo>
                    <a:pt x="307" y="30"/>
                    <a:pt x="303" y="20"/>
                    <a:pt x="300" y="18"/>
                  </a:cubicBezTo>
                  <a:cubicBezTo>
                    <a:pt x="298" y="17"/>
                    <a:pt x="281" y="15"/>
                    <a:pt x="277" y="16"/>
                  </a:cubicBezTo>
                  <a:cubicBezTo>
                    <a:pt x="273" y="17"/>
                    <a:pt x="266" y="4"/>
                    <a:pt x="259" y="8"/>
                  </a:cubicBezTo>
                  <a:cubicBezTo>
                    <a:pt x="252" y="12"/>
                    <a:pt x="244" y="4"/>
                    <a:pt x="241" y="2"/>
                  </a:cubicBezTo>
                  <a:cubicBezTo>
                    <a:pt x="238" y="0"/>
                    <a:pt x="222" y="18"/>
                    <a:pt x="222" y="30"/>
                  </a:cubicBezTo>
                  <a:cubicBezTo>
                    <a:pt x="222" y="42"/>
                    <a:pt x="228" y="54"/>
                    <a:pt x="231" y="54"/>
                  </a:cubicBezTo>
                  <a:cubicBezTo>
                    <a:pt x="233" y="55"/>
                    <a:pt x="230" y="66"/>
                    <a:pt x="228" y="69"/>
                  </a:cubicBezTo>
                  <a:cubicBezTo>
                    <a:pt x="225" y="72"/>
                    <a:pt x="218" y="66"/>
                    <a:pt x="221" y="63"/>
                  </a:cubicBezTo>
                  <a:cubicBezTo>
                    <a:pt x="223" y="60"/>
                    <a:pt x="213" y="47"/>
                    <a:pt x="210" y="42"/>
                  </a:cubicBezTo>
                  <a:cubicBezTo>
                    <a:pt x="208" y="38"/>
                    <a:pt x="199" y="35"/>
                    <a:pt x="194" y="33"/>
                  </a:cubicBezTo>
                  <a:cubicBezTo>
                    <a:pt x="190" y="36"/>
                    <a:pt x="187" y="40"/>
                    <a:pt x="184" y="44"/>
                  </a:cubicBezTo>
                  <a:cubicBezTo>
                    <a:pt x="185" y="48"/>
                    <a:pt x="186" y="54"/>
                    <a:pt x="185" y="58"/>
                  </a:cubicBezTo>
                  <a:cubicBezTo>
                    <a:pt x="183" y="66"/>
                    <a:pt x="176" y="67"/>
                    <a:pt x="176" y="64"/>
                  </a:cubicBezTo>
                  <a:cubicBezTo>
                    <a:pt x="176" y="62"/>
                    <a:pt x="173" y="61"/>
                    <a:pt x="169" y="61"/>
                  </a:cubicBezTo>
                  <a:cubicBezTo>
                    <a:pt x="78" y="170"/>
                    <a:pt x="17" y="305"/>
                    <a:pt x="0" y="453"/>
                  </a:cubicBezTo>
                  <a:cubicBezTo>
                    <a:pt x="4" y="458"/>
                    <a:pt x="8" y="462"/>
                    <a:pt x="9" y="466"/>
                  </a:cubicBezTo>
                  <a:cubicBezTo>
                    <a:pt x="11" y="473"/>
                    <a:pt x="22" y="477"/>
                    <a:pt x="24" y="478"/>
                  </a:cubicBezTo>
                  <a:cubicBezTo>
                    <a:pt x="27" y="480"/>
                    <a:pt x="27" y="466"/>
                    <a:pt x="26" y="462"/>
                  </a:cubicBezTo>
                  <a:cubicBezTo>
                    <a:pt x="24" y="458"/>
                    <a:pt x="29" y="456"/>
                    <a:pt x="29" y="459"/>
                  </a:cubicBezTo>
                  <a:cubicBezTo>
                    <a:pt x="28" y="462"/>
                    <a:pt x="39" y="474"/>
                    <a:pt x="43" y="478"/>
                  </a:cubicBezTo>
                  <a:cubicBezTo>
                    <a:pt x="46" y="483"/>
                    <a:pt x="50" y="511"/>
                    <a:pt x="54" y="517"/>
                  </a:cubicBezTo>
                  <a:cubicBezTo>
                    <a:pt x="57" y="524"/>
                    <a:pt x="90" y="536"/>
                    <a:pt x="101" y="539"/>
                  </a:cubicBezTo>
                  <a:cubicBezTo>
                    <a:pt x="111" y="541"/>
                    <a:pt x="125" y="553"/>
                    <a:pt x="127" y="556"/>
                  </a:cubicBezTo>
                  <a:cubicBezTo>
                    <a:pt x="129" y="560"/>
                    <a:pt x="143" y="561"/>
                    <a:pt x="146" y="563"/>
                  </a:cubicBezTo>
                  <a:cubicBezTo>
                    <a:pt x="149" y="564"/>
                    <a:pt x="156" y="574"/>
                    <a:pt x="159" y="576"/>
                  </a:cubicBezTo>
                  <a:cubicBezTo>
                    <a:pt x="162" y="578"/>
                    <a:pt x="165" y="583"/>
                    <a:pt x="165" y="585"/>
                  </a:cubicBezTo>
                  <a:cubicBezTo>
                    <a:pt x="165" y="587"/>
                    <a:pt x="184" y="594"/>
                    <a:pt x="188" y="599"/>
                  </a:cubicBezTo>
                  <a:cubicBezTo>
                    <a:pt x="193" y="604"/>
                    <a:pt x="200" y="602"/>
                    <a:pt x="201" y="600"/>
                  </a:cubicBezTo>
                  <a:cubicBezTo>
                    <a:pt x="203" y="598"/>
                    <a:pt x="207" y="610"/>
                    <a:pt x="209" y="614"/>
                  </a:cubicBezTo>
                  <a:cubicBezTo>
                    <a:pt x="210" y="618"/>
                    <a:pt x="211" y="629"/>
                    <a:pt x="209" y="630"/>
                  </a:cubicBezTo>
                  <a:cubicBezTo>
                    <a:pt x="208" y="632"/>
                    <a:pt x="205" y="651"/>
                    <a:pt x="202" y="654"/>
                  </a:cubicBezTo>
                  <a:cubicBezTo>
                    <a:pt x="199" y="658"/>
                    <a:pt x="192" y="685"/>
                    <a:pt x="194" y="691"/>
                  </a:cubicBezTo>
                  <a:cubicBezTo>
                    <a:pt x="195" y="696"/>
                    <a:pt x="204" y="707"/>
                    <a:pt x="208" y="709"/>
                  </a:cubicBezTo>
                  <a:cubicBezTo>
                    <a:pt x="212" y="711"/>
                    <a:pt x="210" y="716"/>
                    <a:pt x="207" y="717"/>
                  </a:cubicBezTo>
                  <a:cubicBezTo>
                    <a:pt x="204" y="717"/>
                    <a:pt x="205" y="743"/>
                    <a:pt x="212" y="747"/>
                  </a:cubicBezTo>
                  <a:cubicBezTo>
                    <a:pt x="219" y="751"/>
                    <a:pt x="225" y="763"/>
                    <a:pt x="224" y="765"/>
                  </a:cubicBezTo>
                  <a:cubicBezTo>
                    <a:pt x="223" y="767"/>
                    <a:pt x="237" y="780"/>
                    <a:pt x="242" y="785"/>
                  </a:cubicBezTo>
                  <a:cubicBezTo>
                    <a:pt x="247" y="790"/>
                    <a:pt x="258" y="812"/>
                    <a:pt x="260" y="820"/>
                  </a:cubicBezTo>
                  <a:cubicBezTo>
                    <a:pt x="263" y="827"/>
                    <a:pt x="261" y="839"/>
                    <a:pt x="261" y="842"/>
                  </a:cubicBezTo>
                  <a:cubicBezTo>
                    <a:pt x="260" y="845"/>
                    <a:pt x="263" y="851"/>
                    <a:pt x="264" y="854"/>
                  </a:cubicBezTo>
                  <a:cubicBezTo>
                    <a:pt x="264" y="856"/>
                    <a:pt x="259" y="879"/>
                    <a:pt x="261" y="887"/>
                  </a:cubicBezTo>
                  <a:cubicBezTo>
                    <a:pt x="263" y="896"/>
                    <a:pt x="251" y="924"/>
                    <a:pt x="251" y="938"/>
                  </a:cubicBezTo>
                  <a:cubicBezTo>
                    <a:pt x="251" y="952"/>
                    <a:pt x="257" y="970"/>
                    <a:pt x="260" y="968"/>
                  </a:cubicBezTo>
                  <a:cubicBezTo>
                    <a:pt x="262" y="967"/>
                    <a:pt x="263" y="981"/>
                    <a:pt x="259" y="982"/>
                  </a:cubicBezTo>
                  <a:cubicBezTo>
                    <a:pt x="255" y="984"/>
                    <a:pt x="250" y="995"/>
                    <a:pt x="252" y="996"/>
                  </a:cubicBezTo>
                  <a:cubicBezTo>
                    <a:pt x="255" y="996"/>
                    <a:pt x="252" y="1007"/>
                    <a:pt x="253" y="1011"/>
                  </a:cubicBezTo>
                  <a:cubicBezTo>
                    <a:pt x="253" y="1016"/>
                    <a:pt x="257" y="1044"/>
                    <a:pt x="258" y="1051"/>
                  </a:cubicBezTo>
                  <a:cubicBezTo>
                    <a:pt x="259" y="1059"/>
                    <a:pt x="269" y="1076"/>
                    <a:pt x="271" y="1082"/>
                  </a:cubicBezTo>
                  <a:cubicBezTo>
                    <a:pt x="273" y="1088"/>
                    <a:pt x="275" y="1099"/>
                    <a:pt x="276" y="1101"/>
                  </a:cubicBezTo>
                  <a:cubicBezTo>
                    <a:pt x="277" y="1102"/>
                    <a:pt x="278" y="1104"/>
                    <a:pt x="278" y="1104"/>
                  </a:cubicBezTo>
                  <a:cubicBezTo>
                    <a:pt x="278" y="1104"/>
                    <a:pt x="286" y="1107"/>
                    <a:pt x="289" y="1109"/>
                  </a:cubicBezTo>
                  <a:cubicBezTo>
                    <a:pt x="291" y="1111"/>
                    <a:pt x="307" y="1110"/>
                    <a:pt x="313" y="1109"/>
                  </a:cubicBezTo>
                  <a:cubicBezTo>
                    <a:pt x="318" y="1108"/>
                    <a:pt x="313" y="1103"/>
                    <a:pt x="311" y="1100"/>
                  </a:cubicBezTo>
                  <a:cubicBezTo>
                    <a:pt x="308" y="1097"/>
                    <a:pt x="306" y="1085"/>
                    <a:pt x="303" y="1083"/>
                  </a:cubicBezTo>
                  <a:cubicBezTo>
                    <a:pt x="301" y="1082"/>
                    <a:pt x="300" y="1066"/>
                    <a:pt x="302" y="1062"/>
                  </a:cubicBezTo>
                  <a:cubicBezTo>
                    <a:pt x="304" y="1059"/>
                    <a:pt x="314" y="1053"/>
                    <a:pt x="315" y="1050"/>
                  </a:cubicBezTo>
                  <a:cubicBezTo>
                    <a:pt x="316" y="1047"/>
                    <a:pt x="316" y="1033"/>
                    <a:pt x="314" y="1031"/>
                  </a:cubicBezTo>
                  <a:cubicBezTo>
                    <a:pt x="311" y="1029"/>
                    <a:pt x="315" y="1012"/>
                    <a:pt x="313" y="1004"/>
                  </a:cubicBezTo>
                  <a:cubicBezTo>
                    <a:pt x="311" y="995"/>
                    <a:pt x="327" y="987"/>
                    <a:pt x="328" y="981"/>
                  </a:cubicBezTo>
                  <a:cubicBezTo>
                    <a:pt x="329" y="974"/>
                    <a:pt x="347" y="967"/>
                    <a:pt x="351" y="963"/>
                  </a:cubicBezTo>
                  <a:cubicBezTo>
                    <a:pt x="356" y="960"/>
                    <a:pt x="359" y="941"/>
                    <a:pt x="357" y="936"/>
                  </a:cubicBezTo>
                  <a:cubicBezTo>
                    <a:pt x="355" y="932"/>
                    <a:pt x="364" y="929"/>
                    <a:pt x="368" y="929"/>
                  </a:cubicBezTo>
                  <a:cubicBezTo>
                    <a:pt x="371" y="929"/>
                    <a:pt x="376" y="926"/>
                    <a:pt x="377" y="926"/>
                  </a:cubicBezTo>
                  <a:cubicBezTo>
                    <a:pt x="379" y="926"/>
                    <a:pt x="383" y="918"/>
                    <a:pt x="386" y="916"/>
                  </a:cubicBezTo>
                  <a:cubicBezTo>
                    <a:pt x="388" y="914"/>
                    <a:pt x="393" y="893"/>
                    <a:pt x="398" y="890"/>
                  </a:cubicBezTo>
                  <a:cubicBezTo>
                    <a:pt x="402" y="887"/>
                    <a:pt x="406" y="874"/>
                    <a:pt x="406" y="871"/>
                  </a:cubicBezTo>
                  <a:cubicBezTo>
                    <a:pt x="406" y="867"/>
                    <a:pt x="413" y="856"/>
                    <a:pt x="415" y="853"/>
                  </a:cubicBezTo>
                  <a:cubicBezTo>
                    <a:pt x="417" y="850"/>
                    <a:pt x="434" y="842"/>
                    <a:pt x="437" y="841"/>
                  </a:cubicBezTo>
                  <a:cubicBezTo>
                    <a:pt x="440" y="840"/>
                    <a:pt x="445" y="813"/>
                    <a:pt x="446" y="803"/>
                  </a:cubicBezTo>
                  <a:cubicBezTo>
                    <a:pt x="447" y="793"/>
                    <a:pt x="452" y="780"/>
                    <a:pt x="453" y="777"/>
                  </a:cubicBezTo>
                  <a:cubicBezTo>
                    <a:pt x="453" y="774"/>
                    <a:pt x="458" y="771"/>
                    <a:pt x="459" y="770"/>
                  </a:cubicBezTo>
                  <a:cubicBezTo>
                    <a:pt x="460" y="769"/>
                    <a:pt x="464" y="757"/>
                    <a:pt x="467" y="754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Line 149"/>
            <p:cNvSpPr>
              <a:spLocks noChangeShapeType="1"/>
            </p:cNvSpPr>
            <p:nvPr userDrawn="1"/>
          </p:nvSpPr>
          <p:spPr bwMode="auto">
            <a:xfrm>
              <a:off x="6856413" y="1771651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Line 150"/>
            <p:cNvSpPr>
              <a:spLocks noChangeShapeType="1"/>
            </p:cNvSpPr>
            <p:nvPr userDrawn="1"/>
          </p:nvSpPr>
          <p:spPr bwMode="auto">
            <a:xfrm>
              <a:off x="6856413" y="1771651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51"/>
            <p:cNvSpPr/>
            <p:nvPr userDrawn="1"/>
          </p:nvSpPr>
          <p:spPr bwMode="auto">
            <a:xfrm>
              <a:off x="6729413" y="1104901"/>
              <a:ext cx="247650" cy="169863"/>
            </a:xfrm>
            <a:custGeom>
              <a:avLst/>
              <a:gdLst>
                <a:gd name="T0" fmla="*/ 70 w 156"/>
                <a:gd name="T1" fmla="*/ 64 h 107"/>
                <a:gd name="T2" fmla="*/ 99 w 156"/>
                <a:gd name="T3" fmla="*/ 50 h 107"/>
                <a:gd name="T4" fmla="*/ 118 w 156"/>
                <a:gd name="T5" fmla="*/ 36 h 107"/>
                <a:gd name="T6" fmla="*/ 127 w 156"/>
                <a:gd name="T7" fmla="*/ 23 h 107"/>
                <a:gd name="T8" fmla="*/ 147 w 156"/>
                <a:gd name="T9" fmla="*/ 10 h 107"/>
                <a:gd name="T10" fmla="*/ 153 w 156"/>
                <a:gd name="T11" fmla="*/ 0 h 107"/>
                <a:gd name="T12" fmla="*/ 92 w 156"/>
                <a:gd name="T13" fmla="*/ 33 h 107"/>
                <a:gd name="T14" fmla="*/ 0 w 156"/>
                <a:gd name="T15" fmla="*/ 107 h 107"/>
                <a:gd name="T16" fmla="*/ 28 w 156"/>
                <a:gd name="T17" fmla="*/ 104 h 107"/>
                <a:gd name="T18" fmla="*/ 53 w 156"/>
                <a:gd name="T19" fmla="*/ 98 h 107"/>
                <a:gd name="T20" fmla="*/ 52 w 156"/>
                <a:gd name="T21" fmla="*/ 87 h 107"/>
                <a:gd name="T22" fmla="*/ 57 w 156"/>
                <a:gd name="T23" fmla="*/ 87 h 107"/>
                <a:gd name="T24" fmla="*/ 70 w 156"/>
                <a:gd name="T25" fmla="*/ 6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6" h="107">
                  <a:moveTo>
                    <a:pt x="70" y="64"/>
                  </a:moveTo>
                  <a:cubicBezTo>
                    <a:pt x="73" y="60"/>
                    <a:pt x="94" y="53"/>
                    <a:pt x="99" y="50"/>
                  </a:cubicBezTo>
                  <a:cubicBezTo>
                    <a:pt x="103" y="47"/>
                    <a:pt x="114" y="37"/>
                    <a:pt x="118" y="36"/>
                  </a:cubicBezTo>
                  <a:cubicBezTo>
                    <a:pt x="122" y="35"/>
                    <a:pt x="128" y="25"/>
                    <a:pt x="127" y="23"/>
                  </a:cubicBezTo>
                  <a:cubicBezTo>
                    <a:pt x="127" y="21"/>
                    <a:pt x="141" y="12"/>
                    <a:pt x="147" y="10"/>
                  </a:cubicBezTo>
                  <a:cubicBezTo>
                    <a:pt x="153" y="7"/>
                    <a:pt x="156" y="1"/>
                    <a:pt x="153" y="0"/>
                  </a:cubicBezTo>
                  <a:cubicBezTo>
                    <a:pt x="152" y="0"/>
                    <a:pt x="121" y="17"/>
                    <a:pt x="92" y="33"/>
                  </a:cubicBezTo>
                  <a:cubicBezTo>
                    <a:pt x="59" y="55"/>
                    <a:pt x="28" y="80"/>
                    <a:pt x="0" y="107"/>
                  </a:cubicBezTo>
                  <a:cubicBezTo>
                    <a:pt x="9" y="107"/>
                    <a:pt x="22" y="105"/>
                    <a:pt x="28" y="104"/>
                  </a:cubicBezTo>
                  <a:cubicBezTo>
                    <a:pt x="37" y="103"/>
                    <a:pt x="52" y="100"/>
                    <a:pt x="53" y="98"/>
                  </a:cubicBezTo>
                  <a:cubicBezTo>
                    <a:pt x="54" y="95"/>
                    <a:pt x="54" y="89"/>
                    <a:pt x="52" y="87"/>
                  </a:cubicBezTo>
                  <a:cubicBezTo>
                    <a:pt x="54" y="87"/>
                    <a:pt x="56" y="87"/>
                    <a:pt x="57" y="87"/>
                  </a:cubicBezTo>
                  <a:cubicBezTo>
                    <a:pt x="60" y="87"/>
                    <a:pt x="66" y="69"/>
                    <a:pt x="70" y="64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52"/>
            <p:cNvSpPr/>
            <p:nvPr userDrawn="1"/>
          </p:nvSpPr>
          <p:spPr bwMode="auto">
            <a:xfrm>
              <a:off x="7227888" y="1312864"/>
              <a:ext cx="1046163" cy="1449388"/>
            </a:xfrm>
            <a:custGeom>
              <a:avLst/>
              <a:gdLst>
                <a:gd name="T0" fmla="*/ 511 w 659"/>
                <a:gd name="T1" fmla="*/ 8 h 914"/>
                <a:gd name="T2" fmla="*/ 463 w 659"/>
                <a:gd name="T3" fmla="*/ 20 h 914"/>
                <a:gd name="T4" fmla="*/ 405 w 659"/>
                <a:gd name="T5" fmla="*/ 39 h 914"/>
                <a:gd name="T6" fmla="*/ 348 w 659"/>
                <a:gd name="T7" fmla="*/ 42 h 914"/>
                <a:gd name="T8" fmla="*/ 284 w 659"/>
                <a:gd name="T9" fmla="*/ 32 h 914"/>
                <a:gd name="T10" fmla="*/ 224 w 659"/>
                <a:gd name="T11" fmla="*/ 24 h 914"/>
                <a:gd name="T12" fmla="*/ 169 w 659"/>
                <a:gd name="T13" fmla="*/ 80 h 914"/>
                <a:gd name="T14" fmla="*/ 135 w 659"/>
                <a:gd name="T15" fmla="*/ 113 h 914"/>
                <a:gd name="T16" fmla="*/ 149 w 659"/>
                <a:gd name="T17" fmla="*/ 182 h 914"/>
                <a:gd name="T18" fmla="*/ 124 w 659"/>
                <a:gd name="T19" fmla="*/ 212 h 914"/>
                <a:gd name="T20" fmla="*/ 108 w 659"/>
                <a:gd name="T21" fmla="*/ 199 h 914"/>
                <a:gd name="T22" fmla="*/ 92 w 659"/>
                <a:gd name="T23" fmla="*/ 147 h 914"/>
                <a:gd name="T24" fmla="*/ 80 w 659"/>
                <a:gd name="T25" fmla="*/ 189 h 914"/>
                <a:gd name="T26" fmla="*/ 67 w 659"/>
                <a:gd name="T27" fmla="*/ 233 h 914"/>
                <a:gd name="T28" fmla="*/ 86 w 659"/>
                <a:gd name="T29" fmla="*/ 243 h 914"/>
                <a:gd name="T30" fmla="*/ 91 w 659"/>
                <a:gd name="T31" fmla="*/ 281 h 914"/>
                <a:gd name="T32" fmla="*/ 46 w 659"/>
                <a:gd name="T33" fmla="*/ 318 h 914"/>
                <a:gd name="T34" fmla="*/ 89 w 659"/>
                <a:gd name="T35" fmla="*/ 357 h 914"/>
                <a:gd name="T36" fmla="*/ 150 w 659"/>
                <a:gd name="T37" fmla="*/ 300 h 914"/>
                <a:gd name="T38" fmla="*/ 172 w 659"/>
                <a:gd name="T39" fmla="*/ 312 h 914"/>
                <a:gd name="T40" fmla="*/ 190 w 659"/>
                <a:gd name="T41" fmla="*/ 352 h 914"/>
                <a:gd name="T42" fmla="*/ 213 w 659"/>
                <a:gd name="T43" fmla="*/ 321 h 914"/>
                <a:gd name="T44" fmla="*/ 217 w 659"/>
                <a:gd name="T45" fmla="*/ 317 h 914"/>
                <a:gd name="T46" fmla="*/ 228 w 659"/>
                <a:gd name="T47" fmla="*/ 351 h 914"/>
                <a:gd name="T48" fmla="*/ 252 w 659"/>
                <a:gd name="T49" fmla="*/ 370 h 914"/>
                <a:gd name="T50" fmla="*/ 254 w 659"/>
                <a:gd name="T51" fmla="*/ 326 h 914"/>
                <a:gd name="T52" fmla="*/ 262 w 659"/>
                <a:gd name="T53" fmla="*/ 359 h 914"/>
                <a:gd name="T54" fmla="*/ 313 w 659"/>
                <a:gd name="T55" fmla="*/ 367 h 914"/>
                <a:gd name="T56" fmla="*/ 258 w 659"/>
                <a:gd name="T57" fmla="*/ 392 h 914"/>
                <a:gd name="T58" fmla="*/ 171 w 659"/>
                <a:gd name="T59" fmla="*/ 366 h 914"/>
                <a:gd name="T60" fmla="*/ 95 w 659"/>
                <a:gd name="T61" fmla="*/ 364 h 914"/>
                <a:gd name="T62" fmla="*/ 43 w 659"/>
                <a:gd name="T63" fmla="*/ 410 h 914"/>
                <a:gd name="T64" fmla="*/ 6 w 659"/>
                <a:gd name="T65" fmla="*/ 471 h 914"/>
                <a:gd name="T66" fmla="*/ 45 w 659"/>
                <a:gd name="T67" fmla="*/ 609 h 914"/>
                <a:gd name="T68" fmla="*/ 110 w 659"/>
                <a:gd name="T69" fmla="*/ 599 h 914"/>
                <a:gd name="T70" fmla="*/ 152 w 659"/>
                <a:gd name="T71" fmla="*/ 612 h 914"/>
                <a:gd name="T72" fmla="*/ 176 w 659"/>
                <a:gd name="T73" fmla="*/ 731 h 914"/>
                <a:gd name="T74" fmla="*/ 191 w 659"/>
                <a:gd name="T75" fmla="*/ 856 h 914"/>
                <a:gd name="T76" fmla="*/ 289 w 659"/>
                <a:gd name="T77" fmla="*/ 873 h 914"/>
                <a:gd name="T78" fmla="*/ 333 w 659"/>
                <a:gd name="T79" fmla="*/ 784 h 914"/>
                <a:gd name="T80" fmla="*/ 374 w 659"/>
                <a:gd name="T81" fmla="*/ 643 h 914"/>
                <a:gd name="T82" fmla="*/ 398 w 659"/>
                <a:gd name="T83" fmla="*/ 552 h 914"/>
                <a:gd name="T84" fmla="*/ 342 w 659"/>
                <a:gd name="T85" fmla="*/ 493 h 914"/>
                <a:gd name="T86" fmla="*/ 328 w 659"/>
                <a:gd name="T87" fmla="*/ 459 h 914"/>
                <a:gd name="T88" fmla="*/ 413 w 659"/>
                <a:gd name="T89" fmla="*/ 534 h 914"/>
                <a:gd name="T90" fmla="*/ 465 w 659"/>
                <a:gd name="T91" fmla="*/ 483 h 914"/>
                <a:gd name="T92" fmla="*/ 426 w 659"/>
                <a:gd name="T93" fmla="*/ 436 h 914"/>
                <a:gd name="T94" fmla="*/ 445 w 659"/>
                <a:gd name="T95" fmla="*/ 433 h 914"/>
                <a:gd name="T96" fmla="*/ 490 w 659"/>
                <a:gd name="T97" fmla="*/ 459 h 914"/>
                <a:gd name="T98" fmla="*/ 525 w 659"/>
                <a:gd name="T99" fmla="*/ 475 h 914"/>
                <a:gd name="T100" fmla="*/ 555 w 659"/>
                <a:gd name="T101" fmla="*/ 529 h 914"/>
                <a:gd name="T102" fmla="*/ 583 w 659"/>
                <a:gd name="T103" fmla="*/ 583 h 914"/>
                <a:gd name="T104" fmla="*/ 611 w 659"/>
                <a:gd name="T105" fmla="*/ 521 h 914"/>
                <a:gd name="T106" fmla="*/ 652 w 659"/>
                <a:gd name="T107" fmla="*/ 481 h 914"/>
                <a:gd name="T108" fmla="*/ 517 w 659"/>
                <a:gd name="T109" fmla="*/ 12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59" h="914">
                  <a:moveTo>
                    <a:pt x="517" y="12"/>
                  </a:moveTo>
                  <a:cubicBezTo>
                    <a:pt x="517" y="13"/>
                    <a:pt x="517" y="13"/>
                    <a:pt x="517" y="14"/>
                  </a:cubicBezTo>
                  <a:cubicBezTo>
                    <a:pt x="515" y="16"/>
                    <a:pt x="511" y="12"/>
                    <a:pt x="511" y="8"/>
                  </a:cubicBezTo>
                  <a:cubicBezTo>
                    <a:pt x="511" y="4"/>
                    <a:pt x="500" y="1"/>
                    <a:pt x="498" y="4"/>
                  </a:cubicBezTo>
                  <a:cubicBezTo>
                    <a:pt x="497" y="7"/>
                    <a:pt x="489" y="3"/>
                    <a:pt x="486" y="2"/>
                  </a:cubicBezTo>
                  <a:cubicBezTo>
                    <a:pt x="483" y="0"/>
                    <a:pt x="468" y="15"/>
                    <a:pt x="463" y="20"/>
                  </a:cubicBezTo>
                  <a:cubicBezTo>
                    <a:pt x="458" y="25"/>
                    <a:pt x="433" y="29"/>
                    <a:pt x="428" y="27"/>
                  </a:cubicBezTo>
                  <a:cubicBezTo>
                    <a:pt x="423" y="25"/>
                    <a:pt x="419" y="39"/>
                    <a:pt x="423" y="39"/>
                  </a:cubicBezTo>
                  <a:cubicBezTo>
                    <a:pt x="427" y="40"/>
                    <a:pt x="413" y="39"/>
                    <a:pt x="405" y="39"/>
                  </a:cubicBezTo>
                  <a:cubicBezTo>
                    <a:pt x="397" y="40"/>
                    <a:pt x="374" y="49"/>
                    <a:pt x="369" y="53"/>
                  </a:cubicBezTo>
                  <a:cubicBezTo>
                    <a:pt x="364" y="57"/>
                    <a:pt x="359" y="52"/>
                    <a:pt x="359" y="49"/>
                  </a:cubicBezTo>
                  <a:cubicBezTo>
                    <a:pt x="359" y="46"/>
                    <a:pt x="351" y="43"/>
                    <a:pt x="348" y="42"/>
                  </a:cubicBezTo>
                  <a:cubicBezTo>
                    <a:pt x="346" y="42"/>
                    <a:pt x="340" y="59"/>
                    <a:pt x="336" y="63"/>
                  </a:cubicBezTo>
                  <a:cubicBezTo>
                    <a:pt x="331" y="66"/>
                    <a:pt x="326" y="49"/>
                    <a:pt x="316" y="46"/>
                  </a:cubicBezTo>
                  <a:cubicBezTo>
                    <a:pt x="305" y="43"/>
                    <a:pt x="288" y="33"/>
                    <a:pt x="284" y="32"/>
                  </a:cubicBezTo>
                  <a:cubicBezTo>
                    <a:pt x="279" y="31"/>
                    <a:pt x="270" y="21"/>
                    <a:pt x="267" y="18"/>
                  </a:cubicBezTo>
                  <a:cubicBezTo>
                    <a:pt x="264" y="15"/>
                    <a:pt x="251" y="13"/>
                    <a:pt x="246" y="13"/>
                  </a:cubicBezTo>
                  <a:cubicBezTo>
                    <a:pt x="242" y="13"/>
                    <a:pt x="228" y="21"/>
                    <a:pt x="224" y="24"/>
                  </a:cubicBezTo>
                  <a:cubicBezTo>
                    <a:pt x="221" y="27"/>
                    <a:pt x="215" y="26"/>
                    <a:pt x="213" y="28"/>
                  </a:cubicBezTo>
                  <a:cubicBezTo>
                    <a:pt x="211" y="29"/>
                    <a:pt x="195" y="44"/>
                    <a:pt x="189" y="49"/>
                  </a:cubicBezTo>
                  <a:cubicBezTo>
                    <a:pt x="183" y="54"/>
                    <a:pt x="172" y="75"/>
                    <a:pt x="169" y="80"/>
                  </a:cubicBezTo>
                  <a:cubicBezTo>
                    <a:pt x="165" y="85"/>
                    <a:pt x="160" y="86"/>
                    <a:pt x="158" y="86"/>
                  </a:cubicBezTo>
                  <a:cubicBezTo>
                    <a:pt x="156" y="86"/>
                    <a:pt x="155" y="91"/>
                    <a:pt x="155" y="93"/>
                  </a:cubicBezTo>
                  <a:cubicBezTo>
                    <a:pt x="155" y="96"/>
                    <a:pt x="136" y="105"/>
                    <a:pt x="135" y="113"/>
                  </a:cubicBezTo>
                  <a:cubicBezTo>
                    <a:pt x="133" y="121"/>
                    <a:pt x="136" y="140"/>
                    <a:pt x="136" y="147"/>
                  </a:cubicBezTo>
                  <a:cubicBezTo>
                    <a:pt x="136" y="154"/>
                    <a:pt x="143" y="167"/>
                    <a:pt x="148" y="167"/>
                  </a:cubicBezTo>
                  <a:cubicBezTo>
                    <a:pt x="153" y="167"/>
                    <a:pt x="150" y="179"/>
                    <a:pt x="149" y="182"/>
                  </a:cubicBezTo>
                  <a:cubicBezTo>
                    <a:pt x="148" y="185"/>
                    <a:pt x="152" y="188"/>
                    <a:pt x="152" y="191"/>
                  </a:cubicBezTo>
                  <a:cubicBezTo>
                    <a:pt x="152" y="194"/>
                    <a:pt x="139" y="197"/>
                    <a:pt x="135" y="199"/>
                  </a:cubicBezTo>
                  <a:cubicBezTo>
                    <a:pt x="132" y="200"/>
                    <a:pt x="125" y="209"/>
                    <a:pt x="124" y="212"/>
                  </a:cubicBezTo>
                  <a:cubicBezTo>
                    <a:pt x="124" y="215"/>
                    <a:pt x="112" y="217"/>
                    <a:pt x="108" y="221"/>
                  </a:cubicBezTo>
                  <a:cubicBezTo>
                    <a:pt x="109" y="218"/>
                    <a:pt x="110" y="215"/>
                    <a:pt x="111" y="212"/>
                  </a:cubicBezTo>
                  <a:cubicBezTo>
                    <a:pt x="113" y="208"/>
                    <a:pt x="110" y="200"/>
                    <a:pt x="108" y="199"/>
                  </a:cubicBezTo>
                  <a:cubicBezTo>
                    <a:pt x="106" y="197"/>
                    <a:pt x="106" y="175"/>
                    <a:pt x="102" y="171"/>
                  </a:cubicBezTo>
                  <a:cubicBezTo>
                    <a:pt x="99" y="166"/>
                    <a:pt x="92" y="158"/>
                    <a:pt x="90" y="156"/>
                  </a:cubicBezTo>
                  <a:cubicBezTo>
                    <a:pt x="88" y="155"/>
                    <a:pt x="91" y="149"/>
                    <a:pt x="92" y="147"/>
                  </a:cubicBezTo>
                  <a:cubicBezTo>
                    <a:pt x="93" y="144"/>
                    <a:pt x="82" y="143"/>
                    <a:pt x="79" y="145"/>
                  </a:cubicBezTo>
                  <a:cubicBezTo>
                    <a:pt x="76" y="146"/>
                    <a:pt x="74" y="168"/>
                    <a:pt x="73" y="174"/>
                  </a:cubicBezTo>
                  <a:cubicBezTo>
                    <a:pt x="72" y="180"/>
                    <a:pt x="78" y="189"/>
                    <a:pt x="80" y="189"/>
                  </a:cubicBezTo>
                  <a:cubicBezTo>
                    <a:pt x="82" y="190"/>
                    <a:pt x="82" y="201"/>
                    <a:pt x="78" y="201"/>
                  </a:cubicBezTo>
                  <a:cubicBezTo>
                    <a:pt x="74" y="201"/>
                    <a:pt x="70" y="217"/>
                    <a:pt x="72" y="220"/>
                  </a:cubicBezTo>
                  <a:cubicBezTo>
                    <a:pt x="74" y="224"/>
                    <a:pt x="69" y="231"/>
                    <a:pt x="67" y="233"/>
                  </a:cubicBezTo>
                  <a:cubicBezTo>
                    <a:pt x="65" y="234"/>
                    <a:pt x="82" y="233"/>
                    <a:pt x="90" y="233"/>
                  </a:cubicBezTo>
                  <a:cubicBezTo>
                    <a:pt x="98" y="233"/>
                    <a:pt x="104" y="236"/>
                    <a:pt x="104" y="237"/>
                  </a:cubicBezTo>
                  <a:cubicBezTo>
                    <a:pt x="103" y="238"/>
                    <a:pt x="88" y="240"/>
                    <a:pt x="86" y="243"/>
                  </a:cubicBezTo>
                  <a:cubicBezTo>
                    <a:pt x="83" y="247"/>
                    <a:pt x="73" y="253"/>
                    <a:pt x="71" y="256"/>
                  </a:cubicBezTo>
                  <a:cubicBezTo>
                    <a:pt x="69" y="259"/>
                    <a:pt x="75" y="264"/>
                    <a:pt x="79" y="264"/>
                  </a:cubicBezTo>
                  <a:cubicBezTo>
                    <a:pt x="83" y="264"/>
                    <a:pt x="88" y="279"/>
                    <a:pt x="91" y="281"/>
                  </a:cubicBezTo>
                  <a:cubicBezTo>
                    <a:pt x="94" y="284"/>
                    <a:pt x="93" y="292"/>
                    <a:pt x="92" y="294"/>
                  </a:cubicBezTo>
                  <a:cubicBezTo>
                    <a:pt x="90" y="296"/>
                    <a:pt x="71" y="292"/>
                    <a:pt x="63" y="294"/>
                  </a:cubicBezTo>
                  <a:cubicBezTo>
                    <a:pt x="56" y="296"/>
                    <a:pt x="46" y="312"/>
                    <a:pt x="46" y="318"/>
                  </a:cubicBezTo>
                  <a:cubicBezTo>
                    <a:pt x="45" y="324"/>
                    <a:pt x="47" y="341"/>
                    <a:pt x="48" y="345"/>
                  </a:cubicBezTo>
                  <a:cubicBezTo>
                    <a:pt x="49" y="350"/>
                    <a:pt x="64" y="353"/>
                    <a:pt x="67" y="355"/>
                  </a:cubicBezTo>
                  <a:cubicBezTo>
                    <a:pt x="71" y="358"/>
                    <a:pt x="86" y="355"/>
                    <a:pt x="89" y="357"/>
                  </a:cubicBezTo>
                  <a:cubicBezTo>
                    <a:pt x="92" y="358"/>
                    <a:pt x="102" y="342"/>
                    <a:pt x="104" y="334"/>
                  </a:cubicBezTo>
                  <a:cubicBezTo>
                    <a:pt x="106" y="326"/>
                    <a:pt x="122" y="312"/>
                    <a:pt x="125" y="307"/>
                  </a:cubicBezTo>
                  <a:cubicBezTo>
                    <a:pt x="128" y="302"/>
                    <a:pt x="145" y="302"/>
                    <a:pt x="150" y="300"/>
                  </a:cubicBezTo>
                  <a:cubicBezTo>
                    <a:pt x="154" y="297"/>
                    <a:pt x="151" y="313"/>
                    <a:pt x="153" y="321"/>
                  </a:cubicBezTo>
                  <a:cubicBezTo>
                    <a:pt x="155" y="330"/>
                    <a:pt x="172" y="329"/>
                    <a:pt x="169" y="321"/>
                  </a:cubicBezTo>
                  <a:cubicBezTo>
                    <a:pt x="167" y="313"/>
                    <a:pt x="171" y="309"/>
                    <a:pt x="172" y="312"/>
                  </a:cubicBezTo>
                  <a:cubicBezTo>
                    <a:pt x="173" y="315"/>
                    <a:pt x="188" y="321"/>
                    <a:pt x="191" y="326"/>
                  </a:cubicBezTo>
                  <a:cubicBezTo>
                    <a:pt x="194" y="330"/>
                    <a:pt x="193" y="340"/>
                    <a:pt x="190" y="340"/>
                  </a:cubicBezTo>
                  <a:cubicBezTo>
                    <a:pt x="186" y="340"/>
                    <a:pt x="186" y="351"/>
                    <a:pt x="190" y="352"/>
                  </a:cubicBezTo>
                  <a:cubicBezTo>
                    <a:pt x="194" y="353"/>
                    <a:pt x="198" y="340"/>
                    <a:pt x="202" y="338"/>
                  </a:cubicBezTo>
                  <a:cubicBezTo>
                    <a:pt x="206" y="336"/>
                    <a:pt x="210" y="327"/>
                    <a:pt x="208" y="327"/>
                  </a:cubicBezTo>
                  <a:cubicBezTo>
                    <a:pt x="206" y="326"/>
                    <a:pt x="211" y="319"/>
                    <a:pt x="213" y="321"/>
                  </a:cubicBezTo>
                  <a:cubicBezTo>
                    <a:pt x="216" y="324"/>
                    <a:pt x="205" y="305"/>
                    <a:pt x="198" y="298"/>
                  </a:cubicBezTo>
                  <a:cubicBezTo>
                    <a:pt x="192" y="292"/>
                    <a:pt x="196" y="295"/>
                    <a:pt x="209" y="305"/>
                  </a:cubicBezTo>
                  <a:cubicBezTo>
                    <a:pt x="209" y="305"/>
                    <a:pt x="209" y="305"/>
                    <a:pt x="217" y="317"/>
                  </a:cubicBezTo>
                  <a:cubicBezTo>
                    <a:pt x="219" y="319"/>
                    <a:pt x="221" y="326"/>
                    <a:pt x="223" y="328"/>
                  </a:cubicBezTo>
                  <a:cubicBezTo>
                    <a:pt x="225" y="332"/>
                    <a:pt x="225" y="332"/>
                    <a:pt x="225" y="332"/>
                  </a:cubicBezTo>
                  <a:cubicBezTo>
                    <a:pt x="227" y="336"/>
                    <a:pt x="228" y="348"/>
                    <a:pt x="228" y="351"/>
                  </a:cubicBezTo>
                  <a:cubicBezTo>
                    <a:pt x="228" y="354"/>
                    <a:pt x="235" y="360"/>
                    <a:pt x="239" y="360"/>
                  </a:cubicBezTo>
                  <a:cubicBezTo>
                    <a:pt x="243" y="360"/>
                    <a:pt x="246" y="362"/>
                    <a:pt x="245" y="362"/>
                  </a:cubicBezTo>
                  <a:cubicBezTo>
                    <a:pt x="244" y="362"/>
                    <a:pt x="248" y="370"/>
                    <a:pt x="252" y="370"/>
                  </a:cubicBezTo>
                  <a:cubicBezTo>
                    <a:pt x="256" y="371"/>
                    <a:pt x="258" y="360"/>
                    <a:pt x="254" y="360"/>
                  </a:cubicBezTo>
                  <a:cubicBezTo>
                    <a:pt x="250" y="360"/>
                    <a:pt x="250" y="344"/>
                    <a:pt x="250" y="338"/>
                  </a:cubicBezTo>
                  <a:cubicBezTo>
                    <a:pt x="249" y="331"/>
                    <a:pt x="253" y="326"/>
                    <a:pt x="254" y="326"/>
                  </a:cubicBezTo>
                  <a:cubicBezTo>
                    <a:pt x="256" y="326"/>
                    <a:pt x="254" y="339"/>
                    <a:pt x="254" y="342"/>
                  </a:cubicBezTo>
                  <a:cubicBezTo>
                    <a:pt x="254" y="346"/>
                    <a:pt x="256" y="352"/>
                    <a:pt x="258" y="356"/>
                  </a:cubicBezTo>
                  <a:cubicBezTo>
                    <a:pt x="258" y="356"/>
                    <a:pt x="258" y="356"/>
                    <a:pt x="262" y="359"/>
                  </a:cubicBezTo>
                  <a:cubicBezTo>
                    <a:pt x="272" y="367"/>
                    <a:pt x="272" y="367"/>
                    <a:pt x="272" y="367"/>
                  </a:cubicBezTo>
                  <a:cubicBezTo>
                    <a:pt x="285" y="363"/>
                    <a:pt x="303" y="366"/>
                    <a:pt x="303" y="369"/>
                  </a:cubicBezTo>
                  <a:cubicBezTo>
                    <a:pt x="302" y="371"/>
                    <a:pt x="313" y="372"/>
                    <a:pt x="313" y="367"/>
                  </a:cubicBezTo>
                  <a:cubicBezTo>
                    <a:pt x="314" y="363"/>
                    <a:pt x="315" y="368"/>
                    <a:pt x="315" y="371"/>
                  </a:cubicBezTo>
                  <a:cubicBezTo>
                    <a:pt x="315" y="374"/>
                    <a:pt x="306" y="386"/>
                    <a:pt x="304" y="392"/>
                  </a:cubicBezTo>
                  <a:cubicBezTo>
                    <a:pt x="303" y="397"/>
                    <a:pt x="271" y="393"/>
                    <a:pt x="258" y="392"/>
                  </a:cubicBezTo>
                  <a:cubicBezTo>
                    <a:pt x="244" y="391"/>
                    <a:pt x="224" y="396"/>
                    <a:pt x="223" y="400"/>
                  </a:cubicBezTo>
                  <a:cubicBezTo>
                    <a:pt x="221" y="404"/>
                    <a:pt x="200" y="391"/>
                    <a:pt x="191" y="387"/>
                  </a:cubicBezTo>
                  <a:cubicBezTo>
                    <a:pt x="181" y="382"/>
                    <a:pt x="173" y="368"/>
                    <a:pt x="171" y="366"/>
                  </a:cubicBezTo>
                  <a:cubicBezTo>
                    <a:pt x="169" y="364"/>
                    <a:pt x="173" y="359"/>
                    <a:pt x="172" y="356"/>
                  </a:cubicBezTo>
                  <a:cubicBezTo>
                    <a:pt x="171" y="353"/>
                    <a:pt x="149" y="353"/>
                    <a:pt x="143" y="355"/>
                  </a:cubicBezTo>
                  <a:cubicBezTo>
                    <a:pt x="136" y="357"/>
                    <a:pt x="103" y="361"/>
                    <a:pt x="95" y="364"/>
                  </a:cubicBezTo>
                  <a:cubicBezTo>
                    <a:pt x="87" y="368"/>
                    <a:pt x="76" y="364"/>
                    <a:pt x="72" y="364"/>
                  </a:cubicBezTo>
                  <a:cubicBezTo>
                    <a:pt x="68" y="363"/>
                    <a:pt x="60" y="374"/>
                    <a:pt x="55" y="376"/>
                  </a:cubicBezTo>
                  <a:cubicBezTo>
                    <a:pt x="51" y="378"/>
                    <a:pt x="45" y="393"/>
                    <a:pt x="43" y="410"/>
                  </a:cubicBezTo>
                  <a:cubicBezTo>
                    <a:pt x="43" y="410"/>
                    <a:pt x="43" y="410"/>
                    <a:pt x="37" y="421"/>
                  </a:cubicBezTo>
                  <a:cubicBezTo>
                    <a:pt x="33" y="429"/>
                    <a:pt x="33" y="429"/>
                    <a:pt x="33" y="429"/>
                  </a:cubicBezTo>
                  <a:cubicBezTo>
                    <a:pt x="22" y="437"/>
                    <a:pt x="10" y="465"/>
                    <a:pt x="6" y="471"/>
                  </a:cubicBezTo>
                  <a:cubicBezTo>
                    <a:pt x="3" y="476"/>
                    <a:pt x="0" y="516"/>
                    <a:pt x="0" y="530"/>
                  </a:cubicBezTo>
                  <a:cubicBezTo>
                    <a:pt x="0" y="543"/>
                    <a:pt x="11" y="571"/>
                    <a:pt x="15" y="579"/>
                  </a:cubicBezTo>
                  <a:cubicBezTo>
                    <a:pt x="18" y="587"/>
                    <a:pt x="38" y="604"/>
                    <a:pt x="45" y="609"/>
                  </a:cubicBezTo>
                  <a:cubicBezTo>
                    <a:pt x="52" y="613"/>
                    <a:pt x="74" y="613"/>
                    <a:pt x="81" y="613"/>
                  </a:cubicBezTo>
                  <a:cubicBezTo>
                    <a:pt x="88" y="613"/>
                    <a:pt x="97" y="606"/>
                    <a:pt x="99" y="598"/>
                  </a:cubicBezTo>
                  <a:cubicBezTo>
                    <a:pt x="99" y="598"/>
                    <a:pt x="99" y="598"/>
                    <a:pt x="110" y="599"/>
                  </a:cubicBezTo>
                  <a:cubicBezTo>
                    <a:pt x="115" y="600"/>
                    <a:pt x="115" y="600"/>
                    <a:pt x="115" y="600"/>
                  </a:cubicBezTo>
                  <a:cubicBezTo>
                    <a:pt x="115" y="605"/>
                    <a:pt x="131" y="610"/>
                    <a:pt x="135" y="612"/>
                  </a:cubicBezTo>
                  <a:cubicBezTo>
                    <a:pt x="138" y="614"/>
                    <a:pt x="149" y="613"/>
                    <a:pt x="152" y="612"/>
                  </a:cubicBezTo>
                  <a:cubicBezTo>
                    <a:pt x="155" y="611"/>
                    <a:pt x="158" y="639"/>
                    <a:pt x="156" y="647"/>
                  </a:cubicBezTo>
                  <a:cubicBezTo>
                    <a:pt x="154" y="655"/>
                    <a:pt x="161" y="682"/>
                    <a:pt x="164" y="691"/>
                  </a:cubicBezTo>
                  <a:cubicBezTo>
                    <a:pt x="166" y="699"/>
                    <a:pt x="175" y="722"/>
                    <a:pt x="176" y="731"/>
                  </a:cubicBezTo>
                  <a:cubicBezTo>
                    <a:pt x="177" y="739"/>
                    <a:pt x="171" y="766"/>
                    <a:pt x="170" y="776"/>
                  </a:cubicBezTo>
                  <a:cubicBezTo>
                    <a:pt x="169" y="786"/>
                    <a:pt x="182" y="813"/>
                    <a:pt x="185" y="822"/>
                  </a:cubicBezTo>
                  <a:cubicBezTo>
                    <a:pt x="189" y="831"/>
                    <a:pt x="191" y="851"/>
                    <a:pt x="191" y="856"/>
                  </a:cubicBezTo>
                  <a:cubicBezTo>
                    <a:pt x="191" y="860"/>
                    <a:pt x="206" y="888"/>
                    <a:pt x="209" y="900"/>
                  </a:cubicBezTo>
                  <a:cubicBezTo>
                    <a:pt x="212" y="911"/>
                    <a:pt x="248" y="914"/>
                    <a:pt x="258" y="908"/>
                  </a:cubicBezTo>
                  <a:cubicBezTo>
                    <a:pt x="267" y="902"/>
                    <a:pt x="284" y="878"/>
                    <a:pt x="289" y="873"/>
                  </a:cubicBezTo>
                  <a:cubicBezTo>
                    <a:pt x="294" y="868"/>
                    <a:pt x="298" y="850"/>
                    <a:pt x="300" y="846"/>
                  </a:cubicBezTo>
                  <a:cubicBezTo>
                    <a:pt x="301" y="842"/>
                    <a:pt x="309" y="835"/>
                    <a:pt x="312" y="835"/>
                  </a:cubicBezTo>
                  <a:cubicBezTo>
                    <a:pt x="315" y="834"/>
                    <a:pt x="324" y="793"/>
                    <a:pt x="333" y="784"/>
                  </a:cubicBezTo>
                  <a:cubicBezTo>
                    <a:pt x="342" y="776"/>
                    <a:pt x="352" y="733"/>
                    <a:pt x="351" y="717"/>
                  </a:cubicBezTo>
                  <a:cubicBezTo>
                    <a:pt x="350" y="702"/>
                    <a:pt x="356" y="673"/>
                    <a:pt x="358" y="665"/>
                  </a:cubicBezTo>
                  <a:cubicBezTo>
                    <a:pt x="360" y="658"/>
                    <a:pt x="371" y="646"/>
                    <a:pt x="374" y="643"/>
                  </a:cubicBezTo>
                  <a:cubicBezTo>
                    <a:pt x="378" y="641"/>
                    <a:pt x="398" y="610"/>
                    <a:pt x="405" y="599"/>
                  </a:cubicBezTo>
                  <a:cubicBezTo>
                    <a:pt x="411" y="588"/>
                    <a:pt x="418" y="564"/>
                    <a:pt x="416" y="559"/>
                  </a:cubicBezTo>
                  <a:cubicBezTo>
                    <a:pt x="415" y="553"/>
                    <a:pt x="401" y="549"/>
                    <a:pt x="398" y="552"/>
                  </a:cubicBezTo>
                  <a:cubicBezTo>
                    <a:pt x="396" y="555"/>
                    <a:pt x="382" y="557"/>
                    <a:pt x="378" y="557"/>
                  </a:cubicBezTo>
                  <a:cubicBezTo>
                    <a:pt x="373" y="557"/>
                    <a:pt x="363" y="534"/>
                    <a:pt x="357" y="529"/>
                  </a:cubicBezTo>
                  <a:cubicBezTo>
                    <a:pt x="351" y="524"/>
                    <a:pt x="346" y="498"/>
                    <a:pt x="342" y="493"/>
                  </a:cubicBezTo>
                  <a:cubicBezTo>
                    <a:pt x="338" y="487"/>
                    <a:pt x="329" y="475"/>
                    <a:pt x="325" y="472"/>
                  </a:cubicBezTo>
                  <a:cubicBezTo>
                    <a:pt x="322" y="469"/>
                    <a:pt x="322" y="455"/>
                    <a:pt x="321" y="451"/>
                  </a:cubicBezTo>
                  <a:cubicBezTo>
                    <a:pt x="320" y="447"/>
                    <a:pt x="327" y="454"/>
                    <a:pt x="328" y="459"/>
                  </a:cubicBezTo>
                  <a:cubicBezTo>
                    <a:pt x="329" y="465"/>
                    <a:pt x="345" y="487"/>
                    <a:pt x="350" y="495"/>
                  </a:cubicBezTo>
                  <a:cubicBezTo>
                    <a:pt x="355" y="503"/>
                    <a:pt x="368" y="527"/>
                    <a:pt x="371" y="534"/>
                  </a:cubicBezTo>
                  <a:cubicBezTo>
                    <a:pt x="375" y="542"/>
                    <a:pt x="404" y="538"/>
                    <a:pt x="413" y="534"/>
                  </a:cubicBezTo>
                  <a:cubicBezTo>
                    <a:pt x="422" y="529"/>
                    <a:pt x="434" y="522"/>
                    <a:pt x="435" y="519"/>
                  </a:cubicBezTo>
                  <a:cubicBezTo>
                    <a:pt x="435" y="517"/>
                    <a:pt x="450" y="510"/>
                    <a:pt x="454" y="506"/>
                  </a:cubicBezTo>
                  <a:cubicBezTo>
                    <a:pt x="458" y="503"/>
                    <a:pt x="462" y="486"/>
                    <a:pt x="465" y="483"/>
                  </a:cubicBezTo>
                  <a:cubicBezTo>
                    <a:pt x="467" y="480"/>
                    <a:pt x="462" y="464"/>
                    <a:pt x="459" y="459"/>
                  </a:cubicBezTo>
                  <a:cubicBezTo>
                    <a:pt x="456" y="454"/>
                    <a:pt x="441" y="450"/>
                    <a:pt x="438" y="452"/>
                  </a:cubicBezTo>
                  <a:cubicBezTo>
                    <a:pt x="435" y="454"/>
                    <a:pt x="429" y="441"/>
                    <a:pt x="426" y="436"/>
                  </a:cubicBezTo>
                  <a:cubicBezTo>
                    <a:pt x="424" y="431"/>
                    <a:pt x="413" y="425"/>
                    <a:pt x="411" y="422"/>
                  </a:cubicBezTo>
                  <a:cubicBezTo>
                    <a:pt x="410" y="419"/>
                    <a:pt x="414" y="413"/>
                    <a:pt x="416" y="412"/>
                  </a:cubicBezTo>
                  <a:cubicBezTo>
                    <a:pt x="418" y="411"/>
                    <a:pt x="439" y="426"/>
                    <a:pt x="445" y="433"/>
                  </a:cubicBezTo>
                  <a:cubicBezTo>
                    <a:pt x="451" y="441"/>
                    <a:pt x="458" y="454"/>
                    <a:pt x="459" y="457"/>
                  </a:cubicBezTo>
                  <a:cubicBezTo>
                    <a:pt x="461" y="459"/>
                    <a:pt x="477" y="460"/>
                    <a:pt x="481" y="457"/>
                  </a:cubicBezTo>
                  <a:cubicBezTo>
                    <a:pt x="485" y="455"/>
                    <a:pt x="489" y="455"/>
                    <a:pt x="490" y="459"/>
                  </a:cubicBezTo>
                  <a:cubicBezTo>
                    <a:pt x="490" y="459"/>
                    <a:pt x="490" y="459"/>
                    <a:pt x="496" y="458"/>
                  </a:cubicBezTo>
                  <a:cubicBezTo>
                    <a:pt x="514" y="455"/>
                    <a:pt x="514" y="455"/>
                    <a:pt x="514" y="455"/>
                  </a:cubicBezTo>
                  <a:cubicBezTo>
                    <a:pt x="523" y="465"/>
                    <a:pt x="525" y="473"/>
                    <a:pt x="525" y="475"/>
                  </a:cubicBezTo>
                  <a:cubicBezTo>
                    <a:pt x="525" y="476"/>
                    <a:pt x="530" y="484"/>
                    <a:pt x="534" y="485"/>
                  </a:cubicBezTo>
                  <a:cubicBezTo>
                    <a:pt x="537" y="486"/>
                    <a:pt x="540" y="498"/>
                    <a:pt x="541" y="501"/>
                  </a:cubicBezTo>
                  <a:cubicBezTo>
                    <a:pt x="542" y="504"/>
                    <a:pt x="553" y="522"/>
                    <a:pt x="555" y="529"/>
                  </a:cubicBezTo>
                  <a:cubicBezTo>
                    <a:pt x="557" y="537"/>
                    <a:pt x="566" y="551"/>
                    <a:pt x="568" y="555"/>
                  </a:cubicBezTo>
                  <a:cubicBezTo>
                    <a:pt x="570" y="559"/>
                    <a:pt x="572" y="571"/>
                    <a:pt x="572" y="574"/>
                  </a:cubicBezTo>
                  <a:cubicBezTo>
                    <a:pt x="572" y="577"/>
                    <a:pt x="578" y="583"/>
                    <a:pt x="583" y="583"/>
                  </a:cubicBezTo>
                  <a:cubicBezTo>
                    <a:pt x="587" y="582"/>
                    <a:pt x="595" y="556"/>
                    <a:pt x="597" y="546"/>
                  </a:cubicBezTo>
                  <a:cubicBezTo>
                    <a:pt x="599" y="537"/>
                    <a:pt x="606" y="529"/>
                    <a:pt x="608" y="529"/>
                  </a:cubicBezTo>
                  <a:cubicBezTo>
                    <a:pt x="610" y="529"/>
                    <a:pt x="611" y="523"/>
                    <a:pt x="611" y="521"/>
                  </a:cubicBezTo>
                  <a:cubicBezTo>
                    <a:pt x="611" y="519"/>
                    <a:pt x="622" y="519"/>
                    <a:pt x="623" y="517"/>
                  </a:cubicBezTo>
                  <a:cubicBezTo>
                    <a:pt x="624" y="514"/>
                    <a:pt x="627" y="497"/>
                    <a:pt x="630" y="494"/>
                  </a:cubicBezTo>
                  <a:cubicBezTo>
                    <a:pt x="634" y="491"/>
                    <a:pt x="648" y="483"/>
                    <a:pt x="652" y="481"/>
                  </a:cubicBezTo>
                  <a:cubicBezTo>
                    <a:pt x="654" y="480"/>
                    <a:pt x="656" y="481"/>
                    <a:pt x="659" y="482"/>
                  </a:cubicBezTo>
                  <a:cubicBezTo>
                    <a:pt x="659" y="472"/>
                    <a:pt x="659" y="462"/>
                    <a:pt x="659" y="451"/>
                  </a:cubicBezTo>
                  <a:cubicBezTo>
                    <a:pt x="659" y="288"/>
                    <a:pt x="607" y="136"/>
                    <a:pt x="517" y="12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53"/>
            <p:cNvSpPr/>
            <p:nvPr userDrawn="1"/>
          </p:nvSpPr>
          <p:spPr bwMode="auto">
            <a:xfrm>
              <a:off x="8169275" y="2212976"/>
              <a:ext cx="31750" cy="39688"/>
            </a:xfrm>
            <a:custGeom>
              <a:avLst/>
              <a:gdLst>
                <a:gd name="T0" fmla="*/ 18 w 20"/>
                <a:gd name="T1" fmla="*/ 22 h 25"/>
                <a:gd name="T2" fmla="*/ 13 w 20"/>
                <a:gd name="T3" fmla="*/ 3 h 25"/>
                <a:gd name="T4" fmla="*/ 3 w 20"/>
                <a:gd name="T5" fmla="*/ 7 h 25"/>
                <a:gd name="T6" fmla="*/ 18 w 20"/>
                <a:gd name="T7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5">
                  <a:moveTo>
                    <a:pt x="18" y="22"/>
                  </a:moveTo>
                  <a:cubicBezTo>
                    <a:pt x="20" y="19"/>
                    <a:pt x="16" y="6"/>
                    <a:pt x="13" y="3"/>
                  </a:cubicBezTo>
                  <a:cubicBezTo>
                    <a:pt x="10" y="0"/>
                    <a:pt x="5" y="2"/>
                    <a:pt x="3" y="7"/>
                  </a:cubicBezTo>
                  <a:cubicBezTo>
                    <a:pt x="0" y="13"/>
                    <a:pt x="17" y="25"/>
                    <a:pt x="18" y="22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54"/>
            <p:cNvSpPr/>
            <p:nvPr userDrawn="1"/>
          </p:nvSpPr>
          <p:spPr bwMode="auto">
            <a:xfrm>
              <a:off x="7804150" y="2474914"/>
              <a:ext cx="74613" cy="180975"/>
            </a:xfrm>
            <a:custGeom>
              <a:avLst/>
              <a:gdLst>
                <a:gd name="T0" fmla="*/ 6 w 47"/>
                <a:gd name="T1" fmla="*/ 104 h 114"/>
                <a:gd name="T2" fmla="*/ 21 w 47"/>
                <a:gd name="T3" fmla="*/ 113 h 114"/>
                <a:gd name="T4" fmla="*/ 36 w 47"/>
                <a:gd name="T5" fmla="*/ 90 h 114"/>
                <a:gd name="T6" fmla="*/ 38 w 47"/>
                <a:gd name="T7" fmla="*/ 71 h 114"/>
                <a:gd name="T8" fmla="*/ 41 w 47"/>
                <a:gd name="T9" fmla="*/ 62 h 114"/>
                <a:gd name="T10" fmla="*/ 46 w 47"/>
                <a:gd name="T11" fmla="*/ 49 h 114"/>
                <a:gd name="T12" fmla="*/ 39 w 47"/>
                <a:gd name="T13" fmla="*/ 6 h 114"/>
                <a:gd name="T14" fmla="*/ 31 w 47"/>
                <a:gd name="T15" fmla="*/ 14 h 114"/>
                <a:gd name="T16" fmla="*/ 10 w 47"/>
                <a:gd name="T17" fmla="*/ 35 h 114"/>
                <a:gd name="T18" fmla="*/ 4 w 47"/>
                <a:gd name="T19" fmla="*/ 58 h 114"/>
                <a:gd name="T20" fmla="*/ 2 w 47"/>
                <a:gd name="T21" fmla="*/ 75 h 114"/>
                <a:gd name="T22" fmla="*/ 6 w 47"/>
                <a:gd name="T23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" h="114">
                  <a:moveTo>
                    <a:pt x="6" y="104"/>
                  </a:moveTo>
                  <a:cubicBezTo>
                    <a:pt x="6" y="109"/>
                    <a:pt x="18" y="114"/>
                    <a:pt x="21" y="113"/>
                  </a:cubicBezTo>
                  <a:cubicBezTo>
                    <a:pt x="25" y="112"/>
                    <a:pt x="34" y="95"/>
                    <a:pt x="36" y="90"/>
                  </a:cubicBezTo>
                  <a:cubicBezTo>
                    <a:pt x="37" y="84"/>
                    <a:pt x="38" y="74"/>
                    <a:pt x="38" y="71"/>
                  </a:cubicBezTo>
                  <a:cubicBezTo>
                    <a:pt x="38" y="68"/>
                    <a:pt x="40" y="63"/>
                    <a:pt x="41" y="62"/>
                  </a:cubicBezTo>
                  <a:cubicBezTo>
                    <a:pt x="42" y="61"/>
                    <a:pt x="45" y="55"/>
                    <a:pt x="46" y="49"/>
                  </a:cubicBezTo>
                  <a:cubicBezTo>
                    <a:pt x="47" y="42"/>
                    <a:pt x="39" y="11"/>
                    <a:pt x="39" y="6"/>
                  </a:cubicBezTo>
                  <a:cubicBezTo>
                    <a:pt x="38" y="0"/>
                    <a:pt x="32" y="8"/>
                    <a:pt x="31" y="14"/>
                  </a:cubicBezTo>
                  <a:cubicBezTo>
                    <a:pt x="29" y="19"/>
                    <a:pt x="14" y="31"/>
                    <a:pt x="10" y="35"/>
                  </a:cubicBezTo>
                  <a:cubicBezTo>
                    <a:pt x="7" y="40"/>
                    <a:pt x="3" y="56"/>
                    <a:pt x="4" y="58"/>
                  </a:cubicBezTo>
                  <a:cubicBezTo>
                    <a:pt x="6" y="61"/>
                    <a:pt x="3" y="72"/>
                    <a:pt x="2" y="75"/>
                  </a:cubicBezTo>
                  <a:cubicBezTo>
                    <a:pt x="0" y="78"/>
                    <a:pt x="5" y="98"/>
                    <a:pt x="6" y="104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55"/>
            <p:cNvSpPr/>
            <p:nvPr userDrawn="1"/>
          </p:nvSpPr>
          <p:spPr bwMode="auto">
            <a:xfrm>
              <a:off x="6932613" y="2959101"/>
              <a:ext cx="20638" cy="17463"/>
            </a:xfrm>
            <a:custGeom>
              <a:avLst/>
              <a:gdLst>
                <a:gd name="T0" fmla="*/ 1 w 13"/>
                <a:gd name="T1" fmla="*/ 11 h 11"/>
                <a:gd name="T2" fmla="*/ 11 w 13"/>
                <a:gd name="T3" fmla="*/ 11 h 11"/>
                <a:gd name="T4" fmla="*/ 1 w 13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1" y="11"/>
                  </a:moveTo>
                  <a:cubicBezTo>
                    <a:pt x="4" y="11"/>
                    <a:pt x="7" y="11"/>
                    <a:pt x="11" y="11"/>
                  </a:cubicBezTo>
                  <a:cubicBezTo>
                    <a:pt x="13" y="0"/>
                    <a:pt x="0" y="2"/>
                    <a:pt x="1" y="11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56"/>
            <p:cNvSpPr/>
            <p:nvPr userDrawn="1"/>
          </p:nvSpPr>
          <p:spPr bwMode="auto">
            <a:xfrm>
              <a:off x="6870700" y="1077914"/>
              <a:ext cx="506413" cy="461963"/>
            </a:xfrm>
            <a:custGeom>
              <a:avLst/>
              <a:gdLst>
                <a:gd name="T0" fmla="*/ 114 w 319"/>
                <a:gd name="T1" fmla="*/ 28 h 291"/>
                <a:gd name="T2" fmla="*/ 54 w 319"/>
                <a:gd name="T3" fmla="*/ 43 h 291"/>
                <a:gd name="T4" fmla="*/ 38 w 319"/>
                <a:gd name="T5" fmla="*/ 64 h 291"/>
                <a:gd name="T6" fmla="*/ 26 w 319"/>
                <a:gd name="T7" fmla="*/ 75 h 291"/>
                <a:gd name="T8" fmla="*/ 4 w 319"/>
                <a:gd name="T9" fmla="*/ 81 h 291"/>
                <a:gd name="T10" fmla="*/ 8 w 319"/>
                <a:gd name="T11" fmla="*/ 89 h 291"/>
                <a:gd name="T12" fmla="*/ 17 w 319"/>
                <a:gd name="T13" fmla="*/ 89 h 291"/>
                <a:gd name="T14" fmla="*/ 36 w 319"/>
                <a:gd name="T15" fmla="*/ 93 h 291"/>
                <a:gd name="T16" fmla="*/ 20 w 319"/>
                <a:gd name="T17" fmla="*/ 98 h 291"/>
                <a:gd name="T18" fmla="*/ 20 w 319"/>
                <a:gd name="T19" fmla="*/ 112 h 291"/>
                <a:gd name="T20" fmla="*/ 40 w 319"/>
                <a:gd name="T21" fmla="*/ 114 h 291"/>
                <a:gd name="T22" fmla="*/ 62 w 319"/>
                <a:gd name="T23" fmla="*/ 117 h 291"/>
                <a:gd name="T24" fmla="*/ 75 w 319"/>
                <a:gd name="T25" fmla="*/ 137 h 291"/>
                <a:gd name="T26" fmla="*/ 77 w 319"/>
                <a:gd name="T27" fmla="*/ 157 h 291"/>
                <a:gd name="T28" fmla="*/ 91 w 319"/>
                <a:gd name="T29" fmla="*/ 165 h 291"/>
                <a:gd name="T30" fmla="*/ 88 w 319"/>
                <a:gd name="T31" fmla="*/ 170 h 291"/>
                <a:gd name="T32" fmla="*/ 92 w 319"/>
                <a:gd name="T33" fmla="*/ 185 h 291"/>
                <a:gd name="T34" fmla="*/ 90 w 319"/>
                <a:gd name="T35" fmla="*/ 198 h 291"/>
                <a:gd name="T36" fmla="*/ 85 w 319"/>
                <a:gd name="T37" fmla="*/ 212 h 291"/>
                <a:gd name="T38" fmla="*/ 97 w 319"/>
                <a:gd name="T39" fmla="*/ 256 h 291"/>
                <a:gd name="T40" fmla="*/ 110 w 319"/>
                <a:gd name="T41" fmla="*/ 282 h 291"/>
                <a:gd name="T42" fmla="*/ 126 w 319"/>
                <a:gd name="T43" fmla="*/ 288 h 291"/>
                <a:gd name="T44" fmla="*/ 135 w 319"/>
                <a:gd name="T45" fmla="*/ 283 h 291"/>
                <a:gd name="T46" fmla="*/ 146 w 319"/>
                <a:gd name="T47" fmla="*/ 268 h 291"/>
                <a:gd name="T48" fmla="*/ 158 w 319"/>
                <a:gd name="T49" fmla="*/ 231 h 291"/>
                <a:gd name="T50" fmla="*/ 176 w 319"/>
                <a:gd name="T51" fmla="*/ 228 h 291"/>
                <a:gd name="T52" fmla="*/ 190 w 319"/>
                <a:gd name="T53" fmla="*/ 218 h 291"/>
                <a:gd name="T54" fmla="*/ 216 w 319"/>
                <a:gd name="T55" fmla="*/ 204 h 291"/>
                <a:gd name="T56" fmla="*/ 234 w 319"/>
                <a:gd name="T57" fmla="*/ 181 h 291"/>
                <a:gd name="T58" fmla="*/ 227 w 319"/>
                <a:gd name="T59" fmla="*/ 175 h 291"/>
                <a:gd name="T60" fmla="*/ 226 w 319"/>
                <a:gd name="T61" fmla="*/ 166 h 291"/>
                <a:gd name="T62" fmla="*/ 248 w 319"/>
                <a:gd name="T63" fmla="*/ 171 h 291"/>
                <a:gd name="T64" fmla="*/ 259 w 319"/>
                <a:gd name="T65" fmla="*/ 163 h 291"/>
                <a:gd name="T66" fmla="*/ 259 w 319"/>
                <a:gd name="T67" fmla="*/ 161 h 291"/>
                <a:gd name="T68" fmla="*/ 261 w 319"/>
                <a:gd name="T69" fmla="*/ 150 h 291"/>
                <a:gd name="T70" fmla="*/ 273 w 319"/>
                <a:gd name="T71" fmla="*/ 123 h 291"/>
                <a:gd name="T72" fmla="*/ 283 w 319"/>
                <a:gd name="T73" fmla="*/ 99 h 291"/>
                <a:gd name="T74" fmla="*/ 281 w 319"/>
                <a:gd name="T75" fmla="*/ 84 h 291"/>
                <a:gd name="T76" fmla="*/ 282 w 319"/>
                <a:gd name="T77" fmla="*/ 80 h 291"/>
                <a:gd name="T78" fmla="*/ 286 w 319"/>
                <a:gd name="T79" fmla="*/ 63 h 291"/>
                <a:gd name="T80" fmla="*/ 296 w 319"/>
                <a:gd name="T81" fmla="*/ 56 h 291"/>
                <a:gd name="T82" fmla="*/ 313 w 319"/>
                <a:gd name="T83" fmla="*/ 47 h 291"/>
                <a:gd name="T84" fmla="*/ 315 w 319"/>
                <a:gd name="T85" fmla="*/ 36 h 291"/>
                <a:gd name="T86" fmla="*/ 298 w 319"/>
                <a:gd name="T87" fmla="*/ 32 h 291"/>
                <a:gd name="T88" fmla="*/ 274 w 319"/>
                <a:gd name="T89" fmla="*/ 30 h 291"/>
                <a:gd name="T90" fmla="*/ 279 w 319"/>
                <a:gd name="T91" fmla="*/ 17 h 291"/>
                <a:gd name="T92" fmla="*/ 273 w 319"/>
                <a:gd name="T93" fmla="*/ 6 h 291"/>
                <a:gd name="T94" fmla="*/ 244 w 319"/>
                <a:gd name="T95" fmla="*/ 4 h 291"/>
                <a:gd name="T96" fmla="*/ 229 w 319"/>
                <a:gd name="T97" fmla="*/ 1 h 291"/>
                <a:gd name="T98" fmla="*/ 194 w 319"/>
                <a:gd name="T99" fmla="*/ 6 h 291"/>
                <a:gd name="T100" fmla="*/ 154 w 319"/>
                <a:gd name="T101" fmla="*/ 9 h 291"/>
                <a:gd name="T102" fmla="*/ 146 w 319"/>
                <a:gd name="T103" fmla="*/ 24 h 291"/>
                <a:gd name="T104" fmla="*/ 114 w 319"/>
                <a:gd name="T105" fmla="*/ 28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9" h="291">
                  <a:moveTo>
                    <a:pt x="114" y="28"/>
                  </a:moveTo>
                  <a:cubicBezTo>
                    <a:pt x="106" y="28"/>
                    <a:pt x="65" y="37"/>
                    <a:pt x="54" y="43"/>
                  </a:cubicBezTo>
                  <a:cubicBezTo>
                    <a:pt x="43" y="49"/>
                    <a:pt x="35" y="64"/>
                    <a:pt x="38" y="64"/>
                  </a:cubicBezTo>
                  <a:cubicBezTo>
                    <a:pt x="42" y="64"/>
                    <a:pt x="32" y="73"/>
                    <a:pt x="26" y="75"/>
                  </a:cubicBezTo>
                  <a:cubicBezTo>
                    <a:pt x="21" y="77"/>
                    <a:pt x="7" y="78"/>
                    <a:pt x="4" y="81"/>
                  </a:cubicBezTo>
                  <a:cubicBezTo>
                    <a:pt x="0" y="85"/>
                    <a:pt x="7" y="87"/>
                    <a:pt x="8" y="89"/>
                  </a:cubicBezTo>
                  <a:cubicBezTo>
                    <a:pt x="10" y="91"/>
                    <a:pt x="14" y="87"/>
                    <a:pt x="17" y="89"/>
                  </a:cubicBezTo>
                  <a:cubicBezTo>
                    <a:pt x="21" y="91"/>
                    <a:pt x="33" y="92"/>
                    <a:pt x="36" y="93"/>
                  </a:cubicBezTo>
                  <a:cubicBezTo>
                    <a:pt x="39" y="95"/>
                    <a:pt x="26" y="97"/>
                    <a:pt x="20" y="98"/>
                  </a:cubicBezTo>
                  <a:cubicBezTo>
                    <a:pt x="13" y="98"/>
                    <a:pt x="15" y="111"/>
                    <a:pt x="20" y="112"/>
                  </a:cubicBezTo>
                  <a:cubicBezTo>
                    <a:pt x="25" y="114"/>
                    <a:pt x="38" y="116"/>
                    <a:pt x="40" y="114"/>
                  </a:cubicBezTo>
                  <a:cubicBezTo>
                    <a:pt x="41" y="112"/>
                    <a:pt x="55" y="116"/>
                    <a:pt x="62" y="117"/>
                  </a:cubicBezTo>
                  <a:cubicBezTo>
                    <a:pt x="68" y="118"/>
                    <a:pt x="73" y="134"/>
                    <a:pt x="75" y="137"/>
                  </a:cubicBezTo>
                  <a:cubicBezTo>
                    <a:pt x="77" y="141"/>
                    <a:pt x="78" y="153"/>
                    <a:pt x="77" y="157"/>
                  </a:cubicBezTo>
                  <a:cubicBezTo>
                    <a:pt x="77" y="160"/>
                    <a:pt x="89" y="167"/>
                    <a:pt x="91" y="165"/>
                  </a:cubicBezTo>
                  <a:cubicBezTo>
                    <a:pt x="93" y="162"/>
                    <a:pt x="92" y="170"/>
                    <a:pt x="88" y="170"/>
                  </a:cubicBezTo>
                  <a:cubicBezTo>
                    <a:pt x="83" y="170"/>
                    <a:pt x="86" y="183"/>
                    <a:pt x="92" y="185"/>
                  </a:cubicBezTo>
                  <a:cubicBezTo>
                    <a:pt x="98" y="187"/>
                    <a:pt x="94" y="196"/>
                    <a:pt x="90" y="198"/>
                  </a:cubicBezTo>
                  <a:cubicBezTo>
                    <a:pt x="87" y="201"/>
                    <a:pt x="89" y="209"/>
                    <a:pt x="85" y="212"/>
                  </a:cubicBezTo>
                  <a:cubicBezTo>
                    <a:pt x="82" y="215"/>
                    <a:pt x="98" y="242"/>
                    <a:pt x="97" y="256"/>
                  </a:cubicBezTo>
                  <a:cubicBezTo>
                    <a:pt x="97" y="270"/>
                    <a:pt x="106" y="282"/>
                    <a:pt x="110" y="282"/>
                  </a:cubicBezTo>
                  <a:cubicBezTo>
                    <a:pt x="113" y="282"/>
                    <a:pt x="125" y="285"/>
                    <a:pt x="126" y="288"/>
                  </a:cubicBezTo>
                  <a:cubicBezTo>
                    <a:pt x="128" y="291"/>
                    <a:pt x="133" y="286"/>
                    <a:pt x="135" y="283"/>
                  </a:cubicBezTo>
                  <a:cubicBezTo>
                    <a:pt x="137" y="281"/>
                    <a:pt x="142" y="274"/>
                    <a:pt x="146" y="268"/>
                  </a:cubicBezTo>
                  <a:cubicBezTo>
                    <a:pt x="149" y="262"/>
                    <a:pt x="157" y="234"/>
                    <a:pt x="158" y="231"/>
                  </a:cubicBezTo>
                  <a:cubicBezTo>
                    <a:pt x="159" y="228"/>
                    <a:pt x="173" y="230"/>
                    <a:pt x="176" y="228"/>
                  </a:cubicBezTo>
                  <a:cubicBezTo>
                    <a:pt x="179" y="227"/>
                    <a:pt x="187" y="220"/>
                    <a:pt x="190" y="218"/>
                  </a:cubicBezTo>
                  <a:cubicBezTo>
                    <a:pt x="192" y="216"/>
                    <a:pt x="211" y="208"/>
                    <a:pt x="216" y="204"/>
                  </a:cubicBezTo>
                  <a:cubicBezTo>
                    <a:pt x="222" y="200"/>
                    <a:pt x="230" y="184"/>
                    <a:pt x="234" y="181"/>
                  </a:cubicBezTo>
                  <a:cubicBezTo>
                    <a:pt x="238" y="177"/>
                    <a:pt x="232" y="179"/>
                    <a:pt x="227" y="175"/>
                  </a:cubicBezTo>
                  <a:cubicBezTo>
                    <a:pt x="222" y="172"/>
                    <a:pt x="224" y="168"/>
                    <a:pt x="226" y="166"/>
                  </a:cubicBezTo>
                  <a:cubicBezTo>
                    <a:pt x="227" y="165"/>
                    <a:pt x="242" y="169"/>
                    <a:pt x="248" y="171"/>
                  </a:cubicBezTo>
                  <a:cubicBezTo>
                    <a:pt x="253" y="173"/>
                    <a:pt x="263" y="166"/>
                    <a:pt x="259" y="163"/>
                  </a:cubicBezTo>
                  <a:cubicBezTo>
                    <a:pt x="255" y="160"/>
                    <a:pt x="257" y="160"/>
                    <a:pt x="259" y="161"/>
                  </a:cubicBezTo>
                  <a:cubicBezTo>
                    <a:pt x="261" y="163"/>
                    <a:pt x="263" y="152"/>
                    <a:pt x="261" y="150"/>
                  </a:cubicBezTo>
                  <a:cubicBezTo>
                    <a:pt x="259" y="148"/>
                    <a:pt x="277" y="135"/>
                    <a:pt x="273" y="123"/>
                  </a:cubicBezTo>
                  <a:cubicBezTo>
                    <a:pt x="270" y="111"/>
                    <a:pt x="278" y="99"/>
                    <a:pt x="283" y="99"/>
                  </a:cubicBezTo>
                  <a:cubicBezTo>
                    <a:pt x="288" y="99"/>
                    <a:pt x="286" y="85"/>
                    <a:pt x="281" y="84"/>
                  </a:cubicBezTo>
                  <a:cubicBezTo>
                    <a:pt x="275" y="83"/>
                    <a:pt x="280" y="82"/>
                    <a:pt x="282" y="80"/>
                  </a:cubicBezTo>
                  <a:cubicBezTo>
                    <a:pt x="284" y="78"/>
                    <a:pt x="287" y="66"/>
                    <a:pt x="286" y="63"/>
                  </a:cubicBezTo>
                  <a:cubicBezTo>
                    <a:pt x="285" y="61"/>
                    <a:pt x="294" y="58"/>
                    <a:pt x="296" y="56"/>
                  </a:cubicBezTo>
                  <a:cubicBezTo>
                    <a:pt x="298" y="53"/>
                    <a:pt x="309" y="48"/>
                    <a:pt x="313" y="47"/>
                  </a:cubicBezTo>
                  <a:cubicBezTo>
                    <a:pt x="317" y="46"/>
                    <a:pt x="319" y="35"/>
                    <a:pt x="315" y="36"/>
                  </a:cubicBezTo>
                  <a:cubicBezTo>
                    <a:pt x="311" y="36"/>
                    <a:pt x="299" y="34"/>
                    <a:pt x="298" y="32"/>
                  </a:cubicBezTo>
                  <a:cubicBezTo>
                    <a:pt x="296" y="30"/>
                    <a:pt x="279" y="28"/>
                    <a:pt x="274" y="30"/>
                  </a:cubicBezTo>
                  <a:cubicBezTo>
                    <a:pt x="269" y="32"/>
                    <a:pt x="272" y="18"/>
                    <a:pt x="279" y="17"/>
                  </a:cubicBezTo>
                  <a:cubicBezTo>
                    <a:pt x="286" y="15"/>
                    <a:pt x="280" y="6"/>
                    <a:pt x="273" y="6"/>
                  </a:cubicBezTo>
                  <a:cubicBezTo>
                    <a:pt x="266" y="6"/>
                    <a:pt x="248" y="3"/>
                    <a:pt x="244" y="4"/>
                  </a:cubicBezTo>
                  <a:cubicBezTo>
                    <a:pt x="240" y="5"/>
                    <a:pt x="232" y="1"/>
                    <a:pt x="229" y="1"/>
                  </a:cubicBezTo>
                  <a:cubicBezTo>
                    <a:pt x="226" y="0"/>
                    <a:pt x="204" y="7"/>
                    <a:pt x="194" y="6"/>
                  </a:cubicBezTo>
                  <a:cubicBezTo>
                    <a:pt x="184" y="6"/>
                    <a:pt x="160" y="7"/>
                    <a:pt x="154" y="9"/>
                  </a:cubicBezTo>
                  <a:cubicBezTo>
                    <a:pt x="149" y="10"/>
                    <a:pt x="145" y="20"/>
                    <a:pt x="146" y="24"/>
                  </a:cubicBezTo>
                  <a:cubicBezTo>
                    <a:pt x="146" y="28"/>
                    <a:pt x="122" y="28"/>
                    <a:pt x="114" y="28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57"/>
            <p:cNvSpPr/>
            <p:nvPr userDrawn="1"/>
          </p:nvSpPr>
          <p:spPr bwMode="auto">
            <a:xfrm>
              <a:off x="7462838" y="1147764"/>
              <a:ext cx="134938" cy="114300"/>
            </a:xfrm>
            <a:custGeom>
              <a:avLst/>
              <a:gdLst>
                <a:gd name="T0" fmla="*/ 31 w 85"/>
                <a:gd name="T1" fmla="*/ 62 h 72"/>
                <a:gd name="T2" fmla="*/ 44 w 85"/>
                <a:gd name="T3" fmla="*/ 72 h 72"/>
                <a:gd name="T4" fmla="*/ 56 w 85"/>
                <a:gd name="T5" fmla="*/ 51 h 72"/>
                <a:gd name="T6" fmla="*/ 77 w 85"/>
                <a:gd name="T7" fmla="*/ 51 h 72"/>
                <a:gd name="T8" fmla="*/ 79 w 85"/>
                <a:gd name="T9" fmla="*/ 27 h 72"/>
                <a:gd name="T10" fmla="*/ 61 w 85"/>
                <a:gd name="T11" fmla="*/ 23 h 72"/>
                <a:gd name="T12" fmla="*/ 51 w 85"/>
                <a:gd name="T13" fmla="*/ 17 h 72"/>
                <a:gd name="T14" fmla="*/ 40 w 85"/>
                <a:gd name="T15" fmla="*/ 2 h 72"/>
                <a:gd name="T16" fmla="*/ 25 w 85"/>
                <a:gd name="T17" fmla="*/ 9 h 72"/>
                <a:gd name="T18" fmla="*/ 9 w 85"/>
                <a:gd name="T19" fmla="*/ 8 h 72"/>
                <a:gd name="T20" fmla="*/ 3 w 85"/>
                <a:gd name="T21" fmla="*/ 26 h 72"/>
                <a:gd name="T22" fmla="*/ 9 w 85"/>
                <a:gd name="T23" fmla="*/ 40 h 72"/>
                <a:gd name="T24" fmla="*/ 26 w 85"/>
                <a:gd name="T25" fmla="*/ 37 h 72"/>
                <a:gd name="T26" fmla="*/ 26 w 85"/>
                <a:gd name="T27" fmla="*/ 51 h 72"/>
                <a:gd name="T28" fmla="*/ 31 w 85"/>
                <a:gd name="T29" fmla="*/ 6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5" h="72">
                  <a:moveTo>
                    <a:pt x="31" y="62"/>
                  </a:moveTo>
                  <a:cubicBezTo>
                    <a:pt x="35" y="63"/>
                    <a:pt x="40" y="72"/>
                    <a:pt x="44" y="72"/>
                  </a:cubicBezTo>
                  <a:cubicBezTo>
                    <a:pt x="48" y="72"/>
                    <a:pt x="55" y="56"/>
                    <a:pt x="56" y="51"/>
                  </a:cubicBezTo>
                  <a:cubicBezTo>
                    <a:pt x="58" y="45"/>
                    <a:pt x="71" y="49"/>
                    <a:pt x="77" y="51"/>
                  </a:cubicBezTo>
                  <a:cubicBezTo>
                    <a:pt x="83" y="53"/>
                    <a:pt x="85" y="30"/>
                    <a:pt x="79" y="27"/>
                  </a:cubicBezTo>
                  <a:cubicBezTo>
                    <a:pt x="72" y="24"/>
                    <a:pt x="64" y="25"/>
                    <a:pt x="61" y="23"/>
                  </a:cubicBezTo>
                  <a:cubicBezTo>
                    <a:pt x="59" y="20"/>
                    <a:pt x="54" y="18"/>
                    <a:pt x="51" y="17"/>
                  </a:cubicBezTo>
                  <a:cubicBezTo>
                    <a:pt x="48" y="17"/>
                    <a:pt x="45" y="3"/>
                    <a:pt x="40" y="2"/>
                  </a:cubicBezTo>
                  <a:cubicBezTo>
                    <a:pt x="35" y="0"/>
                    <a:pt x="24" y="6"/>
                    <a:pt x="25" y="9"/>
                  </a:cubicBezTo>
                  <a:cubicBezTo>
                    <a:pt x="26" y="12"/>
                    <a:pt x="16" y="5"/>
                    <a:pt x="9" y="8"/>
                  </a:cubicBezTo>
                  <a:cubicBezTo>
                    <a:pt x="2" y="12"/>
                    <a:pt x="0" y="25"/>
                    <a:pt x="3" y="26"/>
                  </a:cubicBezTo>
                  <a:cubicBezTo>
                    <a:pt x="7" y="28"/>
                    <a:pt x="9" y="38"/>
                    <a:pt x="9" y="40"/>
                  </a:cubicBezTo>
                  <a:cubicBezTo>
                    <a:pt x="9" y="42"/>
                    <a:pt x="23" y="40"/>
                    <a:pt x="26" y="37"/>
                  </a:cubicBezTo>
                  <a:cubicBezTo>
                    <a:pt x="30" y="34"/>
                    <a:pt x="29" y="48"/>
                    <a:pt x="26" y="51"/>
                  </a:cubicBezTo>
                  <a:cubicBezTo>
                    <a:pt x="22" y="55"/>
                    <a:pt x="27" y="62"/>
                    <a:pt x="31" y="62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58"/>
            <p:cNvSpPr/>
            <p:nvPr userDrawn="1"/>
          </p:nvSpPr>
          <p:spPr bwMode="auto">
            <a:xfrm>
              <a:off x="7548563" y="1136651"/>
              <a:ext cx="104775" cy="33338"/>
            </a:xfrm>
            <a:custGeom>
              <a:avLst/>
              <a:gdLst>
                <a:gd name="T0" fmla="*/ 63 w 66"/>
                <a:gd name="T1" fmla="*/ 10 h 21"/>
                <a:gd name="T2" fmla="*/ 22 w 66"/>
                <a:gd name="T3" fmla="*/ 0 h 21"/>
                <a:gd name="T4" fmla="*/ 0 w 66"/>
                <a:gd name="T5" fmla="*/ 4 h 21"/>
                <a:gd name="T6" fmla="*/ 38 w 66"/>
                <a:gd name="T7" fmla="*/ 19 h 21"/>
                <a:gd name="T8" fmla="*/ 63 w 66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21">
                  <a:moveTo>
                    <a:pt x="63" y="10"/>
                  </a:moveTo>
                  <a:cubicBezTo>
                    <a:pt x="66" y="7"/>
                    <a:pt x="34" y="1"/>
                    <a:pt x="22" y="0"/>
                  </a:cubicBezTo>
                  <a:cubicBezTo>
                    <a:pt x="10" y="0"/>
                    <a:pt x="0" y="2"/>
                    <a:pt x="0" y="4"/>
                  </a:cubicBezTo>
                  <a:cubicBezTo>
                    <a:pt x="0" y="6"/>
                    <a:pt x="28" y="18"/>
                    <a:pt x="38" y="19"/>
                  </a:cubicBezTo>
                  <a:cubicBezTo>
                    <a:pt x="49" y="21"/>
                    <a:pt x="61" y="12"/>
                    <a:pt x="63" y="10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59"/>
            <p:cNvSpPr/>
            <p:nvPr userDrawn="1"/>
          </p:nvSpPr>
          <p:spPr bwMode="auto">
            <a:xfrm>
              <a:off x="7296150" y="1606551"/>
              <a:ext cx="34925" cy="42863"/>
            </a:xfrm>
            <a:custGeom>
              <a:avLst/>
              <a:gdLst>
                <a:gd name="T0" fmla="*/ 4 w 22"/>
                <a:gd name="T1" fmla="*/ 10 h 27"/>
                <a:gd name="T2" fmla="*/ 0 w 22"/>
                <a:gd name="T3" fmla="*/ 23 h 27"/>
                <a:gd name="T4" fmla="*/ 15 w 22"/>
                <a:gd name="T5" fmla="*/ 26 h 27"/>
                <a:gd name="T6" fmla="*/ 22 w 22"/>
                <a:gd name="T7" fmla="*/ 19 h 27"/>
                <a:gd name="T8" fmla="*/ 14 w 22"/>
                <a:gd name="T9" fmla="*/ 0 h 27"/>
                <a:gd name="T10" fmla="*/ 4 w 22"/>
                <a:gd name="T1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7">
                  <a:moveTo>
                    <a:pt x="4" y="10"/>
                  </a:moveTo>
                  <a:cubicBezTo>
                    <a:pt x="1" y="9"/>
                    <a:pt x="0" y="19"/>
                    <a:pt x="0" y="23"/>
                  </a:cubicBezTo>
                  <a:cubicBezTo>
                    <a:pt x="1" y="27"/>
                    <a:pt x="11" y="27"/>
                    <a:pt x="15" y="26"/>
                  </a:cubicBezTo>
                  <a:cubicBezTo>
                    <a:pt x="19" y="26"/>
                    <a:pt x="22" y="22"/>
                    <a:pt x="22" y="19"/>
                  </a:cubicBezTo>
                  <a:cubicBezTo>
                    <a:pt x="22" y="15"/>
                    <a:pt x="16" y="0"/>
                    <a:pt x="14" y="0"/>
                  </a:cubicBezTo>
                  <a:cubicBezTo>
                    <a:pt x="11" y="0"/>
                    <a:pt x="7" y="11"/>
                    <a:pt x="4" y="10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60"/>
            <p:cNvSpPr/>
            <p:nvPr userDrawn="1"/>
          </p:nvSpPr>
          <p:spPr bwMode="auto">
            <a:xfrm>
              <a:off x="7267575" y="1408114"/>
              <a:ext cx="87313" cy="66675"/>
            </a:xfrm>
            <a:custGeom>
              <a:avLst/>
              <a:gdLst>
                <a:gd name="T0" fmla="*/ 53 w 55"/>
                <a:gd name="T1" fmla="*/ 13 h 42"/>
                <a:gd name="T2" fmla="*/ 30 w 55"/>
                <a:gd name="T3" fmla="*/ 10 h 42"/>
                <a:gd name="T4" fmla="*/ 12 w 55"/>
                <a:gd name="T5" fmla="*/ 3 h 42"/>
                <a:gd name="T6" fmla="*/ 4 w 55"/>
                <a:gd name="T7" fmla="*/ 14 h 42"/>
                <a:gd name="T8" fmla="*/ 7 w 55"/>
                <a:gd name="T9" fmla="*/ 17 h 42"/>
                <a:gd name="T10" fmla="*/ 5 w 55"/>
                <a:gd name="T11" fmla="*/ 27 h 42"/>
                <a:gd name="T12" fmla="*/ 18 w 55"/>
                <a:gd name="T13" fmla="*/ 35 h 42"/>
                <a:gd name="T14" fmla="*/ 29 w 55"/>
                <a:gd name="T15" fmla="*/ 41 h 42"/>
                <a:gd name="T16" fmla="*/ 48 w 55"/>
                <a:gd name="T17" fmla="*/ 35 h 42"/>
                <a:gd name="T18" fmla="*/ 53 w 55"/>
                <a:gd name="T19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42">
                  <a:moveTo>
                    <a:pt x="53" y="13"/>
                  </a:moveTo>
                  <a:cubicBezTo>
                    <a:pt x="51" y="9"/>
                    <a:pt x="35" y="10"/>
                    <a:pt x="30" y="10"/>
                  </a:cubicBezTo>
                  <a:cubicBezTo>
                    <a:pt x="26" y="9"/>
                    <a:pt x="14" y="5"/>
                    <a:pt x="12" y="3"/>
                  </a:cubicBezTo>
                  <a:cubicBezTo>
                    <a:pt x="9" y="0"/>
                    <a:pt x="8" y="13"/>
                    <a:pt x="4" y="14"/>
                  </a:cubicBezTo>
                  <a:cubicBezTo>
                    <a:pt x="0" y="16"/>
                    <a:pt x="6" y="19"/>
                    <a:pt x="7" y="17"/>
                  </a:cubicBezTo>
                  <a:cubicBezTo>
                    <a:pt x="9" y="16"/>
                    <a:pt x="7" y="24"/>
                    <a:pt x="5" y="27"/>
                  </a:cubicBezTo>
                  <a:cubicBezTo>
                    <a:pt x="4" y="29"/>
                    <a:pt x="16" y="31"/>
                    <a:pt x="18" y="35"/>
                  </a:cubicBezTo>
                  <a:cubicBezTo>
                    <a:pt x="19" y="40"/>
                    <a:pt x="24" y="42"/>
                    <a:pt x="29" y="41"/>
                  </a:cubicBezTo>
                  <a:cubicBezTo>
                    <a:pt x="35" y="41"/>
                    <a:pt x="45" y="35"/>
                    <a:pt x="48" y="35"/>
                  </a:cubicBezTo>
                  <a:cubicBezTo>
                    <a:pt x="52" y="35"/>
                    <a:pt x="55" y="17"/>
                    <a:pt x="53" y="13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61"/>
            <p:cNvSpPr/>
            <p:nvPr userDrawn="1"/>
          </p:nvSpPr>
          <p:spPr bwMode="auto">
            <a:xfrm>
              <a:off x="7829550" y="1230314"/>
              <a:ext cx="131763" cy="130175"/>
            </a:xfrm>
            <a:custGeom>
              <a:avLst/>
              <a:gdLst>
                <a:gd name="T0" fmla="*/ 13 w 83"/>
                <a:gd name="T1" fmla="*/ 29 h 82"/>
                <a:gd name="T2" fmla="*/ 2 w 83"/>
                <a:gd name="T3" fmla="*/ 62 h 82"/>
                <a:gd name="T4" fmla="*/ 16 w 83"/>
                <a:gd name="T5" fmla="*/ 79 h 82"/>
                <a:gd name="T6" fmla="*/ 29 w 83"/>
                <a:gd name="T7" fmla="*/ 80 h 82"/>
                <a:gd name="T8" fmla="*/ 24 w 83"/>
                <a:gd name="T9" fmla="*/ 54 h 82"/>
                <a:gd name="T10" fmla="*/ 49 w 83"/>
                <a:gd name="T11" fmla="*/ 30 h 82"/>
                <a:gd name="T12" fmla="*/ 80 w 83"/>
                <a:gd name="T13" fmla="*/ 11 h 82"/>
                <a:gd name="T14" fmla="*/ 76 w 83"/>
                <a:gd name="T15" fmla="*/ 0 h 82"/>
                <a:gd name="T16" fmla="*/ 71 w 83"/>
                <a:gd name="T17" fmla="*/ 4 h 82"/>
                <a:gd name="T18" fmla="*/ 35 w 83"/>
                <a:gd name="T19" fmla="*/ 15 h 82"/>
                <a:gd name="T20" fmla="*/ 13 w 83"/>
                <a:gd name="T21" fmla="*/ 2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3" h="82">
                  <a:moveTo>
                    <a:pt x="13" y="29"/>
                  </a:moveTo>
                  <a:cubicBezTo>
                    <a:pt x="10" y="32"/>
                    <a:pt x="4" y="59"/>
                    <a:pt x="2" y="62"/>
                  </a:cubicBezTo>
                  <a:cubicBezTo>
                    <a:pt x="0" y="65"/>
                    <a:pt x="11" y="76"/>
                    <a:pt x="16" y="79"/>
                  </a:cubicBezTo>
                  <a:cubicBezTo>
                    <a:pt x="21" y="82"/>
                    <a:pt x="28" y="80"/>
                    <a:pt x="29" y="80"/>
                  </a:cubicBezTo>
                  <a:cubicBezTo>
                    <a:pt x="31" y="79"/>
                    <a:pt x="27" y="61"/>
                    <a:pt x="24" y="54"/>
                  </a:cubicBezTo>
                  <a:cubicBezTo>
                    <a:pt x="22" y="47"/>
                    <a:pt x="43" y="36"/>
                    <a:pt x="49" y="30"/>
                  </a:cubicBezTo>
                  <a:cubicBezTo>
                    <a:pt x="54" y="24"/>
                    <a:pt x="78" y="16"/>
                    <a:pt x="80" y="11"/>
                  </a:cubicBezTo>
                  <a:cubicBezTo>
                    <a:pt x="83" y="5"/>
                    <a:pt x="79" y="0"/>
                    <a:pt x="76" y="0"/>
                  </a:cubicBezTo>
                  <a:cubicBezTo>
                    <a:pt x="74" y="0"/>
                    <a:pt x="71" y="3"/>
                    <a:pt x="71" y="4"/>
                  </a:cubicBezTo>
                  <a:cubicBezTo>
                    <a:pt x="70" y="5"/>
                    <a:pt x="43" y="11"/>
                    <a:pt x="35" y="15"/>
                  </a:cubicBezTo>
                  <a:cubicBezTo>
                    <a:pt x="26" y="19"/>
                    <a:pt x="17" y="25"/>
                    <a:pt x="13" y="29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62"/>
            <p:cNvSpPr/>
            <p:nvPr userDrawn="1"/>
          </p:nvSpPr>
          <p:spPr bwMode="auto">
            <a:xfrm>
              <a:off x="7859713" y="1146176"/>
              <a:ext cx="38100" cy="34925"/>
            </a:xfrm>
            <a:custGeom>
              <a:avLst/>
              <a:gdLst>
                <a:gd name="T0" fmla="*/ 1 w 24"/>
                <a:gd name="T1" fmla="*/ 13 h 22"/>
                <a:gd name="T2" fmla="*/ 24 w 24"/>
                <a:gd name="T3" fmla="*/ 11 h 22"/>
                <a:gd name="T4" fmla="*/ 24 w 24"/>
                <a:gd name="T5" fmla="*/ 9 h 22"/>
                <a:gd name="T6" fmla="*/ 14 w 24"/>
                <a:gd name="T7" fmla="*/ 0 h 22"/>
                <a:gd name="T8" fmla="*/ 1 w 24"/>
                <a:gd name="T9" fmla="*/ 1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1" y="13"/>
                  </a:moveTo>
                  <a:cubicBezTo>
                    <a:pt x="10" y="22"/>
                    <a:pt x="14" y="9"/>
                    <a:pt x="24" y="11"/>
                  </a:cubicBezTo>
                  <a:cubicBezTo>
                    <a:pt x="24" y="10"/>
                    <a:pt x="24" y="10"/>
                    <a:pt x="24" y="9"/>
                  </a:cubicBezTo>
                  <a:cubicBezTo>
                    <a:pt x="21" y="6"/>
                    <a:pt x="17" y="3"/>
                    <a:pt x="14" y="0"/>
                  </a:cubicBezTo>
                  <a:cubicBezTo>
                    <a:pt x="8" y="0"/>
                    <a:pt x="0" y="5"/>
                    <a:pt x="1" y="13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63"/>
            <p:cNvSpPr/>
            <p:nvPr userDrawn="1"/>
          </p:nvSpPr>
          <p:spPr bwMode="auto">
            <a:xfrm>
              <a:off x="6704013" y="1450976"/>
              <a:ext cx="57150" cy="38100"/>
            </a:xfrm>
            <a:custGeom>
              <a:avLst/>
              <a:gdLst>
                <a:gd name="T0" fmla="*/ 2 w 36"/>
                <a:gd name="T1" fmla="*/ 9 h 24"/>
                <a:gd name="T2" fmla="*/ 7 w 36"/>
                <a:gd name="T3" fmla="*/ 24 h 24"/>
                <a:gd name="T4" fmla="*/ 26 w 36"/>
                <a:gd name="T5" fmla="*/ 9 h 24"/>
                <a:gd name="T6" fmla="*/ 35 w 36"/>
                <a:gd name="T7" fmla="*/ 12 h 24"/>
                <a:gd name="T8" fmla="*/ 15 w 36"/>
                <a:gd name="T9" fmla="*/ 1 h 24"/>
                <a:gd name="T10" fmla="*/ 2 w 36"/>
                <a:gd name="T11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4">
                  <a:moveTo>
                    <a:pt x="2" y="9"/>
                  </a:moveTo>
                  <a:cubicBezTo>
                    <a:pt x="0" y="11"/>
                    <a:pt x="2" y="23"/>
                    <a:pt x="7" y="24"/>
                  </a:cubicBezTo>
                  <a:cubicBezTo>
                    <a:pt x="12" y="24"/>
                    <a:pt x="20" y="5"/>
                    <a:pt x="26" y="9"/>
                  </a:cubicBezTo>
                  <a:cubicBezTo>
                    <a:pt x="32" y="13"/>
                    <a:pt x="36" y="14"/>
                    <a:pt x="35" y="12"/>
                  </a:cubicBezTo>
                  <a:cubicBezTo>
                    <a:pt x="34" y="10"/>
                    <a:pt x="17" y="3"/>
                    <a:pt x="15" y="1"/>
                  </a:cubicBezTo>
                  <a:cubicBezTo>
                    <a:pt x="13" y="0"/>
                    <a:pt x="5" y="6"/>
                    <a:pt x="2" y="9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64"/>
            <p:cNvSpPr/>
            <p:nvPr userDrawn="1"/>
          </p:nvSpPr>
          <p:spPr bwMode="auto">
            <a:xfrm>
              <a:off x="6808788" y="2105026"/>
              <a:ext cx="22225" cy="15875"/>
            </a:xfrm>
            <a:custGeom>
              <a:avLst/>
              <a:gdLst>
                <a:gd name="T0" fmla="*/ 0 w 14"/>
                <a:gd name="T1" fmla="*/ 8 h 10"/>
                <a:gd name="T2" fmla="*/ 12 w 14"/>
                <a:gd name="T3" fmla="*/ 6 h 10"/>
                <a:gd name="T4" fmla="*/ 10 w 14"/>
                <a:gd name="T5" fmla="*/ 0 h 10"/>
                <a:gd name="T6" fmla="*/ 0 w 14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0">
                  <a:moveTo>
                    <a:pt x="0" y="8"/>
                  </a:moveTo>
                  <a:cubicBezTo>
                    <a:pt x="0" y="10"/>
                    <a:pt x="11" y="10"/>
                    <a:pt x="12" y="6"/>
                  </a:cubicBezTo>
                  <a:cubicBezTo>
                    <a:pt x="14" y="3"/>
                    <a:pt x="13" y="0"/>
                    <a:pt x="10" y="0"/>
                  </a:cubicBezTo>
                  <a:cubicBezTo>
                    <a:pt x="7" y="0"/>
                    <a:pt x="0" y="6"/>
                    <a:pt x="0" y="8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65"/>
            <p:cNvSpPr/>
            <p:nvPr userDrawn="1"/>
          </p:nvSpPr>
          <p:spPr bwMode="auto">
            <a:xfrm>
              <a:off x="6643688" y="2052639"/>
              <a:ext cx="150813" cy="68263"/>
            </a:xfrm>
            <a:custGeom>
              <a:avLst/>
              <a:gdLst>
                <a:gd name="T0" fmla="*/ 56 w 95"/>
                <a:gd name="T1" fmla="*/ 23 h 43"/>
                <a:gd name="T2" fmla="*/ 60 w 95"/>
                <a:gd name="T3" fmla="*/ 34 h 43"/>
                <a:gd name="T4" fmla="*/ 76 w 95"/>
                <a:gd name="T5" fmla="*/ 41 h 43"/>
                <a:gd name="T6" fmla="*/ 90 w 95"/>
                <a:gd name="T7" fmla="*/ 38 h 43"/>
                <a:gd name="T8" fmla="*/ 80 w 95"/>
                <a:gd name="T9" fmla="*/ 21 h 43"/>
                <a:gd name="T10" fmla="*/ 63 w 95"/>
                <a:gd name="T11" fmla="*/ 13 h 43"/>
                <a:gd name="T12" fmla="*/ 48 w 95"/>
                <a:gd name="T13" fmla="*/ 4 h 43"/>
                <a:gd name="T14" fmla="*/ 17 w 95"/>
                <a:gd name="T15" fmla="*/ 0 h 43"/>
                <a:gd name="T16" fmla="*/ 1 w 95"/>
                <a:gd name="T17" fmla="*/ 9 h 43"/>
                <a:gd name="T18" fmla="*/ 16 w 95"/>
                <a:gd name="T19" fmla="*/ 12 h 43"/>
                <a:gd name="T20" fmla="*/ 40 w 95"/>
                <a:gd name="T21" fmla="*/ 18 h 43"/>
                <a:gd name="T22" fmla="*/ 56 w 95"/>
                <a:gd name="T23" fmla="*/ 2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43">
                  <a:moveTo>
                    <a:pt x="56" y="23"/>
                  </a:moveTo>
                  <a:cubicBezTo>
                    <a:pt x="61" y="22"/>
                    <a:pt x="58" y="31"/>
                    <a:pt x="60" y="34"/>
                  </a:cubicBezTo>
                  <a:cubicBezTo>
                    <a:pt x="61" y="37"/>
                    <a:pt x="73" y="39"/>
                    <a:pt x="76" y="41"/>
                  </a:cubicBezTo>
                  <a:cubicBezTo>
                    <a:pt x="78" y="43"/>
                    <a:pt x="85" y="37"/>
                    <a:pt x="90" y="38"/>
                  </a:cubicBezTo>
                  <a:cubicBezTo>
                    <a:pt x="95" y="38"/>
                    <a:pt x="88" y="21"/>
                    <a:pt x="80" y="21"/>
                  </a:cubicBezTo>
                  <a:cubicBezTo>
                    <a:pt x="71" y="22"/>
                    <a:pt x="65" y="14"/>
                    <a:pt x="63" y="13"/>
                  </a:cubicBezTo>
                  <a:cubicBezTo>
                    <a:pt x="61" y="12"/>
                    <a:pt x="51" y="6"/>
                    <a:pt x="48" y="4"/>
                  </a:cubicBezTo>
                  <a:cubicBezTo>
                    <a:pt x="46" y="1"/>
                    <a:pt x="24" y="0"/>
                    <a:pt x="17" y="0"/>
                  </a:cubicBezTo>
                  <a:cubicBezTo>
                    <a:pt x="10" y="0"/>
                    <a:pt x="2" y="7"/>
                    <a:pt x="1" y="9"/>
                  </a:cubicBezTo>
                  <a:cubicBezTo>
                    <a:pt x="0" y="12"/>
                    <a:pt x="12" y="13"/>
                    <a:pt x="16" y="12"/>
                  </a:cubicBezTo>
                  <a:cubicBezTo>
                    <a:pt x="20" y="10"/>
                    <a:pt x="36" y="14"/>
                    <a:pt x="40" y="18"/>
                  </a:cubicBezTo>
                  <a:cubicBezTo>
                    <a:pt x="43" y="22"/>
                    <a:pt x="50" y="24"/>
                    <a:pt x="56" y="23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66"/>
            <p:cNvSpPr/>
            <p:nvPr userDrawn="1"/>
          </p:nvSpPr>
          <p:spPr bwMode="auto">
            <a:xfrm>
              <a:off x="6696075" y="2109789"/>
              <a:ext cx="25400" cy="11113"/>
            </a:xfrm>
            <a:custGeom>
              <a:avLst/>
              <a:gdLst>
                <a:gd name="T0" fmla="*/ 0 w 16"/>
                <a:gd name="T1" fmla="*/ 5 h 7"/>
                <a:gd name="T2" fmla="*/ 14 w 16"/>
                <a:gd name="T3" fmla="*/ 6 h 7"/>
                <a:gd name="T4" fmla="*/ 13 w 16"/>
                <a:gd name="T5" fmla="*/ 2 h 7"/>
                <a:gd name="T6" fmla="*/ 0 w 16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">
                  <a:moveTo>
                    <a:pt x="0" y="5"/>
                  </a:moveTo>
                  <a:cubicBezTo>
                    <a:pt x="0" y="7"/>
                    <a:pt x="11" y="6"/>
                    <a:pt x="14" y="6"/>
                  </a:cubicBezTo>
                  <a:cubicBezTo>
                    <a:pt x="16" y="6"/>
                    <a:pt x="16" y="4"/>
                    <a:pt x="13" y="2"/>
                  </a:cubicBezTo>
                  <a:cubicBezTo>
                    <a:pt x="11" y="0"/>
                    <a:pt x="0" y="3"/>
                    <a:pt x="0" y="5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67"/>
            <p:cNvSpPr/>
            <p:nvPr userDrawn="1"/>
          </p:nvSpPr>
          <p:spPr bwMode="auto">
            <a:xfrm>
              <a:off x="6700838" y="2027239"/>
              <a:ext cx="12700" cy="15875"/>
            </a:xfrm>
            <a:custGeom>
              <a:avLst/>
              <a:gdLst>
                <a:gd name="T0" fmla="*/ 5 w 8"/>
                <a:gd name="T1" fmla="*/ 1 h 10"/>
                <a:gd name="T2" fmla="*/ 0 w 8"/>
                <a:gd name="T3" fmla="*/ 6 h 10"/>
                <a:gd name="T4" fmla="*/ 3 w 8"/>
                <a:gd name="T5" fmla="*/ 10 h 10"/>
                <a:gd name="T6" fmla="*/ 5 w 8"/>
                <a:gd name="T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0">
                  <a:moveTo>
                    <a:pt x="5" y="1"/>
                  </a:moveTo>
                  <a:cubicBezTo>
                    <a:pt x="2" y="0"/>
                    <a:pt x="0" y="4"/>
                    <a:pt x="0" y="6"/>
                  </a:cubicBezTo>
                  <a:cubicBezTo>
                    <a:pt x="0" y="8"/>
                    <a:pt x="1" y="10"/>
                    <a:pt x="3" y="10"/>
                  </a:cubicBezTo>
                  <a:cubicBezTo>
                    <a:pt x="5" y="10"/>
                    <a:pt x="8" y="2"/>
                    <a:pt x="5" y="1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68"/>
            <p:cNvSpPr/>
            <p:nvPr userDrawn="1"/>
          </p:nvSpPr>
          <p:spPr bwMode="auto">
            <a:xfrm>
              <a:off x="6729413" y="2025651"/>
              <a:ext cx="17463" cy="19050"/>
            </a:xfrm>
            <a:custGeom>
              <a:avLst/>
              <a:gdLst>
                <a:gd name="T0" fmla="*/ 10 w 11"/>
                <a:gd name="T1" fmla="*/ 4 h 12"/>
                <a:gd name="T2" fmla="*/ 3 w 11"/>
                <a:gd name="T3" fmla="*/ 0 h 12"/>
                <a:gd name="T4" fmla="*/ 0 w 11"/>
                <a:gd name="T5" fmla="*/ 8 h 12"/>
                <a:gd name="T6" fmla="*/ 10 w 11"/>
                <a:gd name="T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2">
                  <a:moveTo>
                    <a:pt x="10" y="4"/>
                  </a:moveTo>
                  <a:cubicBezTo>
                    <a:pt x="9" y="1"/>
                    <a:pt x="4" y="0"/>
                    <a:pt x="3" y="0"/>
                  </a:cubicBezTo>
                  <a:cubicBezTo>
                    <a:pt x="1" y="0"/>
                    <a:pt x="0" y="3"/>
                    <a:pt x="0" y="8"/>
                  </a:cubicBezTo>
                  <a:cubicBezTo>
                    <a:pt x="1" y="12"/>
                    <a:pt x="11" y="6"/>
                    <a:pt x="10" y="4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69"/>
            <p:cNvSpPr/>
            <p:nvPr userDrawn="1"/>
          </p:nvSpPr>
          <p:spPr bwMode="auto">
            <a:xfrm>
              <a:off x="6750050" y="2044701"/>
              <a:ext cx="28575" cy="30163"/>
            </a:xfrm>
            <a:custGeom>
              <a:avLst/>
              <a:gdLst>
                <a:gd name="T0" fmla="*/ 13 w 18"/>
                <a:gd name="T1" fmla="*/ 17 h 19"/>
                <a:gd name="T2" fmla="*/ 15 w 18"/>
                <a:gd name="T3" fmla="*/ 10 h 19"/>
                <a:gd name="T4" fmla="*/ 5 w 18"/>
                <a:gd name="T5" fmla="*/ 1 h 19"/>
                <a:gd name="T6" fmla="*/ 0 w 18"/>
                <a:gd name="T7" fmla="*/ 8 h 19"/>
                <a:gd name="T8" fmla="*/ 4 w 18"/>
                <a:gd name="T9" fmla="*/ 12 h 19"/>
                <a:gd name="T10" fmla="*/ 13 w 18"/>
                <a:gd name="T11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9">
                  <a:moveTo>
                    <a:pt x="13" y="17"/>
                  </a:moveTo>
                  <a:cubicBezTo>
                    <a:pt x="18" y="15"/>
                    <a:pt x="18" y="9"/>
                    <a:pt x="15" y="10"/>
                  </a:cubicBezTo>
                  <a:cubicBezTo>
                    <a:pt x="13" y="10"/>
                    <a:pt x="8" y="2"/>
                    <a:pt x="5" y="1"/>
                  </a:cubicBezTo>
                  <a:cubicBezTo>
                    <a:pt x="2" y="0"/>
                    <a:pt x="0" y="6"/>
                    <a:pt x="0" y="8"/>
                  </a:cubicBezTo>
                  <a:cubicBezTo>
                    <a:pt x="0" y="11"/>
                    <a:pt x="2" y="13"/>
                    <a:pt x="4" y="12"/>
                  </a:cubicBezTo>
                  <a:cubicBezTo>
                    <a:pt x="5" y="12"/>
                    <a:pt x="9" y="19"/>
                    <a:pt x="13" y="17"/>
                  </a:cubicBez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Rectangle 170"/>
            <p:cNvSpPr>
              <a:spLocks noChangeArrowheads="1"/>
            </p:cNvSpPr>
            <p:nvPr userDrawn="1"/>
          </p:nvSpPr>
          <p:spPr bwMode="auto">
            <a:xfrm>
              <a:off x="6256338" y="2241551"/>
              <a:ext cx="330200" cy="238125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>
              <a:solidFill>
                <a:srgbClr val="368CB2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Rectangle 171"/>
            <p:cNvSpPr>
              <a:spLocks noChangeArrowheads="1"/>
            </p:cNvSpPr>
            <p:nvPr userDrawn="1"/>
          </p:nvSpPr>
          <p:spPr bwMode="auto">
            <a:xfrm>
              <a:off x="6413500" y="2241551"/>
              <a:ext cx="192088" cy="238125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>
              <a:solidFill>
                <a:srgbClr val="368CB2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Rectangle 172"/>
            <p:cNvSpPr>
              <a:spLocks noChangeArrowheads="1"/>
            </p:cNvSpPr>
            <p:nvPr userDrawn="1"/>
          </p:nvSpPr>
          <p:spPr bwMode="auto">
            <a:xfrm>
              <a:off x="6589713" y="2241551"/>
              <a:ext cx="2217738" cy="238125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>
              <a:solidFill>
                <a:srgbClr val="368CB2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Oval 173"/>
            <p:cNvSpPr>
              <a:spLocks noChangeArrowheads="1"/>
            </p:cNvSpPr>
            <p:nvPr userDrawn="1"/>
          </p:nvSpPr>
          <p:spPr bwMode="auto">
            <a:xfrm>
              <a:off x="8148638" y="2452689"/>
              <a:ext cx="165100" cy="165100"/>
            </a:xfrm>
            <a:prstGeom prst="ellipse">
              <a:avLst/>
            </a:prstGeom>
            <a:solidFill>
              <a:srgbClr val="FF87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Oval 174"/>
            <p:cNvSpPr>
              <a:spLocks noChangeArrowheads="1"/>
            </p:cNvSpPr>
            <p:nvPr userDrawn="1"/>
          </p:nvSpPr>
          <p:spPr bwMode="auto">
            <a:xfrm>
              <a:off x="7023100" y="2452689"/>
              <a:ext cx="165100" cy="165100"/>
            </a:xfrm>
            <a:prstGeom prst="ellipse">
              <a:avLst/>
            </a:prstGeom>
            <a:solidFill>
              <a:srgbClr val="FF87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75"/>
            <p:cNvSpPr/>
            <p:nvPr userDrawn="1"/>
          </p:nvSpPr>
          <p:spPr bwMode="auto">
            <a:xfrm>
              <a:off x="7065963" y="2492376"/>
              <a:ext cx="1211263" cy="815975"/>
            </a:xfrm>
            <a:custGeom>
              <a:avLst/>
              <a:gdLst>
                <a:gd name="T0" fmla="*/ 319 w 763"/>
                <a:gd name="T1" fmla="*/ 515 h 515"/>
                <a:gd name="T2" fmla="*/ 443 w 763"/>
                <a:gd name="T3" fmla="*/ 515 h 515"/>
                <a:gd name="T4" fmla="*/ 763 w 763"/>
                <a:gd name="T5" fmla="*/ 195 h 515"/>
                <a:gd name="T6" fmla="*/ 763 w 763"/>
                <a:gd name="T7" fmla="*/ 27 h 515"/>
                <a:gd name="T8" fmla="*/ 736 w 763"/>
                <a:gd name="T9" fmla="*/ 0 h 515"/>
                <a:gd name="T10" fmla="*/ 709 w 763"/>
                <a:gd name="T11" fmla="*/ 27 h 515"/>
                <a:gd name="T12" fmla="*/ 709 w 763"/>
                <a:gd name="T13" fmla="*/ 195 h 515"/>
                <a:gd name="T14" fmla="*/ 443 w 763"/>
                <a:gd name="T15" fmla="*/ 461 h 515"/>
                <a:gd name="T16" fmla="*/ 319 w 763"/>
                <a:gd name="T17" fmla="*/ 461 h 515"/>
                <a:gd name="T18" fmla="*/ 53 w 763"/>
                <a:gd name="T19" fmla="*/ 195 h 515"/>
                <a:gd name="T20" fmla="*/ 53 w 763"/>
                <a:gd name="T21" fmla="*/ 27 h 515"/>
                <a:gd name="T22" fmla="*/ 27 w 763"/>
                <a:gd name="T23" fmla="*/ 0 h 515"/>
                <a:gd name="T24" fmla="*/ 0 w 763"/>
                <a:gd name="T25" fmla="*/ 27 h 515"/>
                <a:gd name="T26" fmla="*/ 0 w 763"/>
                <a:gd name="T27" fmla="*/ 195 h 515"/>
                <a:gd name="T28" fmla="*/ 319 w 763"/>
                <a:gd name="T29" fmla="*/ 515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3" h="515">
                  <a:moveTo>
                    <a:pt x="319" y="515"/>
                  </a:moveTo>
                  <a:cubicBezTo>
                    <a:pt x="443" y="515"/>
                    <a:pt x="443" y="515"/>
                    <a:pt x="443" y="515"/>
                  </a:cubicBezTo>
                  <a:cubicBezTo>
                    <a:pt x="619" y="515"/>
                    <a:pt x="763" y="371"/>
                    <a:pt x="763" y="195"/>
                  </a:cubicBezTo>
                  <a:cubicBezTo>
                    <a:pt x="763" y="27"/>
                    <a:pt x="763" y="27"/>
                    <a:pt x="763" y="27"/>
                  </a:cubicBezTo>
                  <a:cubicBezTo>
                    <a:pt x="763" y="12"/>
                    <a:pt x="751" y="0"/>
                    <a:pt x="736" y="0"/>
                  </a:cubicBezTo>
                  <a:cubicBezTo>
                    <a:pt x="721" y="0"/>
                    <a:pt x="709" y="12"/>
                    <a:pt x="709" y="27"/>
                  </a:cubicBezTo>
                  <a:cubicBezTo>
                    <a:pt x="709" y="195"/>
                    <a:pt x="709" y="195"/>
                    <a:pt x="709" y="195"/>
                  </a:cubicBezTo>
                  <a:cubicBezTo>
                    <a:pt x="709" y="342"/>
                    <a:pt x="590" y="461"/>
                    <a:pt x="443" y="461"/>
                  </a:cubicBezTo>
                  <a:cubicBezTo>
                    <a:pt x="319" y="461"/>
                    <a:pt x="319" y="461"/>
                    <a:pt x="319" y="461"/>
                  </a:cubicBezTo>
                  <a:cubicBezTo>
                    <a:pt x="172" y="461"/>
                    <a:pt x="53" y="342"/>
                    <a:pt x="53" y="195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371"/>
                    <a:pt x="143" y="515"/>
                    <a:pt x="319" y="515"/>
                  </a:cubicBezTo>
                  <a:close/>
                </a:path>
              </a:pathLst>
            </a:custGeom>
            <a:solidFill>
              <a:srgbClr val="F6FAFB"/>
            </a:solidFill>
            <a:ln w="12700" cap="flat">
              <a:solidFill>
                <a:srgbClr val="368CB2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76"/>
            <p:cNvSpPr/>
            <p:nvPr userDrawn="1"/>
          </p:nvSpPr>
          <p:spPr bwMode="auto">
            <a:xfrm>
              <a:off x="6262688" y="4406901"/>
              <a:ext cx="331788" cy="217488"/>
            </a:xfrm>
            <a:custGeom>
              <a:avLst/>
              <a:gdLst>
                <a:gd name="T0" fmla="*/ 105 w 209"/>
                <a:gd name="T1" fmla="*/ 0 h 137"/>
                <a:gd name="T2" fmla="*/ 52 w 209"/>
                <a:gd name="T3" fmla="*/ 68 h 137"/>
                <a:gd name="T4" fmla="*/ 0 w 209"/>
                <a:gd name="T5" fmla="*/ 137 h 137"/>
                <a:gd name="T6" fmla="*/ 105 w 209"/>
                <a:gd name="T7" fmla="*/ 137 h 137"/>
                <a:gd name="T8" fmla="*/ 209 w 209"/>
                <a:gd name="T9" fmla="*/ 137 h 137"/>
                <a:gd name="T10" fmla="*/ 157 w 209"/>
                <a:gd name="T11" fmla="*/ 68 h 137"/>
                <a:gd name="T12" fmla="*/ 105 w 209"/>
                <a:gd name="T1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137">
                  <a:moveTo>
                    <a:pt x="105" y="0"/>
                  </a:moveTo>
                  <a:lnTo>
                    <a:pt x="52" y="68"/>
                  </a:lnTo>
                  <a:lnTo>
                    <a:pt x="0" y="137"/>
                  </a:lnTo>
                  <a:lnTo>
                    <a:pt x="105" y="137"/>
                  </a:lnTo>
                  <a:lnTo>
                    <a:pt x="209" y="137"/>
                  </a:lnTo>
                  <a:lnTo>
                    <a:pt x="157" y="68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F876C"/>
            </a:solidFill>
            <a:ln w="12700" cap="flat">
              <a:solidFill>
                <a:srgbClr val="368CB2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77"/>
            <p:cNvSpPr>
              <a:spLocks noEditPoints="1"/>
            </p:cNvSpPr>
            <p:nvPr userDrawn="1"/>
          </p:nvSpPr>
          <p:spPr bwMode="auto">
            <a:xfrm>
              <a:off x="9144000" y="1757364"/>
              <a:ext cx="931863" cy="569913"/>
            </a:xfrm>
            <a:custGeom>
              <a:avLst/>
              <a:gdLst>
                <a:gd name="T0" fmla="*/ 104 w 587"/>
                <a:gd name="T1" fmla="*/ 0 h 359"/>
                <a:gd name="T2" fmla="*/ 0 w 587"/>
                <a:gd name="T3" fmla="*/ 178 h 359"/>
                <a:gd name="T4" fmla="*/ 103 w 587"/>
                <a:gd name="T5" fmla="*/ 357 h 359"/>
                <a:gd name="T6" fmla="*/ 586 w 587"/>
                <a:gd name="T7" fmla="*/ 359 h 359"/>
                <a:gd name="T8" fmla="*/ 587 w 587"/>
                <a:gd name="T9" fmla="*/ 1 h 359"/>
                <a:gd name="T10" fmla="*/ 104 w 587"/>
                <a:gd name="T11" fmla="*/ 0 h 359"/>
                <a:gd name="T12" fmla="*/ 134 w 587"/>
                <a:gd name="T13" fmla="*/ 175 h 359"/>
                <a:gd name="T14" fmla="*/ 105 w 587"/>
                <a:gd name="T15" fmla="*/ 203 h 359"/>
                <a:gd name="T16" fmla="*/ 77 w 587"/>
                <a:gd name="T17" fmla="*/ 175 h 359"/>
                <a:gd name="T18" fmla="*/ 105 w 587"/>
                <a:gd name="T19" fmla="*/ 147 h 359"/>
                <a:gd name="T20" fmla="*/ 134 w 587"/>
                <a:gd name="T21" fmla="*/ 175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7" h="359">
                  <a:moveTo>
                    <a:pt x="104" y="0"/>
                  </a:moveTo>
                  <a:cubicBezTo>
                    <a:pt x="0" y="178"/>
                    <a:pt x="0" y="178"/>
                    <a:pt x="0" y="178"/>
                  </a:cubicBezTo>
                  <a:cubicBezTo>
                    <a:pt x="103" y="357"/>
                    <a:pt x="103" y="357"/>
                    <a:pt x="103" y="357"/>
                  </a:cubicBezTo>
                  <a:cubicBezTo>
                    <a:pt x="586" y="359"/>
                    <a:pt x="586" y="359"/>
                    <a:pt x="586" y="359"/>
                  </a:cubicBezTo>
                  <a:cubicBezTo>
                    <a:pt x="587" y="1"/>
                    <a:pt x="587" y="1"/>
                    <a:pt x="587" y="1"/>
                  </a:cubicBezTo>
                  <a:lnTo>
                    <a:pt x="104" y="0"/>
                  </a:lnTo>
                  <a:close/>
                  <a:moveTo>
                    <a:pt x="134" y="175"/>
                  </a:moveTo>
                  <a:cubicBezTo>
                    <a:pt x="133" y="190"/>
                    <a:pt x="121" y="203"/>
                    <a:pt x="105" y="203"/>
                  </a:cubicBezTo>
                  <a:cubicBezTo>
                    <a:pt x="90" y="203"/>
                    <a:pt x="77" y="190"/>
                    <a:pt x="77" y="175"/>
                  </a:cubicBezTo>
                  <a:cubicBezTo>
                    <a:pt x="77" y="159"/>
                    <a:pt x="90" y="147"/>
                    <a:pt x="105" y="147"/>
                  </a:cubicBezTo>
                  <a:cubicBezTo>
                    <a:pt x="121" y="147"/>
                    <a:pt x="134" y="159"/>
                    <a:pt x="134" y="175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78"/>
            <p:cNvSpPr/>
            <p:nvPr userDrawn="1"/>
          </p:nvSpPr>
          <p:spPr bwMode="auto">
            <a:xfrm>
              <a:off x="6324600" y="3549651"/>
              <a:ext cx="711200" cy="476250"/>
            </a:xfrm>
            <a:custGeom>
              <a:avLst/>
              <a:gdLst>
                <a:gd name="T0" fmla="*/ 448 w 448"/>
                <a:gd name="T1" fmla="*/ 261 h 300"/>
                <a:gd name="T2" fmla="*/ 431 w 448"/>
                <a:gd name="T3" fmla="*/ 234 h 300"/>
                <a:gd name="T4" fmla="*/ 420 w 448"/>
                <a:gd name="T5" fmla="*/ 216 h 300"/>
                <a:gd name="T6" fmla="*/ 444 w 448"/>
                <a:gd name="T7" fmla="*/ 208 h 300"/>
                <a:gd name="T8" fmla="*/ 421 w 448"/>
                <a:gd name="T9" fmla="*/ 185 h 300"/>
                <a:gd name="T10" fmla="*/ 343 w 448"/>
                <a:gd name="T11" fmla="*/ 118 h 300"/>
                <a:gd name="T12" fmla="*/ 250 w 448"/>
                <a:gd name="T13" fmla="*/ 43 h 300"/>
                <a:gd name="T14" fmla="*/ 110 w 448"/>
                <a:gd name="T15" fmla="*/ 1 h 300"/>
                <a:gd name="T16" fmla="*/ 25 w 448"/>
                <a:gd name="T17" fmla="*/ 36 h 300"/>
                <a:gd name="T18" fmla="*/ 20 w 448"/>
                <a:gd name="T19" fmla="*/ 72 h 300"/>
                <a:gd name="T20" fmla="*/ 7 w 448"/>
                <a:gd name="T21" fmla="*/ 98 h 300"/>
                <a:gd name="T22" fmla="*/ 10 w 448"/>
                <a:gd name="T23" fmla="*/ 129 h 300"/>
                <a:gd name="T24" fmla="*/ 5 w 448"/>
                <a:gd name="T25" fmla="*/ 144 h 300"/>
                <a:gd name="T26" fmla="*/ 45 w 448"/>
                <a:gd name="T27" fmla="*/ 226 h 300"/>
                <a:gd name="T28" fmla="*/ 169 w 448"/>
                <a:gd name="T29" fmla="*/ 287 h 300"/>
                <a:gd name="T30" fmla="*/ 370 w 448"/>
                <a:gd name="T31" fmla="*/ 275 h 300"/>
                <a:gd name="T32" fmla="*/ 413 w 448"/>
                <a:gd name="T33" fmla="*/ 263 h 300"/>
                <a:gd name="T34" fmla="*/ 415 w 448"/>
                <a:gd name="T35" fmla="*/ 262 h 300"/>
                <a:gd name="T36" fmla="*/ 416 w 448"/>
                <a:gd name="T37" fmla="*/ 262 h 300"/>
                <a:gd name="T38" fmla="*/ 448 w 448"/>
                <a:gd name="T39" fmla="*/ 26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8" h="300">
                  <a:moveTo>
                    <a:pt x="448" y="261"/>
                  </a:moveTo>
                  <a:cubicBezTo>
                    <a:pt x="431" y="234"/>
                    <a:pt x="431" y="234"/>
                    <a:pt x="431" y="234"/>
                  </a:cubicBezTo>
                  <a:cubicBezTo>
                    <a:pt x="429" y="230"/>
                    <a:pt x="425" y="224"/>
                    <a:pt x="420" y="216"/>
                  </a:cubicBezTo>
                  <a:cubicBezTo>
                    <a:pt x="444" y="208"/>
                    <a:pt x="444" y="208"/>
                    <a:pt x="444" y="208"/>
                  </a:cubicBezTo>
                  <a:cubicBezTo>
                    <a:pt x="421" y="185"/>
                    <a:pt x="421" y="185"/>
                    <a:pt x="421" y="185"/>
                  </a:cubicBezTo>
                  <a:cubicBezTo>
                    <a:pt x="412" y="176"/>
                    <a:pt x="382" y="147"/>
                    <a:pt x="343" y="118"/>
                  </a:cubicBezTo>
                  <a:cubicBezTo>
                    <a:pt x="315" y="89"/>
                    <a:pt x="283" y="61"/>
                    <a:pt x="250" y="43"/>
                  </a:cubicBezTo>
                  <a:cubicBezTo>
                    <a:pt x="202" y="17"/>
                    <a:pt x="153" y="3"/>
                    <a:pt x="110" y="1"/>
                  </a:cubicBezTo>
                  <a:cubicBezTo>
                    <a:pt x="68" y="0"/>
                    <a:pt x="38" y="12"/>
                    <a:pt x="25" y="36"/>
                  </a:cubicBezTo>
                  <a:cubicBezTo>
                    <a:pt x="19" y="46"/>
                    <a:pt x="18" y="59"/>
                    <a:pt x="20" y="72"/>
                  </a:cubicBezTo>
                  <a:cubicBezTo>
                    <a:pt x="13" y="80"/>
                    <a:pt x="9" y="88"/>
                    <a:pt x="7" y="98"/>
                  </a:cubicBezTo>
                  <a:cubicBezTo>
                    <a:pt x="5" y="108"/>
                    <a:pt x="6" y="119"/>
                    <a:pt x="10" y="129"/>
                  </a:cubicBezTo>
                  <a:cubicBezTo>
                    <a:pt x="7" y="134"/>
                    <a:pt x="6" y="139"/>
                    <a:pt x="5" y="144"/>
                  </a:cubicBezTo>
                  <a:cubicBezTo>
                    <a:pt x="0" y="170"/>
                    <a:pt x="14" y="199"/>
                    <a:pt x="45" y="226"/>
                  </a:cubicBezTo>
                  <a:cubicBezTo>
                    <a:pt x="76" y="253"/>
                    <a:pt x="120" y="275"/>
                    <a:pt x="169" y="287"/>
                  </a:cubicBezTo>
                  <a:cubicBezTo>
                    <a:pt x="221" y="300"/>
                    <a:pt x="288" y="296"/>
                    <a:pt x="370" y="275"/>
                  </a:cubicBezTo>
                  <a:cubicBezTo>
                    <a:pt x="395" y="269"/>
                    <a:pt x="412" y="263"/>
                    <a:pt x="413" y="263"/>
                  </a:cubicBezTo>
                  <a:cubicBezTo>
                    <a:pt x="415" y="262"/>
                    <a:pt x="415" y="262"/>
                    <a:pt x="415" y="262"/>
                  </a:cubicBezTo>
                  <a:cubicBezTo>
                    <a:pt x="415" y="262"/>
                    <a:pt x="416" y="262"/>
                    <a:pt x="416" y="262"/>
                  </a:cubicBezTo>
                  <a:lnTo>
                    <a:pt x="448" y="261"/>
                  </a:lnTo>
                  <a:close/>
                </a:path>
              </a:pathLst>
            </a:custGeom>
            <a:solidFill>
              <a:srgbClr val="F6FAFB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79"/>
            <p:cNvSpPr/>
            <p:nvPr userDrawn="1"/>
          </p:nvSpPr>
          <p:spPr bwMode="auto">
            <a:xfrm>
              <a:off x="6396038" y="3606801"/>
              <a:ext cx="546100" cy="284163"/>
            </a:xfrm>
            <a:custGeom>
              <a:avLst/>
              <a:gdLst>
                <a:gd name="T0" fmla="*/ 279 w 344"/>
                <a:gd name="T1" fmla="*/ 177 h 179"/>
                <a:gd name="T2" fmla="*/ 279 w 344"/>
                <a:gd name="T3" fmla="*/ 177 h 179"/>
                <a:gd name="T4" fmla="*/ 317 w 344"/>
                <a:gd name="T5" fmla="*/ 179 h 179"/>
                <a:gd name="T6" fmla="*/ 344 w 344"/>
                <a:gd name="T7" fmla="*/ 179 h 179"/>
                <a:gd name="T8" fmla="*/ 331 w 344"/>
                <a:gd name="T9" fmla="*/ 161 h 179"/>
                <a:gd name="T10" fmla="*/ 192 w 344"/>
                <a:gd name="T11" fmla="*/ 32 h 179"/>
                <a:gd name="T12" fmla="*/ 81 w 344"/>
                <a:gd name="T13" fmla="*/ 2 h 179"/>
                <a:gd name="T14" fmla="*/ 11 w 344"/>
                <a:gd name="T15" fmla="*/ 21 h 179"/>
                <a:gd name="T16" fmla="*/ 23 w 344"/>
                <a:gd name="T17" fmla="*/ 80 h 179"/>
                <a:gd name="T18" fmla="*/ 110 w 344"/>
                <a:gd name="T19" fmla="*/ 143 h 179"/>
                <a:gd name="T20" fmla="*/ 279 w 344"/>
                <a:gd name="T21" fmla="*/ 17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4" h="179">
                  <a:moveTo>
                    <a:pt x="279" y="177"/>
                  </a:moveTo>
                  <a:cubicBezTo>
                    <a:pt x="279" y="177"/>
                    <a:pt x="279" y="177"/>
                    <a:pt x="279" y="177"/>
                  </a:cubicBezTo>
                  <a:cubicBezTo>
                    <a:pt x="301" y="179"/>
                    <a:pt x="317" y="179"/>
                    <a:pt x="317" y="179"/>
                  </a:cubicBezTo>
                  <a:cubicBezTo>
                    <a:pt x="344" y="179"/>
                    <a:pt x="344" y="179"/>
                    <a:pt x="344" y="179"/>
                  </a:cubicBezTo>
                  <a:cubicBezTo>
                    <a:pt x="331" y="161"/>
                    <a:pt x="331" y="161"/>
                    <a:pt x="331" y="161"/>
                  </a:cubicBezTo>
                  <a:cubicBezTo>
                    <a:pt x="320" y="145"/>
                    <a:pt x="262" y="66"/>
                    <a:pt x="192" y="32"/>
                  </a:cubicBezTo>
                  <a:cubicBezTo>
                    <a:pt x="155" y="15"/>
                    <a:pt x="115" y="4"/>
                    <a:pt x="81" y="2"/>
                  </a:cubicBezTo>
                  <a:cubicBezTo>
                    <a:pt x="47" y="0"/>
                    <a:pt x="22" y="6"/>
                    <a:pt x="11" y="21"/>
                  </a:cubicBezTo>
                  <a:cubicBezTo>
                    <a:pt x="0" y="36"/>
                    <a:pt x="4" y="57"/>
                    <a:pt x="23" y="80"/>
                  </a:cubicBezTo>
                  <a:cubicBezTo>
                    <a:pt x="42" y="103"/>
                    <a:pt x="72" y="125"/>
                    <a:pt x="110" y="143"/>
                  </a:cubicBezTo>
                  <a:cubicBezTo>
                    <a:pt x="149" y="161"/>
                    <a:pt x="206" y="173"/>
                    <a:pt x="279" y="177"/>
                  </a:cubicBezTo>
                  <a:close/>
                </a:path>
              </a:pathLst>
            </a:custGeom>
            <a:solidFill>
              <a:srgbClr val="C3E8FA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80"/>
            <p:cNvSpPr/>
            <p:nvPr userDrawn="1"/>
          </p:nvSpPr>
          <p:spPr bwMode="auto">
            <a:xfrm>
              <a:off x="7062788" y="3549651"/>
              <a:ext cx="712788" cy="476250"/>
            </a:xfrm>
            <a:custGeom>
              <a:avLst/>
              <a:gdLst>
                <a:gd name="T0" fmla="*/ 444 w 449"/>
                <a:gd name="T1" fmla="*/ 144 h 300"/>
                <a:gd name="T2" fmla="*/ 439 w 449"/>
                <a:gd name="T3" fmla="*/ 129 h 300"/>
                <a:gd name="T4" fmla="*/ 441 w 449"/>
                <a:gd name="T5" fmla="*/ 98 h 300"/>
                <a:gd name="T6" fmla="*/ 429 w 449"/>
                <a:gd name="T7" fmla="*/ 72 h 300"/>
                <a:gd name="T8" fmla="*/ 424 w 449"/>
                <a:gd name="T9" fmla="*/ 36 h 300"/>
                <a:gd name="T10" fmla="*/ 338 w 449"/>
                <a:gd name="T11" fmla="*/ 1 h 300"/>
                <a:gd name="T12" fmla="*/ 199 w 449"/>
                <a:gd name="T13" fmla="*/ 43 h 300"/>
                <a:gd name="T14" fmla="*/ 106 w 449"/>
                <a:gd name="T15" fmla="*/ 118 h 300"/>
                <a:gd name="T16" fmla="*/ 27 w 449"/>
                <a:gd name="T17" fmla="*/ 185 h 300"/>
                <a:gd name="T18" fmla="*/ 5 w 449"/>
                <a:gd name="T19" fmla="*/ 208 h 300"/>
                <a:gd name="T20" fmla="*/ 29 w 449"/>
                <a:gd name="T21" fmla="*/ 216 h 300"/>
                <a:gd name="T22" fmla="*/ 17 w 449"/>
                <a:gd name="T23" fmla="*/ 234 h 300"/>
                <a:gd name="T24" fmla="*/ 0 w 449"/>
                <a:gd name="T25" fmla="*/ 261 h 300"/>
                <a:gd name="T26" fmla="*/ 33 w 449"/>
                <a:gd name="T27" fmla="*/ 262 h 300"/>
                <a:gd name="T28" fmla="*/ 34 w 449"/>
                <a:gd name="T29" fmla="*/ 262 h 300"/>
                <a:gd name="T30" fmla="*/ 36 w 449"/>
                <a:gd name="T31" fmla="*/ 263 h 300"/>
                <a:gd name="T32" fmla="*/ 78 w 449"/>
                <a:gd name="T33" fmla="*/ 275 h 300"/>
                <a:gd name="T34" fmla="*/ 279 w 449"/>
                <a:gd name="T35" fmla="*/ 287 h 300"/>
                <a:gd name="T36" fmla="*/ 403 w 449"/>
                <a:gd name="T37" fmla="*/ 226 h 300"/>
                <a:gd name="T38" fmla="*/ 444 w 449"/>
                <a:gd name="T39" fmla="*/ 14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9" h="300">
                  <a:moveTo>
                    <a:pt x="444" y="144"/>
                  </a:moveTo>
                  <a:cubicBezTo>
                    <a:pt x="443" y="139"/>
                    <a:pt x="441" y="134"/>
                    <a:pt x="439" y="129"/>
                  </a:cubicBezTo>
                  <a:cubicBezTo>
                    <a:pt x="442" y="119"/>
                    <a:pt x="443" y="108"/>
                    <a:pt x="441" y="98"/>
                  </a:cubicBezTo>
                  <a:cubicBezTo>
                    <a:pt x="440" y="88"/>
                    <a:pt x="435" y="80"/>
                    <a:pt x="429" y="72"/>
                  </a:cubicBezTo>
                  <a:cubicBezTo>
                    <a:pt x="431" y="59"/>
                    <a:pt x="429" y="46"/>
                    <a:pt x="424" y="36"/>
                  </a:cubicBezTo>
                  <a:cubicBezTo>
                    <a:pt x="411" y="12"/>
                    <a:pt x="381" y="0"/>
                    <a:pt x="338" y="1"/>
                  </a:cubicBezTo>
                  <a:cubicBezTo>
                    <a:pt x="296" y="3"/>
                    <a:pt x="246" y="17"/>
                    <a:pt x="199" y="43"/>
                  </a:cubicBezTo>
                  <a:cubicBezTo>
                    <a:pt x="165" y="61"/>
                    <a:pt x="133" y="89"/>
                    <a:pt x="106" y="118"/>
                  </a:cubicBezTo>
                  <a:cubicBezTo>
                    <a:pt x="67" y="147"/>
                    <a:pt x="37" y="176"/>
                    <a:pt x="27" y="185"/>
                  </a:cubicBezTo>
                  <a:cubicBezTo>
                    <a:pt x="5" y="208"/>
                    <a:pt x="5" y="208"/>
                    <a:pt x="5" y="208"/>
                  </a:cubicBezTo>
                  <a:cubicBezTo>
                    <a:pt x="29" y="216"/>
                    <a:pt x="29" y="216"/>
                    <a:pt x="29" y="216"/>
                  </a:cubicBezTo>
                  <a:cubicBezTo>
                    <a:pt x="23" y="224"/>
                    <a:pt x="20" y="230"/>
                    <a:pt x="17" y="234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33" y="262"/>
                    <a:pt x="33" y="262"/>
                    <a:pt x="33" y="262"/>
                  </a:cubicBezTo>
                  <a:cubicBezTo>
                    <a:pt x="33" y="262"/>
                    <a:pt x="33" y="262"/>
                    <a:pt x="34" y="262"/>
                  </a:cubicBezTo>
                  <a:cubicBezTo>
                    <a:pt x="36" y="263"/>
                    <a:pt x="36" y="263"/>
                    <a:pt x="36" y="263"/>
                  </a:cubicBezTo>
                  <a:cubicBezTo>
                    <a:pt x="37" y="263"/>
                    <a:pt x="53" y="269"/>
                    <a:pt x="78" y="275"/>
                  </a:cubicBezTo>
                  <a:cubicBezTo>
                    <a:pt x="160" y="296"/>
                    <a:pt x="228" y="300"/>
                    <a:pt x="279" y="287"/>
                  </a:cubicBezTo>
                  <a:cubicBezTo>
                    <a:pt x="328" y="275"/>
                    <a:pt x="372" y="253"/>
                    <a:pt x="403" y="226"/>
                  </a:cubicBezTo>
                  <a:cubicBezTo>
                    <a:pt x="434" y="199"/>
                    <a:pt x="449" y="170"/>
                    <a:pt x="444" y="144"/>
                  </a:cubicBezTo>
                  <a:close/>
                </a:path>
              </a:pathLst>
            </a:custGeom>
            <a:solidFill>
              <a:srgbClr val="F6FAFB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81"/>
            <p:cNvSpPr/>
            <p:nvPr userDrawn="1"/>
          </p:nvSpPr>
          <p:spPr bwMode="auto">
            <a:xfrm>
              <a:off x="7158038" y="3606801"/>
              <a:ext cx="544513" cy="284163"/>
            </a:xfrm>
            <a:custGeom>
              <a:avLst/>
              <a:gdLst>
                <a:gd name="T0" fmla="*/ 65 w 343"/>
                <a:gd name="T1" fmla="*/ 177 h 179"/>
                <a:gd name="T2" fmla="*/ 65 w 343"/>
                <a:gd name="T3" fmla="*/ 177 h 179"/>
                <a:gd name="T4" fmla="*/ 26 w 343"/>
                <a:gd name="T5" fmla="*/ 179 h 179"/>
                <a:gd name="T6" fmla="*/ 0 w 343"/>
                <a:gd name="T7" fmla="*/ 179 h 179"/>
                <a:gd name="T8" fmla="*/ 13 w 343"/>
                <a:gd name="T9" fmla="*/ 161 h 179"/>
                <a:gd name="T10" fmla="*/ 152 w 343"/>
                <a:gd name="T11" fmla="*/ 32 h 179"/>
                <a:gd name="T12" fmla="*/ 262 w 343"/>
                <a:gd name="T13" fmla="*/ 2 h 179"/>
                <a:gd name="T14" fmla="*/ 332 w 343"/>
                <a:gd name="T15" fmla="*/ 21 h 179"/>
                <a:gd name="T16" fmla="*/ 321 w 343"/>
                <a:gd name="T17" fmla="*/ 80 h 179"/>
                <a:gd name="T18" fmla="*/ 234 w 343"/>
                <a:gd name="T19" fmla="*/ 143 h 179"/>
                <a:gd name="T20" fmla="*/ 65 w 343"/>
                <a:gd name="T21" fmla="*/ 17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3" h="179">
                  <a:moveTo>
                    <a:pt x="65" y="177"/>
                  </a:moveTo>
                  <a:cubicBezTo>
                    <a:pt x="65" y="177"/>
                    <a:pt x="65" y="177"/>
                    <a:pt x="65" y="177"/>
                  </a:cubicBezTo>
                  <a:cubicBezTo>
                    <a:pt x="42" y="179"/>
                    <a:pt x="27" y="179"/>
                    <a:pt x="26" y="17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24" y="145"/>
                    <a:pt x="81" y="66"/>
                    <a:pt x="152" y="32"/>
                  </a:cubicBezTo>
                  <a:cubicBezTo>
                    <a:pt x="189" y="15"/>
                    <a:pt x="228" y="4"/>
                    <a:pt x="262" y="2"/>
                  </a:cubicBezTo>
                  <a:cubicBezTo>
                    <a:pt x="297" y="0"/>
                    <a:pt x="321" y="6"/>
                    <a:pt x="332" y="21"/>
                  </a:cubicBezTo>
                  <a:cubicBezTo>
                    <a:pt x="343" y="36"/>
                    <a:pt x="339" y="57"/>
                    <a:pt x="321" y="80"/>
                  </a:cubicBezTo>
                  <a:cubicBezTo>
                    <a:pt x="302" y="103"/>
                    <a:pt x="271" y="125"/>
                    <a:pt x="234" y="143"/>
                  </a:cubicBezTo>
                  <a:cubicBezTo>
                    <a:pt x="195" y="161"/>
                    <a:pt x="138" y="173"/>
                    <a:pt x="65" y="177"/>
                  </a:cubicBezTo>
                  <a:close/>
                </a:path>
              </a:pathLst>
            </a:custGeom>
            <a:solidFill>
              <a:srgbClr val="C3E8FA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Rectangle 182"/>
            <p:cNvSpPr>
              <a:spLocks noChangeArrowheads="1"/>
            </p:cNvSpPr>
            <p:nvPr userDrawn="1"/>
          </p:nvSpPr>
          <p:spPr bwMode="auto">
            <a:xfrm>
              <a:off x="6159500" y="4410076"/>
              <a:ext cx="1785938" cy="1112838"/>
            </a:xfrm>
            <a:prstGeom prst="rect">
              <a:avLst/>
            </a:prstGeom>
            <a:solidFill>
              <a:schemeClr val="accent3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Rectangle 183"/>
            <p:cNvSpPr>
              <a:spLocks noChangeArrowheads="1"/>
            </p:cNvSpPr>
            <p:nvPr userDrawn="1"/>
          </p:nvSpPr>
          <p:spPr bwMode="auto">
            <a:xfrm>
              <a:off x="6978650" y="4410076"/>
              <a:ext cx="147638" cy="1112838"/>
            </a:xfrm>
            <a:prstGeom prst="rect">
              <a:avLst/>
            </a:prstGeom>
            <a:solidFill>
              <a:srgbClr val="F6FAFB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Rectangle 184"/>
            <p:cNvSpPr>
              <a:spLocks noChangeArrowheads="1"/>
            </p:cNvSpPr>
            <p:nvPr userDrawn="1"/>
          </p:nvSpPr>
          <p:spPr bwMode="auto">
            <a:xfrm>
              <a:off x="6151563" y="4694239"/>
              <a:ext cx="1801813" cy="147638"/>
            </a:xfrm>
            <a:prstGeom prst="rect">
              <a:avLst/>
            </a:prstGeom>
            <a:solidFill>
              <a:srgbClr val="F6FAFB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Rectangle 185"/>
            <p:cNvSpPr>
              <a:spLocks noChangeArrowheads="1"/>
            </p:cNvSpPr>
            <p:nvPr userDrawn="1"/>
          </p:nvSpPr>
          <p:spPr bwMode="auto">
            <a:xfrm>
              <a:off x="6083300" y="3983039"/>
              <a:ext cx="1938338" cy="517525"/>
            </a:xfrm>
            <a:prstGeom prst="rect">
              <a:avLst/>
            </a:prstGeom>
            <a:solidFill>
              <a:schemeClr val="accent3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Rectangle 186"/>
            <p:cNvSpPr>
              <a:spLocks noChangeArrowheads="1"/>
            </p:cNvSpPr>
            <p:nvPr userDrawn="1"/>
          </p:nvSpPr>
          <p:spPr bwMode="auto">
            <a:xfrm>
              <a:off x="6967538" y="3968751"/>
              <a:ext cx="168275" cy="531813"/>
            </a:xfrm>
            <a:prstGeom prst="rect">
              <a:avLst/>
            </a:prstGeom>
            <a:solidFill>
              <a:srgbClr val="F6FAFB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87"/>
            <p:cNvSpPr/>
            <p:nvPr userDrawn="1"/>
          </p:nvSpPr>
          <p:spPr bwMode="auto">
            <a:xfrm>
              <a:off x="6683375" y="3889376"/>
              <a:ext cx="446088" cy="485775"/>
            </a:xfrm>
            <a:custGeom>
              <a:avLst/>
              <a:gdLst>
                <a:gd name="T0" fmla="*/ 188 w 281"/>
                <a:gd name="T1" fmla="*/ 0 h 306"/>
                <a:gd name="T2" fmla="*/ 234 w 281"/>
                <a:gd name="T3" fmla="*/ 37 h 306"/>
                <a:gd name="T4" fmla="*/ 281 w 281"/>
                <a:gd name="T5" fmla="*/ 75 h 306"/>
                <a:gd name="T6" fmla="*/ 93 w 281"/>
                <a:gd name="T7" fmla="*/ 306 h 306"/>
                <a:gd name="T8" fmla="*/ 64 w 281"/>
                <a:gd name="T9" fmla="*/ 247 h 306"/>
                <a:gd name="T10" fmla="*/ 0 w 281"/>
                <a:gd name="T11" fmla="*/ 231 h 306"/>
                <a:gd name="T12" fmla="*/ 188 w 281"/>
                <a:gd name="T1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306">
                  <a:moveTo>
                    <a:pt x="188" y="0"/>
                  </a:moveTo>
                  <a:lnTo>
                    <a:pt x="234" y="37"/>
                  </a:lnTo>
                  <a:lnTo>
                    <a:pt x="281" y="75"/>
                  </a:lnTo>
                  <a:lnTo>
                    <a:pt x="93" y="306"/>
                  </a:lnTo>
                  <a:lnTo>
                    <a:pt x="64" y="247"/>
                  </a:lnTo>
                  <a:lnTo>
                    <a:pt x="0" y="231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F6FAFB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88"/>
            <p:cNvSpPr/>
            <p:nvPr userDrawn="1"/>
          </p:nvSpPr>
          <p:spPr bwMode="auto">
            <a:xfrm>
              <a:off x="6961188" y="3889376"/>
              <a:ext cx="446088" cy="485775"/>
            </a:xfrm>
            <a:custGeom>
              <a:avLst/>
              <a:gdLst>
                <a:gd name="T0" fmla="*/ 93 w 281"/>
                <a:gd name="T1" fmla="*/ 0 h 306"/>
                <a:gd name="T2" fmla="*/ 47 w 281"/>
                <a:gd name="T3" fmla="*/ 37 h 306"/>
                <a:gd name="T4" fmla="*/ 0 w 281"/>
                <a:gd name="T5" fmla="*/ 75 h 306"/>
                <a:gd name="T6" fmla="*/ 188 w 281"/>
                <a:gd name="T7" fmla="*/ 306 h 306"/>
                <a:gd name="T8" fmla="*/ 217 w 281"/>
                <a:gd name="T9" fmla="*/ 247 h 306"/>
                <a:gd name="T10" fmla="*/ 281 w 281"/>
                <a:gd name="T11" fmla="*/ 231 h 306"/>
                <a:gd name="T12" fmla="*/ 93 w 281"/>
                <a:gd name="T1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306">
                  <a:moveTo>
                    <a:pt x="93" y="0"/>
                  </a:moveTo>
                  <a:lnTo>
                    <a:pt x="47" y="37"/>
                  </a:lnTo>
                  <a:lnTo>
                    <a:pt x="0" y="75"/>
                  </a:lnTo>
                  <a:lnTo>
                    <a:pt x="188" y="306"/>
                  </a:lnTo>
                  <a:lnTo>
                    <a:pt x="217" y="247"/>
                  </a:lnTo>
                  <a:lnTo>
                    <a:pt x="281" y="231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F6FAFB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89"/>
            <p:cNvSpPr/>
            <p:nvPr userDrawn="1"/>
          </p:nvSpPr>
          <p:spPr bwMode="auto">
            <a:xfrm>
              <a:off x="6877050" y="3770314"/>
              <a:ext cx="334963" cy="236538"/>
            </a:xfrm>
            <a:custGeom>
              <a:avLst/>
              <a:gdLst>
                <a:gd name="T0" fmla="*/ 211 w 211"/>
                <a:gd name="T1" fmla="*/ 134 h 149"/>
                <a:gd name="T2" fmla="*/ 194 w 211"/>
                <a:gd name="T3" fmla="*/ 149 h 149"/>
                <a:gd name="T4" fmla="*/ 17 w 211"/>
                <a:gd name="T5" fmla="*/ 149 h 149"/>
                <a:gd name="T6" fmla="*/ 0 w 211"/>
                <a:gd name="T7" fmla="*/ 134 h 149"/>
                <a:gd name="T8" fmla="*/ 17 w 211"/>
                <a:gd name="T9" fmla="*/ 15 h 149"/>
                <a:gd name="T10" fmla="*/ 35 w 211"/>
                <a:gd name="T11" fmla="*/ 0 h 149"/>
                <a:gd name="T12" fmla="*/ 176 w 211"/>
                <a:gd name="T13" fmla="*/ 0 h 149"/>
                <a:gd name="T14" fmla="*/ 194 w 211"/>
                <a:gd name="T15" fmla="*/ 15 h 149"/>
                <a:gd name="T16" fmla="*/ 211 w 211"/>
                <a:gd name="T17" fmla="*/ 13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149">
                  <a:moveTo>
                    <a:pt x="211" y="134"/>
                  </a:moveTo>
                  <a:cubicBezTo>
                    <a:pt x="211" y="142"/>
                    <a:pt x="203" y="149"/>
                    <a:pt x="194" y="149"/>
                  </a:cubicBezTo>
                  <a:cubicBezTo>
                    <a:pt x="17" y="149"/>
                    <a:pt x="17" y="149"/>
                    <a:pt x="17" y="149"/>
                  </a:cubicBezTo>
                  <a:cubicBezTo>
                    <a:pt x="8" y="149"/>
                    <a:pt x="0" y="142"/>
                    <a:pt x="0" y="13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6"/>
                    <a:pt x="25" y="0"/>
                    <a:pt x="35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6" y="0"/>
                    <a:pt x="194" y="6"/>
                    <a:pt x="194" y="15"/>
                  </a:cubicBezTo>
                  <a:lnTo>
                    <a:pt x="211" y="134"/>
                  </a:lnTo>
                  <a:close/>
                </a:path>
              </a:pathLst>
            </a:custGeom>
            <a:solidFill>
              <a:srgbClr val="F6FAFB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90"/>
            <p:cNvSpPr/>
            <p:nvPr userDrawn="1"/>
          </p:nvSpPr>
          <p:spPr bwMode="auto">
            <a:xfrm>
              <a:off x="7483475" y="2725739"/>
              <a:ext cx="4165600" cy="2797175"/>
            </a:xfrm>
            <a:custGeom>
              <a:avLst/>
              <a:gdLst>
                <a:gd name="T0" fmla="*/ 111 w 2624"/>
                <a:gd name="T1" fmla="*/ 1765 h 1765"/>
                <a:gd name="T2" fmla="*/ 0 w 2624"/>
                <a:gd name="T3" fmla="*/ 1653 h 1765"/>
                <a:gd name="T4" fmla="*/ 0 w 2624"/>
                <a:gd name="T5" fmla="*/ 111 h 1765"/>
                <a:gd name="T6" fmla="*/ 111 w 2624"/>
                <a:gd name="T7" fmla="*/ 0 h 1765"/>
                <a:gd name="T8" fmla="*/ 2513 w 2624"/>
                <a:gd name="T9" fmla="*/ 0 h 1765"/>
                <a:gd name="T10" fmla="*/ 2624 w 2624"/>
                <a:gd name="T11" fmla="*/ 111 h 1765"/>
                <a:gd name="T12" fmla="*/ 2624 w 2624"/>
                <a:gd name="T13" fmla="*/ 1653 h 1765"/>
                <a:gd name="T14" fmla="*/ 2513 w 2624"/>
                <a:gd name="T15" fmla="*/ 1765 h 1765"/>
                <a:gd name="T16" fmla="*/ 111 w 2624"/>
                <a:gd name="T17" fmla="*/ 1765 h 1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24" h="1765">
                  <a:moveTo>
                    <a:pt x="111" y="1765"/>
                  </a:moveTo>
                  <a:cubicBezTo>
                    <a:pt x="49" y="1765"/>
                    <a:pt x="0" y="1715"/>
                    <a:pt x="0" y="165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50"/>
                    <a:pt x="49" y="0"/>
                    <a:pt x="111" y="0"/>
                  </a:cubicBezTo>
                  <a:cubicBezTo>
                    <a:pt x="2513" y="0"/>
                    <a:pt x="2513" y="0"/>
                    <a:pt x="2513" y="0"/>
                  </a:cubicBezTo>
                  <a:cubicBezTo>
                    <a:pt x="2574" y="0"/>
                    <a:pt x="2624" y="50"/>
                    <a:pt x="2624" y="111"/>
                  </a:cubicBezTo>
                  <a:cubicBezTo>
                    <a:pt x="2624" y="1653"/>
                    <a:pt x="2624" y="1653"/>
                    <a:pt x="2624" y="1653"/>
                  </a:cubicBezTo>
                  <a:cubicBezTo>
                    <a:pt x="2624" y="1715"/>
                    <a:pt x="2574" y="1765"/>
                    <a:pt x="2513" y="1765"/>
                  </a:cubicBezTo>
                  <a:lnTo>
                    <a:pt x="111" y="1765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Oval 191"/>
            <p:cNvSpPr>
              <a:spLocks noChangeArrowheads="1"/>
            </p:cNvSpPr>
            <p:nvPr userDrawn="1"/>
          </p:nvSpPr>
          <p:spPr bwMode="auto">
            <a:xfrm>
              <a:off x="11460163" y="4098926"/>
              <a:ext cx="50800" cy="49213"/>
            </a:xfrm>
            <a:prstGeom prst="ellipse">
              <a:avLst/>
            </a:pr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92"/>
            <p:cNvSpPr/>
            <p:nvPr userDrawn="1"/>
          </p:nvSpPr>
          <p:spPr bwMode="auto">
            <a:xfrm>
              <a:off x="7639050" y="3970339"/>
              <a:ext cx="133350" cy="307975"/>
            </a:xfrm>
            <a:custGeom>
              <a:avLst/>
              <a:gdLst>
                <a:gd name="T0" fmla="*/ 21 w 84"/>
                <a:gd name="T1" fmla="*/ 195 h 195"/>
                <a:gd name="T2" fmla="*/ 0 w 84"/>
                <a:gd name="T3" fmla="*/ 174 h 195"/>
                <a:gd name="T4" fmla="*/ 0 w 84"/>
                <a:gd name="T5" fmla="*/ 21 h 195"/>
                <a:gd name="T6" fmla="*/ 21 w 84"/>
                <a:gd name="T7" fmla="*/ 0 h 195"/>
                <a:gd name="T8" fmla="*/ 63 w 84"/>
                <a:gd name="T9" fmla="*/ 0 h 195"/>
                <a:gd name="T10" fmla="*/ 84 w 84"/>
                <a:gd name="T11" fmla="*/ 21 h 195"/>
                <a:gd name="T12" fmla="*/ 84 w 84"/>
                <a:gd name="T13" fmla="*/ 174 h 195"/>
                <a:gd name="T14" fmla="*/ 63 w 84"/>
                <a:gd name="T15" fmla="*/ 195 h 195"/>
                <a:gd name="T16" fmla="*/ 21 w 84"/>
                <a:gd name="T17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195">
                  <a:moveTo>
                    <a:pt x="21" y="195"/>
                  </a:moveTo>
                  <a:cubicBezTo>
                    <a:pt x="10" y="195"/>
                    <a:pt x="0" y="186"/>
                    <a:pt x="0" y="17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10" y="0"/>
                    <a:pt x="2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75" y="0"/>
                    <a:pt x="84" y="9"/>
                    <a:pt x="84" y="21"/>
                  </a:cubicBezTo>
                  <a:cubicBezTo>
                    <a:pt x="84" y="174"/>
                    <a:pt x="84" y="174"/>
                    <a:pt x="84" y="174"/>
                  </a:cubicBezTo>
                  <a:cubicBezTo>
                    <a:pt x="84" y="186"/>
                    <a:pt x="75" y="195"/>
                    <a:pt x="63" y="195"/>
                  </a:cubicBezTo>
                  <a:lnTo>
                    <a:pt x="21" y="195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Rectangle 193"/>
            <p:cNvSpPr>
              <a:spLocks noChangeArrowheads="1"/>
            </p:cNvSpPr>
            <p:nvPr userDrawn="1"/>
          </p:nvSpPr>
          <p:spPr bwMode="auto">
            <a:xfrm>
              <a:off x="7907338" y="2867026"/>
              <a:ext cx="3349625" cy="2514600"/>
            </a:xfrm>
            <a:prstGeom prst="rect">
              <a:avLst/>
            </a:prstGeom>
            <a:solidFill>
              <a:srgbClr val="59B3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94"/>
            <p:cNvSpPr/>
            <p:nvPr userDrawn="1"/>
          </p:nvSpPr>
          <p:spPr bwMode="auto">
            <a:xfrm>
              <a:off x="9340850" y="2867026"/>
              <a:ext cx="1916113" cy="1174750"/>
            </a:xfrm>
            <a:custGeom>
              <a:avLst/>
              <a:gdLst>
                <a:gd name="T0" fmla="*/ 605 w 1207"/>
                <a:gd name="T1" fmla="*/ 0 h 740"/>
                <a:gd name="T2" fmla="*/ 0 w 1207"/>
                <a:gd name="T3" fmla="*/ 0 h 740"/>
                <a:gd name="T4" fmla="*/ 1207 w 1207"/>
                <a:gd name="T5" fmla="*/ 740 h 740"/>
                <a:gd name="T6" fmla="*/ 1207 w 1207"/>
                <a:gd name="T7" fmla="*/ 369 h 740"/>
                <a:gd name="T8" fmla="*/ 605 w 1207"/>
                <a:gd name="T9" fmla="*/ 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7" h="740">
                  <a:moveTo>
                    <a:pt x="605" y="0"/>
                  </a:moveTo>
                  <a:lnTo>
                    <a:pt x="0" y="0"/>
                  </a:lnTo>
                  <a:lnTo>
                    <a:pt x="1207" y="740"/>
                  </a:lnTo>
                  <a:lnTo>
                    <a:pt x="1207" y="369"/>
                  </a:lnTo>
                  <a:lnTo>
                    <a:pt x="605" y="0"/>
                  </a:lnTo>
                  <a:close/>
                </a:path>
              </a:pathLst>
            </a:custGeom>
            <a:solidFill>
              <a:srgbClr val="66CD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95"/>
            <p:cNvSpPr/>
            <p:nvPr userDrawn="1"/>
          </p:nvSpPr>
          <p:spPr bwMode="auto">
            <a:xfrm>
              <a:off x="8809038" y="2867026"/>
              <a:ext cx="2447925" cy="1503363"/>
            </a:xfrm>
            <a:custGeom>
              <a:avLst/>
              <a:gdLst>
                <a:gd name="T0" fmla="*/ 0 w 1542"/>
                <a:gd name="T1" fmla="*/ 0 h 947"/>
                <a:gd name="T2" fmla="*/ 1542 w 1542"/>
                <a:gd name="T3" fmla="*/ 947 h 947"/>
                <a:gd name="T4" fmla="*/ 1542 w 1542"/>
                <a:gd name="T5" fmla="*/ 805 h 947"/>
                <a:gd name="T6" fmla="*/ 230 w 1542"/>
                <a:gd name="T7" fmla="*/ 0 h 947"/>
                <a:gd name="T8" fmla="*/ 0 w 1542"/>
                <a:gd name="T9" fmla="*/ 0 h 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2" h="947">
                  <a:moveTo>
                    <a:pt x="0" y="0"/>
                  </a:moveTo>
                  <a:lnTo>
                    <a:pt x="1542" y="947"/>
                  </a:lnTo>
                  <a:lnTo>
                    <a:pt x="1542" y="805"/>
                  </a:lnTo>
                  <a:lnTo>
                    <a:pt x="2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CD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Rectangle 196"/>
            <p:cNvSpPr>
              <a:spLocks noChangeArrowheads="1"/>
            </p:cNvSpPr>
            <p:nvPr userDrawn="1"/>
          </p:nvSpPr>
          <p:spPr bwMode="auto">
            <a:xfrm>
              <a:off x="7891463" y="2854326"/>
              <a:ext cx="3395663" cy="2554288"/>
            </a:xfrm>
            <a:prstGeom prst="rect">
              <a:avLst/>
            </a:pr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97"/>
            <p:cNvSpPr>
              <a:spLocks noEditPoints="1"/>
            </p:cNvSpPr>
            <p:nvPr userDrawn="1"/>
          </p:nvSpPr>
          <p:spPr bwMode="auto">
            <a:xfrm>
              <a:off x="7875588" y="2840039"/>
              <a:ext cx="3427413" cy="2584450"/>
            </a:xfrm>
            <a:custGeom>
              <a:avLst/>
              <a:gdLst>
                <a:gd name="T0" fmla="*/ 2139 w 2159"/>
                <a:gd name="T1" fmla="*/ 19 h 1628"/>
                <a:gd name="T2" fmla="*/ 2139 w 2159"/>
                <a:gd name="T3" fmla="*/ 1608 h 1628"/>
                <a:gd name="T4" fmla="*/ 20 w 2159"/>
                <a:gd name="T5" fmla="*/ 1608 h 1628"/>
                <a:gd name="T6" fmla="*/ 20 w 2159"/>
                <a:gd name="T7" fmla="*/ 19 h 1628"/>
                <a:gd name="T8" fmla="*/ 2139 w 2159"/>
                <a:gd name="T9" fmla="*/ 19 h 1628"/>
                <a:gd name="T10" fmla="*/ 2159 w 2159"/>
                <a:gd name="T11" fmla="*/ 0 h 1628"/>
                <a:gd name="T12" fmla="*/ 2139 w 2159"/>
                <a:gd name="T13" fmla="*/ 0 h 1628"/>
                <a:gd name="T14" fmla="*/ 20 w 2159"/>
                <a:gd name="T15" fmla="*/ 0 h 1628"/>
                <a:gd name="T16" fmla="*/ 0 w 2159"/>
                <a:gd name="T17" fmla="*/ 0 h 1628"/>
                <a:gd name="T18" fmla="*/ 0 w 2159"/>
                <a:gd name="T19" fmla="*/ 19 h 1628"/>
                <a:gd name="T20" fmla="*/ 0 w 2159"/>
                <a:gd name="T21" fmla="*/ 1608 h 1628"/>
                <a:gd name="T22" fmla="*/ 0 w 2159"/>
                <a:gd name="T23" fmla="*/ 1628 h 1628"/>
                <a:gd name="T24" fmla="*/ 20 w 2159"/>
                <a:gd name="T25" fmla="*/ 1628 h 1628"/>
                <a:gd name="T26" fmla="*/ 2139 w 2159"/>
                <a:gd name="T27" fmla="*/ 1628 h 1628"/>
                <a:gd name="T28" fmla="*/ 2159 w 2159"/>
                <a:gd name="T29" fmla="*/ 1628 h 1628"/>
                <a:gd name="T30" fmla="*/ 2159 w 2159"/>
                <a:gd name="T31" fmla="*/ 1608 h 1628"/>
                <a:gd name="T32" fmla="*/ 2159 w 2159"/>
                <a:gd name="T33" fmla="*/ 19 h 1628"/>
                <a:gd name="T34" fmla="*/ 2159 w 2159"/>
                <a:gd name="T35" fmla="*/ 0 h 1628"/>
                <a:gd name="T36" fmla="*/ 2159 w 2159"/>
                <a:gd name="T37" fmla="*/ 0 h 1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9" h="1628">
                  <a:moveTo>
                    <a:pt x="2139" y="19"/>
                  </a:moveTo>
                  <a:lnTo>
                    <a:pt x="2139" y="1608"/>
                  </a:lnTo>
                  <a:lnTo>
                    <a:pt x="20" y="1608"/>
                  </a:lnTo>
                  <a:lnTo>
                    <a:pt x="20" y="19"/>
                  </a:lnTo>
                  <a:lnTo>
                    <a:pt x="2139" y="19"/>
                  </a:lnTo>
                  <a:close/>
                  <a:moveTo>
                    <a:pt x="2159" y="0"/>
                  </a:moveTo>
                  <a:lnTo>
                    <a:pt x="2139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0" y="1608"/>
                  </a:lnTo>
                  <a:lnTo>
                    <a:pt x="0" y="1628"/>
                  </a:lnTo>
                  <a:lnTo>
                    <a:pt x="20" y="1628"/>
                  </a:lnTo>
                  <a:lnTo>
                    <a:pt x="2139" y="1628"/>
                  </a:lnTo>
                  <a:lnTo>
                    <a:pt x="2159" y="1628"/>
                  </a:lnTo>
                  <a:lnTo>
                    <a:pt x="2159" y="1608"/>
                  </a:lnTo>
                  <a:lnTo>
                    <a:pt x="2159" y="19"/>
                  </a:lnTo>
                  <a:lnTo>
                    <a:pt x="2159" y="0"/>
                  </a:lnTo>
                  <a:lnTo>
                    <a:pt x="2159" y="0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98"/>
            <p:cNvSpPr>
              <a:spLocks noEditPoints="1"/>
            </p:cNvSpPr>
            <p:nvPr userDrawn="1"/>
          </p:nvSpPr>
          <p:spPr bwMode="auto">
            <a:xfrm>
              <a:off x="7875588" y="2840039"/>
              <a:ext cx="3427413" cy="2584450"/>
            </a:xfrm>
            <a:custGeom>
              <a:avLst/>
              <a:gdLst>
                <a:gd name="T0" fmla="*/ 2139 w 2159"/>
                <a:gd name="T1" fmla="*/ 19 h 1628"/>
                <a:gd name="T2" fmla="*/ 2139 w 2159"/>
                <a:gd name="T3" fmla="*/ 1608 h 1628"/>
                <a:gd name="T4" fmla="*/ 20 w 2159"/>
                <a:gd name="T5" fmla="*/ 1608 h 1628"/>
                <a:gd name="T6" fmla="*/ 20 w 2159"/>
                <a:gd name="T7" fmla="*/ 19 h 1628"/>
                <a:gd name="T8" fmla="*/ 2139 w 2159"/>
                <a:gd name="T9" fmla="*/ 19 h 1628"/>
                <a:gd name="T10" fmla="*/ 2159 w 2159"/>
                <a:gd name="T11" fmla="*/ 0 h 1628"/>
                <a:gd name="T12" fmla="*/ 2139 w 2159"/>
                <a:gd name="T13" fmla="*/ 0 h 1628"/>
                <a:gd name="T14" fmla="*/ 20 w 2159"/>
                <a:gd name="T15" fmla="*/ 0 h 1628"/>
                <a:gd name="T16" fmla="*/ 0 w 2159"/>
                <a:gd name="T17" fmla="*/ 0 h 1628"/>
                <a:gd name="T18" fmla="*/ 0 w 2159"/>
                <a:gd name="T19" fmla="*/ 19 h 1628"/>
                <a:gd name="T20" fmla="*/ 0 w 2159"/>
                <a:gd name="T21" fmla="*/ 1608 h 1628"/>
                <a:gd name="T22" fmla="*/ 0 w 2159"/>
                <a:gd name="T23" fmla="*/ 1628 h 1628"/>
                <a:gd name="T24" fmla="*/ 20 w 2159"/>
                <a:gd name="T25" fmla="*/ 1628 h 1628"/>
                <a:gd name="T26" fmla="*/ 2139 w 2159"/>
                <a:gd name="T27" fmla="*/ 1628 h 1628"/>
                <a:gd name="T28" fmla="*/ 2159 w 2159"/>
                <a:gd name="T29" fmla="*/ 1628 h 1628"/>
                <a:gd name="T30" fmla="*/ 2159 w 2159"/>
                <a:gd name="T31" fmla="*/ 1608 h 1628"/>
                <a:gd name="T32" fmla="*/ 2159 w 2159"/>
                <a:gd name="T33" fmla="*/ 19 h 1628"/>
                <a:gd name="T34" fmla="*/ 2159 w 2159"/>
                <a:gd name="T35" fmla="*/ 0 h 1628"/>
                <a:gd name="T36" fmla="*/ 2159 w 2159"/>
                <a:gd name="T37" fmla="*/ 0 h 1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9" h="1628">
                  <a:moveTo>
                    <a:pt x="2139" y="19"/>
                  </a:moveTo>
                  <a:lnTo>
                    <a:pt x="2139" y="1608"/>
                  </a:lnTo>
                  <a:lnTo>
                    <a:pt x="20" y="1608"/>
                  </a:lnTo>
                  <a:lnTo>
                    <a:pt x="20" y="19"/>
                  </a:lnTo>
                  <a:lnTo>
                    <a:pt x="2139" y="19"/>
                  </a:lnTo>
                  <a:moveTo>
                    <a:pt x="2159" y="0"/>
                  </a:moveTo>
                  <a:lnTo>
                    <a:pt x="2139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0" y="1608"/>
                  </a:lnTo>
                  <a:lnTo>
                    <a:pt x="0" y="1628"/>
                  </a:lnTo>
                  <a:lnTo>
                    <a:pt x="20" y="1628"/>
                  </a:lnTo>
                  <a:lnTo>
                    <a:pt x="2139" y="1628"/>
                  </a:lnTo>
                  <a:lnTo>
                    <a:pt x="2159" y="1628"/>
                  </a:lnTo>
                  <a:lnTo>
                    <a:pt x="2159" y="1608"/>
                  </a:lnTo>
                  <a:lnTo>
                    <a:pt x="2159" y="19"/>
                  </a:lnTo>
                  <a:lnTo>
                    <a:pt x="2159" y="0"/>
                  </a:lnTo>
                  <a:lnTo>
                    <a:pt x="215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Rectangle 199"/>
            <p:cNvSpPr>
              <a:spLocks noChangeArrowheads="1"/>
            </p:cNvSpPr>
            <p:nvPr userDrawn="1"/>
          </p:nvSpPr>
          <p:spPr bwMode="auto">
            <a:xfrm>
              <a:off x="7907338" y="2870201"/>
              <a:ext cx="3363913" cy="239713"/>
            </a:xfrm>
            <a:prstGeom prst="rect">
              <a:avLst/>
            </a:prstGeom>
            <a:solidFill>
              <a:srgbClr val="BAE5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Rectangle 200"/>
            <p:cNvSpPr>
              <a:spLocks noChangeArrowheads="1"/>
            </p:cNvSpPr>
            <p:nvPr userDrawn="1"/>
          </p:nvSpPr>
          <p:spPr bwMode="auto">
            <a:xfrm>
              <a:off x="9131300" y="2928939"/>
              <a:ext cx="1995488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Oval 201"/>
            <p:cNvSpPr>
              <a:spLocks noChangeArrowheads="1"/>
            </p:cNvSpPr>
            <p:nvPr userDrawn="1"/>
          </p:nvSpPr>
          <p:spPr bwMode="auto">
            <a:xfrm>
              <a:off x="7988300" y="2941639"/>
              <a:ext cx="95250" cy="96838"/>
            </a:xfrm>
            <a:prstGeom prst="ellipse">
              <a:avLst/>
            </a:prstGeom>
            <a:solidFill>
              <a:srgbClr val="41A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Oval 202"/>
            <p:cNvSpPr>
              <a:spLocks noChangeArrowheads="1"/>
            </p:cNvSpPr>
            <p:nvPr userDrawn="1"/>
          </p:nvSpPr>
          <p:spPr bwMode="auto">
            <a:xfrm>
              <a:off x="8140700" y="2941639"/>
              <a:ext cx="96838" cy="96838"/>
            </a:xfrm>
            <a:prstGeom prst="ellipse">
              <a:avLst/>
            </a:prstGeom>
            <a:solidFill>
              <a:srgbClr val="88D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Oval 203"/>
            <p:cNvSpPr>
              <a:spLocks noChangeArrowheads="1"/>
            </p:cNvSpPr>
            <p:nvPr userDrawn="1"/>
          </p:nvSpPr>
          <p:spPr bwMode="auto">
            <a:xfrm>
              <a:off x="8293100" y="2941639"/>
              <a:ext cx="96838" cy="96838"/>
            </a:xfrm>
            <a:prstGeom prst="ellipse">
              <a:avLst/>
            </a:prstGeom>
            <a:solidFill>
              <a:srgbClr val="81C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Rectangle 204"/>
            <p:cNvSpPr>
              <a:spLocks noChangeArrowheads="1"/>
            </p:cNvSpPr>
            <p:nvPr userDrawn="1"/>
          </p:nvSpPr>
          <p:spPr bwMode="auto">
            <a:xfrm>
              <a:off x="8129588" y="3390901"/>
              <a:ext cx="1119188" cy="11176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Rectangle 206"/>
            <p:cNvSpPr>
              <a:spLocks noChangeArrowheads="1"/>
            </p:cNvSpPr>
            <p:nvPr userDrawn="1"/>
          </p:nvSpPr>
          <p:spPr bwMode="auto">
            <a:xfrm>
              <a:off x="8318500" y="4686301"/>
              <a:ext cx="428625" cy="42862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Rectangle 207"/>
            <p:cNvSpPr>
              <a:spLocks noChangeArrowheads="1"/>
            </p:cNvSpPr>
            <p:nvPr userDrawn="1"/>
          </p:nvSpPr>
          <p:spPr bwMode="auto">
            <a:xfrm>
              <a:off x="8847138" y="4686301"/>
              <a:ext cx="427038" cy="42862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Rectangle 208"/>
            <p:cNvSpPr>
              <a:spLocks noChangeArrowheads="1"/>
            </p:cNvSpPr>
            <p:nvPr userDrawn="1"/>
          </p:nvSpPr>
          <p:spPr bwMode="auto">
            <a:xfrm>
              <a:off x="9375775" y="4686301"/>
              <a:ext cx="427038" cy="42862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Rectangle 209"/>
            <p:cNvSpPr>
              <a:spLocks noChangeArrowheads="1"/>
            </p:cNvSpPr>
            <p:nvPr userDrawn="1"/>
          </p:nvSpPr>
          <p:spPr bwMode="auto">
            <a:xfrm>
              <a:off x="9904413" y="4686301"/>
              <a:ext cx="427038" cy="42862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Rectangle 210"/>
            <p:cNvSpPr>
              <a:spLocks noChangeArrowheads="1"/>
            </p:cNvSpPr>
            <p:nvPr userDrawn="1"/>
          </p:nvSpPr>
          <p:spPr bwMode="auto">
            <a:xfrm>
              <a:off x="10431463" y="4686301"/>
              <a:ext cx="428625" cy="42862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Rectangle 211"/>
            <p:cNvSpPr>
              <a:spLocks noChangeArrowheads="1"/>
            </p:cNvSpPr>
            <p:nvPr userDrawn="1"/>
          </p:nvSpPr>
          <p:spPr bwMode="auto">
            <a:xfrm>
              <a:off x="9431338" y="3390901"/>
              <a:ext cx="1000125" cy="10001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Rectangle 212"/>
            <p:cNvSpPr>
              <a:spLocks noChangeArrowheads="1"/>
            </p:cNvSpPr>
            <p:nvPr userDrawn="1"/>
          </p:nvSpPr>
          <p:spPr bwMode="auto">
            <a:xfrm>
              <a:off x="9431338" y="4217988"/>
              <a:ext cx="809625" cy="2762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>
              <a:solidFill>
                <a:srgbClr val="368CB2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Rectangle 213"/>
            <p:cNvSpPr>
              <a:spLocks noChangeArrowheads="1"/>
            </p:cNvSpPr>
            <p:nvPr userDrawn="1"/>
          </p:nvSpPr>
          <p:spPr bwMode="auto">
            <a:xfrm>
              <a:off x="9578975" y="4325938"/>
              <a:ext cx="512763" cy="60325"/>
            </a:xfrm>
            <a:prstGeom prst="rect">
              <a:avLst/>
            </a:prstGeom>
            <a:solidFill>
              <a:srgbClr val="F7F8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214"/>
            <p:cNvSpPr/>
            <p:nvPr userDrawn="1"/>
          </p:nvSpPr>
          <p:spPr bwMode="auto">
            <a:xfrm>
              <a:off x="8129588" y="4832351"/>
              <a:ext cx="73025" cy="138113"/>
            </a:xfrm>
            <a:custGeom>
              <a:avLst/>
              <a:gdLst>
                <a:gd name="T0" fmla="*/ 0 w 46"/>
                <a:gd name="T1" fmla="*/ 43 h 87"/>
                <a:gd name="T2" fmla="*/ 23 w 46"/>
                <a:gd name="T3" fmla="*/ 21 h 87"/>
                <a:gd name="T4" fmla="*/ 46 w 46"/>
                <a:gd name="T5" fmla="*/ 0 h 87"/>
                <a:gd name="T6" fmla="*/ 46 w 46"/>
                <a:gd name="T7" fmla="*/ 43 h 87"/>
                <a:gd name="T8" fmla="*/ 46 w 46"/>
                <a:gd name="T9" fmla="*/ 87 h 87"/>
                <a:gd name="T10" fmla="*/ 23 w 46"/>
                <a:gd name="T11" fmla="*/ 65 h 87"/>
                <a:gd name="T12" fmla="*/ 0 w 46"/>
                <a:gd name="T13" fmla="*/ 4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87">
                  <a:moveTo>
                    <a:pt x="0" y="43"/>
                  </a:moveTo>
                  <a:lnTo>
                    <a:pt x="23" y="21"/>
                  </a:lnTo>
                  <a:lnTo>
                    <a:pt x="46" y="0"/>
                  </a:lnTo>
                  <a:lnTo>
                    <a:pt x="46" y="43"/>
                  </a:lnTo>
                  <a:lnTo>
                    <a:pt x="46" y="87"/>
                  </a:lnTo>
                  <a:lnTo>
                    <a:pt x="23" y="65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215"/>
            <p:cNvSpPr/>
            <p:nvPr userDrawn="1"/>
          </p:nvSpPr>
          <p:spPr bwMode="auto">
            <a:xfrm>
              <a:off x="10988675" y="4832351"/>
              <a:ext cx="71438" cy="138113"/>
            </a:xfrm>
            <a:custGeom>
              <a:avLst/>
              <a:gdLst>
                <a:gd name="T0" fmla="*/ 45 w 45"/>
                <a:gd name="T1" fmla="*/ 43 h 87"/>
                <a:gd name="T2" fmla="*/ 22 w 45"/>
                <a:gd name="T3" fmla="*/ 65 h 87"/>
                <a:gd name="T4" fmla="*/ 0 w 45"/>
                <a:gd name="T5" fmla="*/ 87 h 87"/>
                <a:gd name="T6" fmla="*/ 0 w 45"/>
                <a:gd name="T7" fmla="*/ 43 h 87"/>
                <a:gd name="T8" fmla="*/ 0 w 45"/>
                <a:gd name="T9" fmla="*/ 0 h 87"/>
                <a:gd name="T10" fmla="*/ 22 w 45"/>
                <a:gd name="T11" fmla="*/ 21 h 87"/>
                <a:gd name="T12" fmla="*/ 45 w 45"/>
                <a:gd name="T13" fmla="*/ 4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87">
                  <a:moveTo>
                    <a:pt x="45" y="43"/>
                  </a:moveTo>
                  <a:lnTo>
                    <a:pt x="22" y="65"/>
                  </a:lnTo>
                  <a:lnTo>
                    <a:pt x="0" y="87"/>
                  </a:lnTo>
                  <a:lnTo>
                    <a:pt x="0" y="43"/>
                  </a:lnTo>
                  <a:lnTo>
                    <a:pt x="0" y="0"/>
                  </a:lnTo>
                  <a:lnTo>
                    <a:pt x="22" y="21"/>
                  </a:lnTo>
                  <a:lnTo>
                    <a:pt x="45" y="4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216"/>
            <p:cNvSpPr/>
            <p:nvPr userDrawn="1"/>
          </p:nvSpPr>
          <p:spPr bwMode="auto">
            <a:xfrm>
              <a:off x="9431338" y="3643313"/>
              <a:ext cx="1546225" cy="0"/>
            </a:xfrm>
            <a:custGeom>
              <a:avLst/>
              <a:gdLst>
                <a:gd name="T0" fmla="*/ 0 w 974"/>
                <a:gd name="T1" fmla="*/ 974 w 974"/>
                <a:gd name="T2" fmla="*/ 0 w 97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974">
                  <a:moveTo>
                    <a:pt x="0" y="0"/>
                  </a:moveTo>
                  <a:lnTo>
                    <a:pt x="97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Line 217"/>
            <p:cNvSpPr>
              <a:spLocks noChangeShapeType="1"/>
            </p:cNvSpPr>
            <p:nvPr userDrawn="1"/>
          </p:nvSpPr>
          <p:spPr bwMode="auto">
            <a:xfrm>
              <a:off x="9431338" y="3643313"/>
              <a:ext cx="1546225" cy="0"/>
            </a:xfrm>
            <a:prstGeom prst="line">
              <a:avLst/>
            </a:prstGeom>
            <a:noFill/>
            <a:ln w="12700" cap="flat">
              <a:solidFill>
                <a:srgbClr val="368CB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218"/>
            <p:cNvSpPr/>
            <p:nvPr userDrawn="1"/>
          </p:nvSpPr>
          <p:spPr bwMode="auto">
            <a:xfrm>
              <a:off x="9431338" y="3741738"/>
              <a:ext cx="1546225" cy="0"/>
            </a:xfrm>
            <a:custGeom>
              <a:avLst/>
              <a:gdLst>
                <a:gd name="T0" fmla="*/ 0 w 974"/>
                <a:gd name="T1" fmla="*/ 974 w 974"/>
                <a:gd name="T2" fmla="*/ 0 w 97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974">
                  <a:moveTo>
                    <a:pt x="0" y="0"/>
                  </a:moveTo>
                  <a:lnTo>
                    <a:pt x="97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Line 219"/>
            <p:cNvSpPr>
              <a:spLocks noChangeShapeType="1"/>
            </p:cNvSpPr>
            <p:nvPr userDrawn="1"/>
          </p:nvSpPr>
          <p:spPr bwMode="auto">
            <a:xfrm>
              <a:off x="9431338" y="3741738"/>
              <a:ext cx="1546225" cy="0"/>
            </a:xfrm>
            <a:prstGeom prst="line">
              <a:avLst/>
            </a:prstGeom>
            <a:noFill/>
            <a:ln w="12700" cap="flat">
              <a:solidFill>
                <a:srgbClr val="368CB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220"/>
            <p:cNvSpPr/>
            <p:nvPr userDrawn="1"/>
          </p:nvSpPr>
          <p:spPr bwMode="auto">
            <a:xfrm>
              <a:off x="9431338" y="3838576"/>
              <a:ext cx="1455738" cy="0"/>
            </a:xfrm>
            <a:custGeom>
              <a:avLst/>
              <a:gdLst>
                <a:gd name="T0" fmla="*/ 0 w 917"/>
                <a:gd name="T1" fmla="*/ 917 w 917"/>
                <a:gd name="T2" fmla="*/ 0 w 91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917">
                  <a:moveTo>
                    <a:pt x="0" y="0"/>
                  </a:moveTo>
                  <a:lnTo>
                    <a:pt x="9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Line 221"/>
            <p:cNvSpPr>
              <a:spLocks noChangeShapeType="1"/>
            </p:cNvSpPr>
            <p:nvPr userDrawn="1"/>
          </p:nvSpPr>
          <p:spPr bwMode="auto">
            <a:xfrm>
              <a:off x="9431338" y="3838576"/>
              <a:ext cx="1455738" cy="0"/>
            </a:xfrm>
            <a:prstGeom prst="line">
              <a:avLst/>
            </a:prstGeom>
            <a:noFill/>
            <a:ln w="12700" cap="flat">
              <a:solidFill>
                <a:srgbClr val="368CB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222"/>
            <p:cNvSpPr/>
            <p:nvPr userDrawn="1"/>
          </p:nvSpPr>
          <p:spPr bwMode="auto">
            <a:xfrm>
              <a:off x="9431338" y="3935413"/>
              <a:ext cx="1546225" cy="0"/>
            </a:xfrm>
            <a:custGeom>
              <a:avLst/>
              <a:gdLst>
                <a:gd name="T0" fmla="*/ 0 w 974"/>
                <a:gd name="T1" fmla="*/ 974 w 974"/>
                <a:gd name="T2" fmla="*/ 0 w 97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974">
                  <a:moveTo>
                    <a:pt x="0" y="0"/>
                  </a:moveTo>
                  <a:lnTo>
                    <a:pt x="97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Line 223"/>
            <p:cNvSpPr>
              <a:spLocks noChangeShapeType="1"/>
            </p:cNvSpPr>
            <p:nvPr userDrawn="1"/>
          </p:nvSpPr>
          <p:spPr bwMode="auto">
            <a:xfrm>
              <a:off x="9431338" y="3935413"/>
              <a:ext cx="1546225" cy="0"/>
            </a:xfrm>
            <a:prstGeom prst="line">
              <a:avLst/>
            </a:prstGeom>
            <a:noFill/>
            <a:ln w="12700" cap="flat">
              <a:solidFill>
                <a:srgbClr val="368CB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224"/>
            <p:cNvSpPr/>
            <p:nvPr userDrawn="1"/>
          </p:nvSpPr>
          <p:spPr bwMode="auto">
            <a:xfrm>
              <a:off x="9431338" y="4032251"/>
              <a:ext cx="1222375" cy="0"/>
            </a:xfrm>
            <a:custGeom>
              <a:avLst/>
              <a:gdLst>
                <a:gd name="T0" fmla="*/ 0 w 770"/>
                <a:gd name="T1" fmla="*/ 770 w 770"/>
                <a:gd name="T2" fmla="*/ 0 w 77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70">
                  <a:moveTo>
                    <a:pt x="0" y="0"/>
                  </a:moveTo>
                  <a:lnTo>
                    <a:pt x="7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Line 225"/>
            <p:cNvSpPr>
              <a:spLocks noChangeShapeType="1"/>
            </p:cNvSpPr>
            <p:nvPr userDrawn="1"/>
          </p:nvSpPr>
          <p:spPr bwMode="auto">
            <a:xfrm>
              <a:off x="9431338" y="4032251"/>
              <a:ext cx="1222375" cy="0"/>
            </a:xfrm>
            <a:prstGeom prst="line">
              <a:avLst/>
            </a:prstGeom>
            <a:noFill/>
            <a:ln w="12700" cap="flat">
              <a:solidFill>
                <a:srgbClr val="368CB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Line 226"/>
            <p:cNvSpPr>
              <a:spLocks noChangeShapeType="1"/>
            </p:cNvSpPr>
            <p:nvPr userDrawn="1"/>
          </p:nvSpPr>
          <p:spPr bwMode="auto">
            <a:xfrm flipH="1">
              <a:off x="9623425" y="1865313"/>
              <a:ext cx="219075" cy="331788"/>
            </a:xfrm>
            <a:prstGeom prst="line">
              <a:avLst/>
            </a:prstGeom>
            <a:noFill/>
            <a:ln w="12700" cap="rnd">
              <a:solidFill>
                <a:srgbClr val="368CB2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227"/>
            <p:cNvSpPr/>
            <p:nvPr userDrawn="1"/>
          </p:nvSpPr>
          <p:spPr bwMode="auto">
            <a:xfrm>
              <a:off x="9586913" y="1870076"/>
              <a:ext cx="95250" cy="160338"/>
            </a:xfrm>
            <a:custGeom>
              <a:avLst/>
              <a:gdLst>
                <a:gd name="T0" fmla="*/ 60 w 60"/>
                <a:gd name="T1" fmla="*/ 71 h 101"/>
                <a:gd name="T2" fmla="*/ 30 w 60"/>
                <a:gd name="T3" fmla="*/ 101 h 101"/>
                <a:gd name="T4" fmla="*/ 30 w 60"/>
                <a:gd name="T5" fmla="*/ 101 h 101"/>
                <a:gd name="T6" fmla="*/ 0 w 60"/>
                <a:gd name="T7" fmla="*/ 71 h 101"/>
                <a:gd name="T8" fmla="*/ 0 w 60"/>
                <a:gd name="T9" fmla="*/ 30 h 101"/>
                <a:gd name="T10" fmla="*/ 30 w 60"/>
                <a:gd name="T11" fmla="*/ 0 h 101"/>
                <a:gd name="T12" fmla="*/ 30 w 60"/>
                <a:gd name="T13" fmla="*/ 0 h 101"/>
                <a:gd name="T14" fmla="*/ 60 w 60"/>
                <a:gd name="T15" fmla="*/ 30 h 101"/>
                <a:gd name="T16" fmla="*/ 60 w 60"/>
                <a:gd name="T17" fmla="*/ 7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01">
                  <a:moveTo>
                    <a:pt x="60" y="71"/>
                  </a:moveTo>
                  <a:cubicBezTo>
                    <a:pt x="60" y="87"/>
                    <a:pt x="46" y="101"/>
                    <a:pt x="30" y="101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13" y="101"/>
                    <a:pt x="0" y="87"/>
                    <a:pt x="0" y="7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6" y="0"/>
                    <a:pt x="60" y="13"/>
                    <a:pt x="60" y="30"/>
                  </a:cubicBezTo>
                  <a:lnTo>
                    <a:pt x="60" y="71"/>
                  </a:lnTo>
                  <a:close/>
                </a:path>
              </a:pathLst>
            </a:custGeom>
            <a:noFill/>
            <a:ln w="12700" cap="rnd">
              <a:solidFill>
                <a:srgbClr val="368CB2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228"/>
            <p:cNvSpPr/>
            <p:nvPr userDrawn="1"/>
          </p:nvSpPr>
          <p:spPr bwMode="auto">
            <a:xfrm>
              <a:off x="9785350" y="2032001"/>
              <a:ext cx="95250" cy="160338"/>
            </a:xfrm>
            <a:custGeom>
              <a:avLst/>
              <a:gdLst>
                <a:gd name="T0" fmla="*/ 60 w 60"/>
                <a:gd name="T1" fmla="*/ 71 h 101"/>
                <a:gd name="T2" fmla="*/ 30 w 60"/>
                <a:gd name="T3" fmla="*/ 101 h 101"/>
                <a:gd name="T4" fmla="*/ 30 w 60"/>
                <a:gd name="T5" fmla="*/ 101 h 101"/>
                <a:gd name="T6" fmla="*/ 0 w 60"/>
                <a:gd name="T7" fmla="*/ 71 h 101"/>
                <a:gd name="T8" fmla="*/ 0 w 60"/>
                <a:gd name="T9" fmla="*/ 30 h 101"/>
                <a:gd name="T10" fmla="*/ 30 w 60"/>
                <a:gd name="T11" fmla="*/ 0 h 101"/>
                <a:gd name="T12" fmla="*/ 30 w 60"/>
                <a:gd name="T13" fmla="*/ 0 h 101"/>
                <a:gd name="T14" fmla="*/ 60 w 60"/>
                <a:gd name="T15" fmla="*/ 30 h 101"/>
                <a:gd name="T16" fmla="*/ 60 w 60"/>
                <a:gd name="T17" fmla="*/ 7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01">
                  <a:moveTo>
                    <a:pt x="60" y="71"/>
                  </a:moveTo>
                  <a:cubicBezTo>
                    <a:pt x="60" y="88"/>
                    <a:pt x="47" y="101"/>
                    <a:pt x="30" y="101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13" y="101"/>
                    <a:pt x="0" y="88"/>
                    <a:pt x="0" y="7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lnTo>
                    <a:pt x="60" y="71"/>
                  </a:lnTo>
                  <a:close/>
                </a:path>
              </a:pathLst>
            </a:custGeom>
            <a:noFill/>
            <a:ln w="12700" cap="rnd">
              <a:solidFill>
                <a:srgbClr val="368CB2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79" name="组合 178"/>
            <p:cNvGrpSpPr/>
            <p:nvPr userDrawn="1"/>
          </p:nvGrpSpPr>
          <p:grpSpPr>
            <a:xfrm>
              <a:off x="2317750" y="5959476"/>
              <a:ext cx="712788" cy="711200"/>
              <a:chOff x="2317750" y="5959476"/>
              <a:chExt cx="712788" cy="711200"/>
            </a:xfrm>
          </p:grpSpPr>
          <p:sp>
            <p:nvSpPr>
              <p:cNvPr id="250" name="Oval 229"/>
              <p:cNvSpPr>
                <a:spLocks noChangeArrowheads="1"/>
              </p:cNvSpPr>
              <p:nvPr userDrawn="1"/>
            </p:nvSpPr>
            <p:spPr bwMode="auto">
              <a:xfrm>
                <a:off x="2317750" y="5959476"/>
                <a:ext cx="50800" cy="50800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Oval 230"/>
              <p:cNvSpPr>
                <a:spLocks noChangeArrowheads="1"/>
              </p:cNvSpPr>
              <p:nvPr userDrawn="1"/>
            </p:nvSpPr>
            <p:spPr bwMode="auto">
              <a:xfrm>
                <a:off x="2317750" y="6124576"/>
                <a:ext cx="50800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Oval 231"/>
              <p:cNvSpPr>
                <a:spLocks noChangeArrowheads="1"/>
              </p:cNvSpPr>
              <p:nvPr userDrawn="1"/>
            </p:nvSpPr>
            <p:spPr bwMode="auto">
              <a:xfrm>
                <a:off x="2317750" y="6291263"/>
                <a:ext cx="50800" cy="50800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Oval 232"/>
              <p:cNvSpPr>
                <a:spLocks noChangeArrowheads="1"/>
              </p:cNvSpPr>
              <p:nvPr userDrawn="1"/>
            </p:nvSpPr>
            <p:spPr bwMode="auto">
              <a:xfrm>
                <a:off x="2317750" y="6456363"/>
                <a:ext cx="50800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Oval 233"/>
              <p:cNvSpPr>
                <a:spLocks noChangeArrowheads="1"/>
              </p:cNvSpPr>
              <p:nvPr userDrawn="1"/>
            </p:nvSpPr>
            <p:spPr bwMode="auto">
              <a:xfrm>
                <a:off x="2317750" y="6618288"/>
                <a:ext cx="50800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Oval 234"/>
              <p:cNvSpPr>
                <a:spLocks noChangeArrowheads="1"/>
              </p:cNvSpPr>
              <p:nvPr userDrawn="1"/>
            </p:nvSpPr>
            <p:spPr bwMode="auto">
              <a:xfrm>
                <a:off x="2482850" y="5959476"/>
                <a:ext cx="50800" cy="50800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Oval 235"/>
              <p:cNvSpPr>
                <a:spLocks noChangeArrowheads="1"/>
              </p:cNvSpPr>
              <p:nvPr userDrawn="1"/>
            </p:nvSpPr>
            <p:spPr bwMode="auto">
              <a:xfrm>
                <a:off x="2482850" y="6124576"/>
                <a:ext cx="50800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Oval 236"/>
              <p:cNvSpPr>
                <a:spLocks noChangeArrowheads="1"/>
              </p:cNvSpPr>
              <p:nvPr userDrawn="1"/>
            </p:nvSpPr>
            <p:spPr bwMode="auto">
              <a:xfrm>
                <a:off x="2482850" y="6291263"/>
                <a:ext cx="50800" cy="50800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Oval 237"/>
              <p:cNvSpPr>
                <a:spLocks noChangeArrowheads="1"/>
              </p:cNvSpPr>
              <p:nvPr userDrawn="1"/>
            </p:nvSpPr>
            <p:spPr bwMode="auto">
              <a:xfrm>
                <a:off x="2482850" y="6456363"/>
                <a:ext cx="50800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Oval 238"/>
              <p:cNvSpPr>
                <a:spLocks noChangeArrowheads="1"/>
              </p:cNvSpPr>
              <p:nvPr userDrawn="1"/>
            </p:nvSpPr>
            <p:spPr bwMode="auto">
              <a:xfrm>
                <a:off x="2482850" y="6618288"/>
                <a:ext cx="50800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Oval 239"/>
              <p:cNvSpPr>
                <a:spLocks noChangeArrowheads="1"/>
              </p:cNvSpPr>
              <p:nvPr userDrawn="1"/>
            </p:nvSpPr>
            <p:spPr bwMode="auto">
              <a:xfrm>
                <a:off x="2647950" y="5959476"/>
                <a:ext cx="52388" cy="50800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Oval 240"/>
              <p:cNvSpPr>
                <a:spLocks noChangeArrowheads="1"/>
              </p:cNvSpPr>
              <p:nvPr userDrawn="1"/>
            </p:nvSpPr>
            <p:spPr bwMode="auto">
              <a:xfrm>
                <a:off x="2647950" y="6124576"/>
                <a:ext cx="52388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Oval 241"/>
              <p:cNvSpPr>
                <a:spLocks noChangeArrowheads="1"/>
              </p:cNvSpPr>
              <p:nvPr userDrawn="1"/>
            </p:nvSpPr>
            <p:spPr bwMode="auto">
              <a:xfrm>
                <a:off x="2647950" y="6291263"/>
                <a:ext cx="52388" cy="50800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Oval 242"/>
              <p:cNvSpPr>
                <a:spLocks noChangeArrowheads="1"/>
              </p:cNvSpPr>
              <p:nvPr userDrawn="1"/>
            </p:nvSpPr>
            <p:spPr bwMode="auto">
              <a:xfrm>
                <a:off x="2647950" y="6456363"/>
                <a:ext cx="52388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Oval 243"/>
              <p:cNvSpPr>
                <a:spLocks noChangeArrowheads="1"/>
              </p:cNvSpPr>
              <p:nvPr userDrawn="1"/>
            </p:nvSpPr>
            <p:spPr bwMode="auto">
              <a:xfrm>
                <a:off x="2647950" y="6618288"/>
                <a:ext cx="52388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Oval 244"/>
              <p:cNvSpPr>
                <a:spLocks noChangeArrowheads="1"/>
              </p:cNvSpPr>
              <p:nvPr userDrawn="1"/>
            </p:nvSpPr>
            <p:spPr bwMode="auto">
              <a:xfrm>
                <a:off x="2813050" y="5959476"/>
                <a:ext cx="52388" cy="50800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Oval 245"/>
              <p:cNvSpPr>
                <a:spLocks noChangeArrowheads="1"/>
              </p:cNvSpPr>
              <p:nvPr userDrawn="1"/>
            </p:nvSpPr>
            <p:spPr bwMode="auto">
              <a:xfrm>
                <a:off x="2813050" y="6124576"/>
                <a:ext cx="52388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Oval 246"/>
              <p:cNvSpPr>
                <a:spLocks noChangeArrowheads="1"/>
              </p:cNvSpPr>
              <p:nvPr userDrawn="1"/>
            </p:nvSpPr>
            <p:spPr bwMode="auto">
              <a:xfrm>
                <a:off x="2813050" y="6291263"/>
                <a:ext cx="52388" cy="50800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Oval 247"/>
              <p:cNvSpPr>
                <a:spLocks noChangeArrowheads="1"/>
              </p:cNvSpPr>
              <p:nvPr userDrawn="1"/>
            </p:nvSpPr>
            <p:spPr bwMode="auto">
              <a:xfrm>
                <a:off x="2813050" y="6456363"/>
                <a:ext cx="52388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Oval 248"/>
              <p:cNvSpPr>
                <a:spLocks noChangeArrowheads="1"/>
              </p:cNvSpPr>
              <p:nvPr userDrawn="1"/>
            </p:nvSpPr>
            <p:spPr bwMode="auto">
              <a:xfrm>
                <a:off x="2813050" y="6618288"/>
                <a:ext cx="52388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Oval 249"/>
              <p:cNvSpPr>
                <a:spLocks noChangeArrowheads="1"/>
              </p:cNvSpPr>
              <p:nvPr userDrawn="1"/>
            </p:nvSpPr>
            <p:spPr bwMode="auto">
              <a:xfrm>
                <a:off x="2979738" y="5959476"/>
                <a:ext cx="50800" cy="50800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Oval 250"/>
              <p:cNvSpPr>
                <a:spLocks noChangeArrowheads="1"/>
              </p:cNvSpPr>
              <p:nvPr userDrawn="1"/>
            </p:nvSpPr>
            <p:spPr bwMode="auto">
              <a:xfrm>
                <a:off x="2979738" y="6124576"/>
                <a:ext cx="50800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Oval 251"/>
              <p:cNvSpPr>
                <a:spLocks noChangeArrowheads="1"/>
              </p:cNvSpPr>
              <p:nvPr userDrawn="1"/>
            </p:nvSpPr>
            <p:spPr bwMode="auto">
              <a:xfrm>
                <a:off x="2979738" y="6291263"/>
                <a:ext cx="50800" cy="50800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Oval 252"/>
              <p:cNvSpPr>
                <a:spLocks noChangeArrowheads="1"/>
              </p:cNvSpPr>
              <p:nvPr userDrawn="1"/>
            </p:nvSpPr>
            <p:spPr bwMode="auto">
              <a:xfrm>
                <a:off x="2979738" y="6456363"/>
                <a:ext cx="50800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Oval 253"/>
              <p:cNvSpPr>
                <a:spLocks noChangeArrowheads="1"/>
              </p:cNvSpPr>
              <p:nvPr userDrawn="1"/>
            </p:nvSpPr>
            <p:spPr bwMode="auto">
              <a:xfrm>
                <a:off x="2979738" y="6618288"/>
                <a:ext cx="50800" cy="52388"/>
              </a:xfrm>
              <a:prstGeom prst="ellipse">
                <a:avLst/>
              </a:prstGeom>
              <a:solidFill>
                <a:srgbClr val="4F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0" name="组合 179"/>
            <p:cNvGrpSpPr/>
            <p:nvPr userDrawn="1"/>
          </p:nvGrpSpPr>
          <p:grpSpPr>
            <a:xfrm>
              <a:off x="153988" y="196851"/>
              <a:ext cx="3633788" cy="6524626"/>
              <a:chOff x="153988" y="196851"/>
              <a:chExt cx="3633788" cy="6524626"/>
            </a:xfrm>
          </p:grpSpPr>
          <p:sp>
            <p:nvSpPr>
              <p:cNvPr id="181" name="Freeform 6"/>
              <p:cNvSpPr/>
              <p:nvPr userDrawn="1"/>
            </p:nvSpPr>
            <p:spPr bwMode="auto">
              <a:xfrm>
                <a:off x="696913" y="1035051"/>
                <a:ext cx="220663" cy="190500"/>
              </a:xfrm>
              <a:custGeom>
                <a:avLst/>
                <a:gdLst>
                  <a:gd name="T0" fmla="*/ 35 w 139"/>
                  <a:gd name="T1" fmla="*/ 120 h 120"/>
                  <a:gd name="T2" fmla="*/ 0 w 139"/>
                  <a:gd name="T3" fmla="*/ 60 h 120"/>
                  <a:gd name="T4" fmla="*/ 35 w 139"/>
                  <a:gd name="T5" fmla="*/ 0 h 120"/>
                  <a:gd name="T6" fmla="*/ 104 w 139"/>
                  <a:gd name="T7" fmla="*/ 0 h 120"/>
                  <a:gd name="T8" fmla="*/ 139 w 139"/>
                  <a:gd name="T9" fmla="*/ 60 h 120"/>
                  <a:gd name="T10" fmla="*/ 104 w 139"/>
                  <a:gd name="T11" fmla="*/ 120 h 120"/>
                  <a:gd name="T12" fmla="*/ 35 w 139"/>
                  <a:gd name="T13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9" h="120">
                    <a:moveTo>
                      <a:pt x="35" y="120"/>
                    </a:moveTo>
                    <a:lnTo>
                      <a:pt x="0" y="60"/>
                    </a:lnTo>
                    <a:lnTo>
                      <a:pt x="35" y="0"/>
                    </a:lnTo>
                    <a:lnTo>
                      <a:pt x="104" y="0"/>
                    </a:lnTo>
                    <a:lnTo>
                      <a:pt x="139" y="60"/>
                    </a:lnTo>
                    <a:lnTo>
                      <a:pt x="104" y="120"/>
                    </a:lnTo>
                    <a:lnTo>
                      <a:pt x="35" y="120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2" name="Freeform 7"/>
              <p:cNvSpPr>
                <a:spLocks noEditPoints="1"/>
              </p:cNvSpPr>
              <p:nvPr userDrawn="1"/>
            </p:nvSpPr>
            <p:spPr bwMode="auto">
              <a:xfrm>
                <a:off x="520700" y="2592389"/>
                <a:ext cx="239713" cy="238125"/>
              </a:xfrm>
              <a:custGeom>
                <a:avLst/>
                <a:gdLst>
                  <a:gd name="T0" fmla="*/ 114 w 151"/>
                  <a:gd name="T1" fmla="*/ 36 h 150"/>
                  <a:gd name="T2" fmla="*/ 97 w 151"/>
                  <a:gd name="T3" fmla="*/ 100 h 150"/>
                  <a:gd name="T4" fmla="*/ 50 w 151"/>
                  <a:gd name="T5" fmla="*/ 53 h 150"/>
                  <a:gd name="T6" fmla="*/ 114 w 151"/>
                  <a:gd name="T7" fmla="*/ 36 h 150"/>
                  <a:gd name="T8" fmla="*/ 151 w 151"/>
                  <a:gd name="T9" fmla="*/ 0 h 150"/>
                  <a:gd name="T10" fmla="*/ 107 w 151"/>
                  <a:gd name="T11" fmla="*/ 11 h 150"/>
                  <a:gd name="T12" fmla="*/ 43 w 151"/>
                  <a:gd name="T13" fmla="*/ 28 h 150"/>
                  <a:gd name="T14" fmla="*/ 0 w 151"/>
                  <a:gd name="T15" fmla="*/ 40 h 150"/>
                  <a:gd name="T16" fmla="*/ 32 w 151"/>
                  <a:gd name="T17" fmla="*/ 72 h 150"/>
                  <a:gd name="T18" fmla="*/ 79 w 151"/>
                  <a:gd name="T19" fmla="*/ 119 h 150"/>
                  <a:gd name="T20" fmla="*/ 110 w 151"/>
                  <a:gd name="T21" fmla="*/ 150 h 150"/>
                  <a:gd name="T22" fmla="*/ 122 w 151"/>
                  <a:gd name="T23" fmla="*/ 107 h 150"/>
                  <a:gd name="T24" fmla="*/ 139 w 151"/>
                  <a:gd name="T25" fmla="*/ 43 h 150"/>
                  <a:gd name="T26" fmla="*/ 151 w 151"/>
                  <a:gd name="T27" fmla="*/ 0 h 150"/>
                  <a:gd name="T28" fmla="*/ 151 w 151"/>
                  <a:gd name="T2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0">
                    <a:moveTo>
                      <a:pt x="114" y="36"/>
                    </a:moveTo>
                    <a:lnTo>
                      <a:pt x="97" y="100"/>
                    </a:lnTo>
                    <a:lnTo>
                      <a:pt x="50" y="53"/>
                    </a:lnTo>
                    <a:lnTo>
                      <a:pt x="114" y="36"/>
                    </a:lnTo>
                    <a:close/>
                    <a:moveTo>
                      <a:pt x="151" y="0"/>
                    </a:moveTo>
                    <a:lnTo>
                      <a:pt x="107" y="11"/>
                    </a:lnTo>
                    <a:lnTo>
                      <a:pt x="43" y="28"/>
                    </a:lnTo>
                    <a:lnTo>
                      <a:pt x="0" y="40"/>
                    </a:lnTo>
                    <a:lnTo>
                      <a:pt x="32" y="72"/>
                    </a:lnTo>
                    <a:lnTo>
                      <a:pt x="79" y="119"/>
                    </a:lnTo>
                    <a:lnTo>
                      <a:pt x="110" y="150"/>
                    </a:lnTo>
                    <a:lnTo>
                      <a:pt x="122" y="107"/>
                    </a:lnTo>
                    <a:lnTo>
                      <a:pt x="139" y="43"/>
                    </a:lnTo>
                    <a:lnTo>
                      <a:pt x="151" y="0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3" name="Freeform 8"/>
              <p:cNvSpPr>
                <a:spLocks noEditPoints="1"/>
              </p:cNvSpPr>
              <p:nvPr userDrawn="1"/>
            </p:nvSpPr>
            <p:spPr bwMode="auto">
              <a:xfrm>
                <a:off x="520700" y="2592389"/>
                <a:ext cx="239713" cy="238125"/>
              </a:xfrm>
              <a:custGeom>
                <a:avLst/>
                <a:gdLst>
                  <a:gd name="T0" fmla="*/ 114 w 151"/>
                  <a:gd name="T1" fmla="*/ 36 h 150"/>
                  <a:gd name="T2" fmla="*/ 97 w 151"/>
                  <a:gd name="T3" fmla="*/ 100 h 150"/>
                  <a:gd name="T4" fmla="*/ 50 w 151"/>
                  <a:gd name="T5" fmla="*/ 53 h 150"/>
                  <a:gd name="T6" fmla="*/ 114 w 151"/>
                  <a:gd name="T7" fmla="*/ 36 h 150"/>
                  <a:gd name="T8" fmla="*/ 151 w 151"/>
                  <a:gd name="T9" fmla="*/ 0 h 150"/>
                  <a:gd name="T10" fmla="*/ 107 w 151"/>
                  <a:gd name="T11" fmla="*/ 11 h 150"/>
                  <a:gd name="T12" fmla="*/ 43 w 151"/>
                  <a:gd name="T13" fmla="*/ 28 h 150"/>
                  <a:gd name="T14" fmla="*/ 0 w 151"/>
                  <a:gd name="T15" fmla="*/ 40 h 150"/>
                  <a:gd name="T16" fmla="*/ 32 w 151"/>
                  <a:gd name="T17" fmla="*/ 72 h 150"/>
                  <a:gd name="T18" fmla="*/ 79 w 151"/>
                  <a:gd name="T19" fmla="*/ 119 h 150"/>
                  <a:gd name="T20" fmla="*/ 110 w 151"/>
                  <a:gd name="T21" fmla="*/ 150 h 150"/>
                  <a:gd name="T22" fmla="*/ 122 w 151"/>
                  <a:gd name="T23" fmla="*/ 107 h 150"/>
                  <a:gd name="T24" fmla="*/ 139 w 151"/>
                  <a:gd name="T25" fmla="*/ 43 h 150"/>
                  <a:gd name="T26" fmla="*/ 151 w 151"/>
                  <a:gd name="T27" fmla="*/ 0 h 150"/>
                  <a:gd name="T28" fmla="*/ 151 w 151"/>
                  <a:gd name="T2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0">
                    <a:moveTo>
                      <a:pt x="114" y="36"/>
                    </a:moveTo>
                    <a:lnTo>
                      <a:pt x="97" y="100"/>
                    </a:lnTo>
                    <a:lnTo>
                      <a:pt x="50" y="53"/>
                    </a:lnTo>
                    <a:lnTo>
                      <a:pt x="114" y="36"/>
                    </a:lnTo>
                    <a:moveTo>
                      <a:pt x="151" y="0"/>
                    </a:moveTo>
                    <a:lnTo>
                      <a:pt x="107" y="11"/>
                    </a:lnTo>
                    <a:lnTo>
                      <a:pt x="43" y="28"/>
                    </a:lnTo>
                    <a:lnTo>
                      <a:pt x="0" y="40"/>
                    </a:lnTo>
                    <a:lnTo>
                      <a:pt x="32" y="72"/>
                    </a:lnTo>
                    <a:lnTo>
                      <a:pt x="79" y="119"/>
                    </a:lnTo>
                    <a:lnTo>
                      <a:pt x="110" y="150"/>
                    </a:lnTo>
                    <a:lnTo>
                      <a:pt x="122" y="107"/>
                    </a:lnTo>
                    <a:lnTo>
                      <a:pt x="139" y="43"/>
                    </a:lnTo>
                    <a:lnTo>
                      <a:pt x="151" y="0"/>
                    </a:lnTo>
                    <a:lnTo>
                      <a:pt x="15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4" name="Oval 9"/>
              <p:cNvSpPr>
                <a:spLocks noChangeArrowheads="1"/>
              </p:cNvSpPr>
              <p:nvPr userDrawn="1"/>
            </p:nvSpPr>
            <p:spPr bwMode="auto">
              <a:xfrm>
                <a:off x="461963" y="3060701"/>
                <a:ext cx="92075" cy="93663"/>
              </a:xfrm>
              <a:prstGeom prst="ellipse">
                <a:avLst/>
              </a:pr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5" name="Oval 10"/>
              <p:cNvSpPr>
                <a:spLocks noChangeArrowheads="1"/>
              </p:cNvSpPr>
              <p:nvPr userDrawn="1"/>
            </p:nvSpPr>
            <p:spPr bwMode="auto">
              <a:xfrm>
                <a:off x="1747838" y="4235451"/>
                <a:ext cx="92075" cy="92075"/>
              </a:xfrm>
              <a:prstGeom prst="ellipse">
                <a:avLst/>
              </a:pr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6" name="Oval 11"/>
              <p:cNvSpPr>
                <a:spLocks noChangeArrowheads="1"/>
              </p:cNvSpPr>
              <p:nvPr userDrawn="1"/>
            </p:nvSpPr>
            <p:spPr bwMode="auto">
              <a:xfrm>
                <a:off x="236538" y="3627439"/>
                <a:ext cx="92075" cy="92075"/>
              </a:xfrm>
              <a:prstGeom prst="ellipse">
                <a:avLst/>
              </a:pr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7" name="Oval 12"/>
              <p:cNvSpPr>
                <a:spLocks noChangeArrowheads="1"/>
              </p:cNvSpPr>
              <p:nvPr userDrawn="1"/>
            </p:nvSpPr>
            <p:spPr bwMode="auto">
              <a:xfrm>
                <a:off x="1262063" y="1422401"/>
                <a:ext cx="92075" cy="93663"/>
              </a:xfrm>
              <a:prstGeom prst="ellipse">
                <a:avLst/>
              </a:pr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8" name="Oval 13"/>
              <p:cNvSpPr>
                <a:spLocks noChangeArrowheads="1"/>
              </p:cNvSpPr>
              <p:nvPr userDrawn="1"/>
            </p:nvSpPr>
            <p:spPr bwMode="auto">
              <a:xfrm>
                <a:off x="244475" y="1344614"/>
                <a:ext cx="93663" cy="93663"/>
              </a:xfrm>
              <a:prstGeom prst="ellipse">
                <a:avLst/>
              </a:pr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9" name="Freeform 14"/>
              <p:cNvSpPr>
                <a:spLocks noEditPoints="1"/>
              </p:cNvSpPr>
              <p:nvPr userDrawn="1"/>
            </p:nvSpPr>
            <p:spPr bwMode="auto">
              <a:xfrm>
                <a:off x="784225" y="3522664"/>
                <a:ext cx="211138" cy="211138"/>
              </a:xfrm>
              <a:custGeom>
                <a:avLst/>
                <a:gdLst>
                  <a:gd name="T0" fmla="*/ 67 w 133"/>
                  <a:gd name="T1" fmla="*/ 30 h 133"/>
                  <a:gd name="T2" fmla="*/ 103 w 133"/>
                  <a:gd name="T3" fmla="*/ 66 h 133"/>
                  <a:gd name="T4" fmla="*/ 67 w 133"/>
                  <a:gd name="T5" fmla="*/ 102 h 133"/>
                  <a:gd name="T6" fmla="*/ 30 w 133"/>
                  <a:gd name="T7" fmla="*/ 66 h 133"/>
                  <a:gd name="T8" fmla="*/ 67 w 133"/>
                  <a:gd name="T9" fmla="*/ 30 h 133"/>
                  <a:gd name="T10" fmla="*/ 67 w 133"/>
                  <a:gd name="T11" fmla="*/ 0 h 133"/>
                  <a:gd name="T12" fmla="*/ 0 w 133"/>
                  <a:gd name="T13" fmla="*/ 66 h 133"/>
                  <a:gd name="T14" fmla="*/ 67 w 133"/>
                  <a:gd name="T15" fmla="*/ 133 h 133"/>
                  <a:gd name="T16" fmla="*/ 133 w 133"/>
                  <a:gd name="T17" fmla="*/ 66 h 133"/>
                  <a:gd name="T18" fmla="*/ 67 w 133"/>
                  <a:gd name="T19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3" h="133">
                    <a:moveTo>
                      <a:pt x="67" y="30"/>
                    </a:moveTo>
                    <a:cubicBezTo>
                      <a:pt x="87" y="30"/>
                      <a:pt x="103" y="46"/>
                      <a:pt x="103" y="66"/>
                    </a:cubicBezTo>
                    <a:cubicBezTo>
                      <a:pt x="103" y="86"/>
                      <a:pt x="87" y="102"/>
                      <a:pt x="67" y="102"/>
                    </a:cubicBezTo>
                    <a:cubicBezTo>
                      <a:pt x="46" y="102"/>
                      <a:pt x="30" y="86"/>
                      <a:pt x="30" y="66"/>
                    </a:cubicBezTo>
                    <a:cubicBezTo>
                      <a:pt x="30" y="46"/>
                      <a:pt x="46" y="30"/>
                      <a:pt x="67" y="30"/>
                    </a:cubicBezTo>
                    <a:moveTo>
                      <a:pt x="67" y="0"/>
                    </a:moveTo>
                    <a:cubicBezTo>
                      <a:pt x="30" y="0"/>
                      <a:pt x="0" y="29"/>
                      <a:pt x="0" y="66"/>
                    </a:cubicBezTo>
                    <a:cubicBezTo>
                      <a:pt x="0" y="103"/>
                      <a:pt x="30" y="133"/>
                      <a:pt x="67" y="133"/>
                    </a:cubicBezTo>
                    <a:cubicBezTo>
                      <a:pt x="103" y="133"/>
                      <a:pt x="133" y="103"/>
                      <a:pt x="133" y="66"/>
                    </a:cubicBezTo>
                    <a:cubicBezTo>
                      <a:pt x="133" y="29"/>
                      <a:pt x="103" y="0"/>
                      <a:pt x="67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0" name="Freeform 15"/>
              <p:cNvSpPr>
                <a:spLocks noEditPoints="1"/>
              </p:cNvSpPr>
              <p:nvPr userDrawn="1"/>
            </p:nvSpPr>
            <p:spPr bwMode="auto">
              <a:xfrm>
                <a:off x="1654175" y="5937251"/>
                <a:ext cx="211138" cy="211138"/>
              </a:xfrm>
              <a:custGeom>
                <a:avLst/>
                <a:gdLst>
                  <a:gd name="T0" fmla="*/ 67 w 133"/>
                  <a:gd name="T1" fmla="*/ 30 h 133"/>
                  <a:gd name="T2" fmla="*/ 103 w 133"/>
                  <a:gd name="T3" fmla="*/ 67 h 133"/>
                  <a:gd name="T4" fmla="*/ 67 w 133"/>
                  <a:gd name="T5" fmla="*/ 103 h 133"/>
                  <a:gd name="T6" fmla="*/ 30 w 133"/>
                  <a:gd name="T7" fmla="*/ 67 h 133"/>
                  <a:gd name="T8" fmla="*/ 67 w 133"/>
                  <a:gd name="T9" fmla="*/ 30 h 133"/>
                  <a:gd name="T10" fmla="*/ 67 w 133"/>
                  <a:gd name="T11" fmla="*/ 0 h 133"/>
                  <a:gd name="T12" fmla="*/ 0 w 133"/>
                  <a:gd name="T13" fmla="*/ 67 h 133"/>
                  <a:gd name="T14" fmla="*/ 67 w 133"/>
                  <a:gd name="T15" fmla="*/ 133 h 133"/>
                  <a:gd name="T16" fmla="*/ 133 w 133"/>
                  <a:gd name="T17" fmla="*/ 67 h 133"/>
                  <a:gd name="T18" fmla="*/ 67 w 133"/>
                  <a:gd name="T19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3" h="133">
                    <a:moveTo>
                      <a:pt x="67" y="30"/>
                    </a:moveTo>
                    <a:cubicBezTo>
                      <a:pt x="87" y="30"/>
                      <a:pt x="103" y="46"/>
                      <a:pt x="103" y="67"/>
                    </a:cubicBezTo>
                    <a:cubicBezTo>
                      <a:pt x="103" y="87"/>
                      <a:pt x="87" y="103"/>
                      <a:pt x="67" y="103"/>
                    </a:cubicBezTo>
                    <a:cubicBezTo>
                      <a:pt x="46" y="103"/>
                      <a:pt x="30" y="87"/>
                      <a:pt x="30" y="67"/>
                    </a:cubicBezTo>
                    <a:cubicBezTo>
                      <a:pt x="30" y="46"/>
                      <a:pt x="46" y="30"/>
                      <a:pt x="67" y="30"/>
                    </a:cubicBezTo>
                    <a:moveTo>
                      <a:pt x="67" y="0"/>
                    </a:moveTo>
                    <a:cubicBezTo>
                      <a:pt x="30" y="0"/>
                      <a:pt x="0" y="30"/>
                      <a:pt x="0" y="67"/>
                    </a:cubicBezTo>
                    <a:cubicBezTo>
                      <a:pt x="0" y="103"/>
                      <a:pt x="30" y="133"/>
                      <a:pt x="67" y="133"/>
                    </a:cubicBezTo>
                    <a:cubicBezTo>
                      <a:pt x="103" y="133"/>
                      <a:pt x="133" y="103"/>
                      <a:pt x="133" y="67"/>
                    </a:cubicBezTo>
                    <a:cubicBezTo>
                      <a:pt x="133" y="30"/>
                      <a:pt x="103" y="0"/>
                      <a:pt x="67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1" name="Freeform 16"/>
              <p:cNvSpPr/>
              <p:nvPr userDrawn="1"/>
            </p:nvSpPr>
            <p:spPr bwMode="auto">
              <a:xfrm>
                <a:off x="1028700" y="4168776"/>
                <a:ext cx="403225" cy="401638"/>
              </a:xfrm>
              <a:custGeom>
                <a:avLst/>
                <a:gdLst>
                  <a:gd name="T0" fmla="*/ 0 w 254"/>
                  <a:gd name="T1" fmla="*/ 247 h 253"/>
                  <a:gd name="T2" fmla="*/ 0 w 254"/>
                  <a:gd name="T3" fmla="*/ 247 h 253"/>
                  <a:gd name="T4" fmla="*/ 6 w 254"/>
                  <a:gd name="T5" fmla="*/ 241 h 253"/>
                  <a:gd name="T6" fmla="*/ 37 w 254"/>
                  <a:gd name="T7" fmla="*/ 241 h 253"/>
                  <a:gd name="T8" fmla="*/ 43 w 254"/>
                  <a:gd name="T9" fmla="*/ 235 h 253"/>
                  <a:gd name="T10" fmla="*/ 44 w 254"/>
                  <a:gd name="T11" fmla="*/ 198 h 253"/>
                  <a:gd name="T12" fmla="*/ 50 w 254"/>
                  <a:gd name="T13" fmla="*/ 192 h 253"/>
                  <a:gd name="T14" fmla="*/ 87 w 254"/>
                  <a:gd name="T15" fmla="*/ 191 h 253"/>
                  <a:gd name="T16" fmla="*/ 93 w 254"/>
                  <a:gd name="T17" fmla="*/ 185 h 253"/>
                  <a:gd name="T18" fmla="*/ 93 w 254"/>
                  <a:gd name="T19" fmla="*/ 148 h 253"/>
                  <a:gd name="T20" fmla="*/ 99 w 254"/>
                  <a:gd name="T21" fmla="*/ 142 h 253"/>
                  <a:gd name="T22" fmla="*/ 136 w 254"/>
                  <a:gd name="T23" fmla="*/ 142 h 253"/>
                  <a:gd name="T24" fmla="*/ 142 w 254"/>
                  <a:gd name="T25" fmla="*/ 136 h 253"/>
                  <a:gd name="T26" fmla="*/ 143 w 254"/>
                  <a:gd name="T27" fmla="*/ 99 h 253"/>
                  <a:gd name="T28" fmla="*/ 149 w 254"/>
                  <a:gd name="T29" fmla="*/ 93 h 253"/>
                  <a:gd name="T30" fmla="*/ 186 w 254"/>
                  <a:gd name="T31" fmla="*/ 92 h 253"/>
                  <a:gd name="T32" fmla="*/ 192 w 254"/>
                  <a:gd name="T33" fmla="*/ 86 h 253"/>
                  <a:gd name="T34" fmla="*/ 193 w 254"/>
                  <a:gd name="T35" fmla="*/ 49 h 253"/>
                  <a:gd name="T36" fmla="*/ 198 w 254"/>
                  <a:gd name="T37" fmla="*/ 43 h 253"/>
                  <a:gd name="T38" fmla="*/ 236 w 254"/>
                  <a:gd name="T39" fmla="*/ 43 h 253"/>
                  <a:gd name="T40" fmla="*/ 241 w 254"/>
                  <a:gd name="T41" fmla="*/ 37 h 253"/>
                  <a:gd name="T42" fmla="*/ 242 w 254"/>
                  <a:gd name="T43" fmla="*/ 6 h 253"/>
                  <a:gd name="T44" fmla="*/ 248 w 254"/>
                  <a:gd name="T45" fmla="*/ 0 h 253"/>
                  <a:gd name="T46" fmla="*/ 248 w 254"/>
                  <a:gd name="T47" fmla="*/ 0 h 253"/>
                  <a:gd name="T48" fmla="*/ 254 w 254"/>
                  <a:gd name="T49" fmla="*/ 6 h 253"/>
                  <a:gd name="T50" fmla="*/ 253 w 254"/>
                  <a:gd name="T51" fmla="*/ 48 h 253"/>
                  <a:gd name="T52" fmla="*/ 247 w 254"/>
                  <a:gd name="T53" fmla="*/ 54 h 253"/>
                  <a:gd name="T54" fmla="*/ 210 w 254"/>
                  <a:gd name="T55" fmla="*/ 55 h 253"/>
                  <a:gd name="T56" fmla="*/ 204 w 254"/>
                  <a:gd name="T57" fmla="*/ 61 h 253"/>
                  <a:gd name="T58" fmla="*/ 204 w 254"/>
                  <a:gd name="T59" fmla="*/ 98 h 253"/>
                  <a:gd name="T60" fmla="*/ 198 w 254"/>
                  <a:gd name="T61" fmla="*/ 104 h 253"/>
                  <a:gd name="T62" fmla="*/ 161 w 254"/>
                  <a:gd name="T63" fmla="*/ 105 h 253"/>
                  <a:gd name="T64" fmla="*/ 155 w 254"/>
                  <a:gd name="T65" fmla="*/ 110 h 253"/>
                  <a:gd name="T66" fmla="*/ 154 w 254"/>
                  <a:gd name="T67" fmla="*/ 147 h 253"/>
                  <a:gd name="T68" fmla="*/ 148 w 254"/>
                  <a:gd name="T69" fmla="*/ 153 h 253"/>
                  <a:gd name="T70" fmla="*/ 111 w 254"/>
                  <a:gd name="T71" fmla="*/ 154 h 253"/>
                  <a:gd name="T72" fmla="*/ 105 w 254"/>
                  <a:gd name="T73" fmla="*/ 160 h 253"/>
                  <a:gd name="T74" fmla="*/ 105 w 254"/>
                  <a:gd name="T75" fmla="*/ 197 h 253"/>
                  <a:gd name="T76" fmla="*/ 99 w 254"/>
                  <a:gd name="T77" fmla="*/ 203 h 253"/>
                  <a:gd name="T78" fmla="*/ 62 w 254"/>
                  <a:gd name="T79" fmla="*/ 204 h 253"/>
                  <a:gd name="T80" fmla="*/ 56 w 254"/>
                  <a:gd name="T81" fmla="*/ 209 h 253"/>
                  <a:gd name="T82" fmla="*/ 55 w 254"/>
                  <a:gd name="T83" fmla="*/ 247 h 253"/>
                  <a:gd name="T84" fmla="*/ 49 w 254"/>
                  <a:gd name="T85" fmla="*/ 252 h 253"/>
                  <a:gd name="T86" fmla="*/ 7 w 254"/>
                  <a:gd name="T87" fmla="*/ 253 h 253"/>
                  <a:gd name="T88" fmla="*/ 0 w 254"/>
                  <a:gd name="T89" fmla="*/ 247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4" h="253">
                    <a:moveTo>
                      <a:pt x="0" y="247"/>
                    </a:moveTo>
                    <a:cubicBezTo>
                      <a:pt x="0" y="247"/>
                      <a:pt x="0" y="247"/>
                      <a:pt x="0" y="247"/>
                    </a:cubicBezTo>
                    <a:cubicBezTo>
                      <a:pt x="0" y="244"/>
                      <a:pt x="3" y="241"/>
                      <a:pt x="6" y="241"/>
                    </a:cubicBezTo>
                    <a:cubicBezTo>
                      <a:pt x="37" y="241"/>
                      <a:pt x="37" y="241"/>
                      <a:pt x="37" y="241"/>
                    </a:cubicBezTo>
                    <a:cubicBezTo>
                      <a:pt x="41" y="241"/>
                      <a:pt x="43" y="238"/>
                      <a:pt x="43" y="235"/>
                    </a:cubicBezTo>
                    <a:cubicBezTo>
                      <a:pt x="44" y="198"/>
                      <a:pt x="44" y="198"/>
                      <a:pt x="44" y="198"/>
                    </a:cubicBezTo>
                    <a:cubicBezTo>
                      <a:pt x="44" y="194"/>
                      <a:pt x="47" y="192"/>
                      <a:pt x="50" y="192"/>
                    </a:cubicBezTo>
                    <a:cubicBezTo>
                      <a:pt x="87" y="191"/>
                      <a:pt x="87" y="191"/>
                      <a:pt x="87" y="191"/>
                    </a:cubicBezTo>
                    <a:cubicBezTo>
                      <a:pt x="90" y="191"/>
                      <a:pt x="93" y="188"/>
                      <a:pt x="93" y="185"/>
                    </a:cubicBezTo>
                    <a:cubicBezTo>
                      <a:pt x="93" y="148"/>
                      <a:pt x="93" y="148"/>
                      <a:pt x="93" y="148"/>
                    </a:cubicBezTo>
                    <a:cubicBezTo>
                      <a:pt x="94" y="145"/>
                      <a:pt x="96" y="142"/>
                      <a:pt x="99" y="142"/>
                    </a:cubicBezTo>
                    <a:cubicBezTo>
                      <a:pt x="136" y="142"/>
                      <a:pt x="136" y="142"/>
                      <a:pt x="136" y="142"/>
                    </a:cubicBezTo>
                    <a:cubicBezTo>
                      <a:pt x="140" y="142"/>
                      <a:pt x="142" y="139"/>
                      <a:pt x="142" y="136"/>
                    </a:cubicBezTo>
                    <a:cubicBezTo>
                      <a:pt x="143" y="99"/>
                      <a:pt x="143" y="99"/>
                      <a:pt x="143" y="99"/>
                    </a:cubicBezTo>
                    <a:cubicBezTo>
                      <a:pt x="143" y="95"/>
                      <a:pt x="146" y="93"/>
                      <a:pt x="149" y="93"/>
                    </a:cubicBezTo>
                    <a:cubicBezTo>
                      <a:pt x="186" y="92"/>
                      <a:pt x="186" y="92"/>
                      <a:pt x="186" y="92"/>
                    </a:cubicBezTo>
                    <a:cubicBezTo>
                      <a:pt x="189" y="92"/>
                      <a:pt x="192" y="89"/>
                      <a:pt x="192" y="86"/>
                    </a:cubicBezTo>
                    <a:cubicBezTo>
                      <a:pt x="193" y="49"/>
                      <a:pt x="193" y="49"/>
                      <a:pt x="193" y="49"/>
                    </a:cubicBezTo>
                    <a:cubicBezTo>
                      <a:pt x="193" y="46"/>
                      <a:pt x="195" y="43"/>
                      <a:pt x="198" y="43"/>
                    </a:cubicBezTo>
                    <a:cubicBezTo>
                      <a:pt x="236" y="43"/>
                      <a:pt x="236" y="43"/>
                      <a:pt x="236" y="43"/>
                    </a:cubicBezTo>
                    <a:cubicBezTo>
                      <a:pt x="239" y="42"/>
                      <a:pt x="241" y="40"/>
                      <a:pt x="241" y="37"/>
                    </a:cubicBezTo>
                    <a:cubicBezTo>
                      <a:pt x="242" y="6"/>
                      <a:pt x="242" y="6"/>
                      <a:pt x="242" y="6"/>
                    </a:cubicBezTo>
                    <a:cubicBezTo>
                      <a:pt x="242" y="2"/>
                      <a:pt x="245" y="0"/>
                      <a:pt x="248" y="0"/>
                    </a:cubicBezTo>
                    <a:cubicBezTo>
                      <a:pt x="248" y="0"/>
                      <a:pt x="248" y="0"/>
                      <a:pt x="248" y="0"/>
                    </a:cubicBezTo>
                    <a:cubicBezTo>
                      <a:pt x="251" y="0"/>
                      <a:pt x="254" y="2"/>
                      <a:pt x="254" y="6"/>
                    </a:cubicBezTo>
                    <a:cubicBezTo>
                      <a:pt x="253" y="48"/>
                      <a:pt x="253" y="48"/>
                      <a:pt x="253" y="48"/>
                    </a:cubicBezTo>
                    <a:cubicBezTo>
                      <a:pt x="253" y="52"/>
                      <a:pt x="250" y="54"/>
                      <a:pt x="247" y="54"/>
                    </a:cubicBezTo>
                    <a:cubicBezTo>
                      <a:pt x="210" y="55"/>
                      <a:pt x="210" y="55"/>
                      <a:pt x="210" y="55"/>
                    </a:cubicBezTo>
                    <a:cubicBezTo>
                      <a:pt x="207" y="55"/>
                      <a:pt x="204" y="58"/>
                      <a:pt x="204" y="61"/>
                    </a:cubicBezTo>
                    <a:cubicBezTo>
                      <a:pt x="204" y="98"/>
                      <a:pt x="204" y="98"/>
                      <a:pt x="204" y="98"/>
                    </a:cubicBezTo>
                    <a:cubicBezTo>
                      <a:pt x="204" y="101"/>
                      <a:pt x="201" y="104"/>
                      <a:pt x="198" y="104"/>
                    </a:cubicBezTo>
                    <a:cubicBezTo>
                      <a:pt x="161" y="105"/>
                      <a:pt x="161" y="105"/>
                      <a:pt x="161" y="105"/>
                    </a:cubicBezTo>
                    <a:cubicBezTo>
                      <a:pt x="157" y="105"/>
                      <a:pt x="155" y="107"/>
                      <a:pt x="155" y="110"/>
                    </a:cubicBezTo>
                    <a:cubicBezTo>
                      <a:pt x="154" y="147"/>
                      <a:pt x="154" y="147"/>
                      <a:pt x="154" y="147"/>
                    </a:cubicBezTo>
                    <a:cubicBezTo>
                      <a:pt x="154" y="151"/>
                      <a:pt x="151" y="153"/>
                      <a:pt x="148" y="153"/>
                    </a:cubicBezTo>
                    <a:cubicBezTo>
                      <a:pt x="111" y="154"/>
                      <a:pt x="111" y="154"/>
                      <a:pt x="111" y="154"/>
                    </a:cubicBezTo>
                    <a:cubicBezTo>
                      <a:pt x="108" y="154"/>
                      <a:pt x="105" y="157"/>
                      <a:pt x="105" y="160"/>
                    </a:cubicBezTo>
                    <a:cubicBezTo>
                      <a:pt x="105" y="197"/>
                      <a:pt x="105" y="197"/>
                      <a:pt x="105" y="197"/>
                    </a:cubicBezTo>
                    <a:cubicBezTo>
                      <a:pt x="104" y="200"/>
                      <a:pt x="102" y="203"/>
                      <a:pt x="99" y="203"/>
                    </a:cubicBezTo>
                    <a:cubicBezTo>
                      <a:pt x="62" y="204"/>
                      <a:pt x="62" y="204"/>
                      <a:pt x="62" y="204"/>
                    </a:cubicBezTo>
                    <a:cubicBezTo>
                      <a:pt x="58" y="204"/>
                      <a:pt x="56" y="206"/>
                      <a:pt x="56" y="209"/>
                    </a:cubicBezTo>
                    <a:cubicBezTo>
                      <a:pt x="55" y="247"/>
                      <a:pt x="55" y="247"/>
                      <a:pt x="55" y="247"/>
                    </a:cubicBezTo>
                    <a:cubicBezTo>
                      <a:pt x="55" y="250"/>
                      <a:pt x="52" y="252"/>
                      <a:pt x="49" y="252"/>
                    </a:cubicBezTo>
                    <a:cubicBezTo>
                      <a:pt x="7" y="253"/>
                      <a:pt x="7" y="253"/>
                      <a:pt x="7" y="253"/>
                    </a:cubicBezTo>
                    <a:cubicBezTo>
                      <a:pt x="3" y="253"/>
                      <a:pt x="1" y="251"/>
                      <a:pt x="0" y="247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2" name="Freeform 17"/>
              <p:cNvSpPr/>
              <p:nvPr userDrawn="1"/>
            </p:nvSpPr>
            <p:spPr bwMode="auto">
              <a:xfrm>
                <a:off x="295275" y="588964"/>
                <a:ext cx="403225" cy="401638"/>
              </a:xfrm>
              <a:custGeom>
                <a:avLst/>
                <a:gdLst>
                  <a:gd name="T0" fmla="*/ 0 w 254"/>
                  <a:gd name="T1" fmla="*/ 248 h 254"/>
                  <a:gd name="T2" fmla="*/ 0 w 254"/>
                  <a:gd name="T3" fmla="*/ 248 h 254"/>
                  <a:gd name="T4" fmla="*/ 6 w 254"/>
                  <a:gd name="T5" fmla="*/ 242 h 254"/>
                  <a:gd name="T6" fmla="*/ 37 w 254"/>
                  <a:gd name="T7" fmla="*/ 241 h 254"/>
                  <a:gd name="T8" fmla="*/ 43 w 254"/>
                  <a:gd name="T9" fmla="*/ 235 h 254"/>
                  <a:gd name="T10" fmla="*/ 44 w 254"/>
                  <a:gd name="T11" fmla="*/ 198 h 254"/>
                  <a:gd name="T12" fmla="*/ 50 w 254"/>
                  <a:gd name="T13" fmla="*/ 192 h 254"/>
                  <a:gd name="T14" fmla="*/ 87 w 254"/>
                  <a:gd name="T15" fmla="*/ 191 h 254"/>
                  <a:gd name="T16" fmla="*/ 93 w 254"/>
                  <a:gd name="T17" fmla="*/ 186 h 254"/>
                  <a:gd name="T18" fmla="*/ 93 w 254"/>
                  <a:gd name="T19" fmla="*/ 149 h 254"/>
                  <a:gd name="T20" fmla="*/ 99 w 254"/>
                  <a:gd name="T21" fmla="*/ 143 h 254"/>
                  <a:gd name="T22" fmla="*/ 136 w 254"/>
                  <a:gd name="T23" fmla="*/ 142 h 254"/>
                  <a:gd name="T24" fmla="*/ 142 w 254"/>
                  <a:gd name="T25" fmla="*/ 136 h 254"/>
                  <a:gd name="T26" fmla="*/ 143 w 254"/>
                  <a:gd name="T27" fmla="*/ 99 h 254"/>
                  <a:gd name="T28" fmla="*/ 149 w 254"/>
                  <a:gd name="T29" fmla="*/ 93 h 254"/>
                  <a:gd name="T30" fmla="*/ 186 w 254"/>
                  <a:gd name="T31" fmla="*/ 92 h 254"/>
                  <a:gd name="T32" fmla="*/ 192 w 254"/>
                  <a:gd name="T33" fmla="*/ 87 h 254"/>
                  <a:gd name="T34" fmla="*/ 192 w 254"/>
                  <a:gd name="T35" fmla="*/ 49 h 254"/>
                  <a:gd name="T36" fmla="*/ 198 w 254"/>
                  <a:gd name="T37" fmla="*/ 44 h 254"/>
                  <a:gd name="T38" fmla="*/ 235 w 254"/>
                  <a:gd name="T39" fmla="*/ 43 h 254"/>
                  <a:gd name="T40" fmla="*/ 241 w 254"/>
                  <a:gd name="T41" fmla="*/ 37 h 254"/>
                  <a:gd name="T42" fmla="*/ 242 w 254"/>
                  <a:gd name="T43" fmla="*/ 6 h 254"/>
                  <a:gd name="T44" fmla="*/ 248 w 254"/>
                  <a:gd name="T45" fmla="*/ 0 h 254"/>
                  <a:gd name="T46" fmla="*/ 248 w 254"/>
                  <a:gd name="T47" fmla="*/ 0 h 254"/>
                  <a:gd name="T48" fmla="*/ 254 w 254"/>
                  <a:gd name="T49" fmla="*/ 6 h 254"/>
                  <a:gd name="T50" fmla="*/ 253 w 254"/>
                  <a:gd name="T51" fmla="*/ 49 h 254"/>
                  <a:gd name="T52" fmla="*/ 247 w 254"/>
                  <a:gd name="T53" fmla="*/ 55 h 254"/>
                  <a:gd name="T54" fmla="*/ 210 w 254"/>
                  <a:gd name="T55" fmla="*/ 55 h 254"/>
                  <a:gd name="T56" fmla="*/ 204 w 254"/>
                  <a:gd name="T57" fmla="*/ 61 h 254"/>
                  <a:gd name="T58" fmla="*/ 203 w 254"/>
                  <a:gd name="T59" fmla="*/ 98 h 254"/>
                  <a:gd name="T60" fmla="*/ 197 w 254"/>
                  <a:gd name="T61" fmla="*/ 104 h 254"/>
                  <a:gd name="T62" fmla="*/ 160 w 254"/>
                  <a:gd name="T63" fmla="*/ 105 h 254"/>
                  <a:gd name="T64" fmla="*/ 155 w 254"/>
                  <a:gd name="T65" fmla="*/ 111 h 254"/>
                  <a:gd name="T66" fmla="*/ 154 w 254"/>
                  <a:gd name="T67" fmla="*/ 148 h 254"/>
                  <a:gd name="T68" fmla="*/ 148 w 254"/>
                  <a:gd name="T69" fmla="*/ 154 h 254"/>
                  <a:gd name="T70" fmla="*/ 111 w 254"/>
                  <a:gd name="T71" fmla="*/ 154 h 254"/>
                  <a:gd name="T72" fmla="*/ 105 w 254"/>
                  <a:gd name="T73" fmla="*/ 160 h 254"/>
                  <a:gd name="T74" fmla="*/ 104 w 254"/>
                  <a:gd name="T75" fmla="*/ 197 h 254"/>
                  <a:gd name="T76" fmla="*/ 98 w 254"/>
                  <a:gd name="T77" fmla="*/ 203 h 254"/>
                  <a:gd name="T78" fmla="*/ 61 w 254"/>
                  <a:gd name="T79" fmla="*/ 204 h 254"/>
                  <a:gd name="T80" fmla="*/ 56 w 254"/>
                  <a:gd name="T81" fmla="*/ 210 h 254"/>
                  <a:gd name="T82" fmla="*/ 55 w 254"/>
                  <a:gd name="T83" fmla="*/ 247 h 254"/>
                  <a:gd name="T84" fmla="*/ 49 w 254"/>
                  <a:gd name="T85" fmla="*/ 253 h 254"/>
                  <a:gd name="T86" fmla="*/ 6 w 254"/>
                  <a:gd name="T87" fmla="*/ 254 h 254"/>
                  <a:gd name="T88" fmla="*/ 0 w 254"/>
                  <a:gd name="T89" fmla="*/ 248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4" h="254">
                    <a:moveTo>
                      <a:pt x="0" y="248"/>
                    </a:moveTo>
                    <a:cubicBezTo>
                      <a:pt x="0" y="248"/>
                      <a:pt x="0" y="248"/>
                      <a:pt x="0" y="248"/>
                    </a:cubicBezTo>
                    <a:cubicBezTo>
                      <a:pt x="0" y="244"/>
                      <a:pt x="3" y="242"/>
                      <a:pt x="6" y="242"/>
                    </a:cubicBezTo>
                    <a:cubicBezTo>
                      <a:pt x="37" y="241"/>
                      <a:pt x="37" y="241"/>
                      <a:pt x="37" y="241"/>
                    </a:cubicBezTo>
                    <a:cubicBezTo>
                      <a:pt x="40" y="241"/>
                      <a:pt x="43" y="238"/>
                      <a:pt x="43" y="235"/>
                    </a:cubicBezTo>
                    <a:cubicBezTo>
                      <a:pt x="44" y="198"/>
                      <a:pt x="44" y="198"/>
                      <a:pt x="44" y="198"/>
                    </a:cubicBezTo>
                    <a:cubicBezTo>
                      <a:pt x="44" y="195"/>
                      <a:pt x="46" y="192"/>
                      <a:pt x="50" y="192"/>
                    </a:cubicBezTo>
                    <a:cubicBezTo>
                      <a:pt x="87" y="191"/>
                      <a:pt x="87" y="191"/>
                      <a:pt x="87" y="191"/>
                    </a:cubicBezTo>
                    <a:cubicBezTo>
                      <a:pt x="90" y="191"/>
                      <a:pt x="92" y="189"/>
                      <a:pt x="93" y="186"/>
                    </a:cubicBezTo>
                    <a:cubicBezTo>
                      <a:pt x="93" y="149"/>
                      <a:pt x="93" y="149"/>
                      <a:pt x="93" y="149"/>
                    </a:cubicBezTo>
                    <a:cubicBezTo>
                      <a:pt x="93" y="145"/>
                      <a:pt x="96" y="143"/>
                      <a:pt x="99" y="143"/>
                    </a:cubicBezTo>
                    <a:cubicBezTo>
                      <a:pt x="136" y="142"/>
                      <a:pt x="136" y="142"/>
                      <a:pt x="136" y="142"/>
                    </a:cubicBezTo>
                    <a:cubicBezTo>
                      <a:pt x="139" y="142"/>
                      <a:pt x="142" y="139"/>
                      <a:pt x="142" y="136"/>
                    </a:cubicBezTo>
                    <a:cubicBezTo>
                      <a:pt x="143" y="99"/>
                      <a:pt x="143" y="99"/>
                      <a:pt x="143" y="99"/>
                    </a:cubicBezTo>
                    <a:cubicBezTo>
                      <a:pt x="143" y="96"/>
                      <a:pt x="145" y="93"/>
                      <a:pt x="149" y="93"/>
                    </a:cubicBezTo>
                    <a:cubicBezTo>
                      <a:pt x="186" y="92"/>
                      <a:pt x="186" y="92"/>
                      <a:pt x="186" y="92"/>
                    </a:cubicBezTo>
                    <a:cubicBezTo>
                      <a:pt x="189" y="92"/>
                      <a:pt x="192" y="90"/>
                      <a:pt x="192" y="87"/>
                    </a:cubicBezTo>
                    <a:cubicBezTo>
                      <a:pt x="192" y="49"/>
                      <a:pt x="192" y="49"/>
                      <a:pt x="192" y="49"/>
                    </a:cubicBezTo>
                    <a:cubicBezTo>
                      <a:pt x="192" y="46"/>
                      <a:pt x="195" y="44"/>
                      <a:pt x="198" y="44"/>
                    </a:cubicBezTo>
                    <a:cubicBezTo>
                      <a:pt x="235" y="43"/>
                      <a:pt x="235" y="43"/>
                      <a:pt x="235" y="43"/>
                    </a:cubicBezTo>
                    <a:cubicBezTo>
                      <a:pt x="239" y="43"/>
                      <a:pt x="241" y="40"/>
                      <a:pt x="241" y="37"/>
                    </a:cubicBezTo>
                    <a:cubicBezTo>
                      <a:pt x="242" y="6"/>
                      <a:pt x="242" y="6"/>
                      <a:pt x="242" y="6"/>
                    </a:cubicBezTo>
                    <a:cubicBezTo>
                      <a:pt x="242" y="3"/>
                      <a:pt x="245" y="0"/>
                      <a:pt x="248" y="0"/>
                    </a:cubicBezTo>
                    <a:cubicBezTo>
                      <a:pt x="248" y="0"/>
                      <a:pt x="248" y="0"/>
                      <a:pt x="248" y="0"/>
                    </a:cubicBezTo>
                    <a:cubicBezTo>
                      <a:pt x="251" y="0"/>
                      <a:pt x="254" y="3"/>
                      <a:pt x="254" y="6"/>
                    </a:cubicBezTo>
                    <a:cubicBezTo>
                      <a:pt x="253" y="49"/>
                      <a:pt x="253" y="49"/>
                      <a:pt x="253" y="49"/>
                    </a:cubicBezTo>
                    <a:cubicBezTo>
                      <a:pt x="253" y="52"/>
                      <a:pt x="250" y="55"/>
                      <a:pt x="247" y="55"/>
                    </a:cubicBezTo>
                    <a:cubicBezTo>
                      <a:pt x="210" y="55"/>
                      <a:pt x="210" y="55"/>
                      <a:pt x="210" y="55"/>
                    </a:cubicBezTo>
                    <a:cubicBezTo>
                      <a:pt x="207" y="55"/>
                      <a:pt x="204" y="58"/>
                      <a:pt x="204" y="61"/>
                    </a:cubicBezTo>
                    <a:cubicBezTo>
                      <a:pt x="203" y="98"/>
                      <a:pt x="203" y="98"/>
                      <a:pt x="203" y="98"/>
                    </a:cubicBezTo>
                    <a:cubicBezTo>
                      <a:pt x="203" y="102"/>
                      <a:pt x="201" y="104"/>
                      <a:pt x="197" y="104"/>
                    </a:cubicBezTo>
                    <a:cubicBezTo>
                      <a:pt x="160" y="105"/>
                      <a:pt x="160" y="105"/>
                      <a:pt x="160" y="105"/>
                    </a:cubicBezTo>
                    <a:cubicBezTo>
                      <a:pt x="157" y="105"/>
                      <a:pt x="155" y="108"/>
                      <a:pt x="155" y="111"/>
                    </a:cubicBezTo>
                    <a:cubicBezTo>
                      <a:pt x="154" y="148"/>
                      <a:pt x="154" y="148"/>
                      <a:pt x="154" y="148"/>
                    </a:cubicBezTo>
                    <a:cubicBezTo>
                      <a:pt x="154" y="151"/>
                      <a:pt x="151" y="154"/>
                      <a:pt x="148" y="154"/>
                    </a:cubicBezTo>
                    <a:cubicBezTo>
                      <a:pt x="111" y="154"/>
                      <a:pt x="111" y="154"/>
                      <a:pt x="111" y="154"/>
                    </a:cubicBezTo>
                    <a:cubicBezTo>
                      <a:pt x="108" y="154"/>
                      <a:pt x="105" y="157"/>
                      <a:pt x="105" y="160"/>
                    </a:cubicBezTo>
                    <a:cubicBezTo>
                      <a:pt x="104" y="197"/>
                      <a:pt x="104" y="197"/>
                      <a:pt x="104" y="197"/>
                    </a:cubicBezTo>
                    <a:cubicBezTo>
                      <a:pt x="104" y="201"/>
                      <a:pt x="102" y="203"/>
                      <a:pt x="98" y="203"/>
                    </a:cubicBezTo>
                    <a:cubicBezTo>
                      <a:pt x="61" y="204"/>
                      <a:pt x="61" y="204"/>
                      <a:pt x="61" y="204"/>
                    </a:cubicBezTo>
                    <a:cubicBezTo>
                      <a:pt x="58" y="204"/>
                      <a:pt x="56" y="207"/>
                      <a:pt x="56" y="210"/>
                    </a:cubicBezTo>
                    <a:cubicBezTo>
                      <a:pt x="55" y="247"/>
                      <a:pt x="55" y="247"/>
                      <a:pt x="55" y="247"/>
                    </a:cubicBezTo>
                    <a:cubicBezTo>
                      <a:pt x="55" y="250"/>
                      <a:pt x="52" y="253"/>
                      <a:pt x="49" y="253"/>
                    </a:cubicBezTo>
                    <a:cubicBezTo>
                      <a:pt x="6" y="254"/>
                      <a:pt x="6" y="254"/>
                      <a:pt x="6" y="254"/>
                    </a:cubicBezTo>
                    <a:cubicBezTo>
                      <a:pt x="3" y="254"/>
                      <a:pt x="0" y="251"/>
                      <a:pt x="0" y="248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3" name="Freeform 18"/>
              <p:cNvSpPr/>
              <p:nvPr userDrawn="1"/>
            </p:nvSpPr>
            <p:spPr bwMode="auto">
              <a:xfrm>
                <a:off x="892175" y="5807076"/>
                <a:ext cx="403225" cy="403225"/>
              </a:xfrm>
              <a:custGeom>
                <a:avLst/>
                <a:gdLst>
                  <a:gd name="T0" fmla="*/ 6 w 254"/>
                  <a:gd name="T1" fmla="*/ 0 h 254"/>
                  <a:gd name="T2" fmla="*/ 6 w 254"/>
                  <a:gd name="T3" fmla="*/ 0 h 254"/>
                  <a:gd name="T4" fmla="*/ 12 w 254"/>
                  <a:gd name="T5" fmla="*/ 6 h 254"/>
                  <a:gd name="T6" fmla="*/ 13 w 254"/>
                  <a:gd name="T7" fmla="*/ 37 h 254"/>
                  <a:gd name="T8" fmla="*/ 19 w 254"/>
                  <a:gd name="T9" fmla="*/ 43 h 254"/>
                  <a:gd name="T10" fmla="*/ 56 w 254"/>
                  <a:gd name="T11" fmla="*/ 44 h 254"/>
                  <a:gd name="T12" fmla="*/ 62 w 254"/>
                  <a:gd name="T13" fmla="*/ 50 h 254"/>
                  <a:gd name="T14" fmla="*/ 62 w 254"/>
                  <a:gd name="T15" fmla="*/ 87 h 254"/>
                  <a:gd name="T16" fmla="*/ 68 w 254"/>
                  <a:gd name="T17" fmla="*/ 93 h 254"/>
                  <a:gd name="T18" fmla="*/ 105 w 254"/>
                  <a:gd name="T19" fmla="*/ 93 h 254"/>
                  <a:gd name="T20" fmla="*/ 111 w 254"/>
                  <a:gd name="T21" fmla="*/ 99 h 254"/>
                  <a:gd name="T22" fmla="*/ 112 w 254"/>
                  <a:gd name="T23" fmla="*/ 136 h 254"/>
                  <a:gd name="T24" fmla="*/ 118 w 254"/>
                  <a:gd name="T25" fmla="*/ 142 h 254"/>
                  <a:gd name="T26" fmla="*/ 155 w 254"/>
                  <a:gd name="T27" fmla="*/ 143 h 254"/>
                  <a:gd name="T28" fmla="*/ 161 w 254"/>
                  <a:gd name="T29" fmla="*/ 149 h 254"/>
                  <a:gd name="T30" fmla="*/ 161 w 254"/>
                  <a:gd name="T31" fmla="*/ 186 h 254"/>
                  <a:gd name="T32" fmla="*/ 167 w 254"/>
                  <a:gd name="T33" fmla="*/ 192 h 254"/>
                  <a:gd name="T34" fmla="*/ 204 w 254"/>
                  <a:gd name="T35" fmla="*/ 192 h 254"/>
                  <a:gd name="T36" fmla="*/ 210 w 254"/>
                  <a:gd name="T37" fmla="*/ 198 h 254"/>
                  <a:gd name="T38" fmla="*/ 211 w 254"/>
                  <a:gd name="T39" fmla="*/ 235 h 254"/>
                  <a:gd name="T40" fmla="*/ 217 w 254"/>
                  <a:gd name="T41" fmla="*/ 241 h 254"/>
                  <a:gd name="T42" fmla="*/ 248 w 254"/>
                  <a:gd name="T43" fmla="*/ 242 h 254"/>
                  <a:gd name="T44" fmla="*/ 254 w 254"/>
                  <a:gd name="T45" fmla="*/ 248 h 254"/>
                  <a:gd name="T46" fmla="*/ 254 w 254"/>
                  <a:gd name="T47" fmla="*/ 248 h 254"/>
                  <a:gd name="T48" fmla="*/ 248 w 254"/>
                  <a:gd name="T49" fmla="*/ 254 h 254"/>
                  <a:gd name="T50" fmla="*/ 205 w 254"/>
                  <a:gd name="T51" fmla="*/ 253 h 254"/>
                  <a:gd name="T52" fmla="*/ 199 w 254"/>
                  <a:gd name="T53" fmla="*/ 247 h 254"/>
                  <a:gd name="T54" fmla="*/ 198 w 254"/>
                  <a:gd name="T55" fmla="*/ 210 h 254"/>
                  <a:gd name="T56" fmla="*/ 193 w 254"/>
                  <a:gd name="T57" fmla="*/ 204 h 254"/>
                  <a:gd name="T58" fmla="*/ 156 w 254"/>
                  <a:gd name="T59" fmla="*/ 203 h 254"/>
                  <a:gd name="T60" fmla="*/ 150 w 254"/>
                  <a:gd name="T61" fmla="*/ 198 h 254"/>
                  <a:gd name="T62" fmla="*/ 149 w 254"/>
                  <a:gd name="T63" fmla="*/ 160 h 254"/>
                  <a:gd name="T64" fmla="*/ 143 w 254"/>
                  <a:gd name="T65" fmla="*/ 155 h 254"/>
                  <a:gd name="T66" fmla="*/ 106 w 254"/>
                  <a:gd name="T67" fmla="*/ 154 h 254"/>
                  <a:gd name="T68" fmla="*/ 100 w 254"/>
                  <a:gd name="T69" fmla="*/ 148 h 254"/>
                  <a:gd name="T70" fmla="*/ 99 w 254"/>
                  <a:gd name="T71" fmla="*/ 111 h 254"/>
                  <a:gd name="T72" fmla="*/ 94 w 254"/>
                  <a:gd name="T73" fmla="*/ 105 h 254"/>
                  <a:gd name="T74" fmla="*/ 56 w 254"/>
                  <a:gd name="T75" fmla="*/ 104 h 254"/>
                  <a:gd name="T76" fmla="*/ 51 w 254"/>
                  <a:gd name="T77" fmla="*/ 98 h 254"/>
                  <a:gd name="T78" fmla="*/ 50 w 254"/>
                  <a:gd name="T79" fmla="*/ 61 h 254"/>
                  <a:gd name="T80" fmla="*/ 44 w 254"/>
                  <a:gd name="T81" fmla="*/ 56 h 254"/>
                  <a:gd name="T82" fmla="*/ 7 w 254"/>
                  <a:gd name="T83" fmla="*/ 55 h 254"/>
                  <a:gd name="T84" fmla="*/ 1 w 254"/>
                  <a:gd name="T85" fmla="*/ 49 h 254"/>
                  <a:gd name="T86" fmla="*/ 0 w 254"/>
                  <a:gd name="T87" fmla="*/ 6 h 254"/>
                  <a:gd name="T88" fmla="*/ 6 w 254"/>
                  <a:gd name="T89" fmla="*/ 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4" h="254"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40"/>
                      <a:pt x="16" y="43"/>
                      <a:pt x="19" y="43"/>
                    </a:cubicBezTo>
                    <a:cubicBezTo>
                      <a:pt x="56" y="44"/>
                      <a:pt x="56" y="44"/>
                      <a:pt x="56" y="44"/>
                    </a:cubicBezTo>
                    <a:cubicBezTo>
                      <a:pt x="59" y="44"/>
                      <a:pt x="62" y="46"/>
                      <a:pt x="62" y="50"/>
                    </a:cubicBezTo>
                    <a:cubicBezTo>
                      <a:pt x="62" y="87"/>
                      <a:pt x="62" y="87"/>
                      <a:pt x="62" y="87"/>
                    </a:cubicBezTo>
                    <a:cubicBezTo>
                      <a:pt x="62" y="90"/>
                      <a:pt x="65" y="93"/>
                      <a:pt x="68" y="93"/>
                    </a:cubicBezTo>
                    <a:cubicBezTo>
                      <a:pt x="105" y="93"/>
                      <a:pt x="105" y="93"/>
                      <a:pt x="105" y="93"/>
                    </a:cubicBezTo>
                    <a:cubicBezTo>
                      <a:pt x="109" y="93"/>
                      <a:pt x="111" y="96"/>
                      <a:pt x="111" y="99"/>
                    </a:cubicBezTo>
                    <a:cubicBezTo>
                      <a:pt x="112" y="136"/>
                      <a:pt x="112" y="136"/>
                      <a:pt x="112" y="136"/>
                    </a:cubicBezTo>
                    <a:cubicBezTo>
                      <a:pt x="112" y="139"/>
                      <a:pt x="115" y="142"/>
                      <a:pt x="118" y="142"/>
                    </a:cubicBezTo>
                    <a:cubicBezTo>
                      <a:pt x="155" y="143"/>
                      <a:pt x="155" y="143"/>
                      <a:pt x="155" y="143"/>
                    </a:cubicBezTo>
                    <a:cubicBezTo>
                      <a:pt x="158" y="143"/>
                      <a:pt x="161" y="145"/>
                      <a:pt x="161" y="149"/>
                    </a:cubicBezTo>
                    <a:cubicBezTo>
                      <a:pt x="161" y="186"/>
                      <a:pt x="161" y="186"/>
                      <a:pt x="161" y="186"/>
                    </a:cubicBezTo>
                    <a:cubicBezTo>
                      <a:pt x="161" y="189"/>
                      <a:pt x="164" y="192"/>
                      <a:pt x="167" y="192"/>
                    </a:cubicBezTo>
                    <a:cubicBezTo>
                      <a:pt x="204" y="192"/>
                      <a:pt x="204" y="192"/>
                      <a:pt x="204" y="192"/>
                    </a:cubicBezTo>
                    <a:cubicBezTo>
                      <a:pt x="208" y="192"/>
                      <a:pt x="210" y="195"/>
                      <a:pt x="210" y="198"/>
                    </a:cubicBezTo>
                    <a:cubicBezTo>
                      <a:pt x="211" y="235"/>
                      <a:pt x="211" y="235"/>
                      <a:pt x="211" y="235"/>
                    </a:cubicBezTo>
                    <a:cubicBezTo>
                      <a:pt x="211" y="239"/>
                      <a:pt x="214" y="241"/>
                      <a:pt x="217" y="241"/>
                    </a:cubicBezTo>
                    <a:cubicBezTo>
                      <a:pt x="248" y="242"/>
                      <a:pt x="248" y="242"/>
                      <a:pt x="248" y="242"/>
                    </a:cubicBezTo>
                    <a:cubicBezTo>
                      <a:pt x="251" y="242"/>
                      <a:pt x="254" y="245"/>
                      <a:pt x="254" y="248"/>
                    </a:cubicBezTo>
                    <a:cubicBezTo>
                      <a:pt x="254" y="248"/>
                      <a:pt x="254" y="248"/>
                      <a:pt x="254" y="248"/>
                    </a:cubicBezTo>
                    <a:cubicBezTo>
                      <a:pt x="254" y="251"/>
                      <a:pt x="251" y="254"/>
                      <a:pt x="248" y="254"/>
                    </a:cubicBezTo>
                    <a:cubicBezTo>
                      <a:pt x="205" y="253"/>
                      <a:pt x="205" y="253"/>
                      <a:pt x="205" y="253"/>
                    </a:cubicBezTo>
                    <a:cubicBezTo>
                      <a:pt x="202" y="253"/>
                      <a:pt x="199" y="250"/>
                      <a:pt x="199" y="247"/>
                    </a:cubicBezTo>
                    <a:cubicBezTo>
                      <a:pt x="198" y="210"/>
                      <a:pt x="198" y="210"/>
                      <a:pt x="198" y="210"/>
                    </a:cubicBezTo>
                    <a:cubicBezTo>
                      <a:pt x="198" y="207"/>
                      <a:pt x="196" y="204"/>
                      <a:pt x="193" y="204"/>
                    </a:cubicBezTo>
                    <a:cubicBezTo>
                      <a:pt x="156" y="203"/>
                      <a:pt x="156" y="203"/>
                      <a:pt x="156" y="203"/>
                    </a:cubicBezTo>
                    <a:cubicBezTo>
                      <a:pt x="152" y="203"/>
                      <a:pt x="150" y="201"/>
                      <a:pt x="150" y="198"/>
                    </a:cubicBezTo>
                    <a:cubicBezTo>
                      <a:pt x="149" y="160"/>
                      <a:pt x="149" y="160"/>
                      <a:pt x="149" y="160"/>
                    </a:cubicBezTo>
                    <a:cubicBezTo>
                      <a:pt x="149" y="157"/>
                      <a:pt x="146" y="155"/>
                      <a:pt x="143" y="155"/>
                    </a:cubicBezTo>
                    <a:cubicBezTo>
                      <a:pt x="106" y="154"/>
                      <a:pt x="106" y="154"/>
                      <a:pt x="106" y="154"/>
                    </a:cubicBezTo>
                    <a:cubicBezTo>
                      <a:pt x="103" y="154"/>
                      <a:pt x="100" y="151"/>
                      <a:pt x="100" y="148"/>
                    </a:cubicBezTo>
                    <a:cubicBezTo>
                      <a:pt x="99" y="111"/>
                      <a:pt x="99" y="111"/>
                      <a:pt x="99" y="111"/>
                    </a:cubicBezTo>
                    <a:cubicBezTo>
                      <a:pt x="99" y="108"/>
                      <a:pt x="97" y="105"/>
                      <a:pt x="94" y="105"/>
                    </a:cubicBezTo>
                    <a:cubicBezTo>
                      <a:pt x="56" y="104"/>
                      <a:pt x="56" y="104"/>
                      <a:pt x="56" y="104"/>
                    </a:cubicBezTo>
                    <a:cubicBezTo>
                      <a:pt x="53" y="104"/>
                      <a:pt x="51" y="102"/>
                      <a:pt x="51" y="98"/>
                    </a:cubicBezTo>
                    <a:cubicBezTo>
                      <a:pt x="50" y="61"/>
                      <a:pt x="50" y="61"/>
                      <a:pt x="50" y="61"/>
                    </a:cubicBezTo>
                    <a:cubicBezTo>
                      <a:pt x="50" y="58"/>
                      <a:pt x="47" y="56"/>
                      <a:pt x="44" y="56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4" y="55"/>
                      <a:pt x="1" y="52"/>
                      <a:pt x="1" y="4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4" name="Freeform 19"/>
              <p:cNvSpPr/>
              <p:nvPr userDrawn="1"/>
            </p:nvSpPr>
            <p:spPr bwMode="auto">
              <a:xfrm>
                <a:off x="1103313" y="4949826"/>
                <a:ext cx="404813" cy="387350"/>
              </a:xfrm>
              <a:custGeom>
                <a:avLst/>
                <a:gdLst>
                  <a:gd name="T0" fmla="*/ 181 w 255"/>
                  <a:gd name="T1" fmla="*/ 174 h 245"/>
                  <a:gd name="T2" fmla="*/ 158 w 255"/>
                  <a:gd name="T3" fmla="*/ 128 h 245"/>
                  <a:gd name="T4" fmla="*/ 137 w 255"/>
                  <a:gd name="T5" fmla="*/ 87 h 245"/>
                  <a:gd name="T6" fmla="*/ 96 w 255"/>
                  <a:gd name="T7" fmla="*/ 67 h 245"/>
                  <a:gd name="T8" fmla="*/ 50 w 255"/>
                  <a:gd name="T9" fmla="*/ 43 h 245"/>
                  <a:gd name="T10" fmla="*/ 27 w 255"/>
                  <a:gd name="T11" fmla="*/ 0 h 245"/>
                  <a:gd name="T12" fmla="*/ 0 w 255"/>
                  <a:gd name="T13" fmla="*/ 8 h 245"/>
                  <a:gd name="T14" fmla="*/ 5 w 255"/>
                  <a:gd name="T15" fmla="*/ 27 h 245"/>
                  <a:gd name="T16" fmla="*/ 26 w 255"/>
                  <a:gd name="T17" fmla="*/ 67 h 245"/>
                  <a:gd name="T18" fmla="*/ 67 w 255"/>
                  <a:gd name="T19" fmla="*/ 88 h 245"/>
                  <a:gd name="T20" fmla="*/ 112 w 255"/>
                  <a:gd name="T21" fmla="*/ 112 h 245"/>
                  <a:gd name="T22" fmla="*/ 136 w 255"/>
                  <a:gd name="T23" fmla="*/ 158 h 245"/>
                  <a:gd name="T24" fmla="*/ 157 w 255"/>
                  <a:gd name="T25" fmla="*/ 198 h 245"/>
                  <a:gd name="T26" fmla="*/ 197 w 255"/>
                  <a:gd name="T27" fmla="*/ 219 h 245"/>
                  <a:gd name="T28" fmla="*/ 243 w 255"/>
                  <a:gd name="T29" fmla="*/ 243 h 245"/>
                  <a:gd name="T30" fmla="*/ 246 w 255"/>
                  <a:gd name="T31" fmla="*/ 245 h 245"/>
                  <a:gd name="T32" fmla="*/ 255 w 255"/>
                  <a:gd name="T33" fmla="*/ 208 h 245"/>
                  <a:gd name="T34" fmla="*/ 227 w 255"/>
                  <a:gd name="T35" fmla="*/ 198 h 245"/>
                  <a:gd name="T36" fmla="*/ 181 w 255"/>
                  <a:gd name="T37" fmla="*/ 17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5" h="245">
                    <a:moveTo>
                      <a:pt x="181" y="174"/>
                    </a:moveTo>
                    <a:cubicBezTo>
                      <a:pt x="164" y="156"/>
                      <a:pt x="161" y="142"/>
                      <a:pt x="158" y="128"/>
                    </a:cubicBezTo>
                    <a:cubicBezTo>
                      <a:pt x="155" y="115"/>
                      <a:pt x="152" y="103"/>
                      <a:pt x="137" y="87"/>
                    </a:cubicBezTo>
                    <a:cubicBezTo>
                      <a:pt x="121" y="72"/>
                      <a:pt x="109" y="69"/>
                      <a:pt x="96" y="67"/>
                    </a:cubicBezTo>
                    <a:cubicBezTo>
                      <a:pt x="82" y="64"/>
                      <a:pt x="68" y="60"/>
                      <a:pt x="50" y="43"/>
                    </a:cubicBezTo>
                    <a:cubicBezTo>
                      <a:pt x="34" y="26"/>
                      <a:pt x="30" y="13"/>
                      <a:pt x="27" y="0"/>
                    </a:cubicBezTo>
                    <a:cubicBezTo>
                      <a:pt x="18" y="2"/>
                      <a:pt x="9" y="4"/>
                      <a:pt x="0" y="8"/>
                    </a:cubicBezTo>
                    <a:cubicBezTo>
                      <a:pt x="2" y="14"/>
                      <a:pt x="4" y="21"/>
                      <a:pt x="5" y="27"/>
                    </a:cubicBezTo>
                    <a:cubicBezTo>
                      <a:pt x="8" y="40"/>
                      <a:pt x="11" y="52"/>
                      <a:pt x="26" y="67"/>
                    </a:cubicBezTo>
                    <a:cubicBezTo>
                      <a:pt x="41" y="83"/>
                      <a:pt x="54" y="85"/>
                      <a:pt x="67" y="88"/>
                    </a:cubicBezTo>
                    <a:cubicBezTo>
                      <a:pt x="80" y="91"/>
                      <a:pt x="95" y="94"/>
                      <a:pt x="112" y="112"/>
                    </a:cubicBezTo>
                    <a:cubicBezTo>
                      <a:pt x="130" y="129"/>
                      <a:pt x="133" y="144"/>
                      <a:pt x="136" y="158"/>
                    </a:cubicBezTo>
                    <a:cubicBezTo>
                      <a:pt x="139" y="171"/>
                      <a:pt x="142" y="183"/>
                      <a:pt x="157" y="198"/>
                    </a:cubicBezTo>
                    <a:cubicBezTo>
                      <a:pt x="172" y="213"/>
                      <a:pt x="184" y="216"/>
                      <a:pt x="197" y="219"/>
                    </a:cubicBezTo>
                    <a:cubicBezTo>
                      <a:pt x="211" y="222"/>
                      <a:pt x="226" y="225"/>
                      <a:pt x="243" y="243"/>
                    </a:cubicBezTo>
                    <a:cubicBezTo>
                      <a:pt x="244" y="244"/>
                      <a:pt x="245" y="244"/>
                      <a:pt x="246" y="245"/>
                    </a:cubicBezTo>
                    <a:cubicBezTo>
                      <a:pt x="250" y="233"/>
                      <a:pt x="253" y="220"/>
                      <a:pt x="255" y="208"/>
                    </a:cubicBezTo>
                    <a:cubicBezTo>
                      <a:pt x="245" y="202"/>
                      <a:pt x="236" y="200"/>
                      <a:pt x="227" y="198"/>
                    </a:cubicBezTo>
                    <a:cubicBezTo>
                      <a:pt x="213" y="194"/>
                      <a:pt x="199" y="191"/>
                      <a:pt x="181" y="174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5" name="Freeform 20"/>
              <p:cNvSpPr/>
              <p:nvPr userDrawn="1"/>
            </p:nvSpPr>
            <p:spPr bwMode="auto">
              <a:xfrm>
                <a:off x="1163638" y="4941889"/>
                <a:ext cx="347663" cy="317500"/>
              </a:xfrm>
              <a:custGeom>
                <a:avLst/>
                <a:gdLst>
                  <a:gd name="T0" fmla="*/ 61 w 219"/>
                  <a:gd name="T1" fmla="*/ 61 h 201"/>
                  <a:gd name="T2" fmla="*/ 106 w 219"/>
                  <a:gd name="T3" fmla="*/ 85 h 201"/>
                  <a:gd name="T4" fmla="*/ 130 w 219"/>
                  <a:gd name="T5" fmla="*/ 131 h 201"/>
                  <a:gd name="T6" fmla="*/ 151 w 219"/>
                  <a:gd name="T7" fmla="*/ 171 h 201"/>
                  <a:gd name="T8" fmla="*/ 191 w 219"/>
                  <a:gd name="T9" fmla="*/ 192 h 201"/>
                  <a:gd name="T10" fmla="*/ 218 w 219"/>
                  <a:gd name="T11" fmla="*/ 201 h 201"/>
                  <a:gd name="T12" fmla="*/ 217 w 219"/>
                  <a:gd name="T13" fmla="*/ 168 h 201"/>
                  <a:gd name="T14" fmla="*/ 177 w 219"/>
                  <a:gd name="T15" fmla="*/ 145 h 201"/>
                  <a:gd name="T16" fmla="*/ 153 w 219"/>
                  <a:gd name="T17" fmla="*/ 99 h 201"/>
                  <a:gd name="T18" fmla="*/ 132 w 219"/>
                  <a:gd name="T19" fmla="*/ 59 h 201"/>
                  <a:gd name="T20" fmla="*/ 92 w 219"/>
                  <a:gd name="T21" fmla="*/ 38 h 201"/>
                  <a:gd name="T22" fmla="*/ 46 w 219"/>
                  <a:gd name="T23" fmla="*/ 14 h 201"/>
                  <a:gd name="T24" fmla="*/ 34 w 219"/>
                  <a:gd name="T25" fmla="*/ 0 h 201"/>
                  <a:gd name="T26" fmla="*/ 0 w 219"/>
                  <a:gd name="T27" fmla="*/ 2 h 201"/>
                  <a:gd name="T28" fmla="*/ 20 w 219"/>
                  <a:gd name="T29" fmla="*/ 40 h 201"/>
                  <a:gd name="T30" fmla="*/ 61 w 219"/>
                  <a:gd name="T31" fmla="*/ 6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9" h="201">
                    <a:moveTo>
                      <a:pt x="61" y="61"/>
                    </a:moveTo>
                    <a:cubicBezTo>
                      <a:pt x="74" y="64"/>
                      <a:pt x="89" y="67"/>
                      <a:pt x="106" y="85"/>
                    </a:cubicBezTo>
                    <a:cubicBezTo>
                      <a:pt x="124" y="102"/>
                      <a:pt x="127" y="117"/>
                      <a:pt x="130" y="131"/>
                    </a:cubicBezTo>
                    <a:cubicBezTo>
                      <a:pt x="133" y="144"/>
                      <a:pt x="136" y="156"/>
                      <a:pt x="151" y="171"/>
                    </a:cubicBezTo>
                    <a:cubicBezTo>
                      <a:pt x="166" y="186"/>
                      <a:pt x="178" y="189"/>
                      <a:pt x="191" y="192"/>
                    </a:cubicBezTo>
                    <a:cubicBezTo>
                      <a:pt x="200" y="194"/>
                      <a:pt x="208" y="196"/>
                      <a:pt x="218" y="201"/>
                    </a:cubicBezTo>
                    <a:cubicBezTo>
                      <a:pt x="218" y="190"/>
                      <a:pt x="219" y="179"/>
                      <a:pt x="217" y="168"/>
                    </a:cubicBezTo>
                    <a:cubicBezTo>
                      <a:pt x="205" y="165"/>
                      <a:pt x="192" y="160"/>
                      <a:pt x="177" y="145"/>
                    </a:cubicBezTo>
                    <a:cubicBezTo>
                      <a:pt x="160" y="128"/>
                      <a:pt x="156" y="113"/>
                      <a:pt x="153" y="99"/>
                    </a:cubicBezTo>
                    <a:cubicBezTo>
                      <a:pt x="150" y="86"/>
                      <a:pt x="148" y="74"/>
                      <a:pt x="132" y="59"/>
                    </a:cubicBezTo>
                    <a:cubicBezTo>
                      <a:pt x="117" y="43"/>
                      <a:pt x="105" y="41"/>
                      <a:pt x="92" y="38"/>
                    </a:cubicBezTo>
                    <a:cubicBezTo>
                      <a:pt x="78" y="35"/>
                      <a:pt x="64" y="32"/>
                      <a:pt x="46" y="14"/>
                    </a:cubicBezTo>
                    <a:cubicBezTo>
                      <a:pt x="41" y="9"/>
                      <a:pt x="37" y="4"/>
                      <a:pt x="34" y="0"/>
                    </a:cubicBezTo>
                    <a:cubicBezTo>
                      <a:pt x="23" y="0"/>
                      <a:pt x="11" y="0"/>
                      <a:pt x="0" y="2"/>
                    </a:cubicBezTo>
                    <a:cubicBezTo>
                      <a:pt x="2" y="14"/>
                      <a:pt x="6" y="26"/>
                      <a:pt x="20" y="40"/>
                    </a:cubicBezTo>
                    <a:cubicBezTo>
                      <a:pt x="35" y="56"/>
                      <a:pt x="48" y="58"/>
                      <a:pt x="61" y="61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6" name="Freeform 21"/>
              <p:cNvSpPr/>
              <p:nvPr userDrawn="1"/>
            </p:nvSpPr>
            <p:spPr bwMode="auto">
              <a:xfrm>
                <a:off x="912813" y="5145089"/>
                <a:ext cx="409575" cy="387350"/>
              </a:xfrm>
              <a:custGeom>
                <a:avLst/>
                <a:gdLst>
                  <a:gd name="T0" fmla="*/ 52 w 258"/>
                  <a:gd name="T1" fmla="*/ 99 h 245"/>
                  <a:gd name="T2" fmla="*/ 98 w 258"/>
                  <a:gd name="T3" fmla="*/ 123 h 245"/>
                  <a:gd name="T4" fmla="*/ 122 w 258"/>
                  <a:gd name="T5" fmla="*/ 169 h 245"/>
                  <a:gd name="T6" fmla="*/ 143 w 258"/>
                  <a:gd name="T7" fmla="*/ 209 h 245"/>
                  <a:gd name="T8" fmla="*/ 183 w 258"/>
                  <a:gd name="T9" fmla="*/ 230 h 245"/>
                  <a:gd name="T10" fmla="*/ 219 w 258"/>
                  <a:gd name="T11" fmla="*/ 245 h 245"/>
                  <a:gd name="T12" fmla="*/ 258 w 258"/>
                  <a:gd name="T13" fmla="*/ 234 h 245"/>
                  <a:gd name="T14" fmla="*/ 254 w 258"/>
                  <a:gd name="T15" fmla="*/ 229 h 245"/>
                  <a:gd name="T16" fmla="*/ 213 w 258"/>
                  <a:gd name="T17" fmla="*/ 209 h 245"/>
                  <a:gd name="T18" fmla="*/ 167 w 258"/>
                  <a:gd name="T19" fmla="*/ 185 h 245"/>
                  <a:gd name="T20" fmla="*/ 143 w 258"/>
                  <a:gd name="T21" fmla="*/ 139 h 245"/>
                  <a:gd name="T22" fmla="*/ 123 w 258"/>
                  <a:gd name="T23" fmla="*/ 99 h 245"/>
                  <a:gd name="T24" fmla="*/ 82 w 258"/>
                  <a:gd name="T25" fmla="*/ 78 h 245"/>
                  <a:gd name="T26" fmla="*/ 36 w 258"/>
                  <a:gd name="T27" fmla="*/ 54 h 245"/>
                  <a:gd name="T28" fmla="*/ 13 w 258"/>
                  <a:gd name="T29" fmla="*/ 8 h 245"/>
                  <a:gd name="T30" fmla="*/ 11 w 258"/>
                  <a:gd name="T31" fmla="*/ 0 h 245"/>
                  <a:gd name="T32" fmla="*/ 1 w 258"/>
                  <a:gd name="T33" fmla="*/ 65 h 245"/>
                  <a:gd name="T34" fmla="*/ 12 w 258"/>
                  <a:gd name="T35" fmla="*/ 78 h 245"/>
                  <a:gd name="T36" fmla="*/ 52 w 258"/>
                  <a:gd name="T37" fmla="*/ 99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8" h="245">
                    <a:moveTo>
                      <a:pt x="52" y="99"/>
                    </a:moveTo>
                    <a:cubicBezTo>
                      <a:pt x="66" y="102"/>
                      <a:pt x="81" y="105"/>
                      <a:pt x="98" y="123"/>
                    </a:cubicBezTo>
                    <a:cubicBezTo>
                      <a:pt x="116" y="140"/>
                      <a:pt x="119" y="155"/>
                      <a:pt x="122" y="169"/>
                    </a:cubicBezTo>
                    <a:cubicBezTo>
                      <a:pt x="125" y="182"/>
                      <a:pt x="128" y="194"/>
                      <a:pt x="143" y="209"/>
                    </a:cubicBezTo>
                    <a:cubicBezTo>
                      <a:pt x="158" y="225"/>
                      <a:pt x="170" y="227"/>
                      <a:pt x="183" y="230"/>
                    </a:cubicBezTo>
                    <a:cubicBezTo>
                      <a:pt x="194" y="233"/>
                      <a:pt x="206" y="235"/>
                      <a:pt x="219" y="245"/>
                    </a:cubicBezTo>
                    <a:cubicBezTo>
                      <a:pt x="232" y="243"/>
                      <a:pt x="245" y="239"/>
                      <a:pt x="258" y="234"/>
                    </a:cubicBezTo>
                    <a:cubicBezTo>
                      <a:pt x="256" y="233"/>
                      <a:pt x="255" y="231"/>
                      <a:pt x="254" y="229"/>
                    </a:cubicBezTo>
                    <a:cubicBezTo>
                      <a:pt x="238" y="214"/>
                      <a:pt x="226" y="211"/>
                      <a:pt x="213" y="209"/>
                    </a:cubicBezTo>
                    <a:cubicBezTo>
                      <a:pt x="199" y="206"/>
                      <a:pt x="185" y="202"/>
                      <a:pt x="167" y="185"/>
                    </a:cubicBezTo>
                    <a:cubicBezTo>
                      <a:pt x="150" y="167"/>
                      <a:pt x="147" y="153"/>
                      <a:pt x="143" y="139"/>
                    </a:cubicBezTo>
                    <a:cubicBezTo>
                      <a:pt x="141" y="126"/>
                      <a:pt x="138" y="114"/>
                      <a:pt x="123" y="99"/>
                    </a:cubicBezTo>
                    <a:cubicBezTo>
                      <a:pt x="107" y="83"/>
                      <a:pt x="95" y="81"/>
                      <a:pt x="82" y="78"/>
                    </a:cubicBezTo>
                    <a:cubicBezTo>
                      <a:pt x="68" y="75"/>
                      <a:pt x="54" y="71"/>
                      <a:pt x="36" y="54"/>
                    </a:cubicBezTo>
                    <a:cubicBezTo>
                      <a:pt x="19" y="37"/>
                      <a:pt x="16" y="22"/>
                      <a:pt x="13" y="8"/>
                    </a:cubicBezTo>
                    <a:cubicBezTo>
                      <a:pt x="12" y="5"/>
                      <a:pt x="11" y="3"/>
                      <a:pt x="11" y="0"/>
                    </a:cubicBezTo>
                    <a:cubicBezTo>
                      <a:pt x="4" y="21"/>
                      <a:pt x="0" y="43"/>
                      <a:pt x="1" y="65"/>
                    </a:cubicBezTo>
                    <a:cubicBezTo>
                      <a:pt x="4" y="69"/>
                      <a:pt x="7" y="74"/>
                      <a:pt x="12" y="78"/>
                    </a:cubicBezTo>
                    <a:cubicBezTo>
                      <a:pt x="27" y="94"/>
                      <a:pt x="39" y="96"/>
                      <a:pt x="52" y="99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7" name="Freeform 22"/>
              <p:cNvSpPr/>
              <p:nvPr userDrawn="1"/>
            </p:nvSpPr>
            <p:spPr bwMode="auto">
              <a:xfrm>
                <a:off x="939800" y="5064126"/>
                <a:ext cx="447675" cy="444500"/>
              </a:xfrm>
              <a:custGeom>
                <a:avLst/>
                <a:gdLst>
                  <a:gd name="T0" fmla="*/ 27 w 282"/>
                  <a:gd name="T1" fmla="*/ 97 h 281"/>
                  <a:gd name="T2" fmla="*/ 67 w 282"/>
                  <a:gd name="T3" fmla="*/ 118 h 281"/>
                  <a:gd name="T4" fmla="*/ 113 w 282"/>
                  <a:gd name="T5" fmla="*/ 142 h 281"/>
                  <a:gd name="T6" fmla="*/ 137 w 282"/>
                  <a:gd name="T7" fmla="*/ 188 h 281"/>
                  <a:gd name="T8" fmla="*/ 158 w 282"/>
                  <a:gd name="T9" fmla="*/ 228 h 281"/>
                  <a:gd name="T10" fmla="*/ 198 w 282"/>
                  <a:gd name="T11" fmla="*/ 249 h 281"/>
                  <a:gd name="T12" fmla="*/ 244 w 282"/>
                  <a:gd name="T13" fmla="*/ 273 h 281"/>
                  <a:gd name="T14" fmla="*/ 251 w 282"/>
                  <a:gd name="T15" fmla="*/ 281 h 281"/>
                  <a:gd name="T16" fmla="*/ 282 w 282"/>
                  <a:gd name="T17" fmla="*/ 262 h 281"/>
                  <a:gd name="T18" fmla="*/ 270 w 282"/>
                  <a:gd name="T19" fmla="*/ 247 h 281"/>
                  <a:gd name="T20" fmla="*/ 230 w 282"/>
                  <a:gd name="T21" fmla="*/ 226 h 281"/>
                  <a:gd name="T22" fmla="*/ 184 w 282"/>
                  <a:gd name="T23" fmla="*/ 202 h 281"/>
                  <a:gd name="T24" fmla="*/ 160 w 282"/>
                  <a:gd name="T25" fmla="*/ 156 h 281"/>
                  <a:gd name="T26" fmla="*/ 139 w 282"/>
                  <a:gd name="T27" fmla="*/ 116 h 281"/>
                  <a:gd name="T28" fmla="*/ 99 w 282"/>
                  <a:gd name="T29" fmla="*/ 95 h 281"/>
                  <a:gd name="T30" fmla="*/ 53 w 282"/>
                  <a:gd name="T31" fmla="*/ 71 h 281"/>
                  <a:gd name="T32" fmla="*/ 29 w 282"/>
                  <a:gd name="T33" fmla="*/ 25 h 281"/>
                  <a:gd name="T34" fmla="*/ 20 w 282"/>
                  <a:gd name="T35" fmla="*/ 0 h 281"/>
                  <a:gd name="T36" fmla="*/ 0 w 282"/>
                  <a:gd name="T37" fmla="*/ 35 h 281"/>
                  <a:gd name="T38" fmla="*/ 6 w 282"/>
                  <a:gd name="T39" fmla="*/ 57 h 281"/>
                  <a:gd name="T40" fmla="*/ 27 w 282"/>
                  <a:gd name="T41" fmla="*/ 97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2" h="281">
                    <a:moveTo>
                      <a:pt x="27" y="97"/>
                    </a:moveTo>
                    <a:cubicBezTo>
                      <a:pt x="42" y="113"/>
                      <a:pt x="54" y="115"/>
                      <a:pt x="67" y="118"/>
                    </a:cubicBezTo>
                    <a:cubicBezTo>
                      <a:pt x="81" y="121"/>
                      <a:pt x="96" y="124"/>
                      <a:pt x="113" y="142"/>
                    </a:cubicBezTo>
                    <a:cubicBezTo>
                      <a:pt x="131" y="159"/>
                      <a:pt x="134" y="174"/>
                      <a:pt x="137" y="188"/>
                    </a:cubicBezTo>
                    <a:cubicBezTo>
                      <a:pt x="140" y="201"/>
                      <a:pt x="143" y="213"/>
                      <a:pt x="158" y="228"/>
                    </a:cubicBezTo>
                    <a:cubicBezTo>
                      <a:pt x="173" y="244"/>
                      <a:pt x="185" y="246"/>
                      <a:pt x="198" y="249"/>
                    </a:cubicBezTo>
                    <a:cubicBezTo>
                      <a:pt x="212" y="252"/>
                      <a:pt x="227" y="255"/>
                      <a:pt x="244" y="273"/>
                    </a:cubicBezTo>
                    <a:cubicBezTo>
                      <a:pt x="247" y="275"/>
                      <a:pt x="249" y="278"/>
                      <a:pt x="251" y="281"/>
                    </a:cubicBezTo>
                    <a:cubicBezTo>
                      <a:pt x="262" y="275"/>
                      <a:pt x="272" y="269"/>
                      <a:pt x="282" y="262"/>
                    </a:cubicBezTo>
                    <a:cubicBezTo>
                      <a:pt x="279" y="257"/>
                      <a:pt x="276" y="252"/>
                      <a:pt x="270" y="247"/>
                    </a:cubicBezTo>
                    <a:cubicBezTo>
                      <a:pt x="255" y="231"/>
                      <a:pt x="243" y="229"/>
                      <a:pt x="230" y="226"/>
                    </a:cubicBezTo>
                    <a:cubicBezTo>
                      <a:pt x="216" y="223"/>
                      <a:pt x="201" y="220"/>
                      <a:pt x="184" y="202"/>
                    </a:cubicBezTo>
                    <a:cubicBezTo>
                      <a:pt x="166" y="185"/>
                      <a:pt x="163" y="170"/>
                      <a:pt x="160" y="156"/>
                    </a:cubicBezTo>
                    <a:cubicBezTo>
                      <a:pt x="157" y="143"/>
                      <a:pt x="155" y="131"/>
                      <a:pt x="139" y="116"/>
                    </a:cubicBezTo>
                    <a:cubicBezTo>
                      <a:pt x="124" y="101"/>
                      <a:pt x="112" y="98"/>
                      <a:pt x="99" y="95"/>
                    </a:cubicBezTo>
                    <a:cubicBezTo>
                      <a:pt x="85" y="92"/>
                      <a:pt x="70" y="89"/>
                      <a:pt x="53" y="71"/>
                    </a:cubicBezTo>
                    <a:cubicBezTo>
                      <a:pt x="36" y="54"/>
                      <a:pt x="32" y="39"/>
                      <a:pt x="29" y="25"/>
                    </a:cubicBezTo>
                    <a:cubicBezTo>
                      <a:pt x="27" y="17"/>
                      <a:pt x="25" y="9"/>
                      <a:pt x="20" y="0"/>
                    </a:cubicBezTo>
                    <a:cubicBezTo>
                      <a:pt x="12" y="11"/>
                      <a:pt x="5" y="23"/>
                      <a:pt x="0" y="35"/>
                    </a:cubicBezTo>
                    <a:cubicBezTo>
                      <a:pt x="3" y="43"/>
                      <a:pt x="5" y="50"/>
                      <a:pt x="6" y="57"/>
                    </a:cubicBezTo>
                    <a:cubicBezTo>
                      <a:pt x="9" y="70"/>
                      <a:pt x="12" y="82"/>
                      <a:pt x="27" y="97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8" name="Freeform 23"/>
              <p:cNvSpPr/>
              <p:nvPr userDrawn="1"/>
            </p:nvSpPr>
            <p:spPr bwMode="auto">
              <a:xfrm>
                <a:off x="982663" y="5006976"/>
                <a:ext cx="461963" cy="461963"/>
              </a:xfrm>
              <a:custGeom>
                <a:avLst/>
                <a:gdLst>
                  <a:gd name="T0" fmla="*/ 34 w 291"/>
                  <a:gd name="T1" fmla="*/ 100 h 292"/>
                  <a:gd name="T2" fmla="*/ 74 w 291"/>
                  <a:gd name="T3" fmla="*/ 121 h 292"/>
                  <a:gd name="T4" fmla="*/ 120 w 291"/>
                  <a:gd name="T5" fmla="*/ 144 h 292"/>
                  <a:gd name="T6" fmla="*/ 144 w 291"/>
                  <a:gd name="T7" fmla="*/ 190 h 292"/>
                  <a:gd name="T8" fmla="*/ 164 w 291"/>
                  <a:gd name="T9" fmla="*/ 231 h 292"/>
                  <a:gd name="T10" fmla="*/ 205 w 291"/>
                  <a:gd name="T11" fmla="*/ 251 h 292"/>
                  <a:gd name="T12" fmla="*/ 251 w 291"/>
                  <a:gd name="T13" fmla="*/ 275 h 292"/>
                  <a:gd name="T14" fmla="*/ 264 w 291"/>
                  <a:gd name="T15" fmla="*/ 292 h 292"/>
                  <a:gd name="T16" fmla="*/ 277 w 291"/>
                  <a:gd name="T17" fmla="*/ 279 h 292"/>
                  <a:gd name="T18" fmla="*/ 291 w 291"/>
                  <a:gd name="T19" fmla="*/ 265 h 292"/>
                  <a:gd name="T20" fmla="*/ 278 w 291"/>
                  <a:gd name="T21" fmla="*/ 248 h 292"/>
                  <a:gd name="T22" fmla="*/ 237 w 291"/>
                  <a:gd name="T23" fmla="*/ 227 h 292"/>
                  <a:gd name="T24" fmla="*/ 192 w 291"/>
                  <a:gd name="T25" fmla="*/ 203 h 292"/>
                  <a:gd name="T26" fmla="*/ 168 w 291"/>
                  <a:gd name="T27" fmla="*/ 158 h 292"/>
                  <a:gd name="T28" fmla="*/ 147 w 291"/>
                  <a:gd name="T29" fmla="*/ 117 h 292"/>
                  <a:gd name="T30" fmla="*/ 106 w 291"/>
                  <a:gd name="T31" fmla="*/ 96 h 292"/>
                  <a:gd name="T32" fmla="*/ 61 w 291"/>
                  <a:gd name="T33" fmla="*/ 73 h 292"/>
                  <a:gd name="T34" fmla="*/ 37 w 291"/>
                  <a:gd name="T35" fmla="*/ 27 h 292"/>
                  <a:gd name="T36" fmla="*/ 27 w 291"/>
                  <a:gd name="T37" fmla="*/ 0 h 292"/>
                  <a:gd name="T38" fmla="*/ 12 w 291"/>
                  <a:gd name="T39" fmla="*/ 14 h 292"/>
                  <a:gd name="T40" fmla="*/ 0 w 291"/>
                  <a:gd name="T41" fmla="*/ 26 h 292"/>
                  <a:gd name="T42" fmla="*/ 13 w 291"/>
                  <a:gd name="T43" fmla="*/ 59 h 292"/>
                  <a:gd name="T44" fmla="*/ 34 w 291"/>
                  <a:gd name="T45" fmla="*/ 10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91" h="292">
                    <a:moveTo>
                      <a:pt x="34" y="100"/>
                    </a:moveTo>
                    <a:cubicBezTo>
                      <a:pt x="49" y="115"/>
                      <a:pt x="61" y="118"/>
                      <a:pt x="74" y="121"/>
                    </a:cubicBezTo>
                    <a:cubicBezTo>
                      <a:pt x="88" y="124"/>
                      <a:pt x="102" y="127"/>
                      <a:pt x="120" y="144"/>
                    </a:cubicBezTo>
                    <a:cubicBezTo>
                      <a:pt x="137" y="162"/>
                      <a:pt x="141" y="176"/>
                      <a:pt x="144" y="190"/>
                    </a:cubicBezTo>
                    <a:cubicBezTo>
                      <a:pt x="147" y="203"/>
                      <a:pt x="149" y="215"/>
                      <a:pt x="164" y="231"/>
                    </a:cubicBezTo>
                    <a:cubicBezTo>
                      <a:pt x="180" y="246"/>
                      <a:pt x="192" y="249"/>
                      <a:pt x="205" y="251"/>
                    </a:cubicBezTo>
                    <a:cubicBezTo>
                      <a:pt x="219" y="254"/>
                      <a:pt x="233" y="258"/>
                      <a:pt x="251" y="275"/>
                    </a:cubicBezTo>
                    <a:cubicBezTo>
                      <a:pt x="257" y="281"/>
                      <a:pt x="261" y="286"/>
                      <a:pt x="264" y="292"/>
                    </a:cubicBezTo>
                    <a:cubicBezTo>
                      <a:pt x="269" y="288"/>
                      <a:pt x="273" y="284"/>
                      <a:pt x="277" y="279"/>
                    </a:cubicBezTo>
                    <a:cubicBezTo>
                      <a:pt x="282" y="275"/>
                      <a:pt x="287" y="270"/>
                      <a:pt x="291" y="265"/>
                    </a:cubicBezTo>
                    <a:cubicBezTo>
                      <a:pt x="288" y="259"/>
                      <a:pt x="284" y="254"/>
                      <a:pt x="278" y="248"/>
                    </a:cubicBezTo>
                    <a:cubicBezTo>
                      <a:pt x="263" y="233"/>
                      <a:pt x="250" y="230"/>
                      <a:pt x="237" y="227"/>
                    </a:cubicBezTo>
                    <a:cubicBezTo>
                      <a:pt x="223" y="224"/>
                      <a:pt x="209" y="221"/>
                      <a:pt x="192" y="203"/>
                    </a:cubicBezTo>
                    <a:cubicBezTo>
                      <a:pt x="174" y="186"/>
                      <a:pt x="171" y="172"/>
                      <a:pt x="168" y="158"/>
                    </a:cubicBezTo>
                    <a:cubicBezTo>
                      <a:pt x="165" y="145"/>
                      <a:pt x="162" y="132"/>
                      <a:pt x="147" y="117"/>
                    </a:cubicBezTo>
                    <a:cubicBezTo>
                      <a:pt x="132" y="102"/>
                      <a:pt x="119" y="99"/>
                      <a:pt x="106" y="96"/>
                    </a:cubicBezTo>
                    <a:cubicBezTo>
                      <a:pt x="93" y="93"/>
                      <a:pt x="78" y="90"/>
                      <a:pt x="61" y="73"/>
                    </a:cubicBezTo>
                    <a:cubicBezTo>
                      <a:pt x="43" y="55"/>
                      <a:pt x="40" y="41"/>
                      <a:pt x="37" y="27"/>
                    </a:cubicBezTo>
                    <a:cubicBezTo>
                      <a:pt x="35" y="18"/>
                      <a:pt x="33" y="9"/>
                      <a:pt x="27" y="0"/>
                    </a:cubicBezTo>
                    <a:cubicBezTo>
                      <a:pt x="22" y="4"/>
                      <a:pt x="17" y="9"/>
                      <a:pt x="12" y="14"/>
                    </a:cubicBezTo>
                    <a:cubicBezTo>
                      <a:pt x="8" y="18"/>
                      <a:pt x="4" y="22"/>
                      <a:pt x="0" y="26"/>
                    </a:cubicBezTo>
                    <a:cubicBezTo>
                      <a:pt x="8" y="38"/>
                      <a:pt x="10" y="49"/>
                      <a:pt x="13" y="59"/>
                    </a:cubicBezTo>
                    <a:cubicBezTo>
                      <a:pt x="16" y="72"/>
                      <a:pt x="18" y="84"/>
                      <a:pt x="34" y="10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9" name="Freeform 24"/>
              <p:cNvSpPr/>
              <p:nvPr userDrawn="1"/>
            </p:nvSpPr>
            <p:spPr bwMode="auto">
              <a:xfrm>
                <a:off x="1039813" y="4968876"/>
                <a:ext cx="446088" cy="441325"/>
              </a:xfrm>
              <a:custGeom>
                <a:avLst/>
                <a:gdLst>
                  <a:gd name="T0" fmla="*/ 32 w 281"/>
                  <a:gd name="T1" fmla="*/ 89 h 279"/>
                  <a:gd name="T2" fmla="*/ 73 w 281"/>
                  <a:gd name="T3" fmla="*/ 110 h 279"/>
                  <a:gd name="T4" fmla="*/ 119 w 281"/>
                  <a:gd name="T5" fmla="*/ 134 h 279"/>
                  <a:gd name="T6" fmla="*/ 142 w 281"/>
                  <a:gd name="T7" fmla="*/ 179 h 279"/>
                  <a:gd name="T8" fmla="*/ 163 w 281"/>
                  <a:gd name="T9" fmla="*/ 220 h 279"/>
                  <a:gd name="T10" fmla="*/ 204 w 281"/>
                  <a:gd name="T11" fmla="*/ 241 h 279"/>
                  <a:gd name="T12" fmla="*/ 250 w 281"/>
                  <a:gd name="T13" fmla="*/ 264 h 279"/>
                  <a:gd name="T14" fmla="*/ 262 w 281"/>
                  <a:gd name="T15" fmla="*/ 279 h 279"/>
                  <a:gd name="T16" fmla="*/ 281 w 281"/>
                  <a:gd name="T17" fmla="*/ 245 h 279"/>
                  <a:gd name="T18" fmla="*/ 276 w 281"/>
                  <a:gd name="T19" fmla="*/ 238 h 279"/>
                  <a:gd name="T20" fmla="*/ 235 w 281"/>
                  <a:gd name="T21" fmla="*/ 217 h 279"/>
                  <a:gd name="T22" fmla="*/ 189 w 281"/>
                  <a:gd name="T23" fmla="*/ 194 h 279"/>
                  <a:gd name="T24" fmla="*/ 166 w 281"/>
                  <a:gd name="T25" fmla="*/ 148 h 279"/>
                  <a:gd name="T26" fmla="*/ 145 w 281"/>
                  <a:gd name="T27" fmla="*/ 107 h 279"/>
                  <a:gd name="T28" fmla="*/ 104 w 281"/>
                  <a:gd name="T29" fmla="*/ 87 h 279"/>
                  <a:gd name="T30" fmla="*/ 58 w 281"/>
                  <a:gd name="T31" fmla="*/ 63 h 279"/>
                  <a:gd name="T32" fmla="*/ 35 w 281"/>
                  <a:gd name="T33" fmla="*/ 17 h 279"/>
                  <a:gd name="T34" fmla="*/ 30 w 281"/>
                  <a:gd name="T35" fmla="*/ 0 h 279"/>
                  <a:gd name="T36" fmla="*/ 0 w 281"/>
                  <a:gd name="T37" fmla="*/ 17 h 279"/>
                  <a:gd name="T38" fmla="*/ 11 w 281"/>
                  <a:gd name="T39" fmla="*/ 48 h 279"/>
                  <a:gd name="T40" fmla="*/ 32 w 281"/>
                  <a:gd name="T41" fmla="*/ 89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1" h="279">
                    <a:moveTo>
                      <a:pt x="32" y="89"/>
                    </a:moveTo>
                    <a:cubicBezTo>
                      <a:pt x="48" y="104"/>
                      <a:pt x="60" y="107"/>
                      <a:pt x="73" y="110"/>
                    </a:cubicBezTo>
                    <a:cubicBezTo>
                      <a:pt x="87" y="113"/>
                      <a:pt x="101" y="116"/>
                      <a:pt x="119" y="134"/>
                    </a:cubicBezTo>
                    <a:cubicBezTo>
                      <a:pt x="136" y="151"/>
                      <a:pt x="139" y="165"/>
                      <a:pt x="142" y="179"/>
                    </a:cubicBezTo>
                    <a:cubicBezTo>
                      <a:pt x="145" y="192"/>
                      <a:pt x="148" y="205"/>
                      <a:pt x="163" y="220"/>
                    </a:cubicBezTo>
                    <a:cubicBezTo>
                      <a:pt x="178" y="235"/>
                      <a:pt x="191" y="238"/>
                      <a:pt x="204" y="241"/>
                    </a:cubicBezTo>
                    <a:cubicBezTo>
                      <a:pt x="218" y="244"/>
                      <a:pt x="232" y="247"/>
                      <a:pt x="250" y="264"/>
                    </a:cubicBezTo>
                    <a:cubicBezTo>
                      <a:pt x="255" y="270"/>
                      <a:pt x="259" y="275"/>
                      <a:pt x="262" y="279"/>
                    </a:cubicBezTo>
                    <a:cubicBezTo>
                      <a:pt x="269" y="268"/>
                      <a:pt x="276" y="257"/>
                      <a:pt x="281" y="245"/>
                    </a:cubicBezTo>
                    <a:cubicBezTo>
                      <a:pt x="280" y="243"/>
                      <a:pt x="278" y="240"/>
                      <a:pt x="276" y="238"/>
                    </a:cubicBezTo>
                    <a:cubicBezTo>
                      <a:pt x="260" y="223"/>
                      <a:pt x="248" y="220"/>
                      <a:pt x="235" y="217"/>
                    </a:cubicBezTo>
                    <a:cubicBezTo>
                      <a:pt x="221" y="214"/>
                      <a:pt x="207" y="211"/>
                      <a:pt x="189" y="194"/>
                    </a:cubicBezTo>
                    <a:cubicBezTo>
                      <a:pt x="172" y="176"/>
                      <a:pt x="169" y="162"/>
                      <a:pt x="166" y="148"/>
                    </a:cubicBezTo>
                    <a:cubicBezTo>
                      <a:pt x="163" y="135"/>
                      <a:pt x="160" y="123"/>
                      <a:pt x="145" y="107"/>
                    </a:cubicBezTo>
                    <a:cubicBezTo>
                      <a:pt x="129" y="92"/>
                      <a:pt x="117" y="89"/>
                      <a:pt x="104" y="87"/>
                    </a:cubicBezTo>
                    <a:cubicBezTo>
                      <a:pt x="90" y="84"/>
                      <a:pt x="76" y="80"/>
                      <a:pt x="58" y="63"/>
                    </a:cubicBezTo>
                    <a:cubicBezTo>
                      <a:pt x="41" y="45"/>
                      <a:pt x="38" y="31"/>
                      <a:pt x="35" y="17"/>
                    </a:cubicBezTo>
                    <a:cubicBezTo>
                      <a:pt x="33" y="11"/>
                      <a:pt x="32" y="6"/>
                      <a:pt x="30" y="0"/>
                    </a:cubicBezTo>
                    <a:cubicBezTo>
                      <a:pt x="19" y="5"/>
                      <a:pt x="9" y="11"/>
                      <a:pt x="0" y="17"/>
                    </a:cubicBezTo>
                    <a:cubicBezTo>
                      <a:pt x="7" y="29"/>
                      <a:pt x="9" y="39"/>
                      <a:pt x="11" y="48"/>
                    </a:cubicBezTo>
                    <a:cubicBezTo>
                      <a:pt x="14" y="61"/>
                      <a:pt x="17" y="74"/>
                      <a:pt x="32" y="89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0" name="Freeform 25"/>
              <p:cNvSpPr/>
              <p:nvPr userDrawn="1"/>
            </p:nvSpPr>
            <p:spPr bwMode="auto">
              <a:xfrm>
                <a:off x="1239838" y="4941889"/>
                <a:ext cx="266700" cy="246063"/>
              </a:xfrm>
              <a:custGeom>
                <a:avLst/>
                <a:gdLst>
                  <a:gd name="T0" fmla="*/ 46 w 168"/>
                  <a:gd name="T1" fmla="*/ 27 h 156"/>
                  <a:gd name="T2" fmla="*/ 92 w 168"/>
                  <a:gd name="T3" fmla="*/ 51 h 156"/>
                  <a:gd name="T4" fmla="*/ 116 w 168"/>
                  <a:gd name="T5" fmla="*/ 97 h 156"/>
                  <a:gd name="T6" fmla="*/ 137 w 168"/>
                  <a:gd name="T7" fmla="*/ 137 h 156"/>
                  <a:gd name="T8" fmla="*/ 168 w 168"/>
                  <a:gd name="T9" fmla="*/ 156 h 156"/>
                  <a:gd name="T10" fmla="*/ 115 w 168"/>
                  <a:gd name="T11" fmla="*/ 55 h 156"/>
                  <a:gd name="T12" fmla="*/ 0 w 168"/>
                  <a:gd name="T13" fmla="*/ 0 h 156"/>
                  <a:gd name="T14" fmla="*/ 6 w 168"/>
                  <a:gd name="T15" fmla="*/ 7 h 156"/>
                  <a:gd name="T16" fmla="*/ 46 w 168"/>
                  <a:gd name="T17" fmla="*/ 27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156">
                    <a:moveTo>
                      <a:pt x="46" y="27"/>
                    </a:moveTo>
                    <a:cubicBezTo>
                      <a:pt x="60" y="30"/>
                      <a:pt x="75" y="34"/>
                      <a:pt x="92" y="51"/>
                    </a:cubicBezTo>
                    <a:cubicBezTo>
                      <a:pt x="109" y="69"/>
                      <a:pt x="113" y="83"/>
                      <a:pt x="116" y="97"/>
                    </a:cubicBezTo>
                    <a:cubicBezTo>
                      <a:pt x="119" y="110"/>
                      <a:pt x="121" y="122"/>
                      <a:pt x="137" y="137"/>
                    </a:cubicBezTo>
                    <a:cubicBezTo>
                      <a:pt x="148" y="149"/>
                      <a:pt x="158" y="153"/>
                      <a:pt x="168" y="156"/>
                    </a:cubicBezTo>
                    <a:cubicBezTo>
                      <a:pt x="161" y="119"/>
                      <a:pt x="144" y="83"/>
                      <a:pt x="115" y="55"/>
                    </a:cubicBezTo>
                    <a:cubicBezTo>
                      <a:pt x="83" y="22"/>
                      <a:pt x="42" y="4"/>
                      <a:pt x="0" y="0"/>
                    </a:cubicBezTo>
                    <a:cubicBezTo>
                      <a:pt x="2" y="2"/>
                      <a:pt x="4" y="4"/>
                      <a:pt x="6" y="7"/>
                    </a:cubicBezTo>
                    <a:cubicBezTo>
                      <a:pt x="21" y="22"/>
                      <a:pt x="33" y="25"/>
                      <a:pt x="46" y="27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1" name="Freeform 26"/>
              <p:cNvSpPr/>
              <p:nvPr userDrawn="1"/>
            </p:nvSpPr>
            <p:spPr bwMode="auto">
              <a:xfrm>
                <a:off x="946150" y="5372101"/>
                <a:ext cx="93663" cy="107950"/>
              </a:xfrm>
              <a:custGeom>
                <a:avLst/>
                <a:gdLst>
                  <a:gd name="T0" fmla="*/ 36 w 59"/>
                  <a:gd name="T1" fmla="*/ 20 h 68"/>
                  <a:gd name="T2" fmla="*/ 0 w 59"/>
                  <a:gd name="T3" fmla="*/ 0 h 68"/>
                  <a:gd name="T4" fmla="*/ 35 w 59"/>
                  <a:gd name="T5" fmla="*/ 48 h 68"/>
                  <a:gd name="T6" fmla="*/ 59 w 59"/>
                  <a:gd name="T7" fmla="*/ 68 h 68"/>
                  <a:gd name="T8" fmla="*/ 57 w 59"/>
                  <a:gd name="T9" fmla="*/ 61 h 68"/>
                  <a:gd name="T10" fmla="*/ 36 w 59"/>
                  <a:gd name="T11" fmla="*/ 2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68">
                    <a:moveTo>
                      <a:pt x="36" y="20"/>
                    </a:moveTo>
                    <a:cubicBezTo>
                      <a:pt x="22" y="7"/>
                      <a:pt x="11" y="3"/>
                      <a:pt x="0" y="0"/>
                    </a:cubicBezTo>
                    <a:cubicBezTo>
                      <a:pt x="9" y="18"/>
                      <a:pt x="20" y="34"/>
                      <a:pt x="35" y="48"/>
                    </a:cubicBezTo>
                    <a:cubicBezTo>
                      <a:pt x="42" y="56"/>
                      <a:pt x="50" y="62"/>
                      <a:pt x="59" y="68"/>
                    </a:cubicBezTo>
                    <a:cubicBezTo>
                      <a:pt x="58" y="66"/>
                      <a:pt x="57" y="63"/>
                      <a:pt x="57" y="61"/>
                    </a:cubicBezTo>
                    <a:cubicBezTo>
                      <a:pt x="54" y="48"/>
                      <a:pt x="51" y="35"/>
                      <a:pt x="36" y="2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2" name="Freeform 27"/>
              <p:cNvSpPr/>
              <p:nvPr userDrawn="1"/>
            </p:nvSpPr>
            <p:spPr bwMode="auto">
              <a:xfrm>
                <a:off x="915988" y="5276851"/>
                <a:ext cx="315913" cy="261938"/>
              </a:xfrm>
              <a:custGeom>
                <a:avLst/>
                <a:gdLst>
                  <a:gd name="T0" fmla="*/ 63 w 199"/>
                  <a:gd name="T1" fmla="*/ 73 h 165"/>
                  <a:gd name="T2" fmla="*/ 86 w 199"/>
                  <a:gd name="T3" fmla="*/ 118 h 165"/>
                  <a:gd name="T4" fmla="*/ 92 w 199"/>
                  <a:gd name="T5" fmla="*/ 138 h 165"/>
                  <a:gd name="T6" fmla="*/ 199 w 199"/>
                  <a:gd name="T7" fmla="*/ 163 h 165"/>
                  <a:gd name="T8" fmla="*/ 179 w 199"/>
                  <a:gd name="T9" fmla="*/ 157 h 165"/>
                  <a:gd name="T10" fmla="*/ 133 w 199"/>
                  <a:gd name="T11" fmla="*/ 133 h 165"/>
                  <a:gd name="T12" fmla="*/ 109 w 199"/>
                  <a:gd name="T13" fmla="*/ 87 h 165"/>
                  <a:gd name="T14" fmla="*/ 89 w 199"/>
                  <a:gd name="T15" fmla="*/ 47 h 165"/>
                  <a:gd name="T16" fmla="*/ 48 w 199"/>
                  <a:gd name="T17" fmla="*/ 26 h 165"/>
                  <a:gd name="T18" fmla="*/ 2 w 199"/>
                  <a:gd name="T19" fmla="*/ 2 h 165"/>
                  <a:gd name="T20" fmla="*/ 0 w 199"/>
                  <a:gd name="T21" fmla="*/ 0 h 165"/>
                  <a:gd name="T22" fmla="*/ 13 w 199"/>
                  <a:gd name="T23" fmla="*/ 48 h 165"/>
                  <a:gd name="T24" fmla="*/ 17 w 199"/>
                  <a:gd name="T25" fmla="*/ 49 h 165"/>
                  <a:gd name="T26" fmla="*/ 63 w 199"/>
                  <a:gd name="T27" fmla="*/ 73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9" h="165">
                    <a:moveTo>
                      <a:pt x="63" y="73"/>
                    </a:moveTo>
                    <a:cubicBezTo>
                      <a:pt x="80" y="90"/>
                      <a:pt x="83" y="105"/>
                      <a:pt x="86" y="118"/>
                    </a:cubicBezTo>
                    <a:cubicBezTo>
                      <a:pt x="88" y="125"/>
                      <a:pt x="89" y="131"/>
                      <a:pt x="92" y="138"/>
                    </a:cubicBezTo>
                    <a:cubicBezTo>
                      <a:pt x="125" y="157"/>
                      <a:pt x="162" y="165"/>
                      <a:pt x="199" y="163"/>
                    </a:cubicBezTo>
                    <a:cubicBezTo>
                      <a:pt x="192" y="160"/>
                      <a:pt x="186" y="158"/>
                      <a:pt x="179" y="157"/>
                    </a:cubicBezTo>
                    <a:cubicBezTo>
                      <a:pt x="165" y="154"/>
                      <a:pt x="151" y="150"/>
                      <a:pt x="133" y="133"/>
                    </a:cubicBezTo>
                    <a:cubicBezTo>
                      <a:pt x="116" y="115"/>
                      <a:pt x="113" y="101"/>
                      <a:pt x="109" y="87"/>
                    </a:cubicBezTo>
                    <a:cubicBezTo>
                      <a:pt x="107" y="74"/>
                      <a:pt x="104" y="62"/>
                      <a:pt x="89" y="47"/>
                    </a:cubicBezTo>
                    <a:cubicBezTo>
                      <a:pt x="73" y="31"/>
                      <a:pt x="61" y="29"/>
                      <a:pt x="48" y="26"/>
                    </a:cubicBezTo>
                    <a:cubicBezTo>
                      <a:pt x="34" y="23"/>
                      <a:pt x="20" y="19"/>
                      <a:pt x="2" y="2"/>
                    </a:cubicBezTo>
                    <a:cubicBezTo>
                      <a:pt x="2" y="1"/>
                      <a:pt x="1" y="1"/>
                      <a:pt x="0" y="0"/>
                    </a:cubicBezTo>
                    <a:cubicBezTo>
                      <a:pt x="3" y="16"/>
                      <a:pt x="7" y="33"/>
                      <a:pt x="13" y="48"/>
                    </a:cubicBezTo>
                    <a:cubicBezTo>
                      <a:pt x="15" y="48"/>
                      <a:pt x="16" y="49"/>
                      <a:pt x="17" y="49"/>
                    </a:cubicBezTo>
                    <a:cubicBezTo>
                      <a:pt x="31" y="52"/>
                      <a:pt x="45" y="55"/>
                      <a:pt x="63" y="73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3" name="Freeform 28"/>
              <p:cNvSpPr/>
              <p:nvPr userDrawn="1"/>
            </p:nvSpPr>
            <p:spPr bwMode="auto">
              <a:xfrm>
                <a:off x="1139825" y="398464"/>
                <a:ext cx="160338" cy="7938"/>
              </a:xfrm>
              <a:custGeom>
                <a:avLst/>
                <a:gdLst>
                  <a:gd name="T0" fmla="*/ 11 w 101"/>
                  <a:gd name="T1" fmla="*/ 0 h 5"/>
                  <a:gd name="T2" fmla="*/ 0 w 101"/>
                  <a:gd name="T3" fmla="*/ 5 h 5"/>
                  <a:gd name="T4" fmla="*/ 101 w 101"/>
                  <a:gd name="T5" fmla="*/ 5 h 5"/>
                  <a:gd name="T6" fmla="*/ 90 w 101"/>
                  <a:gd name="T7" fmla="*/ 0 h 5"/>
                  <a:gd name="T8" fmla="*/ 11 w 101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5">
                    <a:moveTo>
                      <a:pt x="11" y="0"/>
                    </a:moveTo>
                    <a:cubicBezTo>
                      <a:pt x="7" y="1"/>
                      <a:pt x="3" y="3"/>
                      <a:pt x="0" y="5"/>
                    </a:cubicBezTo>
                    <a:cubicBezTo>
                      <a:pt x="101" y="5"/>
                      <a:pt x="101" y="5"/>
                      <a:pt x="101" y="5"/>
                    </a:cubicBezTo>
                    <a:cubicBezTo>
                      <a:pt x="98" y="3"/>
                      <a:pt x="94" y="1"/>
                      <a:pt x="90" y="0"/>
                    </a:cubicBez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4" name="Freeform 29"/>
              <p:cNvSpPr/>
              <p:nvPr userDrawn="1"/>
            </p:nvSpPr>
            <p:spPr bwMode="auto">
              <a:xfrm>
                <a:off x="1103313" y="428626"/>
                <a:ext cx="233363" cy="9525"/>
              </a:xfrm>
              <a:custGeom>
                <a:avLst/>
                <a:gdLst>
                  <a:gd name="T0" fmla="*/ 142 w 147"/>
                  <a:gd name="T1" fmla="*/ 0 h 6"/>
                  <a:gd name="T2" fmla="*/ 5 w 147"/>
                  <a:gd name="T3" fmla="*/ 0 h 6"/>
                  <a:gd name="T4" fmla="*/ 0 w 147"/>
                  <a:gd name="T5" fmla="*/ 6 h 6"/>
                  <a:gd name="T6" fmla="*/ 147 w 147"/>
                  <a:gd name="T7" fmla="*/ 6 h 6"/>
                  <a:gd name="T8" fmla="*/ 142 w 147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6">
                    <a:moveTo>
                      <a:pt x="142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2"/>
                      <a:pt x="2" y="4"/>
                      <a:pt x="0" y="6"/>
                    </a:cubicBezTo>
                    <a:cubicBezTo>
                      <a:pt x="147" y="6"/>
                      <a:pt x="147" y="6"/>
                      <a:pt x="147" y="6"/>
                    </a:cubicBezTo>
                    <a:cubicBezTo>
                      <a:pt x="145" y="4"/>
                      <a:pt x="144" y="2"/>
                      <a:pt x="142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5" name="Freeform 30"/>
              <p:cNvSpPr/>
              <p:nvPr userDrawn="1"/>
            </p:nvSpPr>
            <p:spPr bwMode="auto">
              <a:xfrm>
                <a:off x="1082675" y="458789"/>
                <a:ext cx="274638" cy="9525"/>
              </a:xfrm>
              <a:custGeom>
                <a:avLst/>
                <a:gdLst>
                  <a:gd name="T0" fmla="*/ 3 w 173"/>
                  <a:gd name="T1" fmla="*/ 0 h 6"/>
                  <a:gd name="T2" fmla="*/ 0 w 173"/>
                  <a:gd name="T3" fmla="*/ 6 h 6"/>
                  <a:gd name="T4" fmla="*/ 173 w 173"/>
                  <a:gd name="T5" fmla="*/ 6 h 6"/>
                  <a:gd name="T6" fmla="*/ 170 w 173"/>
                  <a:gd name="T7" fmla="*/ 0 h 6"/>
                  <a:gd name="T8" fmla="*/ 3 w 173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6">
                    <a:moveTo>
                      <a:pt x="3" y="0"/>
                    </a:moveTo>
                    <a:cubicBezTo>
                      <a:pt x="2" y="2"/>
                      <a:pt x="1" y="4"/>
                      <a:pt x="0" y="6"/>
                    </a:cubicBezTo>
                    <a:cubicBezTo>
                      <a:pt x="173" y="6"/>
                      <a:pt x="173" y="6"/>
                      <a:pt x="173" y="6"/>
                    </a:cubicBezTo>
                    <a:cubicBezTo>
                      <a:pt x="172" y="4"/>
                      <a:pt x="171" y="2"/>
                      <a:pt x="170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6" name="Freeform 31"/>
              <p:cNvSpPr/>
              <p:nvPr userDrawn="1"/>
            </p:nvSpPr>
            <p:spPr bwMode="auto">
              <a:xfrm>
                <a:off x="1069975" y="490539"/>
                <a:ext cx="300038" cy="7938"/>
              </a:xfrm>
              <a:custGeom>
                <a:avLst/>
                <a:gdLst>
                  <a:gd name="T0" fmla="*/ 2 w 189"/>
                  <a:gd name="T1" fmla="*/ 0 h 5"/>
                  <a:gd name="T2" fmla="*/ 0 w 189"/>
                  <a:gd name="T3" fmla="*/ 5 h 5"/>
                  <a:gd name="T4" fmla="*/ 189 w 189"/>
                  <a:gd name="T5" fmla="*/ 5 h 5"/>
                  <a:gd name="T6" fmla="*/ 187 w 189"/>
                  <a:gd name="T7" fmla="*/ 0 h 5"/>
                  <a:gd name="T8" fmla="*/ 2 w 18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9" h="5">
                    <a:moveTo>
                      <a:pt x="2" y="0"/>
                    </a:moveTo>
                    <a:cubicBezTo>
                      <a:pt x="1" y="1"/>
                      <a:pt x="1" y="3"/>
                      <a:pt x="0" y="5"/>
                    </a:cubicBezTo>
                    <a:cubicBezTo>
                      <a:pt x="189" y="5"/>
                      <a:pt x="189" y="5"/>
                      <a:pt x="189" y="5"/>
                    </a:cubicBezTo>
                    <a:cubicBezTo>
                      <a:pt x="188" y="3"/>
                      <a:pt x="188" y="1"/>
                      <a:pt x="187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7" name="Freeform 32"/>
              <p:cNvSpPr/>
              <p:nvPr userDrawn="1"/>
            </p:nvSpPr>
            <p:spPr bwMode="auto">
              <a:xfrm>
                <a:off x="1065213" y="520701"/>
                <a:ext cx="309563" cy="9525"/>
              </a:xfrm>
              <a:custGeom>
                <a:avLst/>
                <a:gdLst>
                  <a:gd name="T0" fmla="*/ 0 w 195"/>
                  <a:gd name="T1" fmla="*/ 0 h 6"/>
                  <a:gd name="T2" fmla="*/ 0 w 195"/>
                  <a:gd name="T3" fmla="*/ 6 h 6"/>
                  <a:gd name="T4" fmla="*/ 195 w 195"/>
                  <a:gd name="T5" fmla="*/ 6 h 6"/>
                  <a:gd name="T6" fmla="*/ 195 w 195"/>
                  <a:gd name="T7" fmla="*/ 0 h 6"/>
                  <a:gd name="T8" fmla="*/ 0 w 195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5" h="6">
                    <a:moveTo>
                      <a:pt x="0" y="0"/>
                    </a:moveTo>
                    <a:cubicBezTo>
                      <a:pt x="0" y="2"/>
                      <a:pt x="0" y="4"/>
                      <a:pt x="0" y="6"/>
                    </a:cubicBezTo>
                    <a:cubicBezTo>
                      <a:pt x="195" y="6"/>
                      <a:pt x="195" y="6"/>
                      <a:pt x="195" y="6"/>
                    </a:cubicBezTo>
                    <a:cubicBezTo>
                      <a:pt x="195" y="4"/>
                      <a:pt x="195" y="2"/>
                      <a:pt x="19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8" name="Freeform 33"/>
              <p:cNvSpPr/>
              <p:nvPr userDrawn="1"/>
            </p:nvSpPr>
            <p:spPr bwMode="auto">
              <a:xfrm>
                <a:off x="1065213" y="550864"/>
                <a:ext cx="309563" cy="9525"/>
              </a:xfrm>
              <a:custGeom>
                <a:avLst/>
                <a:gdLst>
                  <a:gd name="T0" fmla="*/ 0 w 195"/>
                  <a:gd name="T1" fmla="*/ 0 h 6"/>
                  <a:gd name="T2" fmla="*/ 0 w 195"/>
                  <a:gd name="T3" fmla="*/ 6 h 6"/>
                  <a:gd name="T4" fmla="*/ 195 w 195"/>
                  <a:gd name="T5" fmla="*/ 6 h 6"/>
                  <a:gd name="T6" fmla="*/ 195 w 195"/>
                  <a:gd name="T7" fmla="*/ 0 h 6"/>
                  <a:gd name="T8" fmla="*/ 0 w 195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5" h="6">
                    <a:moveTo>
                      <a:pt x="0" y="0"/>
                    </a:moveTo>
                    <a:cubicBezTo>
                      <a:pt x="0" y="2"/>
                      <a:pt x="0" y="4"/>
                      <a:pt x="0" y="6"/>
                    </a:cubicBezTo>
                    <a:cubicBezTo>
                      <a:pt x="195" y="6"/>
                      <a:pt x="195" y="6"/>
                      <a:pt x="195" y="6"/>
                    </a:cubicBezTo>
                    <a:cubicBezTo>
                      <a:pt x="195" y="4"/>
                      <a:pt x="195" y="2"/>
                      <a:pt x="19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9" name="Freeform 34"/>
              <p:cNvSpPr/>
              <p:nvPr userDrawn="1"/>
            </p:nvSpPr>
            <p:spPr bwMode="auto">
              <a:xfrm>
                <a:off x="1069975" y="582614"/>
                <a:ext cx="300038" cy="7938"/>
              </a:xfrm>
              <a:custGeom>
                <a:avLst/>
                <a:gdLst>
                  <a:gd name="T0" fmla="*/ 0 w 189"/>
                  <a:gd name="T1" fmla="*/ 0 h 5"/>
                  <a:gd name="T2" fmla="*/ 2 w 189"/>
                  <a:gd name="T3" fmla="*/ 5 h 5"/>
                  <a:gd name="T4" fmla="*/ 187 w 189"/>
                  <a:gd name="T5" fmla="*/ 5 h 5"/>
                  <a:gd name="T6" fmla="*/ 189 w 189"/>
                  <a:gd name="T7" fmla="*/ 0 h 5"/>
                  <a:gd name="T8" fmla="*/ 0 w 18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9" h="5">
                    <a:moveTo>
                      <a:pt x="0" y="0"/>
                    </a:moveTo>
                    <a:cubicBezTo>
                      <a:pt x="1" y="1"/>
                      <a:pt x="1" y="3"/>
                      <a:pt x="2" y="5"/>
                    </a:cubicBezTo>
                    <a:cubicBezTo>
                      <a:pt x="187" y="5"/>
                      <a:pt x="187" y="5"/>
                      <a:pt x="187" y="5"/>
                    </a:cubicBezTo>
                    <a:cubicBezTo>
                      <a:pt x="188" y="3"/>
                      <a:pt x="188" y="1"/>
                      <a:pt x="18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35"/>
              <p:cNvSpPr/>
              <p:nvPr userDrawn="1"/>
            </p:nvSpPr>
            <p:spPr bwMode="auto">
              <a:xfrm>
                <a:off x="1082675" y="611189"/>
                <a:ext cx="274638" cy="7938"/>
              </a:xfrm>
              <a:custGeom>
                <a:avLst/>
                <a:gdLst>
                  <a:gd name="T0" fmla="*/ 0 w 173"/>
                  <a:gd name="T1" fmla="*/ 0 h 5"/>
                  <a:gd name="T2" fmla="*/ 3 w 173"/>
                  <a:gd name="T3" fmla="*/ 5 h 5"/>
                  <a:gd name="T4" fmla="*/ 170 w 173"/>
                  <a:gd name="T5" fmla="*/ 5 h 5"/>
                  <a:gd name="T6" fmla="*/ 173 w 173"/>
                  <a:gd name="T7" fmla="*/ 0 h 5"/>
                  <a:gd name="T8" fmla="*/ 0 w 173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5">
                    <a:moveTo>
                      <a:pt x="0" y="0"/>
                    </a:moveTo>
                    <a:cubicBezTo>
                      <a:pt x="1" y="2"/>
                      <a:pt x="2" y="4"/>
                      <a:pt x="3" y="5"/>
                    </a:cubicBezTo>
                    <a:cubicBezTo>
                      <a:pt x="170" y="5"/>
                      <a:pt x="170" y="5"/>
                      <a:pt x="170" y="5"/>
                    </a:cubicBezTo>
                    <a:cubicBezTo>
                      <a:pt x="171" y="4"/>
                      <a:pt x="172" y="2"/>
                      <a:pt x="173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36"/>
              <p:cNvSpPr/>
              <p:nvPr userDrawn="1"/>
            </p:nvSpPr>
            <p:spPr bwMode="auto">
              <a:xfrm>
                <a:off x="1103313" y="641351"/>
                <a:ext cx="233363" cy="9525"/>
              </a:xfrm>
              <a:custGeom>
                <a:avLst/>
                <a:gdLst>
                  <a:gd name="T0" fmla="*/ 147 w 147"/>
                  <a:gd name="T1" fmla="*/ 0 h 6"/>
                  <a:gd name="T2" fmla="*/ 0 w 147"/>
                  <a:gd name="T3" fmla="*/ 0 h 6"/>
                  <a:gd name="T4" fmla="*/ 6 w 147"/>
                  <a:gd name="T5" fmla="*/ 6 h 6"/>
                  <a:gd name="T6" fmla="*/ 141 w 147"/>
                  <a:gd name="T7" fmla="*/ 6 h 6"/>
                  <a:gd name="T8" fmla="*/ 147 w 147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6">
                    <a:moveTo>
                      <a:pt x="14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2"/>
                      <a:pt x="4" y="4"/>
                      <a:pt x="6" y="6"/>
                    </a:cubicBezTo>
                    <a:cubicBezTo>
                      <a:pt x="141" y="6"/>
                      <a:pt x="141" y="6"/>
                      <a:pt x="141" y="6"/>
                    </a:cubicBezTo>
                    <a:cubicBezTo>
                      <a:pt x="143" y="4"/>
                      <a:pt x="145" y="2"/>
                      <a:pt x="147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37"/>
              <p:cNvSpPr/>
              <p:nvPr userDrawn="1"/>
            </p:nvSpPr>
            <p:spPr bwMode="auto">
              <a:xfrm>
                <a:off x="1141413" y="673101"/>
                <a:ext cx="157163" cy="7938"/>
              </a:xfrm>
              <a:custGeom>
                <a:avLst/>
                <a:gdLst>
                  <a:gd name="T0" fmla="*/ 0 w 99"/>
                  <a:gd name="T1" fmla="*/ 0 h 5"/>
                  <a:gd name="T2" fmla="*/ 10 w 99"/>
                  <a:gd name="T3" fmla="*/ 5 h 5"/>
                  <a:gd name="T4" fmla="*/ 88 w 99"/>
                  <a:gd name="T5" fmla="*/ 5 h 5"/>
                  <a:gd name="T6" fmla="*/ 99 w 99"/>
                  <a:gd name="T7" fmla="*/ 0 h 5"/>
                  <a:gd name="T8" fmla="*/ 0 w 9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5">
                    <a:moveTo>
                      <a:pt x="0" y="0"/>
                    </a:moveTo>
                    <a:cubicBezTo>
                      <a:pt x="3" y="2"/>
                      <a:pt x="7" y="4"/>
                      <a:pt x="10" y="5"/>
                    </a:cubicBezTo>
                    <a:cubicBezTo>
                      <a:pt x="88" y="5"/>
                      <a:pt x="88" y="5"/>
                      <a:pt x="88" y="5"/>
                    </a:cubicBezTo>
                    <a:cubicBezTo>
                      <a:pt x="92" y="4"/>
                      <a:pt x="96" y="2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38"/>
              <p:cNvSpPr>
                <a:spLocks noEditPoints="1"/>
              </p:cNvSpPr>
              <p:nvPr userDrawn="1"/>
            </p:nvSpPr>
            <p:spPr bwMode="auto">
              <a:xfrm>
                <a:off x="277813" y="196851"/>
                <a:ext cx="304800" cy="304800"/>
              </a:xfrm>
              <a:custGeom>
                <a:avLst/>
                <a:gdLst>
                  <a:gd name="T0" fmla="*/ 96 w 192"/>
                  <a:gd name="T1" fmla="*/ 192 h 192"/>
                  <a:gd name="T2" fmla="*/ 0 w 192"/>
                  <a:gd name="T3" fmla="*/ 96 h 192"/>
                  <a:gd name="T4" fmla="*/ 96 w 192"/>
                  <a:gd name="T5" fmla="*/ 0 h 192"/>
                  <a:gd name="T6" fmla="*/ 192 w 192"/>
                  <a:gd name="T7" fmla="*/ 96 h 192"/>
                  <a:gd name="T8" fmla="*/ 96 w 192"/>
                  <a:gd name="T9" fmla="*/ 192 h 192"/>
                  <a:gd name="T10" fmla="*/ 48 w 192"/>
                  <a:gd name="T11" fmla="*/ 96 h 192"/>
                  <a:gd name="T12" fmla="*/ 96 w 192"/>
                  <a:gd name="T13" fmla="*/ 144 h 192"/>
                  <a:gd name="T14" fmla="*/ 145 w 192"/>
                  <a:gd name="T15" fmla="*/ 96 h 192"/>
                  <a:gd name="T16" fmla="*/ 96 w 192"/>
                  <a:gd name="T17" fmla="*/ 47 h 192"/>
                  <a:gd name="T18" fmla="*/ 48 w 192"/>
                  <a:gd name="T19" fmla="*/ 96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2" h="192">
                    <a:moveTo>
                      <a:pt x="96" y="192"/>
                    </a:moveTo>
                    <a:lnTo>
                      <a:pt x="0" y="96"/>
                    </a:lnTo>
                    <a:lnTo>
                      <a:pt x="96" y="0"/>
                    </a:lnTo>
                    <a:lnTo>
                      <a:pt x="192" y="96"/>
                    </a:lnTo>
                    <a:lnTo>
                      <a:pt x="96" y="192"/>
                    </a:lnTo>
                    <a:close/>
                    <a:moveTo>
                      <a:pt x="48" y="96"/>
                    </a:moveTo>
                    <a:lnTo>
                      <a:pt x="96" y="144"/>
                    </a:lnTo>
                    <a:lnTo>
                      <a:pt x="145" y="96"/>
                    </a:lnTo>
                    <a:lnTo>
                      <a:pt x="96" y="47"/>
                    </a:lnTo>
                    <a:lnTo>
                      <a:pt x="48" y="96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Rectangle 39"/>
              <p:cNvSpPr>
                <a:spLocks noChangeArrowheads="1"/>
              </p:cNvSpPr>
              <p:nvPr userDrawn="1"/>
            </p:nvSpPr>
            <p:spPr bwMode="auto">
              <a:xfrm>
                <a:off x="342900" y="5000626"/>
                <a:ext cx="153988" cy="30163"/>
              </a:xfrm>
              <a:prstGeom prst="rect">
                <a:avLst/>
              </a:pr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40"/>
              <p:cNvSpPr/>
              <p:nvPr userDrawn="1"/>
            </p:nvSpPr>
            <p:spPr bwMode="auto">
              <a:xfrm>
                <a:off x="1714500" y="4703764"/>
                <a:ext cx="200025" cy="201613"/>
              </a:xfrm>
              <a:custGeom>
                <a:avLst/>
                <a:gdLst>
                  <a:gd name="T0" fmla="*/ 0 w 126"/>
                  <a:gd name="T1" fmla="*/ 95 h 127"/>
                  <a:gd name="T2" fmla="*/ 94 w 126"/>
                  <a:gd name="T3" fmla="*/ 0 h 127"/>
                  <a:gd name="T4" fmla="*/ 126 w 126"/>
                  <a:gd name="T5" fmla="*/ 33 h 127"/>
                  <a:gd name="T6" fmla="*/ 32 w 126"/>
                  <a:gd name="T7" fmla="*/ 127 h 127"/>
                  <a:gd name="T8" fmla="*/ 0 w 126"/>
                  <a:gd name="T9" fmla="*/ 95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" h="127">
                    <a:moveTo>
                      <a:pt x="0" y="95"/>
                    </a:moveTo>
                    <a:lnTo>
                      <a:pt x="94" y="0"/>
                    </a:lnTo>
                    <a:lnTo>
                      <a:pt x="126" y="33"/>
                    </a:lnTo>
                    <a:lnTo>
                      <a:pt x="32" y="127"/>
                    </a:lnTo>
                    <a:lnTo>
                      <a:pt x="0" y="95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41"/>
              <p:cNvSpPr/>
              <p:nvPr userDrawn="1"/>
            </p:nvSpPr>
            <p:spPr bwMode="auto">
              <a:xfrm>
                <a:off x="1714500" y="4703764"/>
                <a:ext cx="200025" cy="201613"/>
              </a:xfrm>
              <a:custGeom>
                <a:avLst/>
                <a:gdLst>
                  <a:gd name="T0" fmla="*/ 32 w 126"/>
                  <a:gd name="T1" fmla="*/ 0 h 127"/>
                  <a:gd name="T2" fmla="*/ 126 w 126"/>
                  <a:gd name="T3" fmla="*/ 95 h 127"/>
                  <a:gd name="T4" fmla="*/ 94 w 126"/>
                  <a:gd name="T5" fmla="*/ 127 h 127"/>
                  <a:gd name="T6" fmla="*/ 0 w 126"/>
                  <a:gd name="T7" fmla="*/ 33 h 127"/>
                  <a:gd name="T8" fmla="*/ 32 w 126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" h="127">
                    <a:moveTo>
                      <a:pt x="32" y="0"/>
                    </a:moveTo>
                    <a:lnTo>
                      <a:pt x="126" y="95"/>
                    </a:lnTo>
                    <a:lnTo>
                      <a:pt x="94" y="127"/>
                    </a:lnTo>
                    <a:lnTo>
                      <a:pt x="0" y="33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42"/>
              <p:cNvSpPr/>
              <p:nvPr userDrawn="1"/>
            </p:nvSpPr>
            <p:spPr bwMode="auto">
              <a:xfrm>
                <a:off x="1814513" y="1727201"/>
                <a:ext cx="68263" cy="65088"/>
              </a:xfrm>
              <a:custGeom>
                <a:avLst/>
                <a:gdLst>
                  <a:gd name="T0" fmla="*/ 43 w 43"/>
                  <a:gd name="T1" fmla="*/ 21 h 42"/>
                  <a:gd name="T2" fmla="*/ 22 w 43"/>
                  <a:gd name="T3" fmla="*/ 42 h 42"/>
                  <a:gd name="T4" fmla="*/ 1 w 43"/>
                  <a:gd name="T5" fmla="*/ 21 h 42"/>
                  <a:gd name="T6" fmla="*/ 21 w 43"/>
                  <a:gd name="T7" fmla="*/ 0 h 42"/>
                  <a:gd name="T8" fmla="*/ 43 w 43"/>
                  <a:gd name="T9" fmla="*/ 2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2">
                    <a:moveTo>
                      <a:pt x="43" y="21"/>
                    </a:moveTo>
                    <a:cubicBezTo>
                      <a:pt x="43" y="32"/>
                      <a:pt x="34" y="42"/>
                      <a:pt x="22" y="42"/>
                    </a:cubicBezTo>
                    <a:cubicBezTo>
                      <a:pt x="10" y="42"/>
                      <a:pt x="1" y="33"/>
                      <a:pt x="1" y="21"/>
                    </a:cubicBezTo>
                    <a:cubicBezTo>
                      <a:pt x="0" y="10"/>
                      <a:pt x="10" y="0"/>
                      <a:pt x="21" y="0"/>
                    </a:cubicBezTo>
                    <a:cubicBezTo>
                      <a:pt x="33" y="0"/>
                      <a:pt x="43" y="9"/>
                      <a:pt x="43" y="21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43"/>
              <p:cNvSpPr/>
              <p:nvPr userDrawn="1"/>
            </p:nvSpPr>
            <p:spPr bwMode="auto">
              <a:xfrm>
                <a:off x="2192338" y="1520826"/>
                <a:ext cx="68263" cy="66675"/>
              </a:xfrm>
              <a:custGeom>
                <a:avLst/>
                <a:gdLst>
                  <a:gd name="T0" fmla="*/ 43 w 43"/>
                  <a:gd name="T1" fmla="*/ 20 h 42"/>
                  <a:gd name="T2" fmla="*/ 22 w 43"/>
                  <a:gd name="T3" fmla="*/ 42 h 42"/>
                  <a:gd name="T4" fmla="*/ 1 w 43"/>
                  <a:gd name="T5" fmla="*/ 21 h 42"/>
                  <a:gd name="T6" fmla="*/ 21 w 43"/>
                  <a:gd name="T7" fmla="*/ 0 h 42"/>
                  <a:gd name="T8" fmla="*/ 43 w 43"/>
                  <a:gd name="T9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2">
                    <a:moveTo>
                      <a:pt x="43" y="20"/>
                    </a:moveTo>
                    <a:cubicBezTo>
                      <a:pt x="43" y="32"/>
                      <a:pt x="34" y="42"/>
                      <a:pt x="22" y="42"/>
                    </a:cubicBezTo>
                    <a:cubicBezTo>
                      <a:pt x="10" y="42"/>
                      <a:pt x="1" y="33"/>
                      <a:pt x="1" y="21"/>
                    </a:cubicBezTo>
                    <a:cubicBezTo>
                      <a:pt x="0" y="10"/>
                      <a:pt x="10" y="0"/>
                      <a:pt x="21" y="0"/>
                    </a:cubicBezTo>
                    <a:cubicBezTo>
                      <a:pt x="33" y="0"/>
                      <a:pt x="43" y="9"/>
                      <a:pt x="43" y="2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44"/>
              <p:cNvSpPr>
                <a:spLocks noEditPoints="1"/>
              </p:cNvSpPr>
              <p:nvPr userDrawn="1"/>
            </p:nvSpPr>
            <p:spPr bwMode="auto">
              <a:xfrm>
                <a:off x="776288" y="2111376"/>
                <a:ext cx="176213" cy="176213"/>
              </a:xfrm>
              <a:custGeom>
                <a:avLst/>
                <a:gdLst>
                  <a:gd name="T0" fmla="*/ 54 w 111"/>
                  <a:gd name="T1" fmla="*/ 0 h 111"/>
                  <a:gd name="T2" fmla="*/ 48 w 111"/>
                  <a:gd name="T3" fmla="*/ 25 h 111"/>
                  <a:gd name="T4" fmla="*/ 56 w 111"/>
                  <a:gd name="T5" fmla="*/ 31 h 111"/>
                  <a:gd name="T6" fmla="*/ 62 w 111"/>
                  <a:gd name="T7" fmla="*/ 6 h 111"/>
                  <a:gd name="T8" fmla="*/ 56 w 111"/>
                  <a:gd name="T9" fmla="*/ 80 h 111"/>
                  <a:gd name="T10" fmla="*/ 48 w 111"/>
                  <a:gd name="T11" fmla="*/ 86 h 111"/>
                  <a:gd name="T12" fmla="*/ 54 w 111"/>
                  <a:gd name="T13" fmla="*/ 111 h 111"/>
                  <a:gd name="T14" fmla="*/ 62 w 111"/>
                  <a:gd name="T15" fmla="*/ 105 h 111"/>
                  <a:gd name="T16" fmla="*/ 56 w 111"/>
                  <a:gd name="T17" fmla="*/ 80 h 111"/>
                  <a:gd name="T18" fmla="*/ 31 w 111"/>
                  <a:gd name="T19" fmla="*/ 55 h 111"/>
                  <a:gd name="T20" fmla="*/ 6 w 111"/>
                  <a:gd name="T21" fmla="*/ 49 h 111"/>
                  <a:gd name="T22" fmla="*/ 0 w 111"/>
                  <a:gd name="T23" fmla="*/ 56 h 111"/>
                  <a:gd name="T24" fmla="*/ 25 w 111"/>
                  <a:gd name="T25" fmla="*/ 63 h 111"/>
                  <a:gd name="T26" fmla="*/ 105 w 111"/>
                  <a:gd name="T27" fmla="*/ 49 h 111"/>
                  <a:gd name="T28" fmla="*/ 79 w 111"/>
                  <a:gd name="T29" fmla="*/ 55 h 111"/>
                  <a:gd name="T30" fmla="*/ 85 w 111"/>
                  <a:gd name="T31" fmla="*/ 63 h 111"/>
                  <a:gd name="T32" fmla="*/ 111 w 111"/>
                  <a:gd name="T33" fmla="*/ 57 h 111"/>
                  <a:gd name="T34" fmla="*/ 105 w 111"/>
                  <a:gd name="T35" fmla="*/ 49 h 111"/>
                  <a:gd name="T36" fmla="*/ 37 w 111"/>
                  <a:gd name="T37" fmla="*/ 39 h 111"/>
                  <a:gd name="T38" fmla="*/ 38 w 111"/>
                  <a:gd name="T39" fmla="*/ 29 h 111"/>
                  <a:gd name="T40" fmla="*/ 16 w 111"/>
                  <a:gd name="T41" fmla="*/ 17 h 111"/>
                  <a:gd name="T42" fmla="*/ 15 w 111"/>
                  <a:gd name="T43" fmla="*/ 27 h 111"/>
                  <a:gd name="T44" fmla="*/ 82 w 111"/>
                  <a:gd name="T45" fmla="*/ 72 h 111"/>
                  <a:gd name="T46" fmla="*/ 72 w 111"/>
                  <a:gd name="T47" fmla="*/ 73 h 111"/>
                  <a:gd name="T48" fmla="*/ 85 w 111"/>
                  <a:gd name="T49" fmla="*/ 95 h 111"/>
                  <a:gd name="T50" fmla="*/ 95 w 111"/>
                  <a:gd name="T51" fmla="*/ 94 h 111"/>
                  <a:gd name="T52" fmla="*/ 82 w 111"/>
                  <a:gd name="T53" fmla="*/ 72 h 111"/>
                  <a:gd name="T54" fmla="*/ 29 w 111"/>
                  <a:gd name="T55" fmla="*/ 73 h 111"/>
                  <a:gd name="T56" fmla="*/ 16 w 111"/>
                  <a:gd name="T57" fmla="*/ 95 h 111"/>
                  <a:gd name="T58" fmla="*/ 26 w 111"/>
                  <a:gd name="T59" fmla="*/ 96 h 111"/>
                  <a:gd name="T60" fmla="*/ 38 w 111"/>
                  <a:gd name="T61" fmla="*/ 73 h 111"/>
                  <a:gd name="T62" fmla="*/ 82 w 111"/>
                  <a:gd name="T63" fmla="*/ 38 h 111"/>
                  <a:gd name="T64" fmla="*/ 94 w 111"/>
                  <a:gd name="T65" fmla="*/ 16 h 111"/>
                  <a:gd name="T66" fmla="*/ 84 w 111"/>
                  <a:gd name="T67" fmla="*/ 16 h 111"/>
                  <a:gd name="T68" fmla="*/ 72 w 111"/>
                  <a:gd name="T69" fmla="*/ 38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1" h="111">
                    <a:moveTo>
                      <a:pt x="56" y="0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51" y="0"/>
                      <a:pt x="48" y="3"/>
                      <a:pt x="48" y="6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8" y="29"/>
                      <a:pt x="51" y="31"/>
                      <a:pt x="54" y="31"/>
                    </a:cubicBezTo>
                    <a:cubicBezTo>
                      <a:pt x="56" y="31"/>
                      <a:pt x="56" y="31"/>
                      <a:pt x="56" y="31"/>
                    </a:cubicBezTo>
                    <a:cubicBezTo>
                      <a:pt x="59" y="31"/>
                      <a:pt x="62" y="29"/>
                      <a:pt x="62" y="25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62" y="3"/>
                      <a:pt x="59" y="0"/>
                      <a:pt x="56" y="0"/>
                    </a:cubicBezTo>
                    <a:close/>
                    <a:moveTo>
                      <a:pt x="56" y="80"/>
                    </a:moveTo>
                    <a:cubicBezTo>
                      <a:pt x="54" y="80"/>
                      <a:pt x="54" y="80"/>
                      <a:pt x="54" y="80"/>
                    </a:cubicBezTo>
                    <a:cubicBezTo>
                      <a:pt x="51" y="80"/>
                      <a:pt x="48" y="83"/>
                      <a:pt x="48" y="86"/>
                    </a:cubicBezTo>
                    <a:cubicBezTo>
                      <a:pt x="48" y="105"/>
                      <a:pt x="48" y="105"/>
                      <a:pt x="48" y="105"/>
                    </a:cubicBezTo>
                    <a:cubicBezTo>
                      <a:pt x="48" y="108"/>
                      <a:pt x="51" y="111"/>
                      <a:pt x="54" y="111"/>
                    </a:cubicBezTo>
                    <a:cubicBezTo>
                      <a:pt x="56" y="111"/>
                      <a:pt x="56" y="111"/>
                      <a:pt x="56" y="111"/>
                    </a:cubicBezTo>
                    <a:cubicBezTo>
                      <a:pt x="59" y="111"/>
                      <a:pt x="62" y="108"/>
                      <a:pt x="62" y="105"/>
                    </a:cubicBezTo>
                    <a:cubicBezTo>
                      <a:pt x="62" y="86"/>
                      <a:pt x="62" y="86"/>
                      <a:pt x="62" y="86"/>
                    </a:cubicBezTo>
                    <a:cubicBezTo>
                      <a:pt x="62" y="83"/>
                      <a:pt x="59" y="80"/>
                      <a:pt x="56" y="80"/>
                    </a:cubicBezTo>
                    <a:close/>
                    <a:moveTo>
                      <a:pt x="31" y="56"/>
                    </a:moveTo>
                    <a:cubicBezTo>
                      <a:pt x="31" y="55"/>
                      <a:pt x="31" y="55"/>
                      <a:pt x="31" y="55"/>
                    </a:cubicBezTo>
                    <a:cubicBezTo>
                      <a:pt x="31" y="51"/>
                      <a:pt x="28" y="49"/>
                      <a:pt x="25" y="49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2" y="49"/>
                      <a:pt x="0" y="51"/>
                      <a:pt x="0" y="55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0"/>
                      <a:pt x="2" y="63"/>
                      <a:pt x="6" y="63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8" y="63"/>
                      <a:pt x="31" y="60"/>
                      <a:pt x="31" y="56"/>
                    </a:cubicBezTo>
                    <a:close/>
                    <a:moveTo>
                      <a:pt x="105" y="49"/>
                    </a:moveTo>
                    <a:cubicBezTo>
                      <a:pt x="85" y="49"/>
                      <a:pt x="85" y="49"/>
                      <a:pt x="85" y="49"/>
                    </a:cubicBezTo>
                    <a:cubicBezTo>
                      <a:pt x="82" y="49"/>
                      <a:pt x="79" y="51"/>
                      <a:pt x="79" y="55"/>
                    </a:cubicBezTo>
                    <a:cubicBezTo>
                      <a:pt x="79" y="57"/>
                      <a:pt x="79" y="57"/>
                      <a:pt x="79" y="57"/>
                    </a:cubicBezTo>
                    <a:cubicBezTo>
                      <a:pt x="79" y="60"/>
                      <a:pt x="82" y="63"/>
                      <a:pt x="85" y="63"/>
                    </a:cubicBezTo>
                    <a:cubicBezTo>
                      <a:pt x="105" y="63"/>
                      <a:pt x="105" y="63"/>
                      <a:pt x="105" y="63"/>
                    </a:cubicBezTo>
                    <a:cubicBezTo>
                      <a:pt x="108" y="63"/>
                      <a:pt x="111" y="60"/>
                      <a:pt x="111" y="57"/>
                    </a:cubicBezTo>
                    <a:cubicBezTo>
                      <a:pt x="111" y="55"/>
                      <a:pt x="111" y="55"/>
                      <a:pt x="111" y="55"/>
                    </a:cubicBezTo>
                    <a:cubicBezTo>
                      <a:pt x="111" y="51"/>
                      <a:pt x="108" y="49"/>
                      <a:pt x="105" y="49"/>
                    </a:cubicBezTo>
                    <a:close/>
                    <a:moveTo>
                      <a:pt x="28" y="39"/>
                    </a:moveTo>
                    <a:cubicBezTo>
                      <a:pt x="31" y="42"/>
                      <a:pt x="35" y="42"/>
                      <a:pt x="37" y="39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41" y="36"/>
                      <a:pt x="40" y="32"/>
                      <a:pt x="38" y="29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2" y="14"/>
                      <a:pt x="18" y="14"/>
                      <a:pt x="16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2" y="20"/>
                      <a:pt x="13" y="24"/>
                      <a:pt x="15" y="27"/>
                    </a:cubicBezTo>
                    <a:lnTo>
                      <a:pt x="28" y="39"/>
                    </a:lnTo>
                    <a:close/>
                    <a:moveTo>
                      <a:pt x="82" y="72"/>
                    </a:moveTo>
                    <a:cubicBezTo>
                      <a:pt x="79" y="70"/>
                      <a:pt x="75" y="70"/>
                      <a:pt x="73" y="72"/>
                    </a:cubicBezTo>
                    <a:cubicBezTo>
                      <a:pt x="72" y="73"/>
                      <a:pt x="72" y="73"/>
                      <a:pt x="72" y="73"/>
                    </a:cubicBezTo>
                    <a:cubicBezTo>
                      <a:pt x="70" y="75"/>
                      <a:pt x="70" y="80"/>
                      <a:pt x="72" y="82"/>
                    </a:cubicBezTo>
                    <a:cubicBezTo>
                      <a:pt x="85" y="95"/>
                      <a:pt x="85" y="95"/>
                      <a:pt x="85" y="95"/>
                    </a:cubicBezTo>
                    <a:cubicBezTo>
                      <a:pt x="88" y="97"/>
                      <a:pt x="92" y="97"/>
                      <a:pt x="95" y="95"/>
                    </a:cubicBezTo>
                    <a:cubicBezTo>
                      <a:pt x="95" y="94"/>
                      <a:pt x="95" y="94"/>
                      <a:pt x="95" y="94"/>
                    </a:cubicBezTo>
                    <a:cubicBezTo>
                      <a:pt x="98" y="91"/>
                      <a:pt x="98" y="87"/>
                      <a:pt x="95" y="85"/>
                    </a:cubicBezTo>
                    <a:lnTo>
                      <a:pt x="82" y="72"/>
                    </a:lnTo>
                    <a:close/>
                    <a:moveTo>
                      <a:pt x="38" y="73"/>
                    </a:moveTo>
                    <a:cubicBezTo>
                      <a:pt x="35" y="70"/>
                      <a:pt x="31" y="70"/>
                      <a:pt x="29" y="73"/>
                    </a:cubicBezTo>
                    <a:cubicBezTo>
                      <a:pt x="16" y="86"/>
                      <a:pt x="16" y="86"/>
                      <a:pt x="16" y="86"/>
                    </a:cubicBezTo>
                    <a:cubicBezTo>
                      <a:pt x="13" y="88"/>
                      <a:pt x="13" y="93"/>
                      <a:pt x="16" y="95"/>
                    </a:cubicBezTo>
                    <a:cubicBezTo>
                      <a:pt x="17" y="96"/>
                      <a:pt x="17" y="96"/>
                      <a:pt x="17" y="96"/>
                    </a:cubicBezTo>
                    <a:cubicBezTo>
                      <a:pt x="19" y="98"/>
                      <a:pt x="23" y="98"/>
                      <a:pt x="26" y="96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41" y="80"/>
                      <a:pt x="41" y="76"/>
                      <a:pt x="38" y="73"/>
                    </a:cubicBezTo>
                    <a:close/>
                    <a:moveTo>
                      <a:pt x="72" y="39"/>
                    </a:moveTo>
                    <a:cubicBezTo>
                      <a:pt x="75" y="41"/>
                      <a:pt x="79" y="41"/>
                      <a:pt x="82" y="38"/>
                    </a:cubicBezTo>
                    <a:cubicBezTo>
                      <a:pt x="94" y="25"/>
                      <a:pt x="94" y="25"/>
                      <a:pt x="94" y="25"/>
                    </a:cubicBezTo>
                    <a:cubicBezTo>
                      <a:pt x="97" y="23"/>
                      <a:pt x="97" y="19"/>
                      <a:pt x="94" y="16"/>
                    </a:cubicBezTo>
                    <a:cubicBezTo>
                      <a:pt x="94" y="16"/>
                      <a:pt x="94" y="16"/>
                      <a:pt x="94" y="16"/>
                    </a:cubicBezTo>
                    <a:cubicBezTo>
                      <a:pt x="91" y="13"/>
                      <a:pt x="87" y="13"/>
                      <a:pt x="84" y="16"/>
                    </a:cubicBezTo>
                    <a:cubicBezTo>
                      <a:pt x="72" y="29"/>
                      <a:pt x="72" y="29"/>
                      <a:pt x="72" y="29"/>
                    </a:cubicBezTo>
                    <a:cubicBezTo>
                      <a:pt x="69" y="31"/>
                      <a:pt x="69" y="36"/>
                      <a:pt x="72" y="38"/>
                    </a:cubicBezTo>
                    <a:lnTo>
                      <a:pt x="72" y="39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45"/>
              <p:cNvSpPr>
                <a:spLocks noEditPoints="1"/>
              </p:cNvSpPr>
              <p:nvPr userDrawn="1"/>
            </p:nvSpPr>
            <p:spPr bwMode="auto">
              <a:xfrm>
                <a:off x="403225" y="6140451"/>
                <a:ext cx="176213" cy="174625"/>
              </a:xfrm>
              <a:custGeom>
                <a:avLst/>
                <a:gdLst>
                  <a:gd name="T0" fmla="*/ 55 w 111"/>
                  <a:gd name="T1" fmla="*/ 0 h 111"/>
                  <a:gd name="T2" fmla="*/ 49 w 111"/>
                  <a:gd name="T3" fmla="*/ 25 h 111"/>
                  <a:gd name="T4" fmla="*/ 57 w 111"/>
                  <a:gd name="T5" fmla="*/ 31 h 111"/>
                  <a:gd name="T6" fmla="*/ 63 w 111"/>
                  <a:gd name="T7" fmla="*/ 6 h 111"/>
                  <a:gd name="T8" fmla="*/ 57 w 111"/>
                  <a:gd name="T9" fmla="*/ 80 h 111"/>
                  <a:gd name="T10" fmla="*/ 49 w 111"/>
                  <a:gd name="T11" fmla="*/ 86 h 111"/>
                  <a:gd name="T12" fmla="*/ 55 w 111"/>
                  <a:gd name="T13" fmla="*/ 111 h 111"/>
                  <a:gd name="T14" fmla="*/ 63 w 111"/>
                  <a:gd name="T15" fmla="*/ 105 h 111"/>
                  <a:gd name="T16" fmla="*/ 57 w 111"/>
                  <a:gd name="T17" fmla="*/ 80 h 111"/>
                  <a:gd name="T18" fmla="*/ 32 w 111"/>
                  <a:gd name="T19" fmla="*/ 54 h 111"/>
                  <a:gd name="T20" fmla="*/ 6 w 111"/>
                  <a:gd name="T21" fmla="*/ 48 h 111"/>
                  <a:gd name="T22" fmla="*/ 0 w 111"/>
                  <a:gd name="T23" fmla="*/ 56 h 111"/>
                  <a:gd name="T24" fmla="*/ 25 w 111"/>
                  <a:gd name="T25" fmla="*/ 62 h 111"/>
                  <a:gd name="T26" fmla="*/ 105 w 111"/>
                  <a:gd name="T27" fmla="*/ 48 h 111"/>
                  <a:gd name="T28" fmla="*/ 80 w 111"/>
                  <a:gd name="T29" fmla="*/ 54 h 111"/>
                  <a:gd name="T30" fmla="*/ 86 w 111"/>
                  <a:gd name="T31" fmla="*/ 62 h 111"/>
                  <a:gd name="T32" fmla="*/ 111 w 111"/>
                  <a:gd name="T33" fmla="*/ 56 h 111"/>
                  <a:gd name="T34" fmla="*/ 105 w 111"/>
                  <a:gd name="T35" fmla="*/ 48 h 111"/>
                  <a:gd name="T36" fmla="*/ 38 w 111"/>
                  <a:gd name="T37" fmla="*/ 39 h 111"/>
                  <a:gd name="T38" fmla="*/ 39 w 111"/>
                  <a:gd name="T39" fmla="*/ 29 h 111"/>
                  <a:gd name="T40" fmla="*/ 16 w 111"/>
                  <a:gd name="T41" fmla="*/ 16 h 111"/>
                  <a:gd name="T42" fmla="*/ 16 w 111"/>
                  <a:gd name="T43" fmla="*/ 26 h 111"/>
                  <a:gd name="T44" fmla="*/ 83 w 111"/>
                  <a:gd name="T45" fmla="*/ 72 h 111"/>
                  <a:gd name="T46" fmla="*/ 73 w 111"/>
                  <a:gd name="T47" fmla="*/ 73 h 111"/>
                  <a:gd name="T48" fmla="*/ 86 w 111"/>
                  <a:gd name="T49" fmla="*/ 94 h 111"/>
                  <a:gd name="T50" fmla="*/ 96 w 111"/>
                  <a:gd name="T51" fmla="*/ 94 h 111"/>
                  <a:gd name="T52" fmla="*/ 83 w 111"/>
                  <a:gd name="T53" fmla="*/ 72 h 111"/>
                  <a:gd name="T54" fmla="*/ 29 w 111"/>
                  <a:gd name="T55" fmla="*/ 72 h 111"/>
                  <a:gd name="T56" fmla="*/ 17 w 111"/>
                  <a:gd name="T57" fmla="*/ 95 h 111"/>
                  <a:gd name="T58" fmla="*/ 27 w 111"/>
                  <a:gd name="T59" fmla="*/ 95 h 111"/>
                  <a:gd name="T60" fmla="*/ 39 w 111"/>
                  <a:gd name="T61" fmla="*/ 73 h 111"/>
                  <a:gd name="T62" fmla="*/ 73 w 111"/>
                  <a:gd name="T63" fmla="*/ 38 h 111"/>
                  <a:gd name="T64" fmla="*/ 95 w 111"/>
                  <a:gd name="T65" fmla="*/ 25 h 111"/>
                  <a:gd name="T66" fmla="*/ 94 w 111"/>
                  <a:gd name="T67" fmla="*/ 15 h 111"/>
                  <a:gd name="T68" fmla="*/ 72 w 111"/>
                  <a:gd name="T69" fmla="*/ 28 h 111"/>
                  <a:gd name="T70" fmla="*/ 73 w 111"/>
                  <a:gd name="T71" fmla="*/ 38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1" h="111">
                    <a:moveTo>
                      <a:pt x="57" y="0"/>
                    </a:moveTo>
                    <a:cubicBezTo>
                      <a:pt x="55" y="0"/>
                      <a:pt x="55" y="0"/>
                      <a:pt x="55" y="0"/>
                    </a:cubicBezTo>
                    <a:cubicBezTo>
                      <a:pt x="52" y="0"/>
                      <a:pt x="49" y="3"/>
                      <a:pt x="49" y="6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8"/>
                      <a:pt x="52" y="31"/>
                      <a:pt x="55" y="31"/>
                    </a:cubicBezTo>
                    <a:cubicBezTo>
                      <a:pt x="57" y="31"/>
                      <a:pt x="57" y="31"/>
                      <a:pt x="57" y="31"/>
                    </a:cubicBezTo>
                    <a:cubicBezTo>
                      <a:pt x="60" y="31"/>
                      <a:pt x="63" y="28"/>
                      <a:pt x="63" y="25"/>
                    </a:cubicBezTo>
                    <a:cubicBezTo>
                      <a:pt x="63" y="6"/>
                      <a:pt x="63" y="6"/>
                      <a:pt x="63" y="6"/>
                    </a:cubicBezTo>
                    <a:cubicBezTo>
                      <a:pt x="63" y="3"/>
                      <a:pt x="60" y="0"/>
                      <a:pt x="57" y="0"/>
                    </a:cubicBezTo>
                    <a:close/>
                    <a:moveTo>
                      <a:pt x="57" y="80"/>
                    </a:moveTo>
                    <a:cubicBezTo>
                      <a:pt x="55" y="80"/>
                      <a:pt x="55" y="80"/>
                      <a:pt x="55" y="80"/>
                    </a:cubicBezTo>
                    <a:cubicBezTo>
                      <a:pt x="52" y="80"/>
                      <a:pt x="49" y="82"/>
                      <a:pt x="49" y="86"/>
                    </a:cubicBezTo>
                    <a:cubicBezTo>
                      <a:pt x="49" y="105"/>
                      <a:pt x="49" y="105"/>
                      <a:pt x="49" y="105"/>
                    </a:cubicBezTo>
                    <a:cubicBezTo>
                      <a:pt x="49" y="108"/>
                      <a:pt x="52" y="111"/>
                      <a:pt x="55" y="111"/>
                    </a:cubicBezTo>
                    <a:cubicBezTo>
                      <a:pt x="57" y="111"/>
                      <a:pt x="57" y="111"/>
                      <a:pt x="57" y="111"/>
                    </a:cubicBezTo>
                    <a:cubicBezTo>
                      <a:pt x="60" y="111"/>
                      <a:pt x="63" y="108"/>
                      <a:pt x="63" y="105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82"/>
                      <a:pt x="60" y="80"/>
                      <a:pt x="57" y="80"/>
                    </a:cubicBezTo>
                    <a:close/>
                    <a:moveTo>
                      <a:pt x="32" y="56"/>
                    </a:moveTo>
                    <a:cubicBezTo>
                      <a:pt x="32" y="54"/>
                      <a:pt x="32" y="54"/>
                      <a:pt x="32" y="54"/>
                    </a:cubicBezTo>
                    <a:cubicBezTo>
                      <a:pt x="32" y="51"/>
                      <a:pt x="29" y="48"/>
                      <a:pt x="25" y="48"/>
                    </a:cubicBezTo>
                    <a:cubicBezTo>
                      <a:pt x="6" y="48"/>
                      <a:pt x="6" y="48"/>
                      <a:pt x="6" y="48"/>
                    </a:cubicBezTo>
                    <a:cubicBezTo>
                      <a:pt x="3" y="48"/>
                      <a:pt x="0" y="51"/>
                      <a:pt x="0" y="5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0"/>
                      <a:pt x="3" y="62"/>
                      <a:pt x="6" y="62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9" y="62"/>
                      <a:pt x="32" y="60"/>
                      <a:pt x="32" y="56"/>
                    </a:cubicBezTo>
                    <a:close/>
                    <a:moveTo>
                      <a:pt x="105" y="48"/>
                    </a:moveTo>
                    <a:cubicBezTo>
                      <a:pt x="86" y="48"/>
                      <a:pt x="86" y="48"/>
                      <a:pt x="86" y="48"/>
                    </a:cubicBezTo>
                    <a:cubicBezTo>
                      <a:pt x="83" y="48"/>
                      <a:pt x="80" y="51"/>
                      <a:pt x="80" y="54"/>
                    </a:cubicBezTo>
                    <a:cubicBezTo>
                      <a:pt x="80" y="56"/>
                      <a:pt x="80" y="56"/>
                      <a:pt x="80" y="56"/>
                    </a:cubicBezTo>
                    <a:cubicBezTo>
                      <a:pt x="80" y="60"/>
                      <a:pt x="83" y="62"/>
                      <a:pt x="86" y="62"/>
                    </a:cubicBezTo>
                    <a:cubicBezTo>
                      <a:pt x="105" y="62"/>
                      <a:pt x="105" y="62"/>
                      <a:pt x="105" y="62"/>
                    </a:cubicBezTo>
                    <a:cubicBezTo>
                      <a:pt x="109" y="62"/>
                      <a:pt x="111" y="60"/>
                      <a:pt x="111" y="56"/>
                    </a:cubicBezTo>
                    <a:cubicBezTo>
                      <a:pt x="111" y="54"/>
                      <a:pt x="111" y="54"/>
                      <a:pt x="111" y="54"/>
                    </a:cubicBezTo>
                    <a:cubicBezTo>
                      <a:pt x="111" y="51"/>
                      <a:pt x="109" y="48"/>
                      <a:pt x="105" y="48"/>
                    </a:cubicBezTo>
                    <a:close/>
                    <a:moveTo>
                      <a:pt x="29" y="39"/>
                    </a:moveTo>
                    <a:cubicBezTo>
                      <a:pt x="31" y="41"/>
                      <a:pt x="36" y="41"/>
                      <a:pt x="38" y="39"/>
                    </a:cubicBezTo>
                    <a:cubicBezTo>
                      <a:pt x="39" y="38"/>
                      <a:pt x="39" y="38"/>
                      <a:pt x="39" y="38"/>
                    </a:cubicBezTo>
                    <a:cubicBezTo>
                      <a:pt x="41" y="36"/>
                      <a:pt x="41" y="31"/>
                      <a:pt x="39" y="2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3" y="14"/>
                      <a:pt x="19" y="14"/>
                      <a:pt x="16" y="16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3" y="20"/>
                      <a:pt x="13" y="24"/>
                      <a:pt x="16" y="26"/>
                    </a:cubicBezTo>
                    <a:lnTo>
                      <a:pt x="29" y="39"/>
                    </a:lnTo>
                    <a:close/>
                    <a:moveTo>
                      <a:pt x="83" y="72"/>
                    </a:moveTo>
                    <a:cubicBezTo>
                      <a:pt x="80" y="69"/>
                      <a:pt x="76" y="69"/>
                      <a:pt x="74" y="72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0" y="75"/>
                      <a:pt x="70" y="79"/>
                      <a:pt x="73" y="82"/>
                    </a:cubicBezTo>
                    <a:cubicBezTo>
                      <a:pt x="86" y="94"/>
                      <a:pt x="86" y="94"/>
                      <a:pt x="86" y="94"/>
                    </a:cubicBezTo>
                    <a:cubicBezTo>
                      <a:pt x="89" y="97"/>
                      <a:pt x="93" y="97"/>
                      <a:pt x="95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8" y="91"/>
                      <a:pt x="98" y="87"/>
                      <a:pt x="96" y="84"/>
                    </a:cubicBezTo>
                    <a:lnTo>
                      <a:pt x="83" y="72"/>
                    </a:lnTo>
                    <a:close/>
                    <a:moveTo>
                      <a:pt x="39" y="72"/>
                    </a:moveTo>
                    <a:cubicBezTo>
                      <a:pt x="36" y="70"/>
                      <a:pt x="32" y="70"/>
                      <a:pt x="29" y="72"/>
                    </a:cubicBezTo>
                    <a:cubicBezTo>
                      <a:pt x="17" y="85"/>
                      <a:pt x="17" y="85"/>
                      <a:pt x="17" y="85"/>
                    </a:cubicBezTo>
                    <a:cubicBezTo>
                      <a:pt x="14" y="88"/>
                      <a:pt x="14" y="92"/>
                      <a:pt x="17" y="95"/>
                    </a:cubicBezTo>
                    <a:cubicBezTo>
                      <a:pt x="17" y="95"/>
                      <a:pt x="17" y="95"/>
                      <a:pt x="17" y="95"/>
                    </a:cubicBezTo>
                    <a:cubicBezTo>
                      <a:pt x="20" y="98"/>
                      <a:pt x="24" y="98"/>
                      <a:pt x="27" y="95"/>
                    </a:cubicBezTo>
                    <a:cubicBezTo>
                      <a:pt x="39" y="82"/>
                      <a:pt x="39" y="82"/>
                      <a:pt x="39" y="82"/>
                    </a:cubicBezTo>
                    <a:cubicBezTo>
                      <a:pt x="42" y="80"/>
                      <a:pt x="42" y="75"/>
                      <a:pt x="39" y="73"/>
                    </a:cubicBezTo>
                    <a:lnTo>
                      <a:pt x="39" y="72"/>
                    </a:lnTo>
                    <a:close/>
                    <a:moveTo>
                      <a:pt x="73" y="38"/>
                    </a:moveTo>
                    <a:cubicBezTo>
                      <a:pt x="76" y="41"/>
                      <a:pt x="80" y="41"/>
                      <a:pt x="82" y="38"/>
                    </a:cubicBezTo>
                    <a:cubicBezTo>
                      <a:pt x="95" y="25"/>
                      <a:pt x="95" y="25"/>
                      <a:pt x="95" y="25"/>
                    </a:cubicBezTo>
                    <a:cubicBezTo>
                      <a:pt x="98" y="23"/>
                      <a:pt x="97" y="18"/>
                      <a:pt x="95" y="16"/>
                    </a:cubicBezTo>
                    <a:cubicBezTo>
                      <a:pt x="94" y="15"/>
                      <a:pt x="94" y="15"/>
                      <a:pt x="94" y="15"/>
                    </a:cubicBezTo>
                    <a:cubicBezTo>
                      <a:pt x="92" y="13"/>
                      <a:pt x="88" y="13"/>
                      <a:pt x="85" y="15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0" y="31"/>
                      <a:pt x="70" y="35"/>
                      <a:pt x="72" y="38"/>
                    </a:cubicBezTo>
                    <a:lnTo>
                      <a:pt x="73" y="38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46"/>
              <p:cNvSpPr/>
              <p:nvPr userDrawn="1"/>
            </p:nvSpPr>
            <p:spPr bwMode="auto">
              <a:xfrm>
                <a:off x="1619250" y="777876"/>
                <a:ext cx="36513" cy="80963"/>
              </a:xfrm>
              <a:custGeom>
                <a:avLst/>
                <a:gdLst>
                  <a:gd name="T0" fmla="*/ 13 w 23"/>
                  <a:gd name="T1" fmla="*/ 0 h 51"/>
                  <a:gd name="T2" fmla="*/ 10 w 23"/>
                  <a:gd name="T3" fmla="*/ 0 h 51"/>
                  <a:gd name="T4" fmla="*/ 0 w 23"/>
                  <a:gd name="T5" fmla="*/ 10 h 51"/>
                  <a:gd name="T6" fmla="*/ 0 w 23"/>
                  <a:gd name="T7" fmla="*/ 41 h 51"/>
                  <a:gd name="T8" fmla="*/ 10 w 23"/>
                  <a:gd name="T9" fmla="*/ 51 h 51"/>
                  <a:gd name="T10" fmla="*/ 13 w 23"/>
                  <a:gd name="T11" fmla="*/ 51 h 51"/>
                  <a:gd name="T12" fmla="*/ 23 w 23"/>
                  <a:gd name="T13" fmla="*/ 41 h 51"/>
                  <a:gd name="T14" fmla="*/ 23 w 23"/>
                  <a:gd name="T15" fmla="*/ 10 h 51"/>
                  <a:gd name="T16" fmla="*/ 13 w 23"/>
                  <a:gd name="T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51">
                    <a:moveTo>
                      <a:pt x="13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7"/>
                      <a:pt x="5" y="51"/>
                      <a:pt x="10" y="51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8" y="51"/>
                      <a:pt x="23" y="47"/>
                      <a:pt x="23" y="41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5"/>
                      <a:pt x="18" y="0"/>
                      <a:pt x="13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47"/>
              <p:cNvSpPr/>
              <p:nvPr userDrawn="1"/>
            </p:nvSpPr>
            <p:spPr bwMode="auto">
              <a:xfrm>
                <a:off x="1619250" y="912814"/>
                <a:ext cx="36513" cy="80963"/>
              </a:xfrm>
              <a:custGeom>
                <a:avLst/>
                <a:gdLst>
                  <a:gd name="T0" fmla="*/ 13 w 23"/>
                  <a:gd name="T1" fmla="*/ 0 h 51"/>
                  <a:gd name="T2" fmla="*/ 10 w 23"/>
                  <a:gd name="T3" fmla="*/ 0 h 51"/>
                  <a:gd name="T4" fmla="*/ 0 w 23"/>
                  <a:gd name="T5" fmla="*/ 10 h 51"/>
                  <a:gd name="T6" fmla="*/ 0 w 23"/>
                  <a:gd name="T7" fmla="*/ 41 h 51"/>
                  <a:gd name="T8" fmla="*/ 10 w 23"/>
                  <a:gd name="T9" fmla="*/ 51 h 51"/>
                  <a:gd name="T10" fmla="*/ 13 w 23"/>
                  <a:gd name="T11" fmla="*/ 51 h 51"/>
                  <a:gd name="T12" fmla="*/ 23 w 23"/>
                  <a:gd name="T13" fmla="*/ 41 h 51"/>
                  <a:gd name="T14" fmla="*/ 23 w 23"/>
                  <a:gd name="T15" fmla="*/ 10 h 51"/>
                  <a:gd name="T16" fmla="*/ 13 w 23"/>
                  <a:gd name="T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51">
                    <a:moveTo>
                      <a:pt x="13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7"/>
                      <a:pt x="5" y="51"/>
                      <a:pt x="10" y="51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8" y="51"/>
                      <a:pt x="23" y="47"/>
                      <a:pt x="23" y="41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5"/>
                      <a:pt x="18" y="0"/>
                      <a:pt x="13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48"/>
              <p:cNvSpPr/>
              <p:nvPr userDrawn="1"/>
            </p:nvSpPr>
            <p:spPr bwMode="auto">
              <a:xfrm>
                <a:off x="1663700" y="868364"/>
                <a:ext cx="82550" cy="36513"/>
              </a:xfrm>
              <a:custGeom>
                <a:avLst/>
                <a:gdLst>
                  <a:gd name="T0" fmla="*/ 42 w 52"/>
                  <a:gd name="T1" fmla="*/ 0 h 23"/>
                  <a:gd name="T2" fmla="*/ 11 w 52"/>
                  <a:gd name="T3" fmla="*/ 0 h 23"/>
                  <a:gd name="T4" fmla="*/ 0 w 52"/>
                  <a:gd name="T5" fmla="*/ 10 h 23"/>
                  <a:gd name="T6" fmla="*/ 0 w 52"/>
                  <a:gd name="T7" fmla="*/ 13 h 23"/>
                  <a:gd name="T8" fmla="*/ 11 w 52"/>
                  <a:gd name="T9" fmla="*/ 23 h 23"/>
                  <a:gd name="T10" fmla="*/ 42 w 52"/>
                  <a:gd name="T11" fmla="*/ 23 h 23"/>
                  <a:gd name="T12" fmla="*/ 52 w 52"/>
                  <a:gd name="T13" fmla="*/ 13 h 23"/>
                  <a:gd name="T14" fmla="*/ 52 w 52"/>
                  <a:gd name="T15" fmla="*/ 10 h 23"/>
                  <a:gd name="T16" fmla="*/ 42 w 52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23">
                    <a:moveTo>
                      <a:pt x="42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8"/>
                      <a:pt x="5" y="23"/>
                      <a:pt x="11" y="23"/>
                    </a:cubicBezTo>
                    <a:cubicBezTo>
                      <a:pt x="42" y="23"/>
                      <a:pt x="42" y="23"/>
                      <a:pt x="42" y="23"/>
                    </a:cubicBezTo>
                    <a:cubicBezTo>
                      <a:pt x="47" y="23"/>
                      <a:pt x="52" y="18"/>
                      <a:pt x="52" y="13"/>
                    </a:cubicBezTo>
                    <a:cubicBezTo>
                      <a:pt x="52" y="10"/>
                      <a:pt x="52" y="10"/>
                      <a:pt x="52" y="10"/>
                    </a:cubicBezTo>
                    <a:cubicBezTo>
                      <a:pt x="52" y="4"/>
                      <a:pt x="47" y="0"/>
                      <a:pt x="42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49"/>
              <p:cNvSpPr/>
              <p:nvPr userDrawn="1"/>
            </p:nvSpPr>
            <p:spPr bwMode="auto">
              <a:xfrm>
                <a:off x="1528763" y="868364"/>
                <a:ext cx="80963" cy="36513"/>
              </a:xfrm>
              <a:custGeom>
                <a:avLst/>
                <a:gdLst>
                  <a:gd name="T0" fmla="*/ 41 w 51"/>
                  <a:gd name="T1" fmla="*/ 0 h 23"/>
                  <a:gd name="T2" fmla="*/ 10 w 51"/>
                  <a:gd name="T3" fmla="*/ 0 h 23"/>
                  <a:gd name="T4" fmla="*/ 0 w 51"/>
                  <a:gd name="T5" fmla="*/ 10 h 23"/>
                  <a:gd name="T6" fmla="*/ 0 w 51"/>
                  <a:gd name="T7" fmla="*/ 13 h 23"/>
                  <a:gd name="T8" fmla="*/ 10 w 51"/>
                  <a:gd name="T9" fmla="*/ 23 h 23"/>
                  <a:gd name="T10" fmla="*/ 41 w 51"/>
                  <a:gd name="T11" fmla="*/ 23 h 23"/>
                  <a:gd name="T12" fmla="*/ 51 w 51"/>
                  <a:gd name="T13" fmla="*/ 13 h 23"/>
                  <a:gd name="T14" fmla="*/ 51 w 51"/>
                  <a:gd name="T15" fmla="*/ 10 h 23"/>
                  <a:gd name="T16" fmla="*/ 41 w 51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23">
                    <a:moveTo>
                      <a:pt x="41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8"/>
                      <a:pt x="5" y="23"/>
                      <a:pt x="10" y="23"/>
                    </a:cubicBezTo>
                    <a:cubicBezTo>
                      <a:pt x="41" y="23"/>
                      <a:pt x="41" y="23"/>
                      <a:pt x="41" y="23"/>
                    </a:cubicBezTo>
                    <a:cubicBezTo>
                      <a:pt x="47" y="23"/>
                      <a:pt x="51" y="18"/>
                      <a:pt x="51" y="13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4"/>
                      <a:pt x="47" y="0"/>
                      <a:pt x="41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50"/>
              <p:cNvSpPr/>
              <p:nvPr userDrawn="1"/>
            </p:nvSpPr>
            <p:spPr bwMode="auto">
              <a:xfrm>
                <a:off x="403225" y="4087814"/>
                <a:ext cx="341313" cy="342900"/>
              </a:xfrm>
              <a:custGeom>
                <a:avLst/>
                <a:gdLst>
                  <a:gd name="T0" fmla="*/ 215 w 215"/>
                  <a:gd name="T1" fmla="*/ 108 h 216"/>
                  <a:gd name="T2" fmla="*/ 215 w 215"/>
                  <a:gd name="T3" fmla="*/ 108 h 216"/>
                  <a:gd name="T4" fmla="*/ 108 w 215"/>
                  <a:gd name="T5" fmla="*/ 0 h 216"/>
                  <a:gd name="T6" fmla="*/ 0 w 215"/>
                  <a:gd name="T7" fmla="*/ 108 h 216"/>
                  <a:gd name="T8" fmla="*/ 108 w 215"/>
                  <a:gd name="T9" fmla="*/ 216 h 216"/>
                  <a:gd name="T10" fmla="*/ 215 w 215"/>
                  <a:gd name="T11" fmla="*/ 108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5" h="216">
                    <a:moveTo>
                      <a:pt x="215" y="108"/>
                    </a:moveTo>
                    <a:cubicBezTo>
                      <a:pt x="215" y="108"/>
                      <a:pt x="215" y="108"/>
                      <a:pt x="215" y="108"/>
                    </a:cubicBezTo>
                    <a:cubicBezTo>
                      <a:pt x="156" y="108"/>
                      <a:pt x="108" y="60"/>
                      <a:pt x="108" y="0"/>
                    </a:cubicBezTo>
                    <a:cubicBezTo>
                      <a:pt x="108" y="60"/>
                      <a:pt x="59" y="108"/>
                      <a:pt x="0" y="108"/>
                    </a:cubicBezTo>
                    <a:cubicBezTo>
                      <a:pt x="59" y="108"/>
                      <a:pt x="108" y="156"/>
                      <a:pt x="108" y="216"/>
                    </a:cubicBezTo>
                    <a:cubicBezTo>
                      <a:pt x="108" y="156"/>
                      <a:pt x="156" y="108"/>
                      <a:pt x="215" y="108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51"/>
              <p:cNvSpPr/>
              <p:nvPr userDrawn="1"/>
            </p:nvSpPr>
            <p:spPr bwMode="auto">
              <a:xfrm>
                <a:off x="806450" y="6380164"/>
                <a:ext cx="342900" cy="341313"/>
              </a:xfrm>
              <a:custGeom>
                <a:avLst/>
                <a:gdLst>
                  <a:gd name="T0" fmla="*/ 216 w 216"/>
                  <a:gd name="T1" fmla="*/ 107 h 215"/>
                  <a:gd name="T2" fmla="*/ 216 w 216"/>
                  <a:gd name="T3" fmla="*/ 107 h 215"/>
                  <a:gd name="T4" fmla="*/ 108 w 216"/>
                  <a:gd name="T5" fmla="*/ 0 h 215"/>
                  <a:gd name="T6" fmla="*/ 0 w 216"/>
                  <a:gd name="T7" fmla="*/ 107 h 215"/>
                  <a:gd name="T8" fmla="*/ 108 w 216"/>
                  <a:gd name="T9" fmla="*/ 215 h 215"/>
                  <a:gd name="T10" fmla="*/ 216 w 216"/>
                  <a:gd name="T11" fmla="*/ 107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6" h="215">
                    <a:moveTo>
                      <a:pt x="216" y="107"/>
                    </a:moveTo>
                    <a:cubicBezTo>
                      <a:pt x="216" y="107"/>
                      <a:pt x="216" y="107"/>
                      <a:pt x="216" y="107"/>
                    </a:cubicBezTo>
                    <a:cubicBezTo>
                      <a:pt x="156" y="107"/>
                      <a:pt x="108" y="59"/>
                      <a:pt x="108" y="0"/>
                    </a:cubicBezTo>
                    <a:cubicBezTo>
                      <a:pt x="108" y="59"/>
                      <a:pt x="60" y="107"/>
                      <a:pt x="0" y="107"/>
                    </a:cubicBezTo>
                    <a:cubicBezTo>
                      <a:pt x="60" y="107"/>
                      <a:pt x="108" y="156"/>
                      <a:pt x="108" y="215"/>
                    </a:cubicBezTo>
                    <a:cubicBezTo>
                      <a:pt x="108" y="156"/>
                      <a:pt x="156" y="107"/>
                      <a:pt x="216" y="107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52"/>
              <p:cNvSpPr/>
              <p:nvPr userDrawn="1"/>
            </p:nvSpPr>
            <p:spPr bwMode="auto">
              <a:xfrm>
                <a:off x="438150" y="1663701"/>
                <a:ext cx="255588" cy="255588"/>
              </a:xfrm>
              <a:custGeom>
                <a:avLst/>
                <a:gdLst>
                  <a:gd name="T0" fmla="*/ 161 w 161"/>
                  <a:gd name="T1" fmla="*/ 81 h 162"/>
                  <a:gd name="T2" fmla="*/ 161 w 161"/>
                  <a:gd name="T3" fmla="*/ 81 h 162"/>
                  <a:gd name="T4" fmla="*/ 81 w 161"/>
                  <a:gd name="T5" fmla="*/ 0 h 162"/>
                  <a:gd name="T6" fmla="*/ 0 w 161"/>
                  <a:gd name="T7" fmla="*/ 81 h 162"/>
                  <a:gd name="T8" fmla="*/ 81 w 161"/>
                  <a:gd name="T9" fmla="*/ 162 h 162"/>
                  <a:gd name="T10" fmla="*/ 161 w 161"/>
                  <a:gd name="T11" fmla="*/ 81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1" h="162">
                    <a:moveTo>
                      <a:pt x="161" y="81"/>
                    </a:moveTo>
                    <a:cubicBezTo>
                      <a:pt x="161" y="81"/>
                      <a:pt x="161" y="81"/>
                      <a:pt x="161" y="81"/>
                    </a:cubicBezTo>
                    <a:cubicBezTo>
                      <a:pt x="117" y="81"/>
                      <a:pt x="81" y="45"/>
                      <a:pt x="81" y="0"/>
                    </a:cubicBezTo>
                    <a:cubicBezTo>
                      <a:pt x="81" y="45"/>
                      <a:pt x="44" y="81"/>
                      <a:pt x="0" y="81"/>
                    </a:cubicBezTo>
                    <a:cubicBezTo>
                      <a:pt x="44" y="81"/>
                      <a:pt x="81" y="117"/>
                      <a:pt x="81" y="162"/>
                    </a:cubicBezTo>
                    <a:cubicBezTo>
                      <a:pt x="81" y="117"/>
                      <a:pt x="117" y="81"/>
                      <a:pt x="161" y="81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53"/>
              <p:cNvSpPr/>
              <p:nvPr userDrawn="1"/>
            </p:nvSpPr>
            <p:spPr bwMode="auto">
              <a:xfrm>
                <a:off x="153988" y="2238376"/>
                <a:ext cx="120650" cy="179388"/>
              </a:xfrm>
              <a:custGeom>
                <a:avLst/>
                <a:gdLst>
                  <a:gd name="T0" fmla="*/ 4 w 76"/>
                  <a:gd name="T1" fmla="*/ 85 h 113"/>
                  <a:gd name="T2" fmla="*/ 40 w 76"/>
                  <a:gd name="T3" fmla="*/ 13 h 113"/>
                  <a:gd name="T4" fmla="*/ 64 w 76"/>
                  <a:gd name="T5" fmla="*/ 5 h 113"/>
                  <a:gd name="T6" fmla="*/ 64 w 76"/>
                  <a:gd name="T7" fmla="*/ 5 h 113"/>
                  <a:gd name="T8" fmla="*/ 72 w 76"/>
                  <a:gd name="T9" fmla="*/ 29 h 113"/>
                  <a:gd name="T10" fmla="*/ 36 w 76"/>
                  <a:gd name="T11" fmla="*/ 100 h 113"/>
                  <a:gd name="T12" fmla="*/ 12 w 76"/>
                  <a:gd name="T13" fmla="*/ 108 h 113"/>
                  <a:gd name="T14" fmla="*/ 12 w 76"/>
                  <a:gd name="T15" fmla="*/ 108 h 113"/>
                  <a:gd name="T16" fmla="*/ 4 w 76"/>
                  <a:gd name="T17" fmla="*/ 8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113">
                    <a:moveTo>
                      <a:pt x="4" y="85"/>
                    </a:moveTo>
                    <a:cubicBezTo>
                      <a:pt x="40" y="13"/>
                      <a:pt x="40" y="13"/>
                      <a:pt x="40" y="13"/>
                    </a:cubicBezTo>
                    <a:cubicBezTo>
                      <a:pt x="44" y="4"/>
                      <a:pt x="55" y="0"/>
                      <a:pt x="64" y="5"/>
                    </a:cubicBezTo>
                    <a:cubicBezTo>
                      <a:pt x="64" y="5"/>
                      <a:pt x="64" y="5"/>
                      <a:pt x="64" y="5"/>
                    </a:cubicBezTo>
                    <a:cubicBezTo>
                      <a:pt x="73" y="9"/>
                      <a:pt x="76" y="20"/>
                      <a:pt x="72" y="29"/>
                    </a:cubicBezTo>
                    <a:cubicBezTo>
                      <a:pt x="36" y="100"/>
                      <a:pt x="36" y="100"/>
                      <a:pt x="36" y="100"/>
                    </a:cubicBezTo>
                    <a:cubicBezTo>
                      <a:pt x="31" y="109"/>
                      <a:pt x="21" y="113"/>
                      <a:pt x="12" y="108"/>
                    </a:cubicBezTo>
                    <a:cubicBezTo>
                      <a:pt x="12" y="108"/>
                      <a:pt x="12" y="108"/>
                      <a:pt x="12" y="108"/>
                    </a:cubicBezTo>
                    <a:cubicBezTo>
                      <a:pt x="3" y="104"/>
                      <a:pt x="0" y="93"/>
                      <a:pt x="4" y="85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54"/>
              <p:cNvSpPr/>
              <p:nvPr userDrawn="1"/>
            </p:nvSpPr>
            <p:spPr bwMode="auto">
              <a:xfrm>
                <a:off x="222250" y="2376489"/>
                <a:ext cx="122238" cy="177800"/>
              </a:xfrm>
              <a:custGeom>
                <a:avLst/>
                <a:gdLst>
                  <a:gd name="T0" fmla="*/ 4 w 77"/>
                  <a:gd name="T1" fmla="*/ 84 h 112"/>
                  <a:gd name="T2" fmla="*/ 40 w 77"/>
                  <a:gd name="T3" fmla="*/ 12 h 112"/>
                  <a:gd name="T4" fmla="*/ 64 w 77"/>
                  <a:gd name="T5" fmla="*/ 4 h 112"/>
                  <a:gd name="T6" fmla="*/ 64 w 77"/>
                  <a:gd name="T7" fmla="*/ 4 h 112"/>
                  <a:gd name="T8" fmla="*/ 72 w 77"/>
                  <a:gd name="T9" fmla="*/ 28 h 112"/>
                  <a:gd name="T10" fmla="*/ 36 w 77"/>
                  <a:gd name="T11" fmla="*/ 100 h 112"/>
                  <a:gd name="T12" fmla="*/ 12 w 77"/>
                  <a:gd name="T13" fmla="*/ 108 h 112"/>
                  <a:gd name="T14" fmla="*/ 12 w 77"/>
                  <a:gd name="T15" fmla="*/ 108 h 112"/>
                  <a:gd name="T16" fmla="*/ 4 w 77"/>
                  <a:gd name="T17" fmla="*/ 84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112">
                    <a:moveTo>
                      <a:pt x="4" y="84"/>
                    </a:moveTo>
                    <a:cubicBezTo>
                      <a:pt x="40" y="12"/>
                      <a:pt x="40" y="12"/>
                      <a:pt x="40" y="12"/>
                    </a:cubicBezTo>
                    <a:cubicBezTo>
                      <a:pt x="45" y="3"/>
                      <a:pt x="56" y="0"/>
                      <a:pt x="64" y="4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73" y="9"/>
                      <a:pt x="77" y="19"/>
                      <a:pt x="72" y="28"/>
                    </a:cubicBezTo>
                    <a:cubicBezTo>
                      <a:pt x="36" y="100"/>
                      <a:pt x="36" y="100"/>
                      <a:pt x="36" y="100"/>
                    </a:cubicBezTo>
                    <a:cubicBezTo>
                      <a:pt x="32" y="109"/>
                      <a:pt x="21" y="112"/>
                      <a:pt x="12" y="108"/>
                    </a:cubicBezTo>
                    <a:cubicBezTo>
                      <a:pt x="12" y="108"/>
                      <a:pt x="12" y="108"/>
                      <a:pt x="12" y="108"/>
                    </a:cubicBezTo>
                    <a:cubicBezTo>
                      <a:pt x="4" y="103"/>
                      <a:pt x="0" y="93"/>
                      <a:pt x="4" y="84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55"/>
              <p:cNvSpPr/>
              <p:nvPr userDrawn="1"/>
            </p:nvSpPr>
            <p:spPr bwMode="auto">
              <a:xfrm>
                <a:off x="155575" y="2359026"/>
                <a:ext cx="185738" cy="80963"/>
              </a:xfrm>
              <a:custGeom>
                <a:avLst/>
                <a:gdLst>
                  <a:gd name="T0" fmla="*/ 22 w 117"/>
                  <a:gd name="T1" fmla="*/ 1 h 51"/>
                  <a:gd name="T2" fmla="*/ 101 w 117"/>
                  <a:gd name="T3" fmla="*/ 14 h 51"/>
                  <a:gd name="T4" fmla="*/ 116 w 117"/>
                  <a:gd name="T5" fmla="*/ 34 h 51"/>
                  <a:gd name="T6" fmla="*/ 116 w 117"/>
                  <a:gd name="T7" fmla="*/ 34 h 51"/>
                  <a:gd name="T8" fmla="*/ 95 w 117"/>
                  <a:gd name="T9" fmla="*/ 49 h 51"/>
                  <a:gd name="T10" fmla="*/ 16 w 117"/>
                  <a:gd name="T11" fmla="*/ 36 h 51"/>
                  <a:gd name="T12" fmla="*/ 1 w 117"/>
                  <a:gd name="T13" fmla="*/ 16 h 51"/>
                  <a:gd name="T14" fmla="*/ 1 w 117"/>
                  <a:gd name="T15" fmla="*/ 16 h 51"/>
                  <a:gd name="T16" fmla="*/ 22 w 117"/>
                  <a:gd name="T17" fmla="*/ 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" h="51">
                    <a:moveTo>
                      <a:pt x="22" y="1"/>
                    </a:moveTo>
                    <a:cubicBezTo>
                      <a:pt x="101" y="14"/>
                      <a:pt x="101" y="14"/>
                      <a:pt x="101" y="14"/>
                    </a:cubicBezTo>
                    <a:cubicBezTo>
                      <a:pt x="111" y="16"/>
                      <a:pt x="117" y="25"/>
                      <a:pt x="116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4" y="44"/>
                      <a:pt x="105" y="51"/>
                      <a:pt x="95" y="49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6" y="35"/>
                      <a:pt x="0" y="25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6"/>
                      <a:pt x="12" y="0"/>
                      <a:pt x="22" y="1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56"/>
              <p:cNvSpPr>
                <a:spLocks noEditPoints="1"/>
              </p:cNvSpPr>
              <p:nvPr userDrawn="1"/>
            </p:nvSpPr>
            <p:spPr bwMode="auto">
              <a:xfrm>
                <a:off x="469900" y="5467351"/>
                <a:ext cx="274638" cy="309563"/>
              </a:xfrm>
              <a:custGeom>
                <a:avLst/>
                <a:gdLst>
                  <a:gd name="T0" fmla="*/ 86 w 173"/>
                  <a:gd name="T1" fmla="*/ 0 h 195"/>
                  <a:gd name="T2" fmla="*/ 7 w 173"/>
                  <a:gd name="T3" fmla="*/ 45 h 195"/>
                  <a:gd name="T4" fmla="*/ 87 w 173"/>
                  <a:gd name="T5" fmla="*/ 91 h 195"/>
                  <a:gd name="T6" fmla="*/ 165 w 173"/>
                  <a:gd name="T7" fmla="*/ 45 h 195"/>
                  <a:gd name="T8" fmla="*/ 86 w 173"/>
                  <a:gd name="T9" fmla="*/ 0 h 195"/>
                  <a:gd name="T10" fmla="*/ 0 w 173"/>
                  <a:gd name="T11" fmla="*/ 149 h 195"/>
                  <a:gd name="T12" fmla="*/ 79 w 173"/>
                  <a:gd name="T13" fmla="*/ 195 h 195"/>
                  <a:gd name="T14" fmla="*/ 79 w 173"/>
                  <a:gd name="T15" fmla="*/ 103 h 195"/>
                  <a:gd name="T16" fmla="*/ 0 w 173"/>
                  <a:gd name="T17" fmla="*/ 58 h 195"/>
                  <a:gd name="T18" fmla="*/ 0 w 173"/>
                  <a:gd name="T19" fmla="*/ 149 h 195"/>
                  <a:gd name="T20" fmla="*/ 94 w 173"/>
                  <a:gd name="T21" fmla="*/ 104 h 195"/>
                  <a:gd name="T22" fmla="*/ 94 w 173"/>
                  <a:gd name="T23" fmla="*/ 195 h 195"/>
                  <a:gd name="T24" fmla="*/ 173 w 173"/>
                  <a:gd name="T25" fmla="*/ 149 h 195"/>
                  <a:gd name="T26" fmla="*/ 173 w 173"/>
                  <a:gd name="T27" fmla="*/ 58 h 195"/>
                  <a:gd name="T28" fmla="*/ 94 w 173"/>
                  <a:gd name="T29" fmla="*/ 104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3" h="195">
                    <a:moveTo>
                      <a:pt x="86" y="0"/>
                    </a:moveTo>
                    <a:lnTo>
                      <a:pt x="7" y="45"/>
                    </a:lnTo>
                    <a:lnTo>
                      <a:pt x="87" y="91"/>
                    </a:lnTo>
                    <a:lnTo>
                      <a:pt x="165" y="45"/>
                    </a:lnTo>
                    <a:lnTo>
                      <a:pt x="86" y="0"/>
                    </a:lnTo>
                    <a:close/>
                    <a:moveTo>
                      <a:pt x="0" y="149"/>
                    </a:moveTo>
                    <a:lnTo>
                      <a:pt x="79" y="195"/>
                    </a:lnTo>
                    <a:lnTo>
                      <a:pt x="79" y="103"/>
                    </a:lnTo>
                    <a:lnTo>
                      <a:pt x="0" y="58"/>
                    </a:lnTo>
                    <a:lnTo>
                      <a:pt x="0" y="149"/>
                    </a:lnTo>
                    <a:close/>
                    <a:moveTo>
                      <a:pt x="94" y="104"/>
                    </a:moveTo>
                    <a:lnTo>
                      <a:pt x="94" y="195"/>
                    </a:lnTo>
                    <a:lnTo>
                      <a:pt x="173" y="149"/>
                    </a:lnTo>
                    <a:lnTo>
                      <a:pt x="173" y="58"/>
                    </a:lnTo>
                    <a:lnTo>
                      <a:pt x="94" y="104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57"/>
              <p:cNvSpPr/>
              <p:nvPr userDrawn="1"/>
            </p:nvSpPr>
            <p:spPr bwMode="auto">
              <a:xfrm>
                <a:off x="1317625" y="2754314"/>
                <a:ext cx="144463" cy="141288"/>
              </a:xfrm>
              <a:custGeom>
                <a:avLst/>
                <a:gdLst>
                  <a:gd name="T0" fmla="*/ 79 w 91"/>
                  <a:gd name="T1" fmla="*/ 6 h 89"/>
                  <a:gd name="T2" fmla="*/ 71 w 91"/>
                  <a:gd name="T3" fmla="*/ 37 h 89"/>
                  <a:gd name="T4" fmla="*/ 91 w 91"/>
                  <a:gd name="T5" fmla="*/ 61 h 89"/>
                  <a:gd name="T6" fmla="*/ 59 w 91"/>
                  <a:gd name="T7" fmla="*/ 63 h 89"/>
                  <a:gd name="T8" fmla="*/ 42 w 91"/>
                  <a:gd name="T9" fmla="*/ 89 h 89"/>
                  <a:gd name="T10" fmla="*/ 31 w 91"/>
                  <a:gd name="T11" fmla="*/ 60 h 89"/>
                  <a:gd name="T12" fmla="*/ 0 w 91"/>
                  <a:gd name="T13" fmla="*/ 52 h 89"/>
                  <a:gd name="T14" fmla="*/ 25 w 91"/>
                  <a:gd name="T15" fmla="*/ 32 h 89"/>
                  <a:gd name="T16" fmla="*/ 23 w 91"/>
                  <a:gd name="T17" fmla="*/ 0 h 89"/>
                  <a:gd name="T18" fmla="*/ 50 w 91"/>
                  <a:gd name="T19" fmla="*/ 18 h 89"/>
                  <a:gd name="T20" fmla="*/ 79 w 91"/>
                  <a:gd name="T21" fmla="*/ 6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1" h="89">
                    <a:moveTo>
                      <a:pt x="79" y="6"/>
                    </a:moveTo>
                    <a:lnTo>
                      <a:pt x="71" y="37"/>
                    </a:lnTo>
                    <a:lnTo>
                      <a:pt x="91" y="61"/>
                    </a:lnTo>
                    <a:lnTo>
                      <a:pt x="59" y="63"/>
                    </a:lnTo>
                    <a:lnTo>
                      <a:pt x="42" y="89"/>
                    </a:lnTo>
                    <a:lnTo>
                      <a:pt x="31" y="60"/>
                    </a:lnTo>
                    <a:lnTo>
                      <a:pt x="0" y="52"/>
                    </a:lnTo>
                    <a:lnTo>
                      <a:pt x="25" y="32"/>
                    </a:lnTo>
                    <a:lnTo>
                      <a:pt x="23" y="0"/>
                    </a:lnTo>
                    <a:lnTo>
                      <a:pt x="50" y="18"/>
                    </a:lnTo>
                    <a:lnTo>
                      <a:pt x="79" y="6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58"/>
              <p:cNvSpPr>
                <a:spLocks noEditPoints="1"/>
              </p:cNvSpPr>
              <p:nvPr userDrawn="1"/>
            </p:nvSpPr>
            <p:spPr bwMode="auto">
              <a:xfrm>
                <a:off x="1193800" y="2644776"/>
                <a:ext cx="385763" cy="376238"/>
              </a:xfrm>
              <a:custGeom>
                <a:avLst/>
                <a:gdLst>
                  <a:gd name="T0" fmla="*/ 113 w 243"/>
                  <a:gd name="T1" fmla="*/ 237 h 237"/>
                  <a:gd name="T2" fmla="*/ 83 w 243"/>
                  <a:gd name="T3" fmla="*/ 157 h 237"/>
                  <a:gd name="T4" fmla="*/ 0 w 243"/>
                  <a:gd name="T5" fmla="*/ 138 h 237"/>
                  <a:gd name="T6" fmla="*/ 67 w 243"/>
                  <a:gd name="T7" fmla="*/ 85 h 237"/>
                  <a:gd name="T8" fmla="*/ 61 w 243"/>
                  <a:gd name="T9" fmla="*/ 0 h 237"/>
                  <a:gd name="T10" fmla="*/ 132 w 243"/>
                  <a:gd name="T11" fmla="*/ 47 h 237"/>
                  <a:gd name="T12" fmla="*/ 211 w 243"/>
                  <a:gd name="T13" fmla="*/ 15 h 237"/>
                  <a:gd name="T14" fmla="*/ 188 w 243"/>
                  <a:gd name="T15" fmla="*/ 97 h 237"/>
                  <a:gd name="T16" fmla="*/ 243 w 243"/>
                  <a:gd name="T17" fmla="*/ 161 h 237"/>
                  <a:gd name="T18" fmla="*/ 158 w 243"/>
                  <a:gd name="T19" fmla="*/ 165 h 237"/>
                  <a:gd name="T20" fmla="*/ 113 w 243"/>
                  <a:gd name="T21" fmla="*/ 237 h 237"/>
                  <a:gd name="T22" fmla="*/ 83 w 243"/>
                  <a:gd name="T23" fmla="*/ 38 h 237"/>
                  <a:gd name="T24" fmla="*/ 87 w 243"/>
                  <a:gd name="T25" fmla="*/ 94 h 237"/>
                  <a:gd name="T26" fmla="*/ 43 w 243"/>
                  <a:gd name="T27" fmla="*/ 129 h 237"/>
                  <a:gd name="T28" fmla="*/ 97 w 243"/>
                  <a:gd name="T29" fmla="*/ 142 h 237"/>
                  <a:gd name="T30" fmla="*/ 117 w 243"/>
                  <a:gd name="T31" fmla="*/ 194 h 237"/>
                  <a:gd name="T32" fmla="*/ 147 w 243"/>
                  <a:gd name="T33" fmla="*/ 147 h 237"/>
                  <a:gd name="T34" fmla="*/ 203 w 243"/>
                  <a:gd name="T35" fmla="*/ 145 h 237"/>
                  <a:gd name="T36" fmla="*/ 167 w 243"/>
                  <a:gd name="T37" fmla="*/ 102 h 237"/>
                  <a:gd name="T38" fmla="*/ 182 w 243"/>
                  <a:gd name="T39" fmla="*/ 48 h 237"/>
                  <a:gd name="T40" fmla="*/ 130 w 243"/>
                  <a:gd name="T41" fmla="*/ 69 h 237"/>
                  <a:gd name="T42" fmla="*/ 83 w 243"/>
                  <a:gd name="T43" fmla="*/ 38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3" h="237">
                    <a:moveTo>
                      <a:pt x="113" y="237"/>
                    </a:moveTo>
                    <a:lnTo>
                      <a:pt x="83" y="157"/>
                    </a:lnTo>
                    <a:lnTo>
                      <a:pt x="0" y="138"/>
                    </a:lnTo>
                    <a:lnTo>
                      <a:pt x="67" y="85"/>
                    </a:lnTo>
                    <a:lnTo>
                      <a:pt x="61" y="0"/>
                    </a:lnTo>
                    <a:lnTo>
                      <a:pt x="132" y="47"/>
                    </a:lnTo>
                    <a:lnTo>
                      <a:pt x="211" y="15"/>
                    </a:lnTo>
                    <a:lnTo>
                      <a:pt x="188" y="97"/>
                    </a:lnTo>
                    <a:lnTo>
                      <a:pt x="243" y="161"/>
                    </a:lnTo>
                    <a:lnTo>
                      <a:pt x="158" y="165"/>
                    </a:lnTo>
                    <a:lnTo>
                      <a:pt x="113" y="237"/>
                    </a:lnTo>
                    <a:close/>
                    <a:moveTo>
                      <a:pt x="83" y="38"/>
                    </a:moveTo>
                    <a:lnTo>
                      <a:pt x="87" y="94"/>
                    </a:lnTo>
                    <a:lnTo>
                      <a:pt x="43" y="129"/>
                    </a:lnTo>
                    <a:lnTo>
                      <a:pt x="97" y="142"/>
                    </a:lnTo>
                    <a:lnTo>
                      <a:pt x="117" y="194"/>
                    </a:lnTo>
                    <a:lnTo>
                      <a:pt x="147" y="147"/>
                    </a:lnTo>
                    <a:lnTo>
                      <a:pt x="203" y="145"/>
                    </a:lnTo>
                    <a:lnTo>
                      <a:pt x="167" y="102"/>
                    </a:lnTo>
                    <a:lnTo>
                      <a:pt x="182" y="48"/>
                    </a:lnTo>
                    <a:lnTo>
                      <a:pt x="130" y="69"/>
                    </a:lnTo>
                    <a:lnTo>
                      <a:pt x="83" y="38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254"/>
              <p:cNvSpPr/>
              <p:nvPr userDrawn="1"/>
            </p:nvSpPr>
            <p:spPr bwMode="auto">
              <a:xfrm>
                <a:off x="2673350" y="1327151"/>
                <a:ext cx="401638" cy="403225"/>
              </a:xfrm>
              <a:custGeom>
                <a:avLst/>
                <a:gdLst>
                  <a:gd name="T0" fmla="*/ 0 w 253"/>
                  <a:gd name="T1" fmla="*/ 248 h 254"/>
                  <a:gd name="T2" fmla="*/ 0 w 253"/>
                  <a:gd name="T3" fmla="*/ 248 h 254"/>
                  <a:gd name="T4" fmla="*/ 5 w 253"/>
                  <a:gd name="T5" fmla="*/ 242 h 254"/>
                  <a:gd name="T6" fmla="*/ 37 w 253"/>
                  <a:gd name="T7" fmla="*/ 241 h 254"/>
                  <a:gd name="T8" fmla="*/ 42 w 253"/>
                  <a:gd name="T9" fmla="*/ 235 h 254"/>
                  <a:gd name="T10" fmla="*/ 43 w 253"/>
                  <a:gd name="T11" fmla="*/ 198 h 254"/>
                  <a:gd name="T12" fmla="*/ 49 w 253"/>
                  <a:gd name="T13" fmla="*/ 192 h 254"/>
                  <a:gd name="T14" fmla="*/ 86 w 253"/>
                  <a:gd name="T15" fmla="*/ 191 h 254"/>
                  <a:gd name="T16" fmla="*/ 92 w 253"/>
                  <a:gd name="T17" fmla="*/ 186 h 254"/>
                  <a:gd name="T18" fmla="*/ 93 w 253"/>
                  <a:gd name="T19" fmla="*/ 148 h 254"/>
                  <a:gd name="T20" fmla="*/ 99 w 253"/>
                  <a:gd name="T21" fmla="*/ 143 h 254"/>
                  <a:gd name="T22" fmla="*/ 136 w 253"/>
                  <a:gd name="T23" fmla="*/ 142 h 254"/>
                  <a:gd name="T24" fmla="*/ 141 w 253"/>
                  <a:gd name="T25" fmla="*/ 136 h 254"/>
                  <a:gd name="T26" fmla="*/ 142 w 253"/>
                  <a:gd name="T27" fmla="*/ 99 h 254"/>
                  <a:gd name="T28" fmla="*/ 148 w 253"/>
                  <a:gd name="T29" fmla="*/ 93 h 254"/>
                  <a:gd name="T30" fmla="*/ 185 w 253"/>
                  <a:gd name="T31" fmla="*/ 92 h 254"/>
                  <a:gd name="T32" fmla="*/ 191 w 253"/>
                  <a:gd name="T33" fmla="*/ 86 h 254"/>
                  <a:gd name="T34" fmla="*/ 192 w 253"/>
                  <a:gd name="T35" fmla="*/ 49 h 254"/>
                  <a:gd name="T36" fmla="*/ 198 w 253"/>
                  <a:gd name="T37" fmla="*/ 44 h 254"/>
                  <a:gd name="T38" fmla="*/ 235 w 253"/>
                  <a:gd name="T39" fmla="*/ 43 h 254"/>
                  <a:gd name="T40" fmla="*/ 241 w 253"/>
                  <a:gd name="T41" fmla="*/ 37 h 254"/>
                  <a:gd name="T42" fmla="*/ 241 w 253"/>
                  <a:gd name="T43" fmla="*/ 6 h 254"/>
                  <a:gd name="T44" fmla="*/ 247 w 253"/>
                  <a:gd name="T45" fmla="*/ 0 h 254"/>
                  <a:gd name="T46" fmla="*/ 247 w 253"/>
                  <a:gd name="T47" fmla="*/ 0 h 254"/>
                  <a:gd name="T48" fmla="*/ 253 w 253"/>
                  <a:gd name="T49" fmla="*/ 6 h 254"/>
                  <a:gd name="T50" fmla="*/ 252 w 253"/>
                  <a:gd name="T51" fmla="*/ 49 h 254"/>
                  <a:gd name="T52" fmla="*/ 246 w 253"/>
                  <a:gd name="T53" fmla="*/ 55 h 254"/>
                  <a:gd name="T54" fmla="*/ 209 w 253"/>
                  <a:gd name="T55" fmla="*/ 55 h 254"/>
                  <a:gd name="T56" fmla="*/ 203 w 253"/>
                  <a:gd name="T57" fmla="*/ 61 h 254"/>
                  <a:gd name="T58" fmla="*/ 203 w 253"/>
                  <a:gd name="T59" fmla="*/ 98 h 254"/>
                  <a:gd name="T60" fmla="*/ 197 w 253"/>
                  <a:gd name="T61" fmla="*/ 104 h 254"/>
                  <a:gd name="T62" fmla="*/ 160 w 253"/>
                  <a:gd name="T63" fmla="*/ 105 h 254"/>
                  <a:gd name="T64" fmla="*/ 154 w 253"/>
                  <a:gd name="T65" fmla="*/ 111 h 254"/>
                  <a:gd name="T66" fmla="*/ 153 w 253"/>
                  <a:gd name="T67" fmla="*/ 148 h 254"/>
                  <a:gd name="T68" fmla="*/ 147 w 253"/>
                  <a:gd name="T69" fmla="*/ 154 h 254"/>
                  <a:gd name="T70" fmla="*/ 110 w 253"/>
                  <a:gd name="T71" fmla="*/ 154 h 254"/>
                  <a:gd name="T72" fmla="*/ 104 w 253"/>
                  <a:gd name="T73" fmla="*/ 160 h 254"/>
                  <a:gd name="T74" fmla="*/ 104 w 253"/>
                  <a:gd name="T75" fmla="*/ 197 h 254"/>
                  <a:gd name="T76" fmla="*/ 98 w 253"/>
                  <a:gd name="T77" fmla="*/ 203 h 254"/>
                  <a:gd name="T78" fmla="*/ 61 w 253"/>
                  <a:gd name="T79" fmla="*/ 204 h 254"/>
                  <a:gd name="T80" fmla="*/ 55 w 253"/>
                  <a:gd name="T81" fmla="*/ 210 h 254"/>
                  <a:gd name="T82" fmla="*/ 54 w 253"/>
                  <a:gd name="T83" fmla="*/ 247 h 254"/>
                  <a:gd name="T84" fmla="*/ 48 w 253"/>
                  <a:gd name="T85" fmla="*/ 253 h 254"/>
                  <a:gd name="T86" fmla="*/ 6 w 253"/>
                  <a:gd name="T87" fmla="*/ 254 h 254"/>
                  <a:gd name="T88" fmla="*/ 0 w 253"/>
                  <a:gd name="T89" fmla="*/ 248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3" h="254">
                    <a:moveTo>
                      <a:pt x="0" y="248"/>
                    </a:moveTo>
                    <a:cubicBezTo>
                      <a:pt x="0" y="248"/>
                      <a:pt x="0" y="248"/>
                      <a:pt x="0" y="248"/>
                    </a:cubicBezTo>
                    <a:cubicBezTo>
                      <a:pt x="0" y="244"/>
                      <a:pt x="2" y="242"/>
                      <a:pt x="5" y="242"/>
                    </a:cubicBezTo>
                    <a:cubicBezTo>
                      <a:pt x="37" y="241"/>
                      <a:pt x="37" y="241"/>
                      <a:pt x="37" y="241"/>
                    </a:cubicBezTo>
                    <a:cubicBezTo>
                      <a:pt x="40" y="241"/>
                      <a:pt x="42" y="238"/>
                      <a:pt x="42" y="235"/>
                    </a:cubicBezTo>
                    <a:cubicBezTo>
                      <a:pt x="43" y="198"/>
                      <a:pt x="43" y="198"/>
                      <a:pt x="43" y="198"/>
                    </a:cubicBezTo>
                    <a:cubicBezTo>
                      <a:pt x="43" y="195"/>
                      <a:pt x="46" y="192"/>
                      <a:pt x="49" y="192"/>
                    </a:cubicBezTo>
                    <a:cubicBezTo>
                      <a:pt x="86" y="191"/>
                      <a:pt x="86" y="191"/>
                      <a:pt x="86" y="191"/>
                    </a:cubicBezTo>
                    <a:cubicBezTo>
                      <a:pt x="89" y="191"/>
                      <a:pt x="92" y="189"/>
                      <a:pt x="92" y="186"/>
                    </a:cubicBezTo>
                    <a:cubicBezTo>
                      <a:pt x="93" y="148"/>
                      <a:pt x="93" y="148"/>
                      <a:pt x="93" y="148"/>
                    </a:cubicBezTo>
                    <a:cubicBezTo>
                      <a:pt x="93" y="145"/>
                      <a:pt x="95" y="143"/>
                      <a:pt x="99" y="143"/>
                    </a:cubicBezTo>
                    <a:cubicBezTo>
                      <a:pt x="136" y="142"/>
                      <a:pt x="136" y="142"/>
                      <a:pt x="136" y="142"/>
                    </a:cubicBezTo>
                    <a:cubicBezTo>
                      <a:pt x="139" y="142"/>
                      <a:pt x="141" y="139"/>
                      <a:pt x="141" y="136"/>
                    </a:cubicBezTo>
                    <a:cubicBezTo>
                      <a:pt x="142" y="99"/>
                      <a:pt x="142" y="99"/>
                      <a:pt x="142" y="99"/>
                    </a:cubicBezTo>
                    <a:cubicBezTo>
                      <a:pt x="142" y="96"/>
                      <a:pt x="145" y="93"/>
                      <a:pt x="148" y="93"/>
                    </a:cubicBezTo>
                    <a:cubicBezTo>
                      <a:pt x="185" y="92"/>
                      <a:pt x="185" y="92"/>
                      <a:pt x="185" y="92"/>
                    </a:cubicBezTo>
                    <a:cubicBezTo>
                      <a:pt x="188" y="92"/>
                      <a:pt x="191" y="90"/>
                      <a:pt x="191" y="86"/>
                    </a:cubicBezTo>
                    <a:cubicBezTo>
                      <a:pt x="192" y="49"/>
                      <a:pt x="192" y="49"/>
                      <a:pt x="192" y="49"/>
                    </a:cubicBezTo>
                    <a:cubicBezTo>
                      <a:pt x="192" y="46"/>
                      <a:pt x="194" y="44"/>
                      <a:pt x="198" y="44"/>
                    </a:cubicBezTo>
                    <a:cubicBezTo>
                      <a:pt x="235" y="43"/>
                      <a:pt x="235" y="43"/>
                      <a:pt x="235" y="43"/>
                    </a:cubicBezTo>
                    <a:cubicBezTo>
                      <a:pt x="238" y="43"/>
                      <a:pt x="240" y="40"/>
                      <a:pt x="241" y="37"/>
                    </a:cubicBezTo>
                    <a:cubicBezTo>
                      <a:pt x="241" y="6"/>
                      <a:pt x="241" y="6"/>
                      <a:pt x="241" y="6"/>
                    </a:cubicBezTo>
                    <a:cubicBezTo>
                      <a:pt x="241" y="3"/>
                      <a:pt x="244" y="0"/>
                      <a:pt x="247" y="0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251" y="0"/>
                      <a:pt x="253" y="3"/>
                      <a:pt x="253" y="6"/>
                    </a:cubicBezTo>
                    <a:cubicBezTo>
                      <a:pt x="252" y="49"/>
                      <a:pt x="252" y="49"/>
                      <a:pt x="252" y="49"/>
                    </a:cubicBezTo>
                    <a:cubicBezTo>
                      <a:pt x="252" y="52"/>
                      <a:pt x="250" y="55"/>
                      <a:pt x="246" y="55"/>
                    </a:cubicBezTo>
                    <a:cubicBezTo>
                      <a:pt x="209" y="55"/>
                      <a:pt x="209" y="55"/>
                      <a:pt x="209" y="55"/>
                    </a:cubicBezTo>
                    <a:cubicBezTo>
                      <a:pt x="206" y="55"/>
                      <a:pt x="204" y="58"/>
                      <a:pt x="203" y="61"/>
                    </a:cubicBezTo>
                    <a:cubicBezTo>
                      <a:pt x="203" y="98"/>
                      <a:pt x="203" y="98"/>
                      <a:pt x="203" y="98"/>
                    </a:cubicBezTo>
                    <a:cubicBezTo>
                      <a:pt x="203" y="101"/>
                      <a:pt x="200" y="104"/>
                      <a:pt x="197" y="104"/>
                    </a:cubicBezTo>
                    <a:cubicBezTo>
                      <a:pt x="160" y="105"/>
                      <a:pt x="160" y="105"/>
                      <a:pt x="160" y="105"/>
                    </a:cubicBezTo>
                    <a:cubicBezTo>
                      <a:pt x="157" y="105"/>
                      <a:pt x="154" y="108"/>
                      <a:pt x="154" y="111"/>
                    </a:cubicBezTo>
                    <a:cubicBezTo>
                      <a:pt x="153" y="148"/>
                      <a:pt x="153" y="148"/>
                      <a:pt x="153" y="148"/>
                    </a:cubicBezTo>
                    <a:cubicBezTo>
                      <a:pt x="153" y="151"/>
                      <a:pt x="151" y="154"/>
                      <a:pt x="147" y="154"/>
                    </a:cubicBezTo>
                    <a:cubicBezTo>
                      <a:pt x="110" y="154"/>
                      <a:pt x="110" y="154"/>
                      <a:pt x="110" y="154"/>
                    </a:cubicBezTo>
                    <a:cubicBezTo>
                      <a:pt x="107" y="154"/>
                      <a:pt x="104" y="157"/>
                      <a:pt x="104" y="160"/>
                    </a:cubicBezTo>
                    <a:cubicBezTo>
                      <a:pt x="104" y="197"/>
                      <a:pt x="104" y="197"/>
                      <a:pt x="104" y="197"/>
                    </a:cubicBezTo>
                    <a:cubicBezTo>
                      <a:pt x="104" y="201"/>
                      <a:pt x="101" y="203"/>
                      <a:pt x="98" y="203"/>
                    </a:cubicBezTo>
                    <a:cubicBezTo>
                      <a:pt x="61" y="204"/>
                      <a:pt x="61" y="204"/>
                      <a:pt x="61" y="204"/>
                    </a:cubicBezTo>
                    <a:cubicBezTo>
                      <a:pt x="58" y="204"/>
                      <a:pt x="55" y="207"/>
                      <a:pt x="55" y="210"/>
                    </a:cubicBezTo>
                    <a:cubicBezTo>
                      <a:pt x="54" y="247"/>
                      <a:pt x="54" y="247"/>
                      <a:pt x="54" y="247"/>
                    </a:cubicBezTo>
                    <a:cubicBezTo>
                      <a:pt x="54" y="250"/>
                      <a:pt x="52" y="253"/>
                      <a:pt x="48" y="253"/>
                    </a:cubicBezTo>
                    <a:cubicBezTo>
                      <a:pt x="6" y="254"/>
                      <a:pt x="6" y="254"/>
                      <a:pt x="6" y="254"/>
                    </a:cubicBezTo>
                    <a:cubicBezTo>
                      <a:pt x="2" y="254"/>
                      <a:pt x="0" y="251"/>
                      <a:pt x="0" y="24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255"/>
              <p:cNvSpPr/>
              <p:nvPr userDrawn="1"/>
            </p:nvSpPr>
            <p:spPr bwMode="auto">
              <a:xfrm>
                <a:off x="3567113" y="4295776"/>
                <a:ext cx="220663" cy="220663"/>
              </a:xfrm>
              <a:custGeom>
                <a:avLst/>
                <a:gdLst>
                  <a:gd name="T0" fmla="*/ 3 w 139"/>
                  <a:gd name="T1" fmla="*/ 0 h 139"/>
                  <a:gd name="T2" fmla="*/ 3 w 139"/>
                  <a:gd name="T3" fmla="*/ 0 h 139"/>
                  <a:gd name="T4" fmla="*/ 7 w 139"/>
                  <a:gd name="T5" fmla="*/ 3 h 139"/>
                  <a:gd name="T6" fmla="*/ 7 w 139"/>
                  <a:gd name="T7" fmla="*/ 20 h 139"/>
                  <a:gd name="T8" fmla="*/ 10 w 139"/>
                  <a:gd name="T9" fmla="*/ 24 h 139"/>
                  <a:gd name="T10" fmla="*/ 31 w 139"/>
                  <a:gd name="T11" fmla="*/ 24 h 139"/>
                  <a:gd name="T12" fmla="*/ 34 w 139"/>
                  <a:gd name="T13" fmla="*/ 27 h 139"/>
                  <a:gd name="T14" fmla="*/ 34 w 139"/>
                  <a:gd name="T15" fmla="*/ 48 h 139"/>
                  <a:gd name="T16" fmla="*/ 37 w 139"/>
                  <a:gd name="T17" fmla="*/ 51 h 139"/>
                  <a:gd name="T18" fmla="*/ 58 w 139"/>
                  <a:gd name="T19" fmla="*/ 51 h 139"/>
                  <a:gd name="T20" fmla="*/ 61 w 139"/>
                  <a:gd name="T21" fmla="*/ 54 h 139"/>
                  <a:gd name="T22" fmla="*/ 61 w 139"/>
                  <a:gd name="T23" fmla="*/ 75 h 139"/>
                  <a:gd name="T24" fmla="*/ 65 w 139"/>
                  <a:gd name="T25" fmla="*/ 78 h 139"/>
                  <a:gd name="T26" fmla="*/ 85 w 139"/>
                  <a:gd name="T27" fmla="*/ 78 h 139"/>
                  <a:gd name="T28" fmla="*/ 88 w 139"/>
                  <a:gd name="T29" fmla="*/ 82 h 139"/>
                  <a:gd name="T30" fmla="*/ 89 w 139"/>
                  <a:gd name="T31" fmla="*/ 102 h 139"/>
                  <a:gd name="T32" fmla="*/ 92 w 139"/>
                  <a:gd name="T33" fmla="*/ 105 h 139"/>
                  <a:gd name="T34" fmla="*/ 112 w 139"/>
                  <a:gd name="T35" fmla="*/ 106 h 139"/>
                  <a:gd name="T36" fmla="*/ 115 w 139"/>
                  <a:gd name="T37" fmla="*/ 109 h 139"/>
                  <a:gd name="T38" fmla="*/ 116 w 139"/>
                  <a:gd name="T39" fmla="*/ 129 h 139"/>
                  <a:gd name="T40" fmla="*/ 119 w 139"/>
                  <a:gd name="T41" fmla="*/ 132 h 139"/>
                  <a:gd name="T42" fmla="*/ 136 w 139"/>
                  <a:gd name="T43" fmla="*/ 133 h 139"/>
                  <a:gd name="T44" fmla="*/ 139 w 139"/>
                  <a:gd name="T45" fmla="*/ 136 h 139"/>
                  <a:gd name="T46" fmla="*/ 139 w 139"/>
                  <a:gd name="T47" fmla="*/ 136 h 139"/>
                  <a:gd name="T48" fmla="*/ 136 w 139"/>
                  <a:gd name="T49" fmla="*/ 139 h 139"/>
                  <a:gd name="T50" fmla="*/ 113 w 139"/>
                  <a:gd name="T51" fmla="*/ 139 h 139"/>
                  <a:gd name="T52" fmla="*/ 109 w 139"/>
                  <a:gd name="T53" fmla="*/ 136 h 139"/>
                  <a:gd name="T54" fmla="*/ 109 w 139"/>
                  <a:gd name="T55" fmla="*/ 115 h 139"/>
                  <a:gd name="T56" fmla="*/ 106 w 139"/>
                  <a:gd name="T57" fmla="*/ 112 h 139"/>
                  <a:gd name="T58" fmla="*/ 85 w 139"/>
                  <a:gd name="T59" fmla="*/ 112 h 139"/>
                  <a:gd name="T60" fmla="*/ 82 w 139"/>
                  <a:gd name="T61" fmla="*/ 108 h 139"/>
                  <a:gd name="T62" fmla="*/ 82 w 139"/>
                  <a:gd name="T63" fmla="*/ 88 h 139"/>
                  <a:gd name="T64" fmla="*/ 79 w 139"/>
                  <a:gd name="T65" fmla="*/ 85 h 139"/>
                  <a:gd name="T66" fmla="*/ 58 w 139"/>
                  <a:gd name="T67" fmla="*/ 85 h 139"/>
                  <a:gd name="T68" fmla="*/ 55 w 139"/>
                  <a:gd name="T69" fmla="*/ 81 h 139"/>
                  <a:gd name="T70" fmla="*/ 55 w 139"/>
                  <a:gd name="T71" fmla="*/ 61 h 139"/>
                  <a:gd name="T72" fmla="*/ 51 w 139"/>
                  <a:gd name="T73" fmla="*/ 58 h 139"/>
                  <a:gd name="T74" fmla="*/ 31 w 139"/>
                  <a:gd name="T75" fmla="*/ 57 h 139"/>
                  <a:gd name="T76" fmla="*/ 28 w 139"/>
                  <a:gd name="T77" fmla="*/ 54 h 139"/>
                  <a:gd name="T78" fmla="*/ 27 w 139"/>
                  <a:gd name="T79" fmla="*/ 34 h 139"/>
                  <a:gd name="T80" fmla="*/ 24 w 139"/>
                  <a:gd name="T81" fmla="*/ 30 h 139"/>
                  <a:gd name="T82" fmla="*/ 4 w 139"/>
                  <a:gd name="T83" fmla="*/ 30 h 139"/>
                  <a:gd name="T84" fmla="*/ 1 w 139"/>
                  <a:gd name="T85" fmla="*/ 27 h 139"/>
                  <a:gd name="T86" fmla="*/ 0 w 139"/>
                  <a:gd name="T87" fmla="*/ 3 h 139"/>
                  <a:gd name="T88" fmla="*/ 3 w 139"/>
                  <a:gd name="T8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39" h="139"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7" y="2"/>
                      <a:pt x="7" y="3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22"/>
                      <a:pt x="8" y="24"/>
                      <a:pt x="10" y="2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2" y="24"/>
                      <a:pt x="34" y="25"/>
                      <a:pt x="34" y="27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9"/>
                      <a:pt x="36" y="51"/>
                      <a:pt x="37" y="51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60" y="51"/>
                      <a:pt x="61" y="53"/>
                      <a:pt x="61" y="54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1" y="77"/>
                      <a:pt x="63" y="78"/>
                      <a:pt x="65" y="78"/>
                    </a:cubicBezTo>
                    <a:cubicBezTo>
                      <a:pt x="85" y="78"/>
                      <a:pt x="85" y="78"/>
                      <a:pt x="85" y="78"/>
                    </a:cubicBezTo>
                    <a:cubicBezTo>
                      <a:pt x="87" y="78"/>
                      <a:pt x="88" y="80"/>
                      <a:pt x="88" y="82"/>
                    </a:cubicBezTo>
                    <a:cubicBezTo>
                      <a:pt x="89" y="102"/>
                      <a:pt x="89" y="102"/>
                      <a:pt x="89" y="102"/>
                    </a:cubicBezTo>
                    <a:cubicBezTo>
                      <a:pt x="89" y="104"/>
                      <a:pt x="90" y="105"/>
                      <a:pt x="92" y="105"/>
                    </a:cubicBezTo>
                    <a:cubicBezTo>
                      <a:pt x="112" y="106"/>
                      <a:pt x="112" y="106"/>
                      <a:pt x="112" y="106"/>
                    </a:cubicBezTo>
                    <a:cubicBezTo>
                      <a:pt x="114" y="106"/>
                      <a:pt x="115" y="107"/>
                      <a:pt x="115" y="109"/>
                    </a:cubicBezTo>
                    <a:cubicBezTo>
                      <a:pt x="116" y="129"/>
                      <a:pt x="116" y="129"/>
                      <a:pt x="116" y="129"/>
                    </a:cubicBezTo>
                    <a:cubicBezTo>
                      <a:pt x="116" y="131"/>
                      <a:pt x="117" y="132"/>
                      <a:pt x="119" y="132"/>
                    </a:cubicBezTo>
                    <a:cubicBezTo>
                      <a:pt x="136" y="133"/>
                      <a:pt x="136" y="133"/>
                      <a:pt x="136" y="133"/>
                    </a:cubicBezTo>
                    <a:cubicBezTo>
                      <a:pt x="138" y="133"/>
                      <a:pt x="139" y="134"/>
                      <a:pt x="139" y="136"/>
                    </a:cubicBezTo>
                    <a:cubicBezTo>
                      <a:pt x="139" y="136"/>
                      <a:pt x="139" y="136"/>
                      <a:pt x="139" y="136"/>
                    </a:cubicBezTo>
                    <a:cubicBezTo>
                      <a:pt x="139" y="138"/>
                      <a:pt x="138" y="139"/>
                      <a:pt x="136" y="139"/>
                    </a:cubicBezTo>
                    <a:cubicBezTo>
                      <a:pt x="113" y="139"/>
                      <a:pt x="113" y="139"/>
                      <a:pt x="113" y="139"/>
                    </a:cubicBezTo>
                    <a:cubicBezTo>
                      <a:pt x="111" y="139"/>
                      <a:pt x="109" y="137"/>
                      <a:pt x="109" y="136"/>
                    </a:cubicBezTo>
                    <a:cubicBezTo>
                      <a:pt x="109" y="115"/>
                      <a:pt x="109" y="115"/>
                      <a:pt x="109" y="115"/>
                    </a:cubicBezTo>
                    <a:cubicBezTo>
                      <a:pt x="109" y="114"/>
                      <a:pt x="108" y="112"/>
                      <a:pt x="106" y="112"/>
                    </a:cubicBezTo>
                    <a:cubicBezTo>
                      <a:pt x="85" y="112"/>
                      <a:pt x="85" y="112"/>
                      <a:pt x="85" y="112"/>
                    </a:cubicBezTo>
                    <a:cubicBezTo>
                      <a:pt x="84" y="112"/>
                      <a:pt x="82" y="110"/>
                      <a:pt x="82" y="108"/>
                    </a:cubicBezTo>
                    <a:cubicBezTo>
                      <a:pt x="82" y="88"/>
                      <a:pt x="82" y="88"/>
                      <a:pt x="82" y="88"/>
                    </a:cubicBezTo>
                    <a:cubicBezTo>
                      <a:pt x="82" y="86"/>
                      <a:pt x="80" y="85"/>
                      <a:pt x="79" y="85"/>
                    </a:cubicBezTo>
                    <a:cubicBezTo>
                      <a:pt x="58" y="85"/>
                      <a:pt x="58" y="85"/>
                      <a:pt x="58" y="85"/>
                    </a:cubicBezTo>
                    <a:cubicBezTo>
                      <a:pt x="56" y="84"/>
                      <a:pt x="55" y="83"/>
                      <a:pt x="55" y="81"/>
                    </a:cubicBezTo>
                    <a:cubicBezTo>
                      <a:pt x="55" y="61"/>
                      <a:pt x="55" y="61"/>
                      <a:pt x="55" y="61"/>
                    </a:cubicBezTo>
                    <a:cubicBezTo>
                      <a:pt x="55" y="59"/>
                      <a:pt x="53" y="58"/>
                      <a:pt x="51" y="58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29" y="57"/>
                      <a:pt x="28" y="56"/>
                      <a:pt x="28" y="54"/>
                    </a:cubicBezTo>
                    <a:cubicBezTo>
                      <a:pt x="27" y="34"/>
                      <a:pt x="27" y="34"/>
                      <a:pt x="27" y="34"/>
                    </a:cubicBezTo>
                    <a:cubicBezTo>
                      <a:pt x="27" y="32"/>
                      <a:pt x="26" y="31"/>
                      <a:pt x="24" y="30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2" y="30"/>
                      <a:pt x="1" y="29"/>
                      <a:pt x="1" y="2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2" y="0"/>
                      <a:pt x="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256"/>
              <p:cNvSpPr>
                <a:spLocks noEditPoints="1"/>
              </p:cNvSpPr>
              <p:nvPr userDrawn="1"/>
            </p:nvSpPr>
            <p:spPr bwMode="auto">
              <a:xfrm>
                <a:off x="3067050" y="2697163"/>
                <a:ext cx="214313" cy="246063"/>
              </a:xfrm>
              <a:custGeom>
                <a:avLst/>
                <a:gdLst>
                  <a:gd name="T0" fmla="*/ 84 w 135"/>
                  <a:gd name="T1" fmla="*/ 78 h 155"/>
                  <a:gd name="T2" fmla="*/ 26 w 135"/>
                  <a:gd name="T3" fmla="*/ 111 h 155"/>
                  <a:gd name="T4" fmla="*/ 26 w 135"/>
                  <a:gd name="T5" fmla="*/ 45 h 155"/>
                  <a:gd name="T6" fmla="*/ 84 w 135"/>
                  <a:gd name="T7" fmla="*/ 78 h 155"/>
                  <a:gd name="T8" fmla="*/ 135 w 135"/>
                  <a:gd name="T9" fmla="*/ 78 h 155"/>
                  <a:gd name="T10" fmla="*/ 97 w 135"/>
                  <a:gd name="T11" fmla="*/ 56 h 155"/>
                  <a:gd name="T12" fmla="*/ 39 w 135"/>
                  <a:gd name="T13" fmla="*/ 22 h 155"/>
                  <a:gd name="T14" fmla="*/ 0 w 135"/>
                  <a:gd name="T15" fmla="*/ 0 h 155"/>
                  <a:gd name="T16" fmla="*/ 0 w 135"/>
                  <a:gd name="T17" fmla="*/ 45 h 155"/>
                  <a:gd name="T18" fmla="*/ 0 w 135"/>
                  <a:gd name="T19" fmla="*/ 111 h 155"/>
                  <a:gd name="T20" fmla="*/ 0 w 135"/>
                  <a:gd name="T21" fmla="*/ 155 h 155"/>
                  <a:gd name="T22" fmla="*/ 39 w 135"/>
                  <a:gd name="T23" fmla="*/ 133 h 155"/>
                  <a:gd name="T24" fmla="*/ 97 w 135"/>
                  <a:gd name="T25" fmla="*/ 100 h 155"/>
                  <a:gd name="T26" fmla="*/ 135 w 135"/>
                  <a:gd name="T27" fmla="*/ 78 h 155"/>
                  <a:gd name="T28" fmla="*/ 135 w 135"/>
                  <a:gd name="T29" fmla="*/ 7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5" h="155">
                    <a:moveTo>
                      <a:pt x="84" y="78"/>
                    </a:moveTo>
                    <a:lnTo>
                      <a:pt x="26" y="111"/>
                    </a:lnTo>
                    <a:lnTo>
                      <a:pt x="26" y="45"/>
                    </a:lnTo>
                    <a:lnTo>
                      <a:pt x="84" y="78"/>
                    </a:lnTo>
                    <a:close/>
                    <a:moveTo>
                      <a:pt x="135" y="78"/>
                    </a:moveTo>
                    <a:lnTo>
                      <a:pt x="97" y="56"/>
                    </a:lnTo>
                    <a:lnTo>
                      <a:pt x="39" y="22"/>
                    </a:lnTo>
                    <a:lnTo>
                      <a:pt x="0" y="0"/>
                    </a:lnTo>
                    <a:lnTo>
                      <a:pt x="0" y="45"/>
                    </a:lnTo>
                    <a:lnTo>
                      <a:pt x="0" y="111"/>
                    </a:lnTo>
                    <a:lnTo>
                      <a:pt x="0" y="155"/>
                    </a:lnTo>
                    <a:lnTo>
                      <a:pt x="39" y="133"/>
                    </a:lnTo>
                    <a:lnTo>
                      <a:pt x="97" y="100"/>
                    </a:lnTo>
                    <a:lnTo>
                      <a:pt x="135" y="78"/>
                    </a:lnTo>
                    <a:lnTo>
                      <a:pt x="135" y="7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257"/>
              <p:cNvSpPr>
                <a:spLocks noEditPoints="1"/>
              </p:cNvSpPr>
              <p:nvPr userDrawn="1"/>
            </p:nvSpPr>
            <p:spPr bwMode="auto">
              <a:xfrm>
                <a:off x="3067050" y="2697163"/>
                <a:ext cx="214313" cy="246063"/>
              </a:xfrm>
              <a:custGeom>
                <a:avLst/>
                <a:gdLst>
                  <a:gd name="T0" fmla="*/ 84 w 135"/>
                  <a:gd name="T1" fmla="*/ 78 h 155"/>
                  <a:gd name="T2" fmla="*/ 26 w 135"/>
                  <a:gd name="T3" fmla="*/ 111 h 155"/>
                  <a:gd name="T4" fmla="*/ 26 w 135"/>
                  <a:gd name="T5" fmla="*/ 45 h 155"/>
                  <a:gd name="T6" fmla="*/ 84 w 135"/>
                  <a:gd name="T7" fmla="*/ 78 h 155"/>
                  <a:gd name="T8" fmla="*/ 135 w 135"/>
                  <a:gd name="T9" fmla="*/ 78 h 155"/>
                  <a:gd name="T10" fmla="*/ 97 w 135"/>
                  <a:gd name="T11" fmla="*/ 56 h 155"/>
                  <a:gd name="T12" fmla="*/ 39 w 135"/>
                  <a:gd name="T13" fmla="*/ 22 h 155"/>
                  <a:gd name="T14" fmla="*/ 0 w 135"/>
                  <a:gd name="T15" fmla="*/ 0 h 155"/>
                  <a:gd name="T16" fmla="*/ 0 w 135"/>
                  <a:gd name="T17" fmla="*/ 45 h 155"/>
                  <a:gd name="T18" fmla="*/ 0 w 135"/>
                  <a:gd name="T19" fmla="*/ 111 h 155"/>
                  <a:gd name="T20" fmla="*/ 0 w 135"/>
                  <a:gd name="T21" fmla="*/ 155 h 155"/>
                  <a:gd name="T22" fmla="*/ 39 w 135"/>
                  <a:gd name="T23" fmla="*/ 133 h 155"/>
                  <a:gd name="T24" fmla="*/ 97 w 135"/>
                  <a:gd name="T25" fmla="*/ 100 h 155"/>
                  <a:gd name="T26" fmla="*/ 135 w 135"/>
                  <a:gd name="T27" fmla="*/ 78 h 155"/>
                  <a:gd name="T28" fmla="*/ 135 w 135"/>
                  <a:gd name="T29" fmla="*/ 7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5" h="155">
                    <a:moveTo>
                      <a:pt x="84" y="78"/>
                    </a:moveTo>
                    <a:lnTo>
                      <a:pt x="26" y="111"/>
                    </a:lnTo>
                    <a:lnTo>
                      <a:pt x="26" y="45"/>
                    </a:lnTo>
                    <a:lnTo>
                      <a:pt x="84" y="78"/>
                    </a:lnTo>
                    <a:moveTo>
                      <a:pt x="135" y="78"/>
                    </a:moveTo>
                    <a:lnTo>
                      <a:pt x="97" y="56"/>
                    </a:lnTo>
                    <a:lnTo>
                      <a:pt x="39" y="22"/>
                    </a:lnTo>
                    <a:lnTo>
                      <a:pt x="0" y="0"/>
                    </a:lnTo>
                    <a:lnTo>
                      <a:pt x="0" y="45"/>
                    </a:lnTo>
                    <a:lnTo>
                      <a:pt x="0" y="111"/>
                    </a:lnTo>
                    <a:lnTo>
                      <a:pt x="0" y="155"/>
                    </a:lnTo>
                    <a:lnTo>
                      <a:pt x="39" y="133"/>
                    </a:lnTo>
                    <a:lnTo>
                      <a:pt x="97" y="100"/>
                    </a:lnTo>
                    <a:lnTo>
                      <a:pt x="135" y="78"/>
                    </a:lnTo>
                    <a:lnTo>
                      <a:pt x="135" y="78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258"/>
              <p:cNvSpPr>
                <a:spLocks noEditPoints="1"/>
              </p:cNvSpPr>
              <p:nvPr userDrawn="1"/>
            </p:nvSpPr>
            <p:spPr bwMode="auto">
              <a:xfrm>
                <a:off x="2898775" y="4167188"/>
                <a:ext cx="211138" cy="211138"/>
              </a:xfrm>
              <a:custGeom>
                <a:avLst/>
                <a:gdLst>
                  <a:gd name="T0" fmla="*/ 117 w 133"/>
                  <a:gd name="T1" fmla="*/ 16 h 133"/>
                  <a:gd name="T2" fmla="*/ 55 w 133"/>
                  <a:gd name="T3" fmla="*/ 0 h 133"/>
                  <a:gd name="T4" fmla="*/ 72 w 133"/>
                  <a:gd name="T5" fmla="*/ 62 h 133"/>
                  <a:gd name="T6" fmla="*/ 133 w 133"/>
                  <a:gd name="T7" fmla="*/ 78 h 133"/>
                  <a:gd name="T8" fmla="*/ 117 w 133"/>
                  <a:gd name="T9" fmla="*/ 16 h 133"/>
                  <a:gd name="T10" fmla="*/ 0 w 133"/>
                  <a:gd name="T11" fmla="*/ 47 h 133"/>
                  <a:gd name="T12" fmla="*/ 16 w 133"/>
                  <a:gd name="T13" fmla="*/ 109 h 133"/>
                  <a:gd name="T14" fmla="*/ 62 w 133"/>
                  <a:gd name="T15" fmla="*/ 64 h 133"/>
                  <a:gd name="T16" fmla="*/ 45 w 133"/>
                  <a:gd name="T17" fmla="*/ 2 h 133"/>
                  <a:gd name="T18" fmla="*/ 0 w 133"/>
                  <a:gd name="T19" fmla="*/ 47 h 133"/>
                  <a:gd name="T20" fmla="*/ 69 w 133"/>
                  <a:gd name="T21" fmla="*/ 71 h 133"/>
                  <a:gd name="T22" fmla="*/ 24 w 133"/>
                  <a:gd name="T23" fmla="*/ 116 h 133"/>
                  <a:gd name="T24" fmla="*/ 85 w 133"/>
                  <a:gd name="T25" fmla="*/ 133 h 133"/>
                  <a:gd name="T26" fmla="*/ 130 w 133"/>
                  <a:gd name="T27" fmla="*/ 88 h 133"/>
                  <a:gd name="T28" fmla="*/ 69 w 133"/>
                  <a:gd name="T29" fmla="*/ 71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3" h="133">
                    <a:moveTo>
                      <a:pt x="117" y="16"/>
                    </a:moveTo>
                    <a:lnTo>
                      <a:pt x="55" y="0"/>
                    </a:lnTo>
                    <a:lnTo>
                      <a:pt x="72" y="62"/>
                    </a:lnTo>
                    <a:lnTo>
                      <a:pt x="133" y="78"/>
                    </a:lnTo>
                    <a:lnTo>
                      <a:pt x="117" y="16"/>
                    </a:lnTo>
                    <a:close/>
                    <a:moveTo>
                      <a:pt x="0" y="47"/>
                    </a:moveTo>
                    <a:lnTo>
                      <a:pt x="16" y="109"/>
                    </a:lnTo>
                    <a:lnTo>
                      <a:pt x="62" y="64"/>
                    </a:lnTo>
                    <a:lnTo>
                      <a:pt x="45" y="2"/>
                    </a:lnTo>
                    <a:lnTo>
                      <a:pt x="0" y="47"/>
                    </a:lnTo>
                    <a:close/>
                    <a:moveTo>
                      <a:pt x="69" y="71"/>
                    </a:moveTo>
                    <a:lnTo>
                      <a:pt x="24" y="116"/>
                    </a:lnTo>
                    <a:lnTo>
                      <a:pt x="85" y="133"/>
                    </a:lnTo>
                    <a:lnTo>
                      <a:pt x="130" y="88"/>
                    </a:lnTo>
                    <a:lnTo>
                      <a:pt x="69" y="7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259"/>
              <p:cNvSpPr>
                <a:spLocks noEditPoints="1"/>
              </p:cNvSpPr>
              <p:nvPr userDrawn="1"/>
            </p:nvSpPr>
            <p:spPr bwMode="auto">
              <a:xfrm>
                <a:off x="2165350" y="3017838"/>
                <a:ext cx="165100" cy="165100"/>
              </a:xfrm>
              <a:custGeom>
                <a:avLst/>
                <a:gdLst>
                  <a:gd name="T0" fmla="*/ 42 w 104"/>
                  <a:gd name="T1" fmla="*/ 29 h 104"/>
                  <a:gd name="T2" fmla="*/ 75 w 104"/>
                  <a:gd name="T3" fmla="*/ 42 h 104"/>
                  <a:gd name="T4" fmla="*/ 62 w 104"/>
                  <a:gd name="T5" fmla="*/ 75 h 104"/>
                  <a:gd name="T6" fmla="*/ 29 w 104"/>
                  <a:gd name="T7" fmla="*/ 62 h 104"/>
                  <a:gd name="T8" fmla="*/ 42 w 104"/>
                  <a:gd name="T9" fmla="*/ 29 h 104"/>
                  <a:gd name="T10" fmla="*/ 34 w 104"/>
                  <a:gd name="T11" fmla="*/ 10 h 104"/>
                  <a:gd name="T12" fmla="*/ 10 w 104"/>
                  <a:gd name="T13" fmla="*/ 70 h 104"/>
                  <a:gd name="T14" fmla="*/ 70 w 104"/>
                  <a:gd name="T15" fmla="*/ 93 h 104"/>
                  <a:gd name="T16" fmla="*/ 94 w 104"/>
                  <a:gd name="T17" fmla="*/ 33 h 104"/>
                  <a:gd name="T18" fmla="*/ 34 w 104"/>
                  <a:gd name="T19" fmla="*/ 1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42" y="29"/>
                    </a:moveTo>
                    <a:cubicBezTo>
                      <a:pt x="55" y="23"/>
                      <a:pt x="69" y="29"/>
                      <a:pt x="75" y="42"/>
                    </a:cubicBezTo>
                    <a:cubicBezTo>
                      <a:pt x="81" y="54"/>
                      <a:pt x="75" y="69"/>
                      <a:pt x="62" y="75"/>
                    </a:cubicBezTo>
                    <a:cubicBezTo>
                      <a:pt x="50" y="80"/>
                      <a:pt x="35" y="74"/>
                      <a:pt x="29" y="62"/>
                    </a:cubicBezTo>
                    <a:cubicBezTo>
                      <a:pt x="24" y="49"/>
                      <a:pt x="29" y="34"/>
                      <a:pt x="42" y="29"/>
                    </a:cubicBezTo>
                    <a:moveTo>
                      <a:pt x="34" y="10"/>
                    </a:moveTo>
                    <a:cubicBezTo>
                      <a:pt x="11" y="20"/>
                      <a:pt x="0" y="47"/>
                      <a:pt x="10" y="70"/>
                    </a:cubicBezTo>
                    <a:cubicBezTo>
                      <a:pt x="20" y="93"/>
                      <a:pt x="47" y="104"/>
                      <a:pt x="70" y="93"/>
                    </a:cubicBezTo>
                    <a:cubicBezTo>
                      <a:pt x="93" y="83"/>
                      <a:pt x="104" y="56"/>
                      <a:pt x="94" y="33"/>
                    </a:cubicBezTo>
                    <a:cubicBezTo>
                      <a:pt x="84" y="10"/>
                      <a:pt x="57" y="0"/>
                      <a:pt x="34" y="1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260"/>
              <p:cNvSpPr>
                <a:spLocks noEditPoints="1"/>
              </p:cNvSpPr>
              <p:nvPr userDrawn="1"/>
            </p:nvSpPr>
            <p:spPr bwMode="auto">
              <a:xfrm>
                <a:off x="2554288" y="1165226"/>
                <a:ext cx="165100" cy="165100"/>
              </a:xfrm>
              <a:custGeom>
                <a:avLst/>
                <a:gdLst>
                  <a:gd name="T0" fmla="*/ 42 w 104"/>
                  <a:gd name="T1" fmla="*/ 29 h 104"/>
                  <a:gd name="T2" fmla="*/ 75 w 104"/>
                  <a:gd name="T3" fmla="*/ 42 h 104"/>
                  <a:gd name="T4" fmla="*/ 62 w 104"/>
                  <a:gd name="T5" fmla="*/ 75 h 104"/>
                  <a:gd name="T6" fmla="*/ 30 w 104"/>
                  <a:gd name="T7" fmla="*/ 62 h 104"/>
                  <a:gd name="T8" fmla="*/ 42 w 104"/>
                  <a:gd name="T9" fmla="*/ 29 h 104"/>
                  <a:gd name="T10" fmla="*/ 34 w 104"/>
                  <a:gd name="T11" fmla="*/ 10 h 104"/>
                  <a:gd name="T12" fmla="*/ 11 w 104"/>
                  <a:gd name="T13" fmla="*/ 70 h 104"/>
                  <a:gd name="T14" fmla="*/ 71 w 104"/>
                  <a:gd name="T15" fmla="*/ 94 h 104"/>
                  <a:gd name="T16" fmla="*/ 94 w 104"/>
                  <a:gd name="T17" fmla="*/ 33 h 104"/>
                  <a:gd name="T18" fmla="*/ 34 w 104"/>
                  <a:gd name="T19" fmla="*/ 1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42" y="29"/>
                    </a:moveTo>
                    <a:cubicBezTo>
                      <a:pt x="55" y="23"/>
                      <a:pt x="70" y="29"/>
                      <a:pt x="75" y="42"/>
                    </a:cubicBezTo>
                    <a:cubicBezTo>
                      <a:pt x="81" y="54"/>
                      <a:pt x="75" y="69"/>
                      <a:pt x="62" y="75"/>
                    </a:cubicBezTo>
                    <a:cubicBezTo>
                      <a:pt x="50" y="80"/>
                      <a:pt x="35" y="74"/>
                      <a:pt x="30" y="62"/>
                    </a:cubicBezTo>
                    <a:cubicBezTo>
                      <a:pt x="24" y="49"/>
                      <a:pt x="30" y="34"/>
                      <a:pt x="42" y="29"/>
                    </a:cubicBezTo>
                    <a:moveTo>
                      <a:pt x="34" y="10"/>
                    </a:moveTo>
                    <a:cubicBezTo>
                      <a:pt x="11" y="20"/>
                      <a:pt x="0" y="47"/>
                      <a:pt x="11" y="70"/>
                    </a:cubicBezTo>
                    <a:cubicBezTo>
                      <a:pt x="21" y="93"/>
                      <a:pt x="48" y="104"/>
                      <a:pt x="71" y="94"/>
                    </a:cubicBezTo>
                    <a:cubicBezTo>
                      <a:pt x="94" y="83"/>
                      <a:pt x="104" y="56"/>
                      <a:pt x="94" y="33"/>
                    </a:cubicBezTo>
                    <a:cubicBezTo>
                      <a:pt x="84" y="10"/>
                      <a:pt x="57" y="0"/>
                      <a:pt x="34" y="1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Oval 261"/>
              <p:cNvSpPr>
                <a:spLocks noChangeArrowheads="1"/>
              </p:cNvSpPr>
              <p:nvPr userDrawn="1"/>
            </p:nvSpPr>
            <p:spPr bwMode="auto">
              <a:xfrm>
                <a:off x="2486025" y="4527551"/>
                <a:ext cx="93663" cy="936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Oval 262"/>
              <p:cNvSpPr>
                <a:spLocks noChangeArrowheads="1"/>
              </p:cNvSpPr>
              <p:nvPr userDrawn="1"/>
            </p:nvSpPr>
            <p:spPr bwMode="auto">
              <a:xfrm>
                <a:off x="3222625" y="2224088"/>
                <a:ext cx="92075" cy="936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Oval 263"/>
              <p:cNvSpPr>
                <a:spLocks noChangeArrowheads="1"/>
              </p:cNvSpPr>
              <p:nvPr userDrawn="1"/>
            </p:nvSpPr>
            <p:spPr bwMode="auto">
              <a:xfrm>
                <a:off x="2181225" y="1587501"/>
                <a:ext cx="92075" cy="9207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Oval 264"/>
              <p:cNvSpPr>
                <a:spLocks noChangeArrowheads="1"/>
              </p:cNvSpPr>
              <p:nvPr userDrawn="1"/>
            </p:nvSpPr>
            <p:spPr bwMode="auto">
              <a:xfrm>
                <a:off x="3216275" y="4648201"/>
                <a:ext cx="57150" cy="5715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Oval 265"/>
              <p:cNvSpPr>
                <a:spLocks noChangeArrowheads="1"/>
              </p:cNvSpPr>
              <p:nvPr userDrawn="1"/>
            </p:nvSpPr>
            <p:spPr bwMode="auto">
              <a:xfrm>
                <a:off x="2246313" y="4221163"/>
                <a:ext cx="57150" cy="5715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266"/>
              <p:cNvSpPr/>
              <p:nvPr userDrawn="1"/>
            </p:nvSpPr>
            <p:spPr bwMode="auto">
              <a:xfrm>
                <a:off x="2463800" y="2546351"/>
                <a:ext cx="122238" cy="179388"/>
              </a:xfrm>
              <a:custGeom>
                <a:avLst/>
                <a:gdLst>
                  <a:gd name="T0" fmla="*/ 5 w 77"/>
                  <a:gd name="T1" fmla="*/ 84 h 113"/>
                  <a:gd name="T2" fmla="*/ 41 w 77"/>
                  <a:gd name="T3" fmla="*/ 13 h 113"/>
                  <a:gd name="T4" fmla="*/ 65 w 77"/>
                  <a:gd name="T5" fmla="*/ 5 h 113"/>
                  <a:gd name="T6" fmla="*/ 65 w 77"/>
                  <a:gd name="T7" fmla="*/ 5 h 113"/>
                  <a:gd name="T8" fmla="*/ 73 w 77"/>
                  <a:gd name="T9" fmla="*/ 29 h 113"/>
                  <a:gd name="T10" fmla="*/ 37 w 77"/>
                  <a:gd name="T11" fmla="*/ 100 h 113"/>
                  <a:gd name="T12" fmla="*/ 13 w 77"/>
                  <a:gd name="T13" fmla="*/ 108 h 113"/>
                  <a:gd name="T14" fmla="*/ 13 w 77"/>
                  <a:gd name="T15" fmla="*/ 108 h 113"/>
                  <a:gd name="T16" fmla="*/ 5 w 77"/>
                  <a:gd name="T17" fmla="*/ 84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113">
                    <a:moveTo>
                      <a:pt x="5" y="84"/>
                    </a:moveTo>
                    <a:cubicBezTo>
                      <a:pt x="41" y="13"/>
                      <a:pt x="41" y="13"/>
                      <a:pt x="41" y="13"/>
                    </a:cubicBezTo>
                    <a:cubicBezTo>
                      <a:pt x="45" y="4"/>
                      <a:pt x="56" y="0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73" y="9"/>
                      <a:pt x="77" y="20"/>
                      <a:pt x="73" y="29"/>
                    </a:cubicBezTo>
                    <a:cubicBezTo>
                      <a:pt x="37" y="100"/>
                      <a:pt x="37" y="100"/>
                      <a:pt x="37" y="100"/>
                    </a:cubicBezTo>
                    <a:cubicBezTo>
                      <a:pt x="32" y="109"/>
                      <a:pt x="22" y="113"/>
                      <a:pt x="13" y="108"/>
                    </a:cubicBezTo>
                    <a:cubicBezTo>
                      <a:pt x="13" y="108"/>
                      <a:pt x="13" y="108"/>
                      <a:pt x="13" y="108"/>
                    </a:cubicBezTo>
                    <a:cubicBezTo>
                      <a:pt x="4" y="104"/>
                      <a:pt x="0" y="93"/>
                      <a:pt x="5" y="8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267"/>
              <p:cNvSpPr/>
              <p:nvPr userDrawn="1"/>
            </p:nvSpPr>
            <p:spPr bwMode="auto">
              <a:xfrm>
                <a:off x="2533650" y="2684463"/>
                <a:ext cx="120650" cy="177800"/>
              </a:xfrm>
              <a:custGeom>
                <a:avLst/>
                <a:gdLst>
                  <a:gd name="T0" fmla="*/ 4 w 76"/>
                  <a:gd name="T1" fmla="*/ 84 h 112"/>
                  <a:gd name="T2" fmla="*/ 40 w 76"/>
                  <a:gd name="T3" fmla="*/ 12 h 112"/>
                  <a:gd name="T4" fmla="*/ 64 w 76"/>
                  <a:gd name="T5" fmla="*/ 4 h 112"/>
                  <a:gd name="T6" fmla="*/ 64 w 76"/>
                  <a:gd name="T7" fmla="*/ 4 h 112"/>
                  <a:gd name="T8" fmla="*/ 72 w 76"/>
                  <a:gd name="T9" fmla="*/ 28 h 112"/>
                  <a:gd name="T10" fmla="*/ 36 w 76"/>
                  <a:gd name="T11" fmla="*/ 100 h 112"/>
                  <a:gd name="T12" fmla="*/ 12 w 76"/>
                  <a:gd name="T13" fmla="*/ 108 h 112"/>
                  <a:gd name="T14" fmla="*/ 12 w 76"/>
                  <a:gd name="T15" fmla="*/ 108 h 112"/>
                  <a:gd name="T16" fmla="*/ 4 w 76"/>
                  <a:gd name="T17" fmla="*/ 84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112">
                    <a:moveTo>
                      <a:pt x="4" y="84"/>
                    </a:moveTo>
                    <a:cubicBezTo>
                      <a:pt x="40" y="12"/>
                      <a:pt x="40" y="12"/>
                      <a:pt x="40" y="12"/>
                    </a:cubicBezTo>
                    <a:cubicBezTo>
                      <a:pt x="45" y="3"/>
                      <a:pt x="55" y="0"/>
                      <a:pt x="64" y="4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73" y="8"/>
                      <a:pt x="76" y="19"/>
                      <a:pt x="72" y="28"/>
                    </a:cubicBezTo>
                    <a:cubicBezTo>
                      <a:pt x="36" y="100"/>
                      <a:pt x="36" y="100"/>
                      <a:pt x="36" y="100"/>
                    </a:cubicBezTo>
                    <a:cubicBezTo>
                      <a:pt x="32" y="108"/>
                      <a:pt x="21" y="112"/>
                      <a:pt x="12" y="108"/>
                    </a:cubicBezTo>
                    <a:cubicBezTo>
                      <a:pt x="12" y="108"/>
                      <a:pt x="12" y="108"/>
                      <a:pt x="12" y="108"/>
                    </a:cubicBezTo>
                    <a:cubicBezTo>
                      <a:pt x="4" y="103"/>
                      <a:pt x="0" y="93"/>
                      <a:pt x="4" y="8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268"/>
              <p:cNvSpPr/>
              <p:nvPr userDrawn="1"/>
            </p:nvSpPr>
            <p:spPr bwMode="auto">
              <a:xfrm>
                <a:off x="2466975" y="2665413"/>
                <a:ext cx="185738" cy="82550"/>
              </a:xfrm>
              <a:custGeom>
                <a:avLst/>
                <a:gdLst>
                  <a:gd name="T0" fmla="*/ 22 w 117"/>
                  <a:gd name="T1" fmla="*/ 2 h 52"/>
                  <a:gd name="T2" fmla="*/ 101 w 117"/>
                  <a:gd name="T3" fmla="*/ 15 h 52"/>
                  <a:gd name="T4" fmla="*/ 116 w 117"/>
                  <a:gd name="T5" fmla="*/ 35 h 52"/>
                  <a:gd name="T6" fmla="*/ 116 w 117"/>
                  <a:gd name="T7" fmla="*/ 35 h 52"/>
                  <a:gd name="T8" fmla="*/ 95 w 117"/>
                  <a:gd name="T9" fmla="*/ 50 h 52"/>
                  <a:gd name="T10" fmla="*/ 16 w 117"/>
                  <a:gd name="T11" fmla="*/ 37 h 52"/>
                  <a:gd name="T12" fmla="*/ 1 w 117"/>
                  <a:gd name="T13" fmla="*/ 17 h 52"/>
                  <a:gd name="T14" fmla="*/ 1 w 117"/>
                  <a:gd name="T15" fmla="*/ 17 h 52"/>
                  <a:gd name="T16" fmla="*/ 22 w 117"/>
                  <a:gd name="T17" fmla="*/ 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" h="52">
                    <a:moveTo>
                      <a:pt x="22" y="2"/>
                    </a:moveTo>
                    <a:cubicBezTo>
                      <a:pt x="101" y="15"/>
                      <a:pt x="101" y="15"/>
                      <a:pt x="101" y="15"/>
                    </a:cubicBezTo>
                    <a:cubicBezTo>
                      <a:pt x="111" y="17"/>
                      <a:pt x="117" y="26"/>
                      <a:pt x="116" y="35"/>
                    </a:cubicBezTo>
                    <a:cubicBezTo>
                      <a:pt x="116" y="35"/>
                      <a:pt x="116" y="35"/>
                      <a:pt x="116" y="35"/>
                    </a:cubicBezTo>
                    <a:cubicBezTo>
                      <a:pt x="114" y="45"/>
                      <a:pt x="105" y="52"/>
                      <a:pt x="95" y="50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6" y="35"/>
                      <a:pt x="0" y="26"/>
                      <a:pt x="1" y="17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3" y="7"/>
                      <a:pt x="12" y="0"/>
                      <a:pt x="22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6824662" y="1774495"/>
            <a:ext cx="4650582" cy="1621509"/>
          </a:xfr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6824662" y="4080731"/>
            <a:ext cx="4650582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5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600" marR="0" lvl="0" indent="-228600" fontAlgn="auto">
              <a:spcAft>
                <a:spcPts val="0"/>
              </a:spcAft>
              <a:buClrTx/>
              <a:buSzTx/>
            </a:pPr>
            <a:r>
              <a:rPr lang="en-US" altLang="zh-CN" dirty="0"/>
              <a:t>Data</a:t>
            </a:r>
            <a:endParaRPr lang="en-US" altLang="zh-CN" dirty="0"/>
          </a:p>
        </p:txBody>
      </p:sp>
      <p:sp>
        <p:nvSpPr>
          <p:cNvPr id="6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6824663" y="3784460"/>
            <a:ext cx="4650582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1.xml"/><Relationship Id="rId5" Type="http://schemas.openxmlformats.org/officeDocument/2006/relationships/themeOverride" Target="../theme/themeOverride1.xml"/><Relationship Id="rId4" Type="http://schemas.openxmlformats.org/officeDocument/2006/relationships/tags" Target="../tags/tag2.xml"/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.jpeg"/><Relationship Id="rId1" Type="http://schemas.openxmlformats.org/officeDocument/2006/relationships/tags" Target="../tags/tag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7.xml"/></Relationships>
</file>

<file path=ppt/slides/_rels/slide32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2.vml"/><Relationship Id="rId6" Type="http://schemas.openxmlformats.org/officeDocument/2006/relationships/slideLayout" Target="../slideLayouts/slideLayout6.xml"/><Relationship Id="rId5" Type="http://schemas.openxmlformats.org/officeDocument/2006/relationships/themeOverride" Target="../theme/themeOverride3.xml"/><Relationship Id="rId4" Type="http://schemas.openxmlformats.org/officeDocument/2006/relationships/tags" Target="../tags/tag29.xml"/><Relationship Id="rId3" Type="http://schemas.openxmlformats.org/officeDocument/2006/relationships/image" Target="../media/image1.emf"/><Relationship Id="rId2" Type="http://schemas.openxmlformats.org/officeDocument/2006/relationships/oleObject" Target="../embeddings/oleObject2.bin"/><Relationship Id="rId1" Type="http://schemas.openxmlformats.org/officeDocument/2006/relationships/tags" Target="../tags/tag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.jpeg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think-cell Slide" r:id="rId2" imgW="9525" imgH="9525" progId="TCLayout.ActiveDocument.1">
                  <p:embed/>
                </p:oleObj>
              </mc:Choice>
              <mc:Fallback>
                <p:oleObj name="think-cell Slide" r:id="rId2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1292226" y="3240089"/>
            <a:ext cx="1841500" cy="708070"/>
          </a:xfrm>
        </p:spPr>
        <p:txBody>
          <a:bodyPr/>
          <a:lstStyle/>
          <a:p>
            <a:r>
              <a:rPr lang="en-US" altLang="zh-CN" dirty="0"/>
              <a:t>Subtitle here</a:t>
            </a:r>
            <a:endParaRPr lang="en-US" altLang="zh-CN" dirty="0"/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可爱简约风格模板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Speaker name and title</a:t>
            </a:r>
            <a:endParaRPr lang="en-US" altLang="zh-CN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0751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0"/>
            <a:ext cx="11518900" cy="5982032"/>
            <a:chOff x="673100" y="-1"/>
            <a:chExt cx="11518900" cy="5982032"/>
          </a:xfrm>
        </p:grpSpPr>
        <p:grpSp>
          <p:nvGrpSpPr>
            <p:cNvPr id="6" name="íŝļîḑé"/>
            <p:cNvGrpSpPr/>
            <p:nvPr/>
          </p:nvGrpSpPr>
          <p:grpSpPr>
            <a:xfrm>
              <a:off x="8840680" y="-1"/>
              <a:ext cx="3351320" cy="2847730"/>
              <a:chOff x="8403493" y="-272731"/>
              <a:chExt cx="3940600" cy="3348462"/>
            </a:xfrm>
          </p:grpSpPr>
          <p:sp>
            <p:nvSpPr>
              <p:cNvPr id="55" name="îṡ1ïḓé"/>
              <p:cNvSpPr/>
              <p:nvPr/>
            </p:nvSpPr>
            <p:spPr bwMode="auto">
              <a:xfrm>
                <a:off x="8403493" y="339185"/>
                <a:ext cx="3571666" cy="2736546"/>
              </a:xfrm>
              <a:custGeom>
                <a:avLst/>
                <a:gdLst>
                  <a:gd name="connsiteX0" fmla="*/ 3261426 w 3571666"/>
                  <a:gd name="connsiteY0" fmla="*/ 0 h 2736546"/>
                  <a:gd name="connsiteX1" fmla="*/ 3571666 w 3571666"/>
                  <a:gd name="connsiteY1" fmla="*/ 287025 h 2736546"/>
                  <a:gd name="connsiteX2" fmla="*/ 2608736 w 3571666"/>
                  <a:gd name="connsiteY2" fmla="*/ 1329583 h 2736546"/>
                  <a:gd name="connsiteX3" fmla="*/ 2608551 w 3571666"/>
                  <a:gd name="connsiteY3" fmla="*/ 1330967 h 2736546"/>
                  <a:gd name="connsiteX4" fmla="*/ 2600110 w 3571666"/>
                  <a:gd name="connsiteY4" fmla="*/ 1364735 h 2736546"/>
                  <a:gd name="connsiteX5" fmla="*/ 2591668 w 3571666"/>
                  <a:gd name="connsiteY5" fmla="*/ 1400613 h 2736546"/>
                  <a:gd name="connsiteX6" fmla="*/ 2581115 w 3571666"/>
                  <a:gd name="connsiteY6" fmla="*/ 1438601 h 2736546"/>
                  <a:gd name="connsiteX7" fmla="*/ 2570563 w 3571666"/>
                  <a:gd name="connsiteY7" fmla="*/ 1478700 h 2736546"/>
                  <a:gd name="connsiteX8" fmla="*/ 2555789 w 3571666"/>
                  <a:gd name="connsiteY8" fmla="*/ 1518800 h 2736546"/>
                  <a:gd name="connsiteX9" fmla="*/ 2538906 w 3571666"/>
                  <a:gd name="connsiteY9" fmla="*/ 1558899 h 2736546"/>
                  <a:gd name="connsiteX10" fmla="*/ 2522022 w 3571666"/>
                  <a:gd name="connsiteY10" fmla="*/ 1601108 h 2736546"/>
                  <a:gd name="connsiteX11" fmla="*/ 2503028 w 3571666"/>
                  <a:gd name="connsiteY11" fmla="*/ 1641207 h 2736546"/>
                  <a:gd name="connsiteX12" fmla="*/ 2481923 w 3571666"/>
                  <a:gd name="connsiteY12" fmla="*/ 1681306 h 2736546"/>
                  <a:gd name="connsiteX13" fmla="*/ 2460818 w 3571666"/>
                  <a:gd name="connsiteY13" fmla="*/ 1721406 h 2736546"/>
                  <a:gd name="connsiteX14" fmla="*/ 2437603 w 3571666"/>
                  <a:gd name="connsiteY14" fmla="*/ 1759394 h 2736546"/>
                  <a:gd name="connsiteX15" fmla="*/ 2412277 w 3571666"/>
                  <a:gd name="connsiteY15" fmla="*/ 1795272 h 2736546"/>
                  <a:gd name="connsiteX16" fmla="*/ 2386951 w 3571666"/>
                  <a:gd name="connsiteY16" fmla="*/ 1829040 h 2736546"/>
                  <a:gd name="connsiteX17" fmla="*/ 2359515 w 3571666"/>
                  <a:gd name="connsiteY17" fmla="*/ 1860697 h 2736546"/>
                  <a:gd name="connsiteX18" fmla="*/ 1838227 w 3571666"/>
                  <a:gd name="connsiteY18" fmla="*/ 2430527 h 2736546"/>
                  <a:gd name="connsiteX19" fmla="*/ 1827675 w 3571666"/>
                  <a:gd name="connsiteY19" fmla="*/ 2443190 h 2736546"/>
                  <a:gd name="connsiteX20" fmla="*/ 1815012 w 3571666"/>
                  <a:gd name="connsiteY20" fmla="*/ 2451631 h 2736546"/>
                  <a:gd name="connsiteX21" fmla="*/ 1791796 w 3571666"/>
                  <a:gd name="connsiteY21" fmla="*/ 2468515 h 2736546"/>
                  <a:gd name="connsiteX22" fmla="*/ 1766471 w 3571666"/>
                  <a:gd name="connsiteY22" fmla="*/ 2481178 h 2736546"/>
                  <a:gd name="connsiteX23" fmla="*/ 1739034 w 3571666"/>
                  <a:gd name="connsiteY23" fmla="*/ 2487510 h 2736546"/>
                  <a:gd name="connsiteX24" fmla="*/ 1711598 w 3571666"/>
                  <a:gd name="connsiteY24" fmla="*/ 2491731 h 2736546"/>
                  <a:gd name="connsiteX25" fmla="*/ 1686272 w 3571666"/>
                  <a:gd name="connsiteY25" fmla="*/ 2489620 h 2736546"/>
                  <a:gd name="connsiteX26" fmla="*/ 1658836 w 3571666"/>
                  <a:gd name="connsiteY26" fmla="*/ 2485399 h 2736546"/>
                  <a:gd name="connsiteX27" fmla="*/ 1633511 w 3571666"/>
                  <a:gd name="connsiteY27" fmla="*/ 2479068 h 2736546"/>
                  <a:gd name="connsiteX28" fmla="*/ 1610295 w 3571666"/>
                  <a:gd name="connsiteY28" fmla="*/ 2468515 h 2736546"/>
                  <a:gd name="connsiteX29" fmla="*/ 1587080 w 3571666"/>
                  <a:gd name="connsiteY29" fmla="*/ 2453742 h 2736546"/>
                  <a:gd name="connsiteX30" fmla="*/ 1568086 w 3571666"/>
                  <a:gd name="connsiteY30" fmla="*/ 2436858 h 2736546"/>
                  <a:gd name="connsiteX31" fmla="*/ 1551202 w 3571666"/>
                  <a:gd name="connsiteY31" fmla="*/ 2417864 h 2736546"/>
                  <a:gd name="connsiteX32" fmla="*/ 1538539 w 3571666"/>
                  <a:gd name="connsiteY32" fmla="*/ 2396759 h 2736546"/>
                  <a:gd name="connsiteX33" fmla="*/ 1530097 w 3571666"/>
                  <a:gd name="connsiteY33" fmla="*/ 2373544 h 2736546"/>
                  <a:gd name="connsiteX34" fmla="*/ 1525876 w 3571666"/>
                  <a:gd name="connsiteY34" fmla="*/ 2348218 h 2736546"/>
                  <a:gd name="connsiteX35" fmla="*/ 1525876 w 3571666"/>
                  <a:gd name="connsiteY35" fmla="*/ 2335555 h 2736546"/>
                  <a:gd name="connsiteX36" fmla="*/ 1525876 w 3571666"/>
                  <a:gd name="connsiteY36" fmla="*/ 2320782 h 2736546"/>
                  <a:gd name="connsiteX37" fmla="*/ 1500550 w 3571666"/>
                  <a:gd name="connsiteY37" fmla="*/ 2333445 h 2736546"/>
                  <a:gd name="connsiteX38" fmla="*/ 1473114 w 3571666"/>
                  <a:gd name="connsiteY38" fmla="*/ 2341887 h 2736546"/>
                  <a:gd name="connsiteX39" fmla="*/ 1447788 w 3571666"/>
                  <a:gd name="connsiteY39" fmla="*/ 2346108 h 2736546"/>
                  <a:gd name="connsiteX40" fmla="*/ 1420352 w 3571666"/>
                  <a:gd name="connsiteY40" fmla="*/ 2346108 h 2736546"/>
                  <a:gd name="connsiteX41" fmla="*/ 1392916 w 3571666"/>
                  <a:gd name="connsiteY41" fmla="*/ 2343997 h 2736546"/>
                  <a:gd name="connsiteX42" fmla="*/ 1367590 w 3571666"/>
                  <a:gd name="connsiteY42" fmla="*/ 2337666 h 2736546"/>
                  <a:gd name="connsiteX43" fmla="*/ 1342264 w 3571666"/>
                  <a:gd name="connsiteY43" fmla="*/ 2329224 h 2736546"/>
                  <a:gd name="connsiteX44" fmla="*/ 1319049 w 3571666"/>
                  <a:gd name="connsiteY44" fmla="*/ 2316561 h 2736546"/>
                  <a:gd name="connsiteX45" fmla="*/ 1297944 w 3571666"/>
                  <a:gd name="connsiteY45" fmla="*/ 2301787 h 2736546"/>
                  <a:gd name="connsiteX46" fmla="*/ 1281061 w 3571666"/>
                  <a:gd name="connsiteY46" fmla="*/ 2284904 h 2736546"/>
                  <a:gd name="connsiteX47" fmla="*/ 1264177 w 3571666"/>
                  <a:gd name="connsiteY47" fmla="*/ 2263799 h 2736546"/>
                  <a:gd name="connsiteX48" fmla="*/ 1251514 w 3571666"/>
                  <a:gd name="connsiteY48" fmla="*/ 2242694 h 2736546"/>
                  <a:gd name="connsiteX49" fmla="*/ 1243072 w 3571666"/>
                  <a:gd name="connsiteY49" fmla="*/ 2219479 h 2736546"/>
                  <a:gd name="connsiteX50" fmla="*/ 1238851 w 3571666"/>
                  <a:gd name="connsiteY50" fmla="*/ 2194153 h 2736546"/>
                  <a:gd name="connsiteX51" fmla="*/ 1238851 w 3571666"/>
                  <a:gd name="connsiteY51" fmla="*/ 2166717 h 2736546"/>
                  <a:gd name="connsiteX52" fmla="*/ 1245182 w 3571666"/>
                  <a:gd name="connsiteY52" fmla="*/ 2139281 h 2736546"/>
                  <a:gd name="connsiteX53" fmla="*/ 1219857 w 3571666"/>
                  <a:gd name="connsiteY53" fmla="*/ 2156164 h 2736546"/>
                  <a:gd name="connsiteX54" fmla="*/ 1194531 w 3571666"/>
                  <a:gd name="connsiteY54" fmla="*/ 2170938 h 2736546"/>
                  <a:gd name="connsiteX55" fmla="*/ 1167095 w 3571666"/>
                  <a:gd name="connsiteY55" fmla="*/ 2179380 h 2736546"/>
                  <a:gd name="connsiteX56" fmla="*/ 1139659 w 3571666"/>
                  <a:gd name="connsiteY56" fmla="*/ 2183601 h 2736546"/>
                  <a:gd name="connsiteX57" fmla="*/ 1112222 w 3571666"/>
                  <a:gd name="connsiteY57" fmla="*/ 2185711 h 2736546"/>
                  <a:gd name="connsiteX58" fmla="*/ 1084786 w 3571666"/>
                  <a:gd name="connsiteY58" fmla="*/ 2181490 h 2736546"/>
                  <a:gd name="connsiteX59" fmla="*/ 1059460 w 3571666"/>
                  <a:gd name="connsiteY59" fmla="*/ 2177269 h 2736546"/>
                  <a:gd name="connsiteX60" fmla="*/ 1034135 w 3571666"/>
                  <a:gd name="connsiteY60" fmla="*/ 2166717 h 2736546"/>
                  <a:gd name="connsiteX61" fmla="*/ 1008809 w 3571666"/>
                  <a:gd name="connsiteY61" fmla="*/ 2154054 h 2736546"/>
                  <a:gd name="connsiteX62" fmla="*/ 987704 w 3571666"/>
                  <a:gd name="connsiteY62" fmla="*/ 2139281 h 2736546"/>
                  <a:gd name="connsiteX63" fmla="*/ 968710 w 3571666"/>
                  <a:gd name="connsiteY63" fmla="*/ 2120286 h 2736546"/>
                  <a:gd name="connsiteX64" fmla="*/ 953936 w 3571666"/>
                  <a:gd name="connsiteY64" fmla="*/ 2101292 h 2736546"/>
                  <a:gd name="connsiteX65" fmla="*/ 941273 w 3571666"/>
                  <a:gd name="connsiteY65" fmla="*/ 2078077 h 2736546"/>
                  <a:gd name="connsiteX66" fmla="*/ 932832 w 3571666"/>
                  <a:gd name="connsiteY66" fmla="*/ 2052751 h 2736546"/>
                  <a:gd name="connsiteX67" fmla="*/ 928611 w 3571666"/>
                  <a:gd name="connsiteY67" fmla="*/ 2027425 h 2736546"/>
                  <a:gd name="connsiteX68" fmla="*/ 928611 w 3571666"/>
                  <a:gd name="connsiteY68" fmla="*/ 2012652 h 2736546"/>
                  <a:gd name="connsiteX69" fmla="*/ 930721 w 3571666"/>
                  <a:gd name="connsiteY69" fmla="*/ 1999989 h 2736546"/>
                  <a:gd name="connsiteX70" fmla="*/ 310240 w 3571666"/>
                  <a:gd name="connsiteY70" fmla="*/ 2675342 h 2736546"/>
                  <a:gd name="connsiteX71" fmla="*/ 295467 w 3571666"/>
                  <a:gd name="connsiteY71" fmla="*/ 2690116 h 2736546"/>
                  <a:gd name="connsiteX72" fmla="*/ 280694 w 3571666"/>
                  <a:gd name="connsiteY72" fmla="*/ 2700668 h 2736546"/>
                  <a:gd name="connsiteX73" fmla="*/ 265920 w 3571666"/>
                  <a:gd name="connsiteY73" fmla="*/ 2711220 h 2736546"/>
                  <a:gd name="connsiteX74" fmla="*/ 249036 w 3571666"/>
                  <a:gd name="connsiteY74" fmla="*/ 2719662 h 2736546"/>
                  <a:gd name="connsiteX75" fmla="*/ 232153 w 3571666"/>
                  <a:gd name="connsiteY75" fmla="*/ 2728104 h 2736546"/>
                  <a:gd name="connsiteX76" fmla="*/ 217379 w 3571666"/>
                  <a:gd name="connsiteY76" fmla="*/ 2732325 h 2736546"/>
                  <a:gd name="connsiteX77" fmla="*/ 200495 w 3571666"/>
                  <a:gd name="connsiteY77" fmla="*/ 2734436 h 2736546"/>
                  <a:gd name="connsiteX78" fmla="*/ 183612 w 3571666"/>
                  <a:gd name="connsiteY78" fmla="*/ 2736546 h 2736546"/>
                  <a:gd name="connsiteX79" fmla="*/ 166728 w 3571666"/>
                  <a:gd name="connsiteY79" fmla="*/ 2736546 h 2736546"/>
                  <a:gd name="connsiteX80" fmla="*/ 149844 w 3571666"/>
                  <a:gd name="connsiteY80" fmla="*/ 2734436 h 2736546"/>
                  <a:gd name="connsiteX81" fmla="*/ 132960 w 3571666"/>
                  <a:gd name="connsiteY81" fmla="*/ 2730215 h 2736546"/>
                  <a:gd name="connsiteX82" fmla="*/ 118187 w 3571666"/>
                  <a:gd name="connsiteY82" fmla="*/ 2725994 h 2736546"/>
                  <a:gd name="connsiteX83" fmla="*/ 101303 w 3571666"/>
                  <a:gd name="connsiteY83" fmla="*/ 2719662 h 2736546"/>
                  <a:gd name="connsiteX84" fmla="*/ 86530 w 3571666"/>
                  <a:gd name="connsiteY84" fmla="*/ 2713331 h 2736546"/>
                  <a:gd name="connsiteX85" fmla="*/ 73867 w 3571666"/>
                  <a:gd name="connsiteY85" fmla="*/ 2704889 h 2736546"/>
                  <a:gd name="connsiteX86" fmla="*/ 61204 w 3571666"/>
                  <a:gd name="connsiteY86" fmla="*/ 2694337 h 2736546"/>
                  <a:gd name="connsiteX87" fmla="*/ 48541 w 3571666"/>
                  <a:gd name="connsiteY87" fmla="*/ 2683784 h 2736546"/>
                  <a:gd name="connsiteX88" fmla="*/ 37989 w 3571666"/>
                  <a:gd name="connsiteY88" fmla="*/ 2671121 h 2736546"/>
                  <a:gd name="connsiteX89" fmla="*/ 27436 w 3571666"/>
                  <a:gd name="connsiteY89" fmla="*/ 2658458 h 2736546"/>
                  <a:gd name="connsiteX90" fmla="*/ 18994 w 3571666"/>
                  <a:gd name="connsiteY90" fmla="*/ 2645796 h 2736546"/>
                  <a:gd name="connsiteX91" fmla="*/ 12663 w 3571666"/>
                  <a:gd name="connsiteY91" fmla="*/ 2631022 h 2736546"/>
                  <a:gd name="connsiteX92" fmla="*/ 6331 w 3571666"/>
                  <a:gd name="connsiteY92" fmla="*/ 2616249 h 2736546"/>
                  <a:gd name="connsiteX93" fmla="*/ 2110 w 3571666"/>
                  <a:gd name="connsiteY93" fmla="*/ 2599365 h 2736546"/>
                  <a:gd name="connsiteX94" fmla="*/ 0 w 3571666"/>
                  <a:gd name="connsiteY94" fmla="*/ 2582481 h 2736546"/>
                  <a:gd name="connsiteX95" fmla="*/ 0 w 3571666"/>
                  <a:gd name="connsiteY95" fmla="*/ 2565597 h 2736546"/>
                  <a:gd name="connsiteX96" fmla="*/ 2110 w 3571666"/>
                  <a:gd name="connsiteY96" fmla="*/ 2548714 h 2736546"/>
                  <a:gd name="connsiteX97" fmla="*/ 6331 w 3571666"/>
                  <a:gd name="connsiteY97" fmla="*/ 2531830 h 2736546"/>
                  <a:gd name="connsiteX98" fmla="*/ 12663 w 3571666"/>
                  <a:gd name="connsiteY98" fmla="*/ 2512835 h 2736546"/>
                  <a:gd name="connsiteX99" fmla="*/ 21105 w 3571666"/>
                  <a:gd name="connsiteY99" fmla="*/ 2495952 h 2736546"/>
                  <a:gd name="connsiteX100" fmla="*/ 31657 w 3571666"/>
                  <a:gd name="connsiteY100" fmla="*/ 2476957 h 2736546"/>
                  <a:gd name="connsiteX101" fmla="*/ 46431 w 3571666"/>
                  <a:gd name="connsiteY101" fmla="*/ 2457963 h 2736546"/>
                  <a:gd name="connsiteX102" fmla="*/ 61204 w 3571666"/>
                  <a:gd name="connsiteY102" fmla="*/ 2438969 h 2736546"/>
                  <a:gd name="connsiteX103" fmla="*/ 882009 w 3571666"/>
                  <a:gd name="connsiteY103" fmla="*/ 1550456 h 2736546"/>
                  <a:gd name="connsiteX104" fmla="*/ 877959 w 3571666"/>
                  <a:gd name="connsiteY104" fmla="*/ 1550456 h 2736546"/>
                  <a:gd name="connsiteX105" fmla="*/ 856854 w 3571666"/>
                  <a:gd name="connsiteY105" fmla="*/ 1548346 h 2736546"/>
                  <a:gd name="connsiteX106" fmla="*/ 837860 w 3571666"/>
                  <a:gd name="connsiteY106" fmla="*/ 1544125 h 2736546"/>
                  <a:gd name="connsiteX107" fmla="*/ 818865 w 3571666"/>
                  <a:gd name="connsiteY107" fmla="*/ 1539904 h 2736546"/>
                  <a:gd name="connsiteX108" fmla="*/ 801982 w 3571666"/>
                  <a:gd name="connsiteY108" fmla="*/ 1533572 h 2736546"/>
                  <a:gd name="connsiteX109" fmla="*/ 785098 w 3571666"/>
                  <a:gd name="connsiteY109" fmla="*/ 1525130 h 2736546"/>
                  <a:gd name="connsiteX110" fmla="*/ 770324 w 3571666"/>
                  <a:gd name="connsiteY110" fmla="*/ 1516688 h 2736546"/>
                  <a:gd name="connsiteX111" fmla="*/ 755551 w 3571666"/>
                  <a:gd name="connsiteY111" fmla="*/ 1508247 h 2736546"/>
                  <a:gd name="connsiteX112" fmla="*/ 742888 w 3571666"/>
                  <a:gd name="connsiteY112" fmla="*/ 1499805 h 2736546"/>
                  <a:gd name="connsiteX113" fmla="*/ 734446 w 3571666"/>
                  <a:gd name="connsiteY113" fmla="*/ 1489252 h 2736546"/>
                  <a:gd name="connsiteX114" fmla="*/ 726004 w 3571666"/>
                  <a:gd name="connsiteY114" fmla="*/ 1478700 h 2736546"/>
                  <a:gd name="connsiteX115" fmla="*/ 719673 w 3571666"/>
                  <a:gd name="connsiteY115" fmla="*/ 1468147 h 2736546"/>
                  <a:gd name="connsiteX116" fmla="*/ 713341 w 3571666"/>
                  <a:gd name="connsiteY116" fmla="*/ 1457595 h 2736546"/>
                  <a:gd name="connsiteX117" fmla="*/ 709120 w 3571666"/>
                  <a:gd name="connsiteY117" fmla="*/ 1444932 h 2736546"/>
                  <a:gd name="connsiteX118" fmla="*/ 707010 w 3571666"/>
                  <a:gd name="connsiteY118" fmla="*/ 1432269 h 2736546"/>
                  <a:gd name="connsiteX119" fmla="*/ 707010 w 3571666"/>
                  <a:gd name="connsiteY119" fmla="*/ 1419606 h 2736546"/>
                  <a:gd name="connsiteX120" fmla="*/ 707010 w 3571666"/>
                  <a:gd name="connsiteY120" fmla="*/ 1406944 h 2736546"/>
                  <a:gd name="connsiteX121" fmla="*/ 709120 w 3571666"/>
                  <a:gd name="connsiteY121" fmla="*/ 1394281 h 2736546"/>
                  <a:gd name="connsiteX122" fmla="*/ 711231 w 3571666"/>
                  <a:gd name="connsiteY122" fmla="*/ 1381618 h 2736546"/>
                  <a:gd name="connsiteX123" fmla="*/ 717562 w 3571666"/>
                  <a:gd name="connsiteY123" fmla="*/ 1368955 h 2736546"/>
                  <a:gd name="connsiteX124" fmla="*/ 723894 w 3571666"/>
                  <a:gd name="connsiteY124" fmla="*/ 1358403 h 2736546"/>
                  <a:gd name="connsiteX125" fmla="*/ 730225 w 3571666"/>
                  <a:gd name="connsiteY125" fmla="*/ 1347850 h 2736546"/>
                  <a:gd name="connsiteX126" fmla="*/ 740778 w 3571666"/>
                  <a:gd name="connsiteY126" fmla="*/ 1337298 h 2736546"/>
                  <a:gd name="connsiteX127" fmla="*/ 751330 w 3571666"/>
                  <a:gd name="connsiteY127" fmla="*/ 1328856 h 2736546"/>
                  <a:gd name="connsiteX128" fmla="*/ 1287392 w 3571666"/>
                  <a:gd name="connsiteY128" fmla="*/ 934196 h 2736546"/>
                  <a:gd name="connsiteX129" fmla="*/ 1306386 w 3571666"/>
                  <a:gd name="connsiteY129" fmla="*/ 921534 h 2736546"/>
                  <a:gd name="connsiteX130" fmla="*/ 1329601 w 3571666"/>
                  <a:gd name="connsiteY130" fmla="*/ 908871 h 2736546"/>
                  <a:gd name="connsiteX131" fmla="*/ 1392916 w 3571666"/>
                  <a:gd name="connsiteY131" fmla="*/ 877214 h 2736546"/>
                  <a:gd name="connsiteX132" fmla="*/ 1468893 w 3571666"/>
                  <a:gd name="connsiteY132" fmla="*/ 847667 h 2736546"/>
                  <a:gd name="connsiteX133" fmla="*/ 1508992 w 3571666"/>
                  <a:gd name="connsiteY133" fmla="*/ 832894 h 2736546"/>
                  <a:gd name="connsiteX134" fmla="*/ 1551202 w 3571666"/>
                  <a:gd name="connsiteY134" fmla="*/ 818120 h 2736546"/>
                  <a:gd name="connsiteX135" fmla="*/ 1593411 w 3571666"/>
                  <a:gd name="connsiteY135" fmla="*/ 805457 h 2736546"/>
                  <a:gd name="connsiteX136" fmla="*/ 1597058 w 3571666"/>
                  <a:gd name="connsiteY136" fmla="*/ 804689 h 2736546"/>
                  <a:gd name="connsiteX137" fmla="*/ 1608185 w 3571666"/>
                  <a:gd name="connsiteY137" fmla="*/ 799126 h 2736546"/>
                  <a:gd name="connsiteX138" fmla="*/ 1629289 w 3571666"/>
                  <a:gd name="connsiteY138" fmla="*/ 790684 h 2736546"/>
                  <a:gd name="connsiteX139" fmla="*/ 1673609 w 3571666"/>
                  <a:gd name="connsiteY139" fmla="*/ 773800 h 2736546"/>
                  <a:gd name="connsiteX140" fmla="*/ 1724261 w 3571666"/>
                  <a:gd name="connsiteY140" fmla="*/ 759027 h 2736546"/>
                  <a:gd name="connsiteX141" fmla="*/ 1779133 w 3571666"/>
                  <a:gd name="connsiteY141" fmla="*/ 746364 h 2736546"/>
                  <a:gd name="connsiteX142" fmla="*/ 1890023 w 3571666"/>
                  <a:gd name="connsiteY142" fmla="*/ 719128 h 2736546"/>
                  <a:gd name="connsiteX143" fmla="*/ 2480549 w 3571666"/>
                  <a:gd name="connsiteY143" fmla="*/ 80198 h 2736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</a:cxnLst>
                <a:rect l="l" t="t" r="r" b="b"/>
                <a:pathLst>
                  <a:path w="3571666" h="2736546">
                    <a:moveTo>
                      <a:pt x="3261426" y="0"/>
                    </a:moveTo>
                    <a:lnTo>
                      <a:pt x="3571666" y="287025"/>
                    </a:lnTo>
                    <a:lnTo>
                      <a:pt x="2608736" y="1329583"/>
                    </a:lnTo>
                    <a:lnTo>
                      <a:pt x="2608551" y="1330967"/>
                    </a:lnTo>
                    <a:lnTo>
                      <a:pt x="2600110" y="1364735"/>
                    </a:lnTo>
                    <a:lnTo>
                      <a:pt x="2591668" y="1400613"/>
                    </a:lnTo>
                    <a:lnTo>
                      <a:pt x="2581115" y="1438601"/>
                    </a:lnTo>
                    <a:lnTo>
                      <a:pt x="2570563" y="1478700"/>
                    </a:lnTo>
                    <a:lnTo>
                      <a:pt x="2555789" y="1518800"/>
                    </a:lnTo>
                    <a:lnTo>
                      <a:pt x="2538906" y="1558899"/>
                    </a:lnTo>
                    <a:lnTo>
                      <a:pt x="2522022" y="1601108"/>
                    </a:lnTo>
                    <a:lnTo>
                      <a:pt x="2503028" y="1641207"/>
                    </a:lnTo>
                    <a:lnTo>
                      <a:pt x="2481923" y="1681306"/>
                    </a:lnTo>
                    <a:lnTo>
                      <a:pt x="2460818" y="1721406"/>
                    </a:lnTo>
                    <a:lnTo>
                      <a:pt x="2437603" y="1759394"/>
                    </a:lnTo>
                    <a:lnTo>
                      <a:pt x="2412277" y="1795272"/>
                    </a:lnTo>
                    <a:lnTo>
                      <a:pt x="2386951" y="1829040"/>
                    </a:lnTo>
                    <a:lnTo>
                      <a:pt x="2359515" y="1860697"/>
                    </a:lnTo>
                    <a:lnTo>
                      <a:pt x="1838227" y="2430527"/>
                    </a:lnTo>
                    <a:lnTo>
                      <a:pt x="1827675" y="2443190"/>
                    </a:lnTo>
                    <a:lnTo>
                      <a:pt x="1815012" y="2451631"/>
                    </a:lnTo>
                    <a:lnTo>
                      <a:pt x="1791796" y="2468515"/>
                    </a:lnTo>
                    <a:lnTo>
                      <a:pt x="1766471" y="2481178"/>
                    </a:lnTo>
                    <a:lnTo>
                      <a:pt x="1739034" y="2487510"/>
                    </a:lnTo>
                    <a:lnTo>
                      <a:pt x="1711598" y="2491731"/>
                    </a:lnTo>
                    <a:lnTo>
                      <a:pt x="1686272" y="2489620"/>
                    </a:lnTo>
                    <a:lnTo>
                      <a:pt x="1658836" y="2485399"/>
                    </a:lnTo>
                    <a:lnTo>
                      <a:pt x="1633511" y="2479068"/>
                    </a:lnTo>
                    <a:lnTo>
                      <a:pt x="1610295" y="2468515"/>
                    </a:lnTo>
                    <a:lnTo>
                      <a:pt x="1587080" y="2453742"/>
                    </a:lnTo>
                    <a:lnTo>
                      <a:pt x="1568086" y="2436858"/>
                    </a:lnTo>
                    <a:lnTo>
                      <a:pt x="1551202" y="2417864"/>
                    </a:lnTo>
                    <a:lnTo>
                      <a:pt x="1538539" y="2396759"/>
                    </a:lnTo>
                    <a:lnTo>
                      <a:pt x="1530097" y="2373544"/>
                    </a:lnTo>
                    <a:lnTo>
                      <a:pt x="1525876" y="2348218"/>
                    </a:lnTo>
                    <a:lnTo>
                      <a:pt x="1525876" y="2335555"/>
                    </a:lnTo>
                    <a:lnTo>
                      <a:pt x="1525876" y="2320782"/>
                    </a:lnTo>
                    <a:lnTo>
                      <a:pt x="1500550" y="2333445"/>
                    </a:lnTo>
                    <a:lnTo>
                      <a:pt x="1473114" y="2341887"/>
                    </a:lnTo>
                    <a:lnTo>
                      <a:pt x="1447788" y="2346108"/>
                    </a:lnTo>
                    <a:lnTo>
                      <a:pt x="1420352" y="2346108"/>
                    </a:lnTo>
                    <a:lnTo>
                      <a:pt x="1392916" y="2343997"/>
                    </a:lnTo>
                    <a:lnTo>
                      <a:pt x="1367590" y="2337666"/>
                    </a:lnTo>
                    <a:lnTo>
                      <a:pt x="1342264" y="2329224"/>
                    </a:lnTo>
                    <a:lnTo>
                      <a:pt x="1319049" y="2316561"/>
                    </a:lnTo>
                    <a:lnTo>
                      <a:pt x="1297944" y="2301787"/>
                    </a:lnTo>
                    <a:lnTo>
                      <a:pt x="1281061" y="2284904"/>
                    </a:lnTo>
                    <a:lnTo>
                      <a:pt x="1264177" y="2263799"/>
                    </a:lnTo>
                    <a:lnTo>
                      <a:pt x="1251514" y="2242694"/>
                    </a:lnTo>
                    <a:lnTo>
                      <a:pt x="1243072" y="2219479"/>
                    </a:lnTo>
                    <a:lnTo>
                      <a:pt x="1238851" y="2194153"/>
                    </a:lnTo>
                    <a:lnTo>
                      <a:pt x="1238851" y="2166717"/>
                    </a:lnTo>
                    <a:lnTo>
                      <a:pt x="1245182" y="2139281"/>
                    </a:lnTo>
                    <a:lnTo>
                      <a:pt x="1219857" y="2156164"/>
                    </a:lnTo>
                    <a:lnTo>
                      <a:pt x="1194531" y="2170938"/>
                    </a:lnTo>
                    <a:lnTo>
                      <a:pt x="1167095" y="2179380"/>
                    </a:lnTo>
                    <a:lnTo>
                      <a:pt x="1139659" y="2183601"/>
                    </a:lnTo>
                    <a:lnTo>
                      <a:pt x="1112222" y="2185711"/>
                    </a:lnTo>
                    <a:lnTo>
                      <a:pt x="1084786" y="2181490"/>
                    </a:lnTo>
                    <a:lnTo>
                      <a:pt x="1059460" y="2177269"/>
                    </a:lnTo>
                    <a:lnTo>
                      <a:pt x="1034135" y="2166717"/>
                    </a:lnTo>
                    <a:lnTo>
                      <a:pt x="1008809" y="2154054"/>
                    </a:lnTo>
                    <a:lnTo>
                      <a:pt x="987704" y="2139281"/>
                    </a:lnTo>
                    <a:lnTo>
                      <a:pt x="968710" y="2120286"/>
                    </a:lnTo>
                    <a:lnTo>
                      <a:pt x="953936" y="2101292"/>
                    </a:lnTo>
                    <a:lnTo>
                      <a:pt x="941273" y="2078077"/>
                    </a:lnTo>
                    <a:lnTo>
                      <a:pt x="932832" y="2052751"/>
                    </a:lnTo>
                    <a:lnTo>
                      <a:pt x="928611" y="2027425"/>
                    </a:lnTo>
                    <a:lnTo>
                      <a:pt x="928611" y="2012652"/>
                    </a:lnTo>
                    <a:lnTo>
                      <a:pt x="930721" y="1999989"/>
                    </a:lnTo>
                    <a:lnTo>
                      <a:pt x="310240" y="2675342"/>
                    </a:lnTo>
                    <a:lnTo>
                      <a:pt x="295467" y="2690116"/>
                    </a:lnTo>
                    <a:lnTo>
                      <a:pt x="280694" y="2700668"/>
                    </a:lnTo>
                    <a:lnTo>
                      <a:pt x="265920" y="2711220"/>
                    </a:lnTo>
                    <a:lnTo>
                      <a:pt x="249036" y="2719662"/>
                    </a:lnTo>
                    <a:lnTo>
                      <a:pt x="232153" y="2728104"/>
                    </a:lnTo>
                    <a:lnTo>
                      <a:pt x="217379" y="2732325"/>
                    </a:lnTo>
                    <a:lnTo>
                      <a:pt x="200495" y="2734436"/>
                    </a:lnTo>
                    <a:lnTo>
                      <a:pt x="183612" y="2736546"/>
                    </a:lnTo>
                    <a:lnTo>
                      <a:pt x="166728" y="2736546"/>
                    </a:lnTo>
                    <a:lnTo>
                      <a:pt x="149844" y="2734436"/>
                    </a:lnTo>
                    <a:lnTo>
                      <a:pt x="132960" y="2730215"/>
                    </a:lnTo>
                    <a:lnTo>
                      <a:pt x="118187" y="2725994"/>
                    </a:lnTo>
                    <a:lnTo>
                      <a:pt x="101303" y="2719662"/>
                    </a:lnTo>
                    <a:lnTo>
                      <a:pt x="86530" y="2713331"/>
                    </a:lnTo>
                    <a:lnTo>
                      <a:pt x="73867" y="2704889"/>
                    </a:lnTo>
                    <a:lnTo>
                      <a:pt x="61204" y="2694337"/>
                    </a:lnTo>
                    <a:lnTo>
                      <a:pt x="48541" y="2683784"/>
                    </a:lnTo>
                    <a:lnTo>
                      <a:pt x="37989" y="2671121"/>
                    </a:lnTo>
                    <a:lnTo>
                      <a:pt x="27436" y="2658458"/>
                    </a:lnTo>
                    <a:lnTo>
                      <a:pt x="18994" y="2645796"/>
                    </a:lnTo>
                    <a:lnTo>
                      <a:pt x="12663" y="2631022"/>
                    </a:lnTo>
                    <a:lnTo>
                      <a:pt x="6331" y="2616249"/>
                    </a:lnTo>
                    <a:lnTo>
                      <a:pt x="2110" y="2599365"/>
                    </a:lnTo>
                    <a:lnTo>
                      <a:pt x="0" y="2582481"/>
                    </a:lnTo>
                    <a:lnTo>
                      <a:pt x="0" y="2565597"/>
                    </a:lnTo>
                    <a:lnTo>
                      <a:pt x="2110" y="2548714"/>
                    </a:lnTo>
                    <a:lnTo>
                      <a:pt x="6331" y="2531830"/>
                    </a:lnTo>
                    <a:lnTo>
                      <a:pt x="12663" y="2512835"/>
                    </a:lnTo>
                    <a:lnTo>
                      <a:pt x="21105" y="2495952"/>
                    </a:lnTo>
                    <a:lnTo>
                      <a:pt x="31657" y="2476957"/>
                    </a:lnTo>
                    <a:lnTo>
                      <a:pt x="46431" y="2457963"/>
                    </a:lnTo>
                    <a:lnTo>
                      <a:pt x="61204" y="2438969"/>
                    </a:lnTo>
                    <a:lnTo>
                      <a:pt x="882009" y="1550456"/>
                    </a:lnTo>
                    <a:lnTo>
                      <a:pt x="877959" y="1550456"/>
                    </a:lnTo>
                    <a:lnTo>
                      <a:pt x="856854" y="1548346"/>
                    </a:lnTo>
                    <a:lnTo>
                      <a:pt x="837860" y="1544125"/>
                    </a:lnTo>
                    <a:lnTo>
                      <a:pt x="818865" y="1539904"/>
                    </a:lnTo>
                    <a:lnTo>
                      <a:pt x="801982" y="1533572"/>
                    </a:lnTo>
                    <a:lnTo>
                      <a:pt x="785098" y="1525130"/>
                    </a:lnTo>
                    <a:lnTo>
                      <a:pt x="770324" y="1516688"/>
                    </a:lnTo>
                    <a:lnTo>
                      <a:pt x="755551" y="1508247"/>
                    </a:lnTo>
                    <a:lnTo>
                      <a:pt x="742888" y="1499805"/>
                    </a:lnTo>
                    <a:lnTo>
                      <a:pt x="734446" y="1489252"/>
                    </a:lnTo>
                    <a:lnTo>
                      <a:pt x="726004" y="1478700"/>
                    </a:lnTo>
                    <a:lnTo>
                      <a:pt x="719673" y="1468147"/>
                    </a:lnTo>
                    <a:lnTo>
                      <a:pt x="713341" y="1457595"/>
                    </a:lnTo>
                    <a:lnTo>
                      <a:pt x="709120" y="1444932"/>
                    </a:lnTo>
                    <a:lnTo>
                      <a:pt x="707010" y="1432269"/>
                    </a:lnTo>
                    <a:lnTo>
                      <a:pt x="707010" y="1419606"/>
                    </a:lnTo>
                    <a:lnTo>
                      <a:pt x="707010" y="1406944"/>
                    </a:lnTo>
                    <a:lnTo>
                      <a:pt x="709120" y="1394281"/>
                    </a:lnTo>
                    <a:lnTo>
                      <a:pt x="711231" y="1381618"/>
                    </a:lnTo>
                    <a:lnTo>
                      <a:pt x="717562" y="1368955"/>
                    </a:lnTo>
                    <a:lnTo>
                      <a:pt x="723894" y="1358403"/>
                    </a:lnTo>
                    <a:lnTo>
                      <a:pt x="730225" y="1347850"/>
                    </a:lnTo>
                    <a:lnTo>
                      <a:pt x="740778" y="1337298"/>
                    </a:lnTo>
                    <a:lnTo>
                      <a:pt x="751330" y="1328856"/>
                    </a:lnTo>
                    <a:lnTo>
                      <a:pt x="1287392" y="934196"/>
                    </a:lnTo>
                    <a:lnTo>
                      <a:pt x="1306386" y="921534"/>
                    </a:lnTo>
                    <a:lnTo>
                      <a:pt x="1329601" y="908871"/>
                    </a:lnTo>
                    <a:lnTo>
                      <a:pt x="1392916" y="877214"/>
                    </a:lnTo>
                    <a:lnTo>
                      <a:pt x="1468893" y="847667"/>
                    </a:lnTo>
                    <a:lnTo>
                      <a:pt x="1508992" y="832894"/>
                    </a:lnTo>
                    <a:lnTo>
                      <a:pt x="1551202" y="818120"/>
                    </a:lnTo>
                    <a:lnTo>
                      <a:pt x="1593411" y="805457"/>
                    </a:lnTo>
                    <a:lnTo>
                      <a:pt x="1597058" y="804689"/>
                    </a:lnTo>
                    <a:lnTo>
                      <a:pt x="1608185" y="799126"/>
                    </a:lnTo>
                    <a:lnTo>
                      <a:pt x="1629289" y="790684"/>
                    </a:lnTo>
                    <a:lnTo>
                      <a:pt x="1673609" y="773800"/>
                    </a:lnTo>
                    <a:lnTo>
                      <a:pt x="1724261" y="759027"/>
                    </a:lnTo>
                    <a:lnTo>
                      <a:pt x="1779133" y="746364"/>
                    </a:lnTo>
                    <a:lnTo>
                      <a:pt x="1890023" y="719128"/>
                    </a:lnTo>
                    <a:lnTo>
                      <a:pt x="2480549" y="80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5400"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endParaRPr lang="en-AU"/>
              </a:p>
            </p:txBody>
          </p:sp>
          <p:sp>
            <p:nvSpPr>
              <p:cNvPr id="56" name="işļíḑé"/>
              <p:cNvSpPr/>
              <p:nvPr/>
            </p:nvSpPr>
            <p:spPr bwMode="auto">
              <a:xfrm>
                <a:off x="10520304" y="258242"/>
                <a:ext cx="1483667" cy="1205084"/>
              </a:xfrm>
              <a:custGeom>
                <a:avLst/>
                <a:gdLst>
                  <a:gd name="T0" fmla="*/ 758 w 1406"/>
                  <a:gd name="T1" fmla="*/ 1142 h 1142"/>
                  <a:gd name="T2" fmla="*/ 1396 w 1406"/>
                  <a:gd name="T3" fmla="*/ 438 h 1142"/>
                  <a:gd name="T4" fmla="*/ 1406 w 1406"/>
                  <a:gd name="T5" fmla="*/ 248 h 1142"/>
                  <a:gd name="T6" fmla="*/ 1138 w 1406"/>
                  <a:gd name="T7" fmla="*/ 0 h 1142"/>
                  <a:gd name="T8" fmla="*/ 322 w 1406"/>
                  <a:gd name="T9" fmla="*/ 88 h 1142"/>
                  <a:gd name="T10" fmla="*/ 0 w 1406"/>
                  <a:gd name="T11" fmla="*/ 444 h 1142"/>
                  <a:gd name="T12" fmla="*/ 758 w 1406"/>
                  <a:gd name="T13" fmla="*/ 1142 h 1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6" h="1142">
                    <a:moveTo>
                      <a:pt x="758" y="1142"/>
                    </a:moveTo>
                    <a:lnTo>
                      <a:pt x="1396" y="438"/>
                    </a:lnTo>
                    <a:lnTo>
                      <a:pt x="1406" y="248"/>
                    </a:lnTo>
                    <a:lnTo>
                      <a:pt x="1138" y="0"/>
                    </a:lnTo>
                    <a:lnTo>
                      <a:pt x="322" y="88"/>
                    </a:lnTo>
                    <a:lnTo>
                      <a:pt x="0" y="444"/>
                    </a:lnTo>
                    <a:lnTo>
                      <a:pt x="758" y="11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5400"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endParaRPr lang="en-AU"/>
              </a:p>
            </p:txBody>
          </p:sp>
          <p:sp>
            <p:nvSpPr>
              <p:cNvPr id="57" name="íśľîdé"/>
              <p:cNvSpPr/>
              <p:nvPr/>
            </p:nvSpPr>
            <p:spPr bwMode="auto">
              <a:xfrm>
                <a:off x="10798887" y="-272731"/>
                <a:ext cx="1545206" cy="1438479"/>
              </a:xfrm>
              <a:custGeom>
                <a:avLst/>
                <a:gdLst>
                  <a:gd name="T0" fmla="*/ 1432 w 2042"/>
                  <a:gd name="T1" fmla="*/ 0 h 2314"/>
                  <a:gd name="T2" fmla="*/ 0 w 2042"/>
                  <a:gd name="T3" fmla="*/ 1586 h 2314"/>
                  <a:gd name="T4" fmla="*/ 796 w 2042"/>
                  <a:gd name="T5" fmla="*/ 2314 h 2314"/>
                  <a:gd name="T6" fmla="*/ 2042 w 2042"/>
                  <a:gd name="T7" fmla="*/ 934 h 2314"/>
                  <a:gd name="T8" fmla="*/ 2042 w 2042"/>
                  <a:gd name="T9" fmla="*/ 0 h 2314"/>
                  <a:gd name="T10" fmla="*/ 1432 w 2042"/>
                  <a:gd name="T11" fmla="*/ 0 h 2314"/>
                  <a:gd name="connsiteX0" fmla="*/ 7013 w 10000"/>
                  <a:gd name="connsiteY0" fmla="*/ 0 h 10000"/>
                  <a:gd name="connsiteX1" fmla="*/ 0 w 10000"/>
                  <a:gd name="connsiteY1" fmla="*/ 6854 h 10000"/>
                  <a:gd name="connsiteX2" fmla="*/ 3898 w 10000"/>
                  <a:gd name="connsiteY2" fmla="*/ 10000 h 10000"/>
                  <a:gd name="connsiteX3" fmla="*/ 7171 w 10000"/>
                  <a:gd name="connsiteY3" fmla="*/ 6272 h 10000"/>
                  <a:gd name="connsiteX4" fmla="*/ 10000 w 10000"/>
                  <a:gd name="connsiteY4" fmla="*/ 0 h 10000"/>
                  <a:gd name="connsiteX5" fmla="*/ 7013 w 10000"/>
                  <a:gd name="connsiteY5" fmla="*/ 0 h 10000"/>
                  <a:gd name="connsiteX0-1" fmla="*/ 2769 w 10000"/>
                  <a:gd name="connsiteY0-2" fmla="*/ 4109 h 10000"/>
                  <a:gd name="connsiteX1-3" fmla="*/ 0 w 10000"/>
                  <a:gd name="connsiteY1-4" fmla="*/ 6854 h 10000"/>
                  <a:gd name="connsiteX2-5" fmla="*/ 3898 w 10000"/>
                  <a:gd name="connsiteY2-6" fmla="*/ 10000 h 10000"/>
                  <a:gd name="connsiteX3-7" fmla="*/ 7171 w 10000"/>
                  <a:gd name="connsiteY3-8" fmla="*/ 6272 h 10000"/>
                  <a:gd name="connsiteX4-9" fmla="*/ 10000 w 10000"/>
                  <a:gd name="connsiteY4-10" fmla="*/ 0 h 10000"/>
                  <a:gd name="connsiteX5-11" fmla="*/ 2769 w 10000"/>
                  <a:gd name="connsiteY5-12" fmla="*/ 4109 h 10000"/>
                  <a:gd name="connsiteX0-13" fmla="*/ 2769 w 7171"/>
                  <a:gd name="connsiteY0-14" fmla="*/ 0 h 5891"/>
                  <a:gd name="connsiteX1-15" fmla="*/ 0 w 7171"/>
                  <a:gd name="connsiteY1-16" fmla="*/ 2745 h 5891"/>
                  <a:gd name="connsiteX2-17" fmla="*/ 3898 w 7171"/>
                  <a:gd name="connsiteY2-18" fmla="*/ 5891 h 5891"/>
                  <a:gd name="connsiteX3-19" fmla="*/ 7171 w 7171"/>
                  <a:gd name="connsiteY3-20" fmla="*/ 2163 h 5891"/>
                  <a:gd name="connsiteX4-21" fmla="*/ 7112 w 7171"/>
                  <a:gd name="connsiteY4-22" fmla="*/ 52 h 5891"/>
                  <a:gd name="connsiteX5-23" fmla="*/ 2769 w 7171"/>
                  <a:gd name="connsiteY5-24" fmla="*/ 0 h 589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7171" h="5891">
                    <a:moveTo>
                      <a:pt x="2769" y="0"/>
                    </a:moveTo>
                    <a:lnTo>
                      <a:pt x="0" y="2745"/>
                    </a:lnTo>
                    <a:lnTo>
                      <a:pt x="3898" y="5891"/>
                    </a:lnTo>
                    <a:lnTo>
                      <a:pt x="7171" y="2163"/>
                    </a:lnTo>
                    <a:cubicBezTo>
                      <a:pt x="7151" y="1459"/>
                      <a:pt x="7132" y="756"/>
                      <a:pt x="7112" y="52"/>
                    </a:cubicBezTo>
                    <a:lnTo>
                      <a:pt x="2769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endParaRPr lang="en-AU"/>
              </a:p>
            </p:txBody>
          </p:sp>
          <p:sp>
            <p:nvSpPr>
              <p:cNvPr id="58" name="îŝlïḋé"/>
              <p:cNvSpPr/>
              <p:nvPr/>
            </p:nvSpPr>
            <p:spPr bwMode="auto">
              <a:xfrm>
                <a:off x="9344805" y="2054223"/>
                <a:ext cx="787209" cy="618370"/>
              </a:xfrm>
              <a:custGeom>
                <a:avLst/>
                <a:gdLst>
                  <a:gd name="T0" fmla="*/ 746 w 746"/>
                  <a:gd name="T1" fmla="*/ 380 h 586"/>
                  <a:gd name="T2" fmla="*/ 746 w 746"/>
                  <a:gd name="T3" fmla="*/ 380 h 586"/>
                  <a:gd name="T4" fmla="*/ 566 w 746"/>
                  <a:gd name="T5" fmla="*/ 586 h 586"/>
                  <a:gd name="T6" fmla="*/ 566 w 746"/>
                  <a:gd name="T7" fmla="*/ 586 h 586"/>
                  <a:gd name="T8" fmla="*/ 566 w 746"/>
                  <a:gd name="T9" fmla="*/ 562 h 586"/>
                  <a:gd name="T10" fmla="*/ 566 w 746"/>
                  <a:gd name="T11" fmla="*/ 562 h 586"/>
                  <a:gd name="T12" fmla="*/ 550 w 746"/>
                  <a:gd name="T13" fmla="*/ 572 h 586"/>
                  <a:gd name="T14" fmla="*/ 532 w 746"/>
                  <a:gd name="T15" fmla="*/ 578 h 586"/>
                  <a:gd name="T16" fmla="*/ 532 w 746"/>
                  <a:gd name="T17" fmla="*/ 578 h 586"/>
                  <a:gd name="T18" fmla="*/ 676 w 746"/>
                  <a:gd name="T19" fmla="*/ 446 h 586"/>
                  <a:gd name="T20" fmla="*/ 746 w 746"/>
                  <a:gd name="T21" fmla="*/ 380 h 586"/>
                  <a:gd name="T22" fmla="*/ 0 w 746"/>
                  <a:gd name="T23" fmla="*/ 262 h 586"/>
                  <a:gd name="T24" fmla="*/ 0 w 746"/>
                  <a:gd name="T25" fmla="*/ 262 h 586"/>
                  <a:gd name="T26" fmla="*/ 0 w 746"/>
                  <a:gd name="T27" fmla="*/ 280 h 586"/>
                  <a:gd name="T28" fmla="*/ 2 w 746"/>
                  <a:gd name="T29" fmla="*/ 298 h 586"/>
                  <a:gd name="T30" fmla="*/ 2 w 746"/>
                  <a:gd name="T31" fmla="*/ 298 h 586"/>
                  <a:gd name="T32" fmla="*/ 82 w 746"/>
                  <a:gd name="T33" fmla="*/ 206 h 586"/>
                  <a:gd name="T34" fmla="*/ 164 w 746"/>
                  <a:gd name="T35" fmla="*/ 110 h 586"/>
                  <a:gd name="T36" fmla="*/ 256 w 746"/>
                  <a:gd name="T37" fmla="*/ 0 h 586"/>
                  <a:gd name="T38" fmla="*/ 256 w 746"/>
                  <a:gd name="T39" fmla="*/ 0 h 586"/>
                  <a:gd name="T40" fmla="*/ 156 w 746"/>
                  <a:gd name="T41" fmla="*/ 100 h 586"/>
                  <a:gd name="T42" fmla="*/ 72 w 746"/>
                  <a:gd name="T43" fmla="*/ 184 h 586"/>
                  <a:gd name="T44" fmla="*/ 2 w 746"/>
                  <a:gd name="T45" fmla="*/ 258 h 586"/>
                  <a:gd name="T46" fmla="*/ 2 w 746"/>
                  <a:gd name="T47" fmla="*/ 258 h 586"/>
                  <a:gd name="T48" fmla="*/ 2 w 746"/>
                  <a:gd name="T49" fmla="*/ 258 h 586"/>
                  <a:gd name="T50" fmla="*/ 0 w 746"/>
                  <a:gd name="T51" fmla="*/ 262 h 586"/>
                  <a:gd name="T52" fmla="*/ 244 w 746"/>
                  <a:gd name="T53" fmla="*/ 422 h 586"/>
                  <a:gd name="T54" fmla="*/ 244 w 746"/>
                  <a:gd name="T55" fmla="*/ 422 h 586"/>
                  <a:gd name="T56" fmla="*/ 258 w 746"/>
                  <a:gd name="T57" fmla="*/ 416 h 586"/>
                  <a:gd name="T58" fmla="*/ 274 w 746"/>
                  <a:gd name="T59" fmla="*/ 408 h 586"/>
                  <a:gd name="T60" fmla="*/ 286 w 746"/>
                  <a:gd name="T61" fmla="*/ 400 h 586"/>
                  <a:gd name="T62" fmla="*/ 300 w 746"/>
                  <a:gd name="T63" fmla="*/ 390 h 586"/>
                  <a:gd name="T64" fmla="*/ 300 w 746"/>
                  <a:gd name="T65" fmla="*/ 390 h 586"/>
                  <a:gd name="T66" fmla="*/ 296 w 746"/>
                  <a:gd name="T67" fmla="*/ 404 h 586"/>
                  <a:gd name="T68" fmla="*/ 294 w 746"/>
                  <a:gd name="T69" fmla="*/ 418 h 586"/>
                  <a:gd name="T70" fmla="*/ 294 w 746"/>
                  <a:gd name="T71" fmla="*/ 418 h 586"/>
                  <a:gd name="T72" fmla="*/ 508 w 746"/>
                  <a:gd name="T73" fmla="*/ 180 h 586"/>
                  <a:gd name="T74" fmla="*/ 508 w 746"/>
                  <a:gd name="T75" fmla="*/ 180 h 586"/>
                  <a:gd name="T76" fmla="*/ 414 w 746"/>
                  <a:gd name="T77" fmla="*/ 266 h 586"/>
                  <a:gd name="T78" fmla="*/ 328 w 746"/>
                  <a:gd name="T79" fmla="*/ 344 h 586"/>
                  <a:gd name="T80" fmla="*/ 244 w 746"/>
                  <a:gd name="T81" fmla="*/ 422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46" h="586">
                    <a:moveTo>
                      <a:pt x="746" y="380"/>
                    </a:moveTo>
                    <a:lnTo>
                      <a:pt x="746" y="380"/>
                    </a:lnTo>
                    <a:lnTo>
                      <a:pt x="566" y="586"/>
                    </a:lnTo>
                    <a:lnTo>
                      <a:pt x="566" y="586"/>
                    </a:lnTo>
                    <a:lnTo>
                      <a:pt x="566" y="562"/>
                    </a:lnTo>
                    <a:lnTo>
                      <a:pt x="566" y="562"/>
                    </a:lnTo>
                    <a:lnTo>
                      <a:pt x="550" y="572"/>
                    </a:lnTo>
                    <a:lnTo>
                      <a:pt x="532" y="578"/>
                    </a:lnTo>
                    <a:lnTo>
                      <a:pt x="532" y="578"/>
                    </a:lnTo>
                    <a:lnTo>
                      <a:pt x="676" y="446"/>
                    </a:lnTo>
                    <a:lnTo>
                      <a:pt x="746" y="380"/>
                    </a:lnTo>
                    <a:close/>
                    <a:moveTo>
                      <a:pt x="0" y="262"/>
                    </a:moveTo>
                    <a:lnTo>
                      <a:pt x="0" y="262"/>
                    </a:lnTo>
                    <a:lnTo>
                      <a:pt x="0" y="280"/>
                    </a:lnTo>
                    <a:lnTo>
                      <a:pt x="2" y="298"/>
                    </a:lnTo>
                    <a:lnTo>
                      <a:pt x="2" y="298"/>
                    </a:lnTo>
                    <a:lnTo>
                      <a:pt x="82" y="206"/>
                    </a:lnTo>
                    <a:lnTo>
                      <a:pt x="164" y="110"/>
                    </a:lnTo>
                    <a:lnTo>
                      <a:pt x="256" y="0"/>
                    </a:lnTo>
                    <a:lnTo>
                      <a:pt x="256" y="0"/>
                    </a:lnTo>
                    <a:lnTo>
                      <a:pt x="156" y="100"/>
                    </a:lnTo>
                    <a:lnTo>
                      <a:pt x="72" y="184"/>
                    </a:lnTo>
                    <a:lnTo>
                      <a:pt x="2" y="258"/>
                    </a:lnTo>
                    <a:lnTo>
                      <a:pt x="2" y="258"/>
                    </a:lnTo>
                    <a:lnTo>
                      <a:pt x="2" y="258"/>
                    </a:lnTo>
                    <a:lnTo>
                      <a:pt x="0" y="262"/>
                    </a:lnTo>
                    <a:close/>
                    <a:moveTo>
                      <a:pt x="244" y="422"/>
                    </a:moveTo>
                    <a:lnTo>
                      <a:pt x="244" y="422"/>
                    </a:lnTo>
                    <a:lnTo>
                      <a:pt x="258" y="416"/>
                    </a:lnTo>
                    <a:lnTo>
                      <a:pt x="274" y="408"/>
                    </a:lnTo>
                    <a:lnTo>
                      <a:pt x="286" y="400"/>
                    </a:lnTo>
                    <a:lnTo>
                      <a:pt x="300" y="390"/>
                    </a:lnTo>
                    <a:lnTo>
                      <a:pt x="300" y="390"/>
                    </a:lnTo>
                    <a:lnTo>
                      <a:pt x="296" y="404"/>
                    </a:lnTo>
                    <a:lnTo>
                      <a:pt x="294" y="418"/>
                    </a:lnTo>
                    <a:lnTo>
                      <a:pt x="294" y="418"/>
                    </a:lnTo>
                    <a:lnTo>
                      <a:pt x="508" y="180"/>
                    </a:lnTo>
                    <a:lnTo>
                      <a:pt x="508" y="180"/>
                    </a:lnTo>
                    <a:lnTo>
                      <a:pt x="414" y="266"/>
                    </a:lnTo>
                    <a:lnTo>
                      <a:pt x="328" y="344"/>
                    </a:lnTo>
                    <a:lnTo>
                      <a:pt x="244" y="42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endParaRPr lang="en-AU"/>
              </a:p>
            </p:txBody>
          </p:sp>
          <p:sp>
            <p:nvSpPr>
              <p:cNvPr id="59" name="îṥlíḋê"/>
              <p:cNvSpPr/>
              <p:nvPr/>
            </p:nvSpPr>
            <p:spPr bwMode="auto">
              <a:xfrm>
                <a:off x="11155409" y="1019828"/>
                <a:ext cx="257480" cy="257480"/>
              </a:xfrm>
              <a:custGeom>
                <a:avLst/>
                <a:gdLst>
                  <a:gd name="T0" fmla="*/ 94 w 116"/>
                  <a:gd name="T1" fmla="*/ 14 h 116"/>
                  <a:gd name="T2" fmla="*/ 94 w 116"/>
                  <a:gd name="T3" fmla="*/ 14 h 116"/>
                  <a:gd name="T4" fmla="*/ 102 w 116"/>
                  <a:gd name="T5" fmla="*/ 22 h 116"/>
                  <a:gd name="T6" fmla="*/ 110 w 116"/>
                  <a:gd name="T7" fmla="*/ 32 h 116"/>
                  <a:gd name="T8" fmla="*/ 114 w 116"/>
                  <a:gd name="T9" fmla="*/ 42 h 116"/>
                  <a:gd name="T10" fmla="*/ 116 w 116"/>
                  <a:gd name="T11" fmla="*/ 52 h 116"/>
                  <a:gd name="T12" fmla="*/ 116 w 116"/>
                  <a:gd name="T13" fmla="*/ 64 h 116"/>
                  <a:gd name="T14" fmla="*/ 114 w 116"/>
                  <a:gd name="T15" fmla="*/ 76 h 116"/>
                  <a:gd name="T16" fmla="*/ 110 w 116"/>
                  <a:gd name="T17" fmla="*/ 86 h 116"/>
                  <a:gd name="T18" fmla="*/ 102 w 116"/>
                  <a:gd name="T19" fmla="*/ 96 h 116"/>
                  <a:gd name="T20" fmla="*/ 102 w 116"/>
                  <a:gd name="T21" fmla="*/ 96 h 116"/>
                  <a:gd name="T22" fmla="*/ 94 w 116"/>
                  <a:gd name="T23" fmla="*/ 104 h 116"/>
                  <a:gd name="T24" fmla="*/ 84 w 116"/>
                  <a:gd name="T25" fmla="*/ 110 h 116"/>
                  <a:gd name="T26" fmla="*/ 74 w 116"/>
                  <a:gd name="T27" fmla="*/ 114 h 116"/>
                  <a:gd name="T28" fmla="*/ 64 w 116"/>
                  <a:gd name="T29" fmla="*/ 116 h 116"/>
                  <a:gd name="T30" fmla="*/ 52 w 116"/>
                  <a:gd name="T31" fmla="*/ 116 h 116"/>
                  <a:gd name="T32" fmla="*/ 40 w 116"/>
                  <a:gd name="T33" fmla="*/ 114 h 116"/>
                  <a:gd name="T34" fmla="*/ 30 w 116"/>
                  <a:gd name="T35" fmla="*/ 110 h 116"/>
                  <a:gd name="T36" fmla="*/ 20 w 116"/>
                  <a:gd name="T37" fmla="*/ 104 h 116"/>
                  <a:gd name="T38" fmla="*/ 20 w 116"/>
                  <a:gd name="T39" fmla="*/ 104 h 116"/>
                  <a:gd name="T40" fmla="*/ 12 w 116"/>
                  <a:gd name="T41" fmla="*/ 96 h 116"/>
                  <a:gd name="T42" fmla="*/ 6 w 116"/>
                  <a:gd name="T43" fmla="*/ 86 h 116"/>
                  <a:gd name="T44" fmla="*/ 2 w 116"/>
                  <a:gd name="T45" fmla="*/ 76 h 116"/>
                  <a:gd name="T46" fmla="*/ 0 w 116"/>
                  <a:gd name="T47" fmla="*/ 64 h 116"/>
                  <a:gd name="T48" fmla="*/ 0 w 116"/>
                  <a:gd name="T49" fmla="*/ 54 h 116"/>
                  <a:gd name="T50" fmla="*/ 2 w 116"/>
                  <a:gd name="T51" fmla="*/ 42 h 116"/>
                  <a:gd name="T52" fmla="*/ 6 w 116"/>
                  <a:gd name="T53" fmla="*/ 32 h 116"/>
                  <a:gd name="T54" fmla="*/ 12 w 116"/>
                  <a:gd name="T55" fmla="*/ 22 h 116"/>
                  <a:gd name="T56" fmla="*/ 12 w 116"/>
                  <a:gd name="T57" fmla="*/ 22 h 116"/>
                  <a:gd name="T58" fmla="*/ 20 w 116"/>
                  <a:gd name="T59" fmla="*/ 14 h 116"/>
                  <a:gd name="T60" fmla="*/ 30 w 116"/>
                  <a:gd name="T61" fmla="*/ 6 h 116"/>
                  <a:gd name="T62" fmla="*/ 40 w 116"/>
                  <a:gd name="T63" fmla="*/ 2 h 116"/>
                  <a:gd name="T64" fmla="*/ 52 w 116"/>
                  <a:gd name="T65" fmla="*/ 0 h 116"/>
                  <a:gd name="T66" fmla="*/ 62 w 116"/>
                  <a:gd name="T67" fmla="*/ 0 h 116"/>
                  <a:gd name="T68" fmla="*/ 74 w 116"/>
                  <a:gd name="T69" fmla="*/ 2 h 116"/>
                  <a:gd name="T70" fmla="*/ 84 w 116"/>
                  <a:gd name="T71" fmla="*/ 6 h 116"/>
                  <a:gd name="T72" fmla="*/ 94 w 116"/>
                  <a:gd name="T73" fmla="*/ 1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6" h="116">
                    <a:moveTo>
                      <a:pt x="94" y="14"/>
                    </a:moveTo>
                    <a:lnTo>
                      <a:pt x="94" y="14"/>
                    </a:lnTo>
                    <a:lnTo>
                      <a:pt x="102" y="22"/>
                    </a:lnTo>
                    <a:lnTo>
                      <a:pt x="110" y="32"/>
                    </a:lnTo>
                    <a:lnTo>
                      <a:pt x="114" y="42"/>
                    </a:lnTo>
                    <a:lnTo>
                      <a:pt x="116" y="52"/>
                    </a:lnTo>
                    <a:lnTo>
                      <a:pt x="116" y="64"/>
                    </a:lnTo>
                    <a:lnTo>
                      <a:pt x="114" y="76"/>
                    </a:lnTo>
                    <a:lnTo>
                      <a:pt x="110" y="86"/>
                    </a:lnTo>
                    <a:lnTo>
                      <a:pt x="102" y="96"/>
                    </a:lnTo>
                    <a:lnTo>
                      <a:pt x="102" y="96"/>
                    </a:lnTo>
                    <a:lnTo>
                      <a:pt x="94" y="104"/>
                    </a:lnTo>
                    <a:lnTo>
                      <a:pt x="84" y="110"/>
                    </a:lnTo>
                    <a:lnTo>
                      <a:pt x="74" y="114"/>
                    </a:lnTo>
                    <a:lnTo>
                      <a:pt x="64" y="116"/>
                    </a:lnTo>
                    <a:lnTo>
                      <a:pt x="52" y="116"/>
                    </a:lnTo>
                    <a:lnTo>
                      <a:pt x="40" y="114"/>
                    </a:lnTo>
                    <a:lnTo>
                      <a:pt x="30" y="110"/>
                    </a:lnTo>
                    <a:lnTo>
                      <a:pt x="20" y="104"/>
                    </a:lnTo>
                    <a:lnTo>
                      <a:pt x="20" y="104"/>
                    </a:lnTo>
                    <a:lnTo>
                      <a:pt x="12" y="96"/>
                    </a:lnTo>
                    <a:lnTo>
                      <a:pt x="6" y="86"/>
                    </a:lnTo>
                    <a:lnTo>
                      <a:pt x="2" y="76"/>
                    </a:lnTo>
                    <a:lnTo>
                      <a:pt x="0" y="64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6" y="3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20" y="14"/>
                    </a:lnTo>
                    <a:lnTo>
                      <a:pt x="30" y="6"/>
                    </a:lnTo>
                    <a:lnTo>
                      <a:pt x="40" y="2"/>
                    </a:lnTo>
                    <a:lnTo>
                      <a:pt x="52" y="0"/>
                    </a:lnTo>
                    <a:lnTo>
                      <a:pt x="62" y="0"/>
                    </a:lnTo>
                    <a:lnTo>
                      <a:pt x="74" y="2"/>
                    </a:lnTo>
                    <a:lnTo>
                      <a:pt x="84" y="6"/>
                    </a:lnTo>
                    <a:lnTo>
                      <a:pt x="94" y="14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5400"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 fontScale="55000" lnSpcReduction="20000"/>
              </a:bodyPr>
              <a:lstStyle/>
              <a:p>
                <a:endParaRPr lang="en-AU"/>
              </a:p>
            </p:txBody>
          </p:sp>
          <p:sp>
            <p:nvSpPr>
              <p:cNvPr id="60" name="iṩļídé"/>
              <p:cNvSpPr/>
              <p:nvPr/>
            </p:nvSpPr>
            <p:spPr bwMode="auto">
              <a:xfrm>
                <a:off x="9243502" y="1408491"/>
                <a:ext cx="548724" cy="510736"/>
              </a:xfrm>
              <a:custGeom>
                <a:avLst/>
                <a:gdLst>
                  <a:gd name="T0" fmla="*/ 40 w 520"/>
                  <a:gd name="T1" fmla="*/ 480 h 484"/>
                  <a:gd name="T2" fmla="*/ 520 w 520"/>
                  <a:gd name="T3" fmla="*/ 0 h 484"/>
                  <a:gd name="T4" fmla="*/ 0 w 520"/>
                  <a:gd name="T5" fmla="*/ 484 h 484"/>
                  <a:gd name="T6" fmla="*/ 40 w 520"/>
                  <a:gd name="T7" fmla="*/ 480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0" h="484">
                    <a:moveTo>
                      <a:pt x="40" y="480"/>
                    </a:moveTo>
                    <a:lnTo>
                      <a:pt x="520" y="0"/>
                    </a:lnTo>
                    <a:lnTo>
                      <a:pt x="0" y="484"/>
                    </a:lnTo>
                    <a:lnTo>
                      <a:pt x="40" y="48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endParaRPr lang="en-AU"/>
              </a:p>
            </p:txBody>
          </p:sp>
        </p:grpSp>
        <p:grpSp>
          <p:nvGrpSpPr>
            <p:cNvPr id="7" name="iṥlíḓê"/>
            <p:cNvGrpSpPr/>
            <p:nvPr/>
          </p:nvGrpSpPr>
          <p:grpSpPr>
            <a:xfrm>
              <a:off x="6994959" y="2962538"/>
              <a:ext cx="3691442" cy="2929180"/>
              <a:chOff x="6096000" y="3182558"/>
              <a:chExt cx="3813125" cy="3025736"/>
            </a:xfrm>
          </p:grpSpPr>
          <p:grpSp>
            <p:nvGrpSpPr>
              <p:cNvPr id="28" name="ïṩlïḍê"/>
              <p:cNvGrpSpPr/>
              <p:nvPr/>
            </p:nvGrpSpPr>
            <p:grpSpPr>
              <a:xfrm>
                <a:off x="6096000" y="3432684"/>
                <a:ext cx="1438225" cy="2339402"/>
                <a:chOff x="6096000" y="3432684"/>
                <a:chExt cx="1438225" cy="2339402"/>
              </a:xfrm>
            </p:grpSpPr>
            <p:grpSp>
              <p:nvGrpSpPr>
                <p:cNvPr id="47" name="î$ļîḋê"/>
                <p:cNvGrpSpPr/>
                <p:nvPr/>
              </p:nvGrpSpPr>
              <p:grpSpPr>
                <a:xfrm>
                  <a:off x="6096000" y="3432684"/>
                  <a:ext cx="1438225" cy="2339402"/>
                  <a:chOff x="6096000" y="3432684"/>
                  <a:chExt cx="1438225" cy="2339402"/>
                </a:xfrm>
              </p:grpSpPr>
              <p:sp>
                <p:nvSpPr>
                  <p:cNvPr id="49" name="íṡḷîḑe"/>
                  <p:cNvSpPr/>
                  <p:nvPr/>
                </p:nvSpPr>
                <p:spPr>
                  <a:xfrm>
                    <a:off x="6096000" y="4072477"/>
                    <a:ext cx="1438225" cy="1699609"/>
                  </a:xfrm>
                  <a:custGeom>
                    <a:avLst/>
                    <a:gdLst>
                      <a:gd name="connsiteX0" fmla="*/ 461907 w 1404934"/>
                      <a:gd name="connsiteY0" fmla="*/ 1561582 h 1641864"/>
                      <a:gd name="connsiteX1" fmla="*/ 460409 w 1404934"/>
                      <a:gd name="connsiteY1" fmla="*/ 1562298 h 1641864"/>
                      <a:gd name="connsiteX2" fmla="*/ 464264 w 1404934"/>
                      <a:gd name="connsiteY2" fmla="*/ 1564031 h 1641864"/>
                      <a:gd name="connsiteX3" fmla="*/ 633532 w 1404934"/>
                      <a:gd name="connsiteY3" fmla="*/ 0 h 1641864"/>
                      <a:gd name="connsiteX4" fmla="*/ 642264 w 1404934"/>
                      <a:gd name="connsiteY4" fmla="*/ 89 h 1641864"/>
                      <a:gd name="connsiteX5" fmla="*/ 859611 w 1404934"/>
                      <a:gd name="connsiteY5" fmla="*/ 4927 h 1641864"/>
                      <a:gd name="connsiteX6" fmla="*/ 869679 w 1404934"/>
                      <a:gd name="connsiteY6" fmla="*/ 4849 h 1641864"/>
                      <a:gd name="connsiteX7" fmla="*/ 888124 w 1404934"/>
                      <a:gd name="connsiteY7" fmla="*/ 5035 h 1641864"/>
                      <a:gd name="connsiteX8" fmla="*/ 920629 w 1404934"/>
                      <a:gd name="connsiteY8" fmla="*/ 5097 h 1641864"/>
                      <a:gd name="connsiteX9" fmla="*/ 1028230 w 1404934"/>
                      <a:gd name="connsiteY9" fmla="*/ 154932 h 1641864"/>
                      <a:gd name="connsiteX10" fmla="*/ 1403068 w 1404934"/>
                      <a:gd name="connsiteY10" fmla="*/ 1061042 h 1641864"/>
                      <a:gd name="connsiteX11" fmla="*/ 817301 w 1404934"/>
                      <a:gd name="connsiteY11" fmla="*/ 1625687 h 1641864"/>
                      <a:gd name="connsiteX12" fmla="*/ 745274 w 1404934"/>
                      <a:gd name="connsiteY12" fmla="*/ 1632820 h 1641864"/>
                      <a:gd name="connsiteX13" fmla="*/ 710413 w 1404934"/>
                      <a:gd name="connsiteY13" fmla="*/ 1629831 h 1641864"/>
                      <a:gd name="connsiteX14" fmla="*/ 665846 w 1404934"/>
                      <a:gd name="connsiteY14" fmla="*/ 1622274 h 1641864"/>
                      <a:gd name="connsiteX15" fmla="*/ 660377 w 1404934"/>
                      <a:gd name="connsiteY15" fmla="*/ 1624890 h 1641864"/>
                      <a:gd name="connsiteX16" fmla="*/ 710412 w 1404934"/>
                      <a:gd name="connsiteY16" fmla="*/ 1633702 h 1641864"/>
                      <a:gd name="connsiteX17" fmla="*/ 745275 w 1404934"/>
                      <a:gd name="connsiteY17" fmla="*/ 1636691 h 1641864"/>
                      <a:gd name="connsiteX18" fmla="*/ 693045 w 1404934"/>
                      <a:gd name="connsiteY18" fmla="*/ 1641864 h 1641864"/>
                      <a:gd name="connsiteX19" fmla="*/ 327 w 1404934"/>
                      <a:gd name="connsiteY19" fmla="*/ 987094 h 1641864"/>
                      <a:gd name="connsiteX20" fmla="*/ 470498 w 1404934"/>
                      <a:gd name="connsiteY20" fmla="*/ 4261 h 1641864"/>
                      <a:gd name="connsiteX21" fmla="*/ 578637 w 1404934"/>
                      <a:gd name="connsiteY21" fmla="*/ 3616 h 1641864"/>
                      <a:gd name="connsiteX22" fmla="*/ 580705 w 1404934"/>
                      <a:gd name="connsiteY22" fmla="*/ 3620 h 1641864"/>
                      <a:gd name="connsiteX23" fmla="*/ 583039 w 1404934"/>
                      <a:gd name="connsiteY23" fmla="*/ 390 h 1641864"/>
                      <a:gd name="connsiteX0-1" fmla="*/ 464264 w 1404934"/>
                      <a:gd name="connsiteY0-2" fmla="*/ 1564031 h 1641864"/>
                      <a:gd name="connsiteX1-3" fmla="*/ 460409 w 1404934"/>
                      <a:gd name="connsiteY1-4" fmla="*/ 1562298 h 1641864"/>
                      <a:gd name="connsiteX2-5" fmla="*/ 464264 w 1404934"/>
                      <a:gd name="connsiteY2-6" fmla="*/ 1564031 h 1641864"/>
                      <a:gd name="connsiteX3-7" fmla="*/ 633532 w 1404934"/>
                      <a:gd name="connsiteY3-8" fmla="*/ 0 h 1641864"/>
                      <a:gd name="connsiteX4-9" fmla="*/ 642264 w 1404934"/>
                      <a:gd name="connsiteY4-10" fmla="*/ 89 h 1641864"/>
                      <a:gd name="connsiteX5-11" fmla="*/ 859611 w 1404934"/>
                      <a:gd name="connsiteY5-12" fmla="*/ 4927 h 1641864"/>
                      <a:gd name="connsiteX6-13" fmla="*/ 869679 w 1404934"/>
                      <a:gd name="connsiteY6-14" fmla="*/ 4849 h 1641864"/>
                      <a:gd name="connsiteX7-15" fmla="*/ 888124 w 1404934"/>
                      <a:gd name="connsiteY7-16" fmla="*/ 5035 h 1641864"/>
                      <a:gd name="connsiteX8-17" fmla="*/ 920629 w 1404934"/>
                      <a:gd name="connsiteY8-18" fmla="*/ 5097 h 1641864"/>
                      <a:gd name="connsiteX9-19" fmla="*/ 1028230 w 1404934"/>
                      <a:gd name="connsiteY9-20" fmla="*/ 154932 h 1641864"/>
                      <a:gd name="connsiteX10-21" fmla="*/ 1403068 w 1404934"/>
                      <a:gd name="connsiteY10-22" fmla="*/ 1061042 h 1641864"/>
                      <a:gd name="connsiteX11-23" fmla="*/ 817301 w 1404934"/>
                      <a:gd name="connsiteY11-24" fmla="*/ 1625687 h 1641864"/>
                      <a:gd name="connsiteX12-25" fmla="*/ 745274 w 1404934"/>
                      <a:gd name="connsiteY12-26" fmla="*/ 1632820 h 1641864"/>
                      <a:gd name="connsiteX13-27" fmla="*/ 710413 w 1404934"/>
                      <a:gd name="connsiteY13-28" fmla="*/ 1629831 h 1641864"/>
                      <a:gd name="connsiteX14-29" fmla="*/ 665846 w 1404934"/>
                      <a:gd name="connsiteY14-30" fmla="*/ 1622274 h 1641864"/>
                      <a:gd name="connsiteX15-31" fmla="*/ 660377 w 1404934"/>
                      <a:gd name="connsiteY15-32" fmla="*/ 1624890 h 1641864"/>
                      <a:gd name="connsiteX16-33" fmla="*/ 710412 w 1404934"/>
                      <a:gd name="connsiteY16-34" fmla="*/ 1633702 h 1641864"/>
                      <a:gd name="connsiteX17-35" fmla="*/ 745275 w 1404934"/>
                      <a:gd name="connsiteY17-36" fmla="*/ 1636691 h 1641864"/>
                      <a:gd name="connsiteX18-37" fmla="*/ 693045 w 1404934"/>
                      <a:gd name="connsiteY18-38" fmla="*/ 1641864 h 1641864"/>
                      <a:gd name="connsiteX19-39" fmla="*/ 327 w 1404934"/>
                      <a:gd name="connsiteY19-40" fmla="*/ 987094 h 1641864"/>
                      <a:gd name="connsiteX20-41" fmla="*/ 470498 w 1404934"/>
                      <a:gd name="connsiteY20-42" fmla="*/ 4261 h 1641864"/>
                      <a:gd name="connsiteX21-43" fmla="*/ 578637 w 1404934"/>
                      <a:gd name="connsiteY21-44" fmla="*/ 3616 h 1641864"/>
                      <a:gd name="connsiteX22-45" fmla="*/ 580705 w 1404934"/>
                      <a:gd name="connsiteY22-46" fmla="*/ 3620 h 1641864"/>
                      <a:gd name="connsiteX23-47" fmla="*/ 583039 w 1404934"/>
                      <a:gd name="connsiteY23-48" fmla="*/ 390 h 1641864"/>
                      <a:gd name="connsiteX24" fmla="*/ 633532 w 1404934"/>
                      <a:gd name="connsiteY24" fmla="*/ 0 h 1641864"/>
                      <a:gd name="connsiteX0-49" fmla="*/ 633532 w 1404934"/>
                      <a:gd name="connsiteY0-50" fmla="*/ 0 h 1641864"/>
                      <a:gd name="connsiteX1-51" fmla="*/ 642264 w 1404934"/>
                      <a:gd name="connsiteY1-52" fmla="*/ 89 h 1641864"/>
                      <a:gd name="connsiteX2-53" fmla="*/ 859611 w 1404934"/>
                      <a:gd name="connsiteY2-54" fmla="*/ 4927 h 1641864"/>
                      <a:gd name="connsiteX3-55" fmla="*/ 869679 w 1404934"/>
                      <a:gd name="connsiteY3-56" fmla="*/ 4849 h 1641864"/>
                      <a:gd name="connsiteX4-57" fmla="*/ 888124 w 1404934"/>
                      <a:gd name="connsiteY4-58" fmla="*/ 5035 h 1641864"/>
                      <a:gd name="connsiteX5-59" fmla="*/ 920629 w 1404934"/>
                      <a:gd name="connsiteY5-60" fmla="*/ 5097 h 1641864"/>
                      <a:gd name="connsiteX6-61" fmla="*/ 1028230 w 1404934"/>
                      <a:gd name="connsiteY6-62" fmla="*/ 154932 h 1641864"/>
                      <a:gd name="connsiteX7-63" fmla="*/ 1403068 w 1404934"/>
                      <a:gd name="connsiteY7-64" fmla="*/ 1061042 h 1641864"/>
                      <a:gd name="connsiteX8-65" fmla="*/ 817301 w 1404934"/>
                      <a:gd name="connsiteY8-66" fmla="*/ 1625687 h 1641864"/>
                      <a:gd name="connsiteX9-67" fmla="*/ 745274 w 1404934"/>
                      <a:gd name="connsiteY9-68" fmla="*/ 1632820 h 1641864"/>
                      <a:gd name="connsiteX10-69" fmla="*/ 710413 w 1404934"/>
                      <a:gd name="connsiteY10-70" fmla="*/ 1629831 h 1641864"/>
                      <a:gd name="connsiteX11-71" fmla="*/ 665846 w 1404934"/>
                      <a:gd name="connsiteY11-72" fmla="*/ 1622274 h 1641864"/>
                      <a:gd name="connsiteX12-73" fmla="*/ 660377 w 1404934"/>
                      <a:gd name="connsiteY12-74" fmla="*/ 1624890 h 1641864"/>
                      <a:gd name="connsiteX13-75" fmla="*/ 710412 w 1404934"/>
                      <a:gd name="connsiteY13-76" fmla="*/ 1633702 h 1641864"/>
                      <a:gd name="connsiteX14-77" fmla="*/ 745275 w 1404934"/>
                      <a:gd name="connsiteY14-78" fmla="*/ 1636691 h 1641864"/>
                      <a:gd name="connsiteX15-79" fmla="*/ 693045 w 1404934"/>
                      <a:gd name="connsiteY15-80" fmla="*/ 1641864 h 1641864"/>
                      <a:gd name="connsiteX16-81" fmla="*/ 327 w 1404934"/>
                      <a:gd name="connsiteY16-82" fmla="*/ 987094 h 1641864"/>
                      <a:gd name="connsiteX17-83" fmla="*/ 470498 w 1404934"/>
                      <a:gd name="connsiteY17-84" fmla="*/ 4261 h 1641864"/>
                      <a:gd name="connsiteX18-85" fmla="*/ 578637 w 1404934"/>
                      <a:gd name="connsiteY18-86" fmla="*/ 3616 h 1641864"/>
                      <a:gd name="connsiteX19-87" fmla="*/ 580705 w 1404934"/>
                      <a:gd name="connsiteY19-88" fmla="*/ 3620 h 1641864"/>
                      <a:gd name="connsiteX20-89" fmla="*/ 583039 w 1404934"/>
                      <a:gd name="connsiteY20-90" fmla="*/ 390 h 1641864"/>
                      <a:gd name="connsiteX21-91" fmla="*/ 633532 w 1404934"/>
                      <a:gd name="connsiteY21-92" fmla="*/ 0 h 1641864"/>
                      <a:gd name="connsiteX0-93" fmla="*/ 633532 w 1404934"/>
                      <a:gd name="connsiteY0-94" fmla="*/ 0 h 1641864"/>
                      <a:gd name="connsiteX1-95" fmla="*/ 642264 w 1404934"/>
                      <a:gd name="connsiteY1-96" fmla="*/ 89 h 1641864"/>
                      <a:gd name="connsiteX2-97" fmla="*/ 859611 w 1404934"/>
                      <a:gd name="connsiteY2-98" fmla="*/ 4927 h 1641864"/>
                      <a:gd name="connsiteX3-99" fmla="*/ 869679 w 1404934"/>
                      <a:gd name="connsiteY3-100" fmla="*/ 4849 h 1641864"/>
                      <a:gd name="connsiteX4-101" fmla="*/ 888124 w 1404934"/>
                      <a:gd name="connsiteY4-102" fmla="*/ 5035 h 1641864"/>
                      <a:gd name="connsiteX5-103" fmla="*/ 920629 w 1404934"/>
                      <a:gd name="connsiteY5-104" fmla="*/ 5097 h 1641864"/>
                      <a:gd name="connsiteX6-105" fmla="*/ 1028230 w 1404934"/>
                      <a:gd name="connsiteY6-106" fmla="*/ 154932 h 1641864"/>
                      <a:gd name="connsiteX7-107" fmla="*/ 1403068 w 1404934"/>
                      <a:gd name="connsiteY7-108" fmla="*/ 1061042 h 1641864"/>
                      <a:gd name="connsiteX8-109" fmla="*/ 817301 w 1404934"/>
                      <a:gd name="connsiteY8-110" fmla="*/ 1625687 h 1641864"/>
                      <a:gd name="connsiteX9-111" fmla="*/ 745274 w 1404934"/>
                      <a:gd name="connsiteY9-112" fmla="*/ 1632820 h 1641864"/>
                      <a:gd name="connsiteX10-113" fmla="*/ 710413 w 1404934"/>
                      <a:gd name="connsiteY10-114" fmla="*/ 1629831 h 1641864"/>
                      <a:gd name="connsiteX11-115" fmla="*/ 665846 w 1404934"/>
                      <a:gd name="connsiteY11-116" fmla="*/ 1622274 h 1641864"/>
                      <a:gd name="connsiteX12-117" fmla="*/ 710412 w 1404934"/>
                      <a:gd name="connsiteY12-118" fmla="*/ 1633702 h 1641864"/>
                      <a:gd name="connsiteX13-119" fmla="*/ 745275 w 1404934"/>
                      <a:gd name="connsiteY13-120" fmla="*/ 1636691 h 1641864"/>
                      <a:gd name="connsiteX14-121" fmla="*/ 693045 w 1404934"/>
                      <a:gd name="connsiteY14-122" fmla="*/ 1641864 h 1641864"/>
                      <a:gd name="connsiteX15-123" fmla="*/ 327 w 1404934"/>
                      <a:gd name="connsiteY15-124" fmla="*/ 987094 h 1641864"/>
                      <a:gd name="connsiteX16-125" fmla="*/ 470498 w 1404934"/>
                      <a:gd name="connsiteY16-126" fmla="*/ 4261 h 1641864"/>
                      <a:gd name="connsiteX17-127" fmla="*/ 578637 w 1404934"/>
                      <a:gd name="connsiteY17-128" fmla="*/ 3616 h 1641864"/>
                      <a:gd name="connsiteX18-129" fmla="*/ 580705 w 1404934"/>
                      <a:gd name="connsiteY18-130" fmla="*/ 3620 h 1641864"/>
                      <a:gd name="connsiteX19-131" fmla="*/ 583039 w 1404934"/>
                      <a:gd name="connsiteY19-132" fmla="*/ 390 h 1641864"/>
                      <a:gd name="connsiteX20-133" fmla="*/ 633532 w 1404934"/>
                      <a:gd name="connsiteY20-134" fmla="*/ 0 h 1641864"/>
                      <a:gd name="connsiteX0-135" fmla="*/ 633532 w 1404934"/>
                      <a:gd name="connsiteY0-136" fmla="*/ 0 h 1641864"/>
                      <a:gd name="connsiteX1-137" fmla="*/ 642264 w 1404934"/>
                      <a:gd name="connsiteY1-138" fmla="*/ 89 h 1641864"/>
                      <a:gd name="connsiteX2-139" fmla="*/ 859611 w 1404934"/>
                      <a:gd name="connsiteY2-140" fmla="*/ 4927 h 1641864"/>
                      <a:gd name="connsiteX3-141" fmla="*/ 869679 w 1404934"/>
                      <a:gd name="connsiteY3-142" fmla="*/ 4849 h 1641864"/>
                      <a:gd name="connsiteX4-143" fmla="*/ 888124 w 1404934"/>
                      <a:gd name="connsiteY4-144" fmla="*/ 5035 h 1641864"/>
                      <a:gd name="connsiteX5-145" fmla="*/ 920629 w 1404934"/>
                      <a:gd name="connsiteY5-146" fmla="*/ 5097 h 1641864"/>
                      <a:gd name="connsiteX6-147" fmla="*/ 1028230 w 1404934"/>
                      <a:gd name="connsiteY6-148" fmla="*/ 154932 h 1641864"/>
                      <a:gd name="connsiteX7-149" fmla="*/ 1403068 w 1404934"/>
                      <a:gd name="connsiteY7-150" fmla="*/ 1061042 h 1641864"/>
                      <a:gd name="connsiteX8-151" fmla="*/ 817301 w 1404934"/>
                      <a:gd name="connsiteY8-152" fmla="*/ 1625687 h 1641864"/>
                      <a:gd name="connsiteX9-153" fmla="*/ 745274 w 1404934"/>
                      <a:gd name="connsiteY9-154" fmla="*/ 1632820 h 1641864"/>
                      <a:gd name="connsiteX10-155" fmla="*/ 710413 w 1404934"/>
                      <a:gd name="connsiteY10-156" fmla="*/ 1629831 h 1641864"/>
                      <a:gd name="connsiteX11-157" fmla="*/ 710412 w 1404934"/>
                      <a:gd name="connsiteY11-158" fmla="*/ 1633702 h 1641864"/>
                      <a:gd name="connsiteX12-159" fmla="*/ 745275 w 1404934"/>
                      <a:gd name="connsiteY12-160" fmla="*/ 1636691 h 1641864"/>
                      <a:gd name="connsiteX13-161" fmla="*/ 693045 w 1404934"/>
                      <a:gd name="connsiteY13-162" fmla="*/ 1641864 h 1641864"/>
                      <a:gd name="connsiteX14-163" fmla="*/ 327 w 1404934"/>
                      <a:gd name="connsiteY14-164" fmla="*/ 987094 h 1641864"/>
                      <a:gd name="connsiteX15-165" fmla="*/ 470498 w 1404934"/>
                      <a:gd name="connsiteY15-166" fmla="*/ 4261 h 1641864"/>
                      <a:gd name="connsiteX16-167" fmla="*/ 578637 w 1404934"/>
                      <a:gd name="connsiteY16-168" fmla="*/ 3616 h 1641864"/>
                      <a:gd name="connsiteX17-169" fmla="*/ 580705 w 1404934"/>
                      <a:gd name="connsiteY17-170" fmla="*/ 3620 h 1641864"/>
                      <a:gd name="connsiteX18-171" fmla="*/ 583039 w 1404934"/>
                      <a:gd name="connsiteY18-172" fmla="*/ 390 h 1641864"/>
                      <a:gd name="connsiteX19-173" fmla="*/ 633532 w 1404934"/>
                      <a:gd name="connsiteY19-174" fmla="*/ 0 h 1641864"/>
                      <a:gd name="connsiteX0-175" fmla="*/ 633532 w 1404934"/>
                      <a:gd name="connsiteY0-176" fmla="*/ 0 h 1641864"/>
                      <a:gd name="connsiteX1-177" fmla="*/ 642264 w 1404934"/>
                      <a:gd name="connsiteY1-178" fmla="*/ 89 h 1641864"/>
                      <a:gd name="connsiteX2-179" fmla="*/ 859611 w 1404934"/>
                      <a:gd name="connsiteY2-180" fmla="*/ 4927 h 1641864"/>
                      <a:gd name="connsiteX3-181" fmla="*/ 869679 w 1404934"/>
                      <a:gd name="connsiteY3-182" fmla="*/ 4849 h 1641864"/>
                      <a:gd name="connsiteX4-183" fmla="*/ 888124 w 1404934"/>
                      <a:gd name="connsiteY4-184" fmla="*/ 5035 h 1641864"/>
                      <a:gd name="connsiteX5-185" fmla="*/ 920629 w 1404934"/>
                      <a:gd name="connsiteY5-186" fmla="*/ 5097 h 1641864"/>
                      <a:gd name="connsiteX6-187" fmla="*/ 1028230 w 1404934"/>
                      <a:gd name="connsiteY6-188" fmla="*/ 154932 h 1641864"/>
                      <a:gd name="connsiteX7-189" fmla="*/ 1403068 w 1404934"/>
                      <a:gd name="connsiteY7-190" fmla="*/ 1061042 h 1641864"/>
                      <a:gd name="connsiteX8-191" fmla="*/ 817301 w 1404934"/>
                      <a:gd name="connsiteY8-192" fmla="*/ 1625687 h 1641864"/>
                      <a:gd name="connsiteX9-193" fmla="*/ 745274 w 1404934"/>
                      <a:gd name="connsiteY9-194" fmla="*/ 1632820 h 1641864"/>
                      <a:gd name="connsiteX10-195" fmla="*/ 710413 w 1404934"/>
                      <a:gd name="connsiteY10-196" fmla="*/ 1629831 h 1641864"/>
                      <a:gd name="connsiteX11-197" fmla="*/ 745275 w 1404934"/>
                      <a:gd name="connsiteY11-198" fmla="*/ 1636691 h 1641864"/>
                      <a:gd name="connsiteX12-199" fmla="*/ 693045 w 1404934"/>
                      <a:gd name="connsiteY12-200" fmla="*/ 1641864 h 1641864"/>
                      <a:gd name="connsiteX13-201" fmla="*/ 327 w 1404934"/>
                      <a:gd name="connsiteY13-202" fmla="*/ 987094 h 1641864"/>
                      <a:gd name="connsiteX14-203" fmla="*/ 470498 w 1404934"/>
                      <a:gd name="connsiteY14-204" fmla="*/ 4261 h 1641864"/>
                      <a:gd name="connsiteX15-205" fmla="*/ 578637 w 1404934"/>
                      <a:gd name="connsiteY15-206" fmla="*/ 3616 h 1641864"/>
                      <a:gd name="connsiteX16-207" fmla="*/ 580705 w 1404934"/>
                      <a:gd name="connsiteY16-208" fmla="*/ 3620 h 1641864"/>
                      <a:gd name="connsiteX17-209" fmla="*/ 583039 w 1404934"/>
                      <a:gd name="connsiteY17-210" fmla="*/ 390 h 1641864"/>
                      <a:gd name="connsiteX18-211" fmla="*/ 633532 w 1404934"/>
                      <a:gd name="connsiteY18-212" fmla="*/ 0 h 1641864"/>
                      <a:gd name="connsiteX0-213" fmla="*/ 633532 w 1404934"/>
                      <a:gd name="connsiteY0-214" fmla="*/ 0 h 1641864"/>
                      <a:gd name="connsiteX1-215" fmla="*/ 642264 w 1404934"/>
                      <a:gd name="connsiteY1-216" fmla="*/ 89 h 1641864"/>
                      <a:gd name="connsiteX2-217" fmla="*/ 859611 w 1404934"/>
                      <a:gd name="connsiteY2-218" fmla="*/ 4927 h 1641864"/>
                      <a:gd name="connsiteX3-219" fmla="*/ 869679 w 1404934"/>
                      <a:gd name="connsiteY3-220" fmla="*/ 4849 h 1641864"/>
                      <a:gd name="connsiteX4-221" fmla="*/ 888124 w 1404934"/>
                      <a:gd name="connsiteY4-222" fmla="*/ 5035 h 1641864"/>
                      <a:gd name="connsiteX5-223" fmla="*/ 920629 w 1404934"/>
                      <a:gd name="connsiteY5-224" fmla="*/ 5097 h 1641864"/>
                      <a:gd name="connsiteX6-225" fmla="*/ 1028230 w 1404934"/>
                      <a:gd name="connsiteY6-226" fmla="*/ 154932 h 1641864"/>
                      <a:gd name="connsiteX7-227" fmla="*/ 1403068 w 1404934"/>
                      <a:gd name="connsiteY7-228" fmla="*/ 1061042 h 1641864"/>
                      <a:gd name="connsiteX8-229" fmla="*/ 817301 w 1404934"/>
                      <a:gd name="connsiteY8-230" fmla="*/ 1625687 h 1641864"/>
                      <a:gd name="connsiteX9-231" fmla="*/ 745274 w 1404934"/>
                      <a:gd name="connsiteY9-232" fmla="*/ 1632820 h 1641864"/>
                      <a:gd name="connsiteX10-233" fmla="*/ 745275 w 1404934"/>
                      <a:gd name="connsiteY10-234" fmla="*/ 1636691 h 1641864"/>
                      <a:gd name="connsiteX11-235" fmla="*/ 693045 w 1404934"/>
                      <a:gd name="connsiteY11-236" fmla="*/ 1641864 h 1641864"/>
                      <a:gd name="connsiteX12-237" fmla="*/ 327 w 1404934"/>
                      <a:gd name="connsiteY12-238" fmla="*/ 987094 h 1641864"/>
                      <a:gd name="connsiteX13-239" fmla="*/ 470498 w 1404934"/>
                      <a:gd name="connsiteY13-240" fmla="*/ 4261 h 1641864"/>
                      <a:gd name="connsiteX14-241" fmla="*/ 578637 w 1404934"/>
                      <a:gd name="connsiteY14-242" fmla="*/ 3616 h 1641864"/>
                      <a:gd name="connsiteX15-243" fmla="*/ 580705 w 1404934"/>
                      <a:gd name="connsiteY15-244" fmla="*/ 3620 h 1641864"/>
                      <a:gd name="connsiteX16-245" fmla="*/ 583039 w 1404934"/>
                      <a:gd name="connsiteY16-246" fmla="*/ 390 h 1641864"/>
                      <a:gd name="connsiteX17-247" fmla="*/ 633532 w 1404934"/>
                      <a:gd name="connsiteY17-248" fmla="*/ 0 h 1641864"/>
                      <a:gd name="connsiteX0-249" fmla="*/ 633532 w 1404934"/>
                      <a:gd name="connsiteY0-250" fmla="*/ 0 h 1641864"/>
                      <a:gd name="connsiteX1-251" fmla="*/ 642264 w 1404934"/>
                      <a:gd name="connsiteY1-252" fmla="*/ 89 h 1641864"/>
                      <a:gd name="connsiteX2-253" fmla="*/ 859611 w 1404934"/>
                      <a:gd name="connsiteY2-254" fmla="*/ 4927 h 1641864"/>
                      <a:gd name="connsiteX3-255" fmla="*/ 869679 w 1404934"/>
                      <a:gd name="connsiteY3-256" fmla="*/ 4849 h 1641864"/>
                      <a:gd name="connsiteX4-257" fmla="*/ 888124 w 1404934"/>
                      <a:gd name="connsiteY4-258" fmla="*/ 5035 h 1641864"/>
                      <a:gd name="connsiteX5-259" fmla="*/ 920629 w 1404934"/>
                      <a:gd name="connsiteY5-260" fmla="*/ 5097 h 1641864"/>
                      <a:gd name="connsiteX6-261" fmla="*/ 1028230 w 1404934"/>
                      <a:gd name="connsiteY6-262" fmla="*/ 154932 h 1641864"/>
                      <a:gd name="connsiteX7-263" fmla="*/ 1403068 w 1404934"/>
                      <a:gd name="connsiteY7-264" fmla="*/ 1061042 h 1641864"/>
                      <a:gd name="connsiteX8-265" fmla="*/ 817301 w 1404934"/>
                      <a:gd name="connsiteY8-266" fmla="*/ 1625687 h 1641864"/>
                      <a:gd name="connsiteX9-267" fmla="*/ 745274 w 1404934"/>
                      <a:gd name="connsiteY9-268" fmla="*/ 1632820 h 1641864"/>
                      <a:gd name="connsiteX10-269" fmla="*/ 745275 w 1404934"/>
                      <a:gd name="connsiteY10-270" fmla="*/ 1636691 h 1641864"/>
                      <a:gd name="connsiteX11-271" fmla="*/ 693045 w 1404934"/>
                      <a:gd name="connsiteY11-272" fmla="*/ 1641864 h 1641864"/>
                      <a:gd name="connsiteX12-273" fmla="*/ 327 w 1404934"/>
                      <a:gd name="connsiteY12-274" fmla="*/ 987094 h 1641864"/>
                      <a:gd name="connsiteX13-275" fmla="*/ 470498 w 1404934"/>
                      <a:gd name="connsiteY13-276" fmla="*/ 4261 h 1641864"/>
                      <a:gd name="connsiteX14-277" fmla="*/ 578637 w 1404934"/>
                      <a:gd name="connsiteY14-278" fmla="*/ 3616 h 1641864"/>
                      <a:gd name="connsiteX15-279" fmla="*/ 580705 w 1404934"/>
                      <a:gd name="connsiteY15-280" fmla="*/ 3620 h 1641864"/>
                      <a:gd name="connsiteX16-281" fmla="*/ 633532 w 1404934"/>
                      <a:gd name="connsiteY16-282" fmla="*/ 0 h 1641864"/>
                      <a:gd name="connsiteX0-283" fmla="*/ 580705 w 1404934"/>
                      <a:gd name="connsiteY0-284" fmla="*/ 3531 h 1641775"/>
                      <a:gd name="connsiteX1-285" fmla="*/ 642264 w 1404934"/>
                      <a:gd name="connsiteY1-286" fmla="*/ 0 h 1641775"/>
                      <a:gd name="connsiteX2-287" fmla="*/ 859611 w 1404934"/>
                      <a:gd name="connsiteY2-288" fmla="*/ 4838 h 1641775"/>
                      <a:gd name="connsiteX3-289" fmla="*/ 869679 w 1404934"/>
                      <a:gd name="connsiteY3-290" fmla="*/ 4760 h 1641775"/>
                      <a:gd name="connsiteX4-291" fmla="*/ 888124 w 1404934"/>
                      <a:gd name="connsiteY4-292" fmla="*/ 4946 h 1641775"/>
                      <a:gd name="connsiteX5-293" fmla="*/ 920629 w 1404934"/>
                      <a:gd name="connsiteY5-294" fmla="*/ 5008 h 1641775"/>
                      <a:gd name="connsiteX6-295" fmla="*/ 1028230 w 1404934"/>
                      <a:gd name="connsiteY6-296" fmla="*/ 154843 h 1641775"/>
                      <a:gd name="connsiteX7-297" fmla="*/ 1403068 w 1404934"/>
                      <a:gd name="connsiteY7-298" fmla="*/ 1060953 h 1641775"/>
                      <a:gd name="connsiteX8-299" fmla="*/ 817301 w 1404934"/>
                      <a:gd name="connsiteY8-300" fmla="*/ 1625598 h 1641775"/>
                      <a:gd name="connsiteX9-301" fmla="*/ 745274 w 1404934"/>
                      <a:gd name="connsiteY9-302" fmla="*/ 1632731 h 1641775"/>
                      <a:gd name="connsiteX10-303" fmla="*/ 745275 w 1404934"/>
                      <a:gd name="connsiteY10-304" fmla="*/ 1636602 h 1641775"/>
                      <a:gd name="connsiteX11-305" fmla="*/ 693045 w 1404934"/>
                      <a:gd name="connsiteY11-306" fmla="*/ 1641775 h 1641775"/>
                      <a:gd name="connsiteX12-307" fmla="*/ 327 w 1404934"/>
                      <a:gd name="connsiteY12-308" fmla="*/ 987005 h 1641775"/>
                      <a:gd name="connsiteX13-309" fmla="*/ 470498 w 1404934"/>
                      <a:gd name="connsiteY13-310" fmla="*/ 4172 h 1641775"/>
                      <a:gd name="connsiteX14-311" fmla="*/ 578637 w 1404934"/>
                      <a:gd name="connsiteY14-312" fmla="*/ 3527 h 1641775"/>
                      <a:gd name="connsiteX15-313" fmla="*/ 580705 w 1404934"/>
                      <a:gd name="connsiteY15-314" fmla="*/ 3531 h 1641775"/>
                      <a:gd name="connsiteX0-315" fmla="*/ 580705 w 1404934"/>
                      <a:gd name="connsiteY0-316" fmla="*/ 4 h 1638248"/>
                      <a:gd name="connsiteX1-317" fmla="*/ 859611 w 1404934"/>
                      <a:gd name="connsiteY1-318" fmla="*/ 1311 h 1638248"/>
                      <a:gd name="connsiteX2-319" fmla="*/ 869679 w 1404934"/>
                      <a:gd name="connsiteY2-320" fmla="*/ 1233 h 1638248"/>
                      <a:gd name="connsiteX3-321" fmla="*/ 888124 w 1404934"/>
                      <a:gd name="connsiteY3-322" fmla="*/ 1419 h 1638248"/>
                      <a:gd name="connsiteX4-323" fmla="*/ 920629 w 1404934"/>
                      <a:gd name="connsiteY4-324" fmla="*/ 1481 h 1638248"/>
                      <a:gd name="connsiteX5-325" fmla="*/ 1028230 w 1404934"/>
                      <a:gd name="connsiteY5-326" fmla="*/ 151316 h 1638248"/>
                      <a:gd name="connsiteX6-327" fmla="*/ 1403068 w 1404934"/>
                      <a:gd name="connsiteY6-328" fmla="*/ 1057426 h 1638248"/>
                      <a:gd name="connsiteX7-329" fmla="*/ 817301 w 1404934"/>
                      <a:gd name="connsiteY7-330" fmla="*/ 1622071 h 1638248"/>
                      <a:gd name="connsiteX8-331" fmla="*/ 745274 w 1404934"/>
                      <a:gd name="connsiteY8-332" fmla="*/ 1629204 h 1638248"/>
                      <a:gd name="connsiteX9-333" fmla="*/ 745275 w 1404934"/>
                      <a:gd name="connsiteY9-334" fmla="*/ 1633075 h 1638248"/>
                      <a:gd name="connsiteX10-335" fmla="*/ 693045 w 1404934"/>
                      <a:gd name="connsiteY10-336" fmla="*/ 1638248 h 1638248"/>
                      <a:gd name="connsiteX11-337" fmla="*/ 327 w 1404934"/>
                      <a:gd name="connsiteY11-338" fmla="*/ 983478 h 1638248"/>
                      <a:gd name="connsiteX12-339" fmla="*/ 470498 w 1404934"/>
                      <a:gd name="connsiteY12-340" fmla="*/ 645 h 1638248"/>
                      <a:gd name="connsiteX13-341" fmla="*/ 578637 w 1404934"/>
                      <a:gd name="connsiteY13-342" fmla="*/ 0 h 1638248"/>
                      <a:gd name="connsiteX14-343" fmla="*/ 580705 w 1404934"/>
                      <a:gd name="connsiteY14-344" fmla="*/ 4 h 1638248"/>
                      <a:gd name="connsiteX0-345" fmla="*/ 578637 w 1404934"/>
                      <a:gd name="connsiteY0-346" fmla="*/ 0 h 1638248"/>
                      <a:gd name="connsiteX1-347" fmla="*/ 859611 w 1404934"/>
                      <a:gd name="connsiteY1-348" fmla="*/ 1311 h 1638248"/>
                      <a:gd name="connsiteX2-349" fmla="*/ 869679 w 1404934"/>
                      <a:gd name="connsiteY2-350" fmla="*/ 1233 h 1638248"/>
                      <a:gd name="connsiteX3-351" fmla="*/ 888124 w 1404934"/>
                      <a:gd name="connsiteY3-352" fmla="*/ 1419 h 1638248"/>
                      <a:gd name="connsiteX4-353" fmla="*/ 920629 w 1404934"/>
                      <a:gd name="connsiteY4-354" fmla="*/ 1481 h 1638248"/>
                      <a:gd name="connsiteX5-355" fmla="*/ 1028230 w 1404934"/>
                      <a:gd name="connsiteY5-356" fmla="*/ 151316 h 1638248"/>
                      <a:gd name="connsiteX6-357" fmla="*/ 1403068 w 1404934"/>
                      <a:gd name="connsiteY6-358" fmla="*/ 1057426 h 1638248"/>
                      <a:gd name="connsiteX7-359" fmla="*/ 817301 w 1404934"/>
                      <a:gd name="connsiteY7-360" fmla="*/ 1622071 h 1638248"/>
                      <a:gd name="connsiteX8-361" fmla="*/ 745274 w 1404934"/>
                      <a:gd name="connsiteY8-362" fmla="*/ 1629204 h 1638248"/>
                      <a:gd name="connsiteX9-363" fmla="*/ 745275 w 1404934"/>
                      <a:gd name="connsiteY9-364" fmla="*/ 1633075 h 1638248"/>
                      <a:gd name="connsiteX10-365" fmla="*/ 693045 w 1404934"/>
                      <a:gd name="connsiteY10-366" fmla="*/ 1638248 h 1638248"/>
                      <a:gd name="connsiteX11-367" fmla="*/ 327 w 1404934"/>
                      <a:gd name="connsiteY11-368" fmla="*/ 983478 h 1638248"/>
                      <a:gd name="connsiteX12-369" fmla="*/ 470498 w 1404934"/>
                      <a:gd name="connsiteY12-370" fmla="*/ 645 h 1638248"/>
                      <a:gd name="connsiteX13-371" fmla="*/ 578637 w 1404934"/>
                      <a:gd name="connsiteY13-372" fmla="*/ 0 h 1638248"/>
                      <a:gd name="connsiteX0-373" fmla="*/ 470498 w 1404934"/>
                      <a:gd name="connsiteY0-374" fmla="*/ 0 h 1637603"/>
                      <a:gd name="connsiteX1-375" fmla="*/ 859611 w 1404934"/>
                      <a:gd name="connsiteY1-376" fmla="*/ 666 h 1637603"/>
                      <a:gd name="connsiteX2-377" fmla="*/ 869679 w 1404934"/>
                      <a:gd name="connsiteY2-378" fmla="*/ 588 h 1637603"/>
                      <a:gd name="connsiteX3-379" fmla="*/ 888124 w 1404934"/>
                      <a:gd name="connsiteY3-380" fmla="*/ 774 h 1637603"/>
                      <a:gd name="connsiteX4-381" fmla="*/ 920629 w 1404934"/>
                      <a:gd name="connsiteY4-382" fmla="*/ 836 h 1637603"/>
                      <a:gd name="connsiteX5-383" fmla="*/ 1028230 w 1404934"/>
                      <a:gd name="connsiteY5-384" fmla="*/ 150671 h 1637603"/>
                      <a:gd name="connsiteX6-385" fmla="*/ 1403068 w 1404934"/>
                      <a:gd name="connsiteY6-386" fmla="*/ 1056781 h 1637603"/>
                      <a:gd name="connsiteX7-387" fmla="*/ 817301 w 1404934"/>
                      <a:gd name="connsiteY7-388" fmla="*/ 1621426 h 1637603"/>
                      <a:gd name="connsiteX8-389" fmla="*/ 745274 w 1404934"/>
                      <a:gd name="connsiteY8-390" fmla="*/ 1628559 h 1637603"/>
                      <a:gd name="connsiteX9-391" fmla="*/ 745275 w 1404934"/>
                      <a:gd name="connsiteY9-392" fmla="*/ 1632430 h 1637603"/>
                      <a:gd name="connsiteX10-393" fmla="*/ 693045 w 1404934"/>
                      <a:gd name="connsiteY10-394" fmla="*/ 1637603 h 1637603"/>
                      <a:gd name="connsiteX11-395" fmla="*/ 327 w 1404934"/>
                      <a:gd name="connsiteY11-396" fmla="*/ 982833 h 1637603"/>
                      <a:gd name="connsiteX12-397" fmla="*/ 470498 w 1404934"/>
                      <a:gd name="connsiteY12-398" fmla="*/ 0 h 1637603"/>
                      <a:gd name="connsiteX0-399" fmla="*/ 470498 w 1404934"/>
                      <a:gd name="connsiteY0-400" fmla="*/ 0 h 1637603"/>
                      <a:gd name="connsiteX1-401" fmla="*/ 859611 w 1404934"/>
                      <a:gd name="connsiteY1-402" fmla="*/ 666 h 1637603"/>
                      <a:gd name="connsiteX2-403" fmla="*/ 888124 w 1404934"/>
                      <a:gd name="connsiteY2-404" fmla="*/ 774 h 1637603"/>
                      <a:gd name="connsiteX3-405" fmla="*/ 920629 w 1404934"/>
                      <a:gd name="connsiteY3-406" fmla="*/ 836 h 1637603"/>
                      <a:gd name="connsiteX4-407" fmla="*/ 1028230 w 1404934"/>
                      <a:gd name="connsiteY4-408" fmla="*/ 150671 h 1637603"/>
                      <a:gd name="connsiteX5-409" fmla="*/ 1403068 w 1404934"/>
                      <a:gd name="connsiteY5-410" fmla="*/ 1056781 h 1637603"/>
                      <a:gd name="connsiteX6-411" fmla="*/ 817301 w 1404934"/>
                      <a:gd name="connsiteY6-412" fmla="*/ 1621426 h 1637603"/>
                      <a:gd name="connsiteX7-413" fmla="*/ 745274 w 1404934"/>
                      <a:gd name="connsiteY7-414" fmla="*/ 1628559 h 1637603"/>
                      <a:gd name="connsiteX8-415" fmla="*/ 745275 w 1404934"/>
                      <a:gd name="connsiteY8-416" fmla="*/ 1632430 h 1637603"/>
                      <a:gd name="connsiteX9-417" fmla="*/ 693045 w 1404934"/>
                      <a:gd name="connsiteY9-418" fmla="*/ 1637603 h 1637603"/>
                      <a:gd name="connsiteX10-419" fmla="*/ 327 w 1404934"/>
                      <a:gd name="connsiteY10-420" fmla="*/ 982833 h 1637603"/>
                      <a:gd name="connsiteX11-421" fmla="*/ 470498 w 1404934"/>
                      <a:gd name="connsiteY11-422" fmla="*/ 0 h 1637603"/>
                      <a:gd name="connsiteX0-423" fmla="*/ 470498 w 1404934"/>
                      <a:gd name="connsiteY0-424" fmla="*/ 0 h 1637603"/>
                      <a:gd name="connsiteX1-425" fmla="*/ 888124 w 1404934"/>
                      <a:gd name="connsiteY1-426" fmla="*/ 774 h 1637603"/>
                      <a:gd name="connsiteX2-427" fmla="*/ 920629 w 1404934"/>
                      <a:gd name="connsiteY2-428" fmla="*/ 836 h 1637603"/>
                      <a:gd name="connsiteX3-429" fmla="*/ 1028230 w 1404934"/>
                      <a:gd name="connsiteY3-430" fmla="*/ 150671 h 1637603"/>
                      <a:gd name="connsiteX4-431" fmla="*/ 1403068 w 1404934"/>
                      <a:gd name="connsiteY4-432" fmla="*/ 1056781 h 1637603"/>
                      <a:gd name="connsiteX5-433" fmla="*/ 817301 w 1404934"/>
                      <a:gd name="connsiteY5-434" fmla="*/ 1621426 h 1637603"/>
                      <a:gd name="connsiteX6-435" fmla="*/ 745274 w 1404934"/>
                      <a:gd name="connsiteY6-436" fmla="*/ 1628559 h 1637603"/>
                      <a:gd name="connsiteX7-437" fmla="*/ 745275 w 1404934"/>
                      <a:gd name="connsiteY7-438" fmla="*/ 1632430 h 1637603"/>
                      <a:gd name="connsiteX8-439" fmla="*/ 693045 w 1404934"/>
                      <a:gd name="connsiteY8-440" fmla="*/ 1637603 h 1637603"/>
                      <a:gd name="connsiteX9-441" fmla="*/ 327 w 1404934"/>
                      <a:gd name="connsiteY9-442" fmla="*/ 982833 h 1637603"/>
                      <a:gd name="connsiteX10-443" fmla="*/ 470498 w 1404934"/>
                      <a:gd name="connsiteY10-444" fmla="*/ 0 h 1637603"/>
                      <a:gd name="connsiteX0-445" fmla="*/ 470498 w 1404934"/>
                      <a:gd name="connsiteY0-446" fmla="*/ 0 h 1637603"/>
                      <a:gd name="connsiteX1-447" fmla="*/ 920629 w 1404934"/>
                      <a:gd name="connsiteY1-448" fmla="*/ 836 h 1637603"/>
                      <a:gd name="connsiteX2-449" fmla="*/ 1028230 w 1404934"/>
                      <a:gd name="connsiteY2-450" fmla="*/ 150671 h 1637603"/>
                      <a:gd name="connsiteX3-451" fmla="*/ 1403068 w 1404934"/>
                      <a:gd name="connsiteY3-452" fmla="*/ 1056781 h 1637603"/>
                      <a:gd name="connsiteX4-453" fmla="*/ 817301 w 1404934"/>
                      <a:gd name="connsiteY4-454" fmla="*/ 1621426 h 1637603"/>
                      <a:gd name="connsiteX5-455" fmla="*/ 745274 w 1404934"/>
                      <a:gd name="connsiteY5-456" fmla="*/ 1628559 h 1637603"/>
                      <a:gd name="connsiteX6-457" fmla="*/ 745275 w 1404934"/>
                      <a:gd name="connsiteY6-458" fmla="*/ 1632430 h 1637603"/>
                      <a:gd name="connsiteX7-459" fmla="*/ 693045 w 1404934"/>
                      <a:gd name="connsiteY7-460" fmla="*/ 1637603 h 1637603"/>
                      <a:gd name="connsiteX8-461" fmla="*/ 327 w 1404934"/>
                      <a:gd name="connsiteY8-462" fmla="*/ 982833 h 1637603"/>
                      <a:gd name="connsiteX9-463" fmla="*/ 470498 w 1404934"/>
                      <a:gd name="connsiteY9-464" fmla="*/ 0 h 1637603"/>
                      <a:gd name="connsiteX0-465" fmla="*/ 470498 w 1404934"/>
                      <a:gd name="connsiteY0-466" fmla="*/ 0 h 1683754"/>
                      <a:gd name="connsiteX1-467" fmla="*/ 920629 w 1404934"/>
                      <a:gd name="connsiteY1-468" fmla="*/ 836 h 1683754"/>
                      <a:gd name="connsiteX2-469" fmla="*/ 1028230 w 1404934"/>
                      <a:gd name="connsiteY2-470" fmla="*/ 150671 h 1683754"/>
                      <a:gd name="connsiteX3-471" fmla="*/ 1403068 w 1404934"/>
                      <a:gd name="connsiteY3-472" fmla="*/ 1056781 h 1683754"/>
                      <a:gd name="connsiteX4-473" fmla="*/ 817301 w 1404934"/>
                      <a:gd name="connsiteY4-474" fmla="*/ 1621426 h 1683754"/>
                      <a:gd name="connsiteX5-475" fmla="*/ 745274 w 1404934"/>
                      <a:gd name="connsiteY5-476" fmla="*/ 1628559 h 1683754"/>
                      <a:gd name="connsiteX6-477" fmla="*/ 693045 w 1404934"/>
                      <a:gd name="connsiteY6-478" fmla="*/ 1637603 h 1683754"/>
                      <a:gd name="connsiteX7-479" fmla="*/ 327 w 1404934"/>
                      <a:gd name="connsiteY7-480" fmla="*/ 982833 h 1683754"/>
                      <a:gd name="connsiteX8-481" fmla="*/ 470498 w 1404934"/>
                      <a:gd name="connsiteY8-482" fmla="*/ 0 h 1683754"/>
                      <a:gd name="connsiteX0-483" fmla="*/ 470498 w 1404934"/>
                      <a:gd name="connsiteY0-484" fmla="*/ 0 h 1637603"/>
                      <a:gd name="connsiteX1-485" fmla="*/ 920629 w 1404934"/>
                      <a:gd name="connsiteY1-486" fmla="*/ 836 h 1637603"/>
                      <a:gd name="connsiteX2-487" fmla="*/ 1028230 w 1404934"/>
                      <a:gd name="connsiteY2-488" fmla="*/ 150671 h 1637603"/>
                      <a:gd name="connsiteX3-489" fmla="*/ 1403068 w 1404934"/>
                      <a:gd name="connsiteY3-490" fmla="*/ 1056781 h 1637603"/>
                      <a:gd name="connsiteX4-491" fmla="*/ 817301 w 1404934"/>
                      <a:gd name="connsiteY4-492" fmla="*/ 1621426 h 1637603"/>
                      <a:gd name="connsiteX5-493" fmla="*/ 693045 w 1404934"/>
                      <a:gd name="connsiteY5-494" fmla="*/ 1637603 h 1637603"/>
                      <a:gd name="connsiteX6-495" fmla="*/ 327 w 1404934"/>
                      <a:gd name="connsiteY6-496" fmla="*/ 982833 h 1637603"/>
                      <a:gd name="connsiteX7-497" fmla="*/ 470498 w 1404934"/>
                      <a:gd name="connsiteY7-498" fmla="*/ 0 h 1637603"/>
                      <a:gd name="connsiteX0-499" fmla="*/ 470498 w 1412889"/>
                      <a:gd name="connsiteY0-500" fmla="*/ 0 h 1637923"/>
                      <a:gd name="connsiteX1-501" fmla="*/ 920629 w 1412889"/>
                      <a:gd name="connsiteY1-502" fmla="*/ 836 h 1637923"/>
                      <a:gd name="connsiteX2-503" fmla="*/ 1028230 w 1412889"/>
                      <a:gd name="connsiteY2-504" fmla="*/ 150671 h 1637923"/>
                      <a:gd name="connsiteX3-505" fmla="*/ 1403068 w 1412889"/>
                      <a:gd name="connsiteY3-506" fmla="*/ 1056781 h 1637923"/>
                      <a:gd name="connsiteX4-507" fmla="*/ 693045 w 1412889"/>
                      <a:gd name="connsiteY4-508" fmla="*/ 1637603 h 1637923"/>
                      <a:gd name="connsiteX5-509" fmla="*/ 327 w 1412889"/>
                      <a:gd name="connsiteY5-510" fmla="*/ 982833 h 1637923"/>
                      <a:gd name="connsiteX6-511" fmla="*/ 470498 w 1412889"/>
                      <a:gd name="connsiteY6-512" fmla="*/ 0 h 1637923"/>
                      <a:gd name="connsiteX0-513" fmla="*/ 470498 w 1412889"/>
                      <a:gd name="connsiteY0-514" fmla="*/ 0 h 1637603"/>
                      <a:gd name="connsiteX1-515" fmla="*/ 920629 w 1412889"/>
                      <a:gd name="connsiteY1-516" fmla="*/ 836 h 1637603"/>
                      <a:gd name="connsiteX2-517" fmla="*/ 1028230 w 1412889"/>
                      <a:gd name="connsiteY2-518" fmla="*/ 150671 h 1637603"/>
                      <a:gd name="connsiteX3-519" fmla="*/ 1403068 w 1412889"/>
                      <a:gd name="connsiteY3-520" fmla="*/ 1056781 h 1637603"/>
                      <a:gd name="connsiteX4-521" fmla="*/ 693045 w 1412889"/>
                      <a:gd name="connsiteY4-522" fmla="*/ 1637603 h 1637603"/>
                      <a:gd name="connsiteX5-523" fmla="*/ 327 w 1412889"/>
                      <a:gd name="connsiteY5-524" fmla="*/ 982833 h 1637603"/>
                      <a:gd name="connsiteX6-525" fmla="*/ 470498 w 1412889"/>
                      <a:gd name="connsiteY6-526" fmla="*/ 0 h 1637603"/>
                      <a:gd name="connsiteX0-527" fmla="*/ 470498 w 1412889"/>
                      <a:gd name="connsiteY0-528" fmla="*/ 0 h 1637603"/>
                      <a:gd name="connsiteX1-529" fmla="*/ 920629 w 1412889"/>
                      <a:gd name="connsiteY1-530" fmla="*/ 836 h 1637603"/>
                      <a:gd name="connsiteX2-531" fmla="*/ 1028230 w 1412889"/>
                      <a:gd name="connsiteY2-532" fmla="*/ 150671 h 1637603"/>
                      <a:gd name="connsiteX3-533" fmla="*/ 1403068 w 1412889"/>
                      <a:gd name="connsiteY3-534" fmla="*/ 1056781 h 1637603"/>
                      <a:gd name="connsiteX4-535" fmla="*/ 693045 w 1412889"/>
                      <a:gd name="connsiteY4-536" fmla="*/ 1637603 h 1637603"/>
                      <a:gd name="connsiteX5-537" fmla="*/ 327 w 1412889"/>
                      <a:gd name="connsiteY5-538" fmla="*/ 982833 h 1637603"/>
                      <a:gd name="connsiteX6-539" fmla="*/ 470498 w 1412889"/>
                      <a:gd name="connsiteY6-540" fmla="*/ 0 h 1637603"/>
                      <a:gd name="connsiteX0-541" fmla="*/ 470498 w 1408919"/>
                      <a:gd name="connsiteY0-542" fmla="*/ 0 h 1637603"/>
                      <a:gd name="connsiteX1-543" fmla="*/ 920629 w 1408919"/>
                      <a:gd name="connsiteY1-544" fmla="*/ 836 h 1637603"/>
                      <a:gd name="connsiteX2-545" fmla="*/ 1028230 w 1408919"/>
                      <a:gd name="connsiteY2-546" fmla="*/ 150671 h 1637603"/>
                      <a:gd name="connsiteX3-547" fmla="*/ 1403068 w 1408919"/>
                      <a:gd name="connsiteY3-548" fmla="*/ 1056781 h 1637603"/>
                      <a:gd name="connsiteX4-549" fmla="*/ 693045 w 1408919"/>
                      <a:gd name="connsiteY4-550" fmla="*/ 1637603 h 1637603"/>
                      <a:gd name="connsiteX5-551" fmla="*/ 327 w 1408919"/>
                      <a:gd name="connsiteY5-552" fmla="*/ 982833 h 1637603"/>
                      <a:gd name="connsiteX6-553" fmla="*/ 470498 w 1408919"/>
                      <a:gd name="connsiteY6-554" fmla="*/ 0 h 1637603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  <a:cxn ang="0">
                        <a:pos x="connsiteX5-11" y="connsiteY5-12"/>
                      </a:cxn>
                      <a:cxn ang="0">
                        <a:pos x="connsiteX6-13" y="connsiteY6-14"/>
                      </a:cxn>
                    </a:cxnLst>
                    <a:rect l="l" t="t" r="r" b="b"/>
                    <a:pathLst>
                      <a:path w="1408919" h="1637603">
                        <a:moveTo>
                          <a:pt x="470498" y="0"/>
                        </a:moveTo>
                        <a:lnTo>
                          <a:pt x="920629" y="836"/>
                        </a:lnTo>
                        <a:lnTo>
                          <a:pt x="1028230" y="150671"/>
                        </a:lnTo>
                        <a:cubicBezTo>
                          <a:pt x="1268780" y="492095"/>
                          <a:pt x="1443594" y="808959"/>
                          <a:pt x="1403068" y="1056781"/>
                        </a:cubicBezTo>
                        <a:cubicBezTo>
                          <a:pt x="1362542" y="1304603"/>
                          <a:pt x="1181447" y="1607687"/>
                          <a:pt x="693045" y="1637603"/>
                        </a:cubicBezTo>
                        <a:cubicBezTo>
                          <a:pt x="461599" y="1626977"/>
                          <a:pt x="25694" y="1544153"/>
                          <a:pt x="327" y="982833"/>
                        </a:cubicBezTo>
                        <a:cubicBezTo>
                          <a:pt x="-10973" y="548122"/>
                          <a:pt x="272795" y="288164"/>
                          <a:pt x="470498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50" name="îṥḻîḍé"/>
                  <p:cNvSpPr/>
                  <p:nvPr/>
                </p:nvSpPr>
                <p:spPr>
                  <a:xfrm>
                    <a:off x="6574391" y="3741608"/>
                    <a:ext cx="873749" cy="393037"/>
                  </a:xfrm>
                  <a:custGeom>
                    <a:avLst/>
                    <a:gdLst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754470 w 813575"/>
                      <a:gd name="connsiteY3" fmla="*/ 0 h 359952"/>
                      <a:gd name="connsiteX4" fmla="*/ 813575 w 813575"/>
                      <a:gd name="connsiteY4" fmla="*/ 63104 h 359952"/>
                      <a:gd name="connsiteX5" fmla="*/ 677979 w 813575"/>
                      <a:gd name="connsiteY5" fmla="*/ 134209 h 359952"/>
                      <a:gd name="connsiteX6" fmla="*/ 451952 w 813575"/>
                      <a:gd name="connsiteY6" fmla="*/ 192967 h 359952"/>
                      <a:gd name="connsiteX7" fmla="*/ 447885 w 813575"/>
                      <a:gd name="connsiteY7" fmla="*/ 194508 h 359952"/>
                      <a:gd name="connsiteX8" fmla="*/ 454205 w 813575"/>
                      <a:gd name="connsiteY8" fmla="*/ 194498 h 359952"/>
                      <a:gd name="connsiteX9" fmla="*/ 577761 w 813575"/>
                      <a:gd name="connsiteY9" fmla="*/ 201824 h 359952"/>
                      <a:gd name="connsiteX10" fmla="*/ 793638 w 813575"/>
                      <a:gd name="connsiteY10" fmla="*/ 273694 h 359952"/>
                      <a:gd name="connsiteX11" fmla="*/ 794913 w 813575"/>
                      <a:gd name="connsiteY11" fmla="*/ 359952 h 359952"/>
                      <a:gd name="connsiteX12" fmla="*/ 647385 w 813575"/>
                      <a:gd name="connsiteY12" fmla="*/ 324697 h 359952"/>
                      <a:gd name="connsiteX13" fmla="*/ 441503 w 813575"/>
                      <a:gd name="connsiteY13" fmla="*/ 220904 h 359952"/>
                      <a:gd name="connsiteX14" fmla="*/ 434139 w 813575"/>
                      <a:gd name="connsiteY14" fmla="*/ 218156 h 359952"/>
                      <a:gd name="connsiteX15" fmla="*/ 438079 w 813575"/>
                      <a:gd name="connsiteY15" fmla="*/ 227669 h 359952"/>
                      <a:gd name="connsiteX16" fmla="*/ 438078 w 813575"/>
                      <a:gd name="connsiteY16" fmla="*/ 227669 h 359952"/>
                      <a:gd name="connsiteX17" fmla="*/ 393972 w 813575"/>
                      <a:gd name="connsiteY17" fmla="*/ 271775 h 359952"/>
                      <a:gd name="connsiteX18" fmla="*/ 44106 w 813575"/>
                      <a:gd name="connsiteY18" fmla="*/ 271774 h 359952"/>
                      <a:gd name="connsiteX19" fmla="*/ 12918 w 813575"/>
                      <a:gd name="connsiteY19" fmla="*/ 258856 h 359952"/>
                      <a:gd name="connsiteX20" fmla="*/ 0 w 813575"/>
                      <a:gd name="connsiteY20" fmla="*/ 227669 h 359952"/>
                      <a:gd name="connsiteX21" fmla="*/ 12918 w 813575"/>
                      <a:gd name="connsiteY21" fmla="*/ 196482 h 359952"/>
                      <a:gd name="connsiteX22" fmla="*/ 44106 w 813575"/>
                      <a:gd name="connsiteY22" fmla="*/ 183563 h 359952"/>
                      <a:gd name="connsiteX23" fmla="*/ 393973 w 813575"/>
                      <a:gd name="connsiteY23" fmla="*/ 183563 h 359952"/>
                      <a:gd name="connsiteX24" fmla="*/ 415151 w 813575"/>
                      <a:gd name="connsiteY24" fmla="*/ 192335 h 359952"/>
                      <a:gd name="connsiteX25" fmla="*/ 413741 w 813575"/>
                      <a:gd name="connsiteY25" fmla="*/ 191225 h 359952"/>
                      <a:gd name="connsiteX26" fmla="*/ 542382 w 813575"/>
                      <a:gd name="connsiteY26" fmla="*/ 89012 h 359952"/>
                      <a:gd name="connsiteX27" fmla="*/ 754470 w 813575"/>
                      <a:gd name="connsiteY27" fmla="*/ 0 h 359952"/>
                      <a:gd name="connsiteX0-1" fmla="*/ 0 w 813575"/>
                      <a:gd name="connsiteY0-2" fmla="*/ 227668 h 359952"/>
                      <a:gd name="connsiteX1-3" fmla="*/ 0 w 813575"/>
                      <a:gd name="connsiteY1-4" fmla="*/ 227669 h 359952"/>
                      <a:gd name="connsiteX2-5" fmla="*/ 0 w 813575"/>
                      <a:gd name="connsiteY2-6" fmla="*/ 227669 h 359952"/>
                      <a:gd name="connsiteX3-7" fmla="*/ 0 w 813575"/>
                      <a:gd name="connsiteY3-8" fmla="*/ 227668 h 359952"/>
                      <a:gd name="connsiteX4-9" fmla="*/ 754470 w 813575"/>
                      <a:gd name="connsiteY4-10" fmla="*/ 0 h 359952"/>
                      <a:gd name="connsiteX5-11" fmla="*/ 813575 w 813575"/>
                      <a:gd name="connsiteY5-12" fmla="*/ 63104 h 359952"/>
                      <a:gd name="connsiteX6-13" fmla="*/ 677979 w 813575"/>
                      <a:gd name="connsiteY6-14" fmla="*/ 134209 h 359952"/>
                      <a:gd name="connsiteX7-15" fmla="*/ 451952 w 813575"/>
                      <a:gd name="connsiteY7-16" fmla="*/ 192967 h 359952"/>
                      <a:gd name="connsiteX8-17" fmla="*/ 447885 w 813575"/>
                      <a:gd name="connsiteY8-18" fmla="*/ 194508 h 359952"/>
                      <a:gd name="connsiteX9-19" fmla="*/ 454205 w 813575"/>
                      <a:gd name="connsiteY9-20" fmla="*/ 194498 h 359952"/>
                      <a:gd name="connsiteX10-21" fmla="*/ 577761 w 813575"/>
                      <a:gd name="connsiteY10-22" fmla="*/ 201824 h 359952"/>
                      <a:gd name="connsiteX11-23" fmla="*/ 793638 w 813575"/>
                      <a:gd name="connsiteY11-24" fmla="*/ 273694 h 359952"/>
                      <a:gd name="connsiteX12-25" fmla="*/ 794913 w 813575"/>
                      <a:gd name="connsiteY12-26" fmla="*/ 359952 h 359952"/>
                      <a:gd name="connsiteX13-27" fmla="*/ 647385 w 813575"/>
                      <a:gd name="connsiteY13-28" fmla="*/ 324697 h 359952"/>
                      <a:gd name="connsiteX14-29" fmla="*/ 441503 w 813575"/>
                      <a:gd name="connsiteY14-30" fmla="*/ 220904 h 359952"/>
                      <a:gd name="connsiteX15-31" fmla="*/ 434139 w 813575"/>
                      <a:gd name="connsiteY15-32" fmla="*/ 218156 h 359952"/>
                      <a:gd name="connsiteX16-33" fmla="*/ 438079 w 813575"/>
                      <a:gd name="connsiteY16-34" fmla="*/ 227669 h 359952"/>
                      <a:gd name="connsiteX17-35" fmla="*/ 438078 w 813575"/>
                      <a:gd name="connsiteY17-36" fmla="*/ 227669 h 359952"/>
                      <a:gd name="connsiteX18-37" fmla="*/ 393972 w 813575"/>
                      <a:gd name="connsiteY18-38" fmla="*/ 271775 h 359952"/>
                      <a:gd name="connsiteX19-39" fmla="*/ 44106 w 813575"/>
                      <a:gd name="connsiteY19-40" fmla="*/ 271774 h 359952"/>
                      <a:gd name="connsiteX20-41" fmla="*/ 12918 w 813575"/>
                      <a:gd name="connsiteY20-42" fmla="*/ 258856 h 359952"/>
                      <a:gd name="connsiteX21-43" fmla="*/ 0 w 813575"/>
                      <a:gd name="connsiteY21-44" fmla="*/ 227669 h 359952"/>
                      <a:gd name="connsiteX22-45" fmla="*/ 12918 w 813575"/>
                      <a:gd name="connsiteY22-46" fmla="*/ 196482 h 359952"/>
                      <a:gd name="connsiteX23-47" fmla="*/ 44106 w 813575"/>
                      <a:gd name="connsiteY23-48" fmla="*/ 183563 h 359952"/>
                      <a:gd name="connsiteX24-49" fmla="*/ 393973 w 813575"/>
                      <a:gd name="connsiteY24-50" fmla="*/ 183563 h 359952"/>
                      <a:gd name="connsiteX25-51" fmla="*/ 415151 w 813575"/>
                      <a:gd name="connsiteY25-52" fmla="*/ 192335 h 359952"/>
                      <a:gd name="connsiteX26-53" fmla="*/ 542382 w 813575"/>
                      <a:gd name="connsiteY26-54" fmla="*/ 89012 h 359952"/>
                      <a:gd name="connsiteX27-55" fmla="*/ 754470 w 813575"/>
                      <a:gd name="connsiteY27-56" fmla="*/ 0 h 359952"/>
                      <a:gd name="connsiteX0-57" fmla="*/ 0 w 813575"/>
                      <a:gd name="connsiteY0-58" fmla="*/ 227668 h 359952"/>
                      <a:gd name="connsiteX1-59" fmla="*/ 0 w 813575"/>
                      <a:gd name="connsiteY1-60" fmla="*/ 227669 h 359952"/>
                      <a:gd name="connsiteX2-61" fmla="*/ 0 w 813575"/>
                      <a:gd name="connsiteY2-62" fmla="*/ 227669 h 359952"/>
                      <a:gd name="connsiteX3-63" fmla="*/ 0 w 813575"/>
                      <a:gd name="connsiteY3-64" fmla="*/ 227668 h 359952"/>
                      <a:gd name="connsiteX4-65" fmla="*/ 754470 w 813575"/>
                      <a:gd name="connsiteY4-66" fmla="*/ 0 h 359952"/>
                      <a:gd name="connsiteX5-67" fmla="*/ 813575 w 813575"/>
                      <a:gd name="connsiteY5-68" fmla="*/ 63104 h 359952"/>
                      <a:gd name="connsiteX6-69" fmla="*/ 677979 w 813575"/>
                      <a:gd name="connsiteY6-70" fmla="*/ 134209 h 359952"/>
                      <a:gd name="connsiteX7-71" fmla="*/ 451952 w 813575"/>
                      <a:gd name="connsiteY7-72" fmla="*/ 192967 h 359952"/>
                      <a:gd name="connsiteX8-73" fmla="*/ 447885 w 813575"/>
                      <a:gd name="connsiteY8-74" fmla="*/ 194508 h 359952"/>
                      <a:gd name="connsiteX9-75" fmla="*/ 454205 w 813575"/>
                      <a:gd name="connsiteY9-76" fmla="*/ 194498 h 359952"/>
                      <a:gd name="connsiteX10-77" fmla="*/ 577761 w 813575"/>
                      <a:gd name="connsiteY10-78" fmla="*/ 201824 h 359952"/>
                      <a:gd name="connsiteX11-79" fmla="*/ 793638 w 813575"/>
                      <a:gd name="connsiteY11-80" fmla="*/ 273694 h 359952"/>
                      <a:gd name="connsiteX12-81" fmla="*/ 794913 w 813575"/>
                      <a:gd name="connsiteY12-82" fmla="*/ 359952 h 359952"/>
                      <a:gd name="connsiteX13-83" fmla="*/ 647385 w 813575"/>
                      <a:gd name="connsiteY13-84" fmla="*/ 324697 h 359952"/>
                      <a:gd name="connsiteX14-85" fmla="*/ 441503 w 813575"/>
                      <a:gd name="connsiteY14-86" fmla="*/ 220904 h 359952"/>
                      <a:gd name="connsiteX15-87" fmla="*/ 434139 w 813575"/>
                      <a:gd name="connsiteY15-88" fmla="*/ 218156 h 359952"/>
                      <a:gd name="connsiteX16-89" fmla="*/ 438079 w 813575"/>
                      <a:gd name="connsiteY16-90" fmla="*/ 227669 h 359952"/>
                      <a:gd name="connsiteX17-91" fmla="*/ 438078 w 813575"/>
                      <a:gd name="connsiteY17-92" fmla="*/ 227669 h 359952"/>
                      <a:gd name="connsiteX18-93" fmla="*/ 393972 w 813575"/>
                      <a:gd name="connsiteY18-94" fmla="*/ 271775 h 359952"/>
                      <a:gd name="connsiteX19-95" fmla="*/ 44106 w 813575"/>
                      <a:gd name="connsiteY19-96" fmla="*/ 271774 h 359952"/>
                      <a:gd name="connsiteX20-97" fmla="*/ 12918 w 813575"/>
                      <a:gd name="connsiteY20-98" fmla="*/ 258856 h 359952"/>
                      <a:gd name="connsiteX21-99" fmla="*/ 0 w 813575"/>
                      <a:gd name="connsiteY21-100" fmla="*/ 227669 h 359952"/>
                      <a:gd name="connsiteX22-101" fmla="*/ 12918 w 813575"/>
                      <a:gd name="connsiteY22-102" fmla="*/ 196482 h 359952"/>
                      <a:gd name="connsiteX23-103" fmla="*/ 44106 w 813575"/>
                      <a:gd name="connsiteY23-104" fmla="*/ 183563 h 359952"/>
                      <a:gd name="connsiteX24-105" fmla="*/ 393973 w 813575"/>
                      <a:gd name="connsiteY24-106" fmla="*/ 183563 h 359952"/>
                      <a:gd name="connsiteX25-107" fmla="*/ 542382 w 813575"/>
                      <a:gd name="connsiteY25-108" fmla="*/ 89012 h 359952"/>
                      <a:gd name="connsiteX26-109" fmla="*/ 754470 w 813575"/>
                      <a:gd name="connsiteY26-110" fmla="*/ 0 h 359952"/>
                      <a:gd name="connsiteX0-111" fmla="*/ 0 w 813575"/>
                      <a:gd name="connsiteY0-112" fmla="*/ 227668 h 359952"/>
                      <a:gd name="connsiteX1-113" fmla="*/ 0 w 813575"/>
                      <a:gd name="connsiteY1-114" fmla="*/ 227669 h 359952"/>
                      <a:gd name="connsiteX2-115" fmla="*/ 0 w 813575"/>
                      <a:gd name="connsiteY2-116" fmla="*/ 227669 h 359952"/>
                      <a:gd name="connsiteX3-117" fmla="*/ 0 w 813575"/>
                      <a:gd name="connsiteY3-118" fmla="*/ 227668 h 359952"/>
                      <a:gd name="connsiteX4-119" fmla="*/ 754470 w 813575"/>
                      <a:gd name="connsiteY4-120" fmla="*/ 0 h 359952"/>
                      <a:gd name="connsiteX5-121" fmla="*/ 813575 w 813575"/>
                      <a:gd name="connsiteY5-122" fmla="*/ 63104 h 359952"/>
                      <a:gd name="connsiteX6-123" fmla="*/ 677979 w 813575"/>
                      <a:gd name="connsiteY6-124" fmla="*/ 134209 h 359952"/>
                      <a:gd name="connsiteX7-125" fmla="*/ 451952 w 813575"/>
                      <a:gd name="connsiteY7-126" fmla="*/ 192967 h 359952"/>
                      <a:gd name="connsiteX8-127" fmla="*/ 447885 w 813575"/>
                      <a:gd name="connsiteY8-128" fmla="*/ 194508 h 359952"/>
                      <a:gd name="connsiteX9-129" fmla="*/ 577761 w 813575"/>
                      <a:gd name="connsiteY9-130" fmla="*/ 201824 h 359952"/>
                      <a:gd name="connsiteX10-131" fmla="*/ 793638 w 813575"/>
                      <a:gd name="connsiteY10-132" fmla="*/ 273694 h 359952"/>
                      <a:gd name="connsiteX11-133" fmla="*/ 794913 w 813575"/>
                      <a:gd name="connsiteY11-134" fmla="*/ 359952 h 359952"/>
                      <a:gd name="connsiteX12-135" fmla="*/ 647385 w 813575"/>
                      <a:gd name="connsiteY12-136" fmla="*/ 324697 h 359952"/>
                      <a:gd name="connsiteX13-137" fmla="*/ 441503 w 813575"/>
                      <a:gd name="connsiteY13-138" fmla="*/ 220904 h 359952"/>
                      <a:gd name="connsiteX14-139" fmla="*/ 434139 w 813575"/>
                      <a:gd name="connsiteY14-140" fmla="*/ 218156 h 359952"/>
                      <a:gd name="connsiteX15-141" fmla="*/ 438079 w 813575"/>
                      <a:gd name="connsiteY15-142" fmla="*/ 227669 h 359952"/>
                      <a:gd name="connsiteX16-143" fmla="*/ 438078 w 813575"/>
                      <a:gd name="connsiteY16-144" fmla="*/ 227669 h 359952"/>
                      <a:gd name="connsiteX17-145" fmla="*/ 393972 w 813575"/>
                      <a:gd name="connsiteY17-146" fmla="*/ 271775 h 359952"/>
                      <a:gd name="connsiteX18-147" fmla="*/ 44106 w 813575"/>
                      <a:gd name="connsiteY18-148" fmla="*/ 271774 h 359952"/>
                      <a:gd name="connsiteX19-149" fmla="*/ 12918 w 813575"/>
                      <a:gd name="connsiteY19-150" fmla="*/ 258856 h 359952"/>
                      <a:gd name="connsiteX20-151" fmla="*/ 0 w 813575"/>
                      <a:gd name="connsiteY20-152" fmla="*/ 227669 h 359952"/>
                      <a:gd name="connsiteX21-153" fmla="*/ 12918 w 813575"/>
                      <a:gd name="connsiteY21-154" fmla="*/ 196482 h 359952"/>
                      <a:gd name="connsiteX22-155" fmla="*/ 44106 w 813575"/>
                      <a:gd name="connsiteY22-156" fmla="*/ 183563 h 359952"/>
                      <a:gd name="connsiteX23-157" fmla="*/ 393973 w 813575"/>
                      <a:gd name="connsiteY23-158" fmla="*/ 183563 h 359952"/>
                      <a:gd name="connsiteX24-159" fmla="*/ 542382 w 813575"/>
                      <a:gd name="connsiteY24-160" fmla="*/ 89012 h 359952"/>
                      <a:gd name="connsiteX25-161" fmla="*/ 754470 w 813575"/>
                      <a:gd name="connsiteY25-162" fmla="*/ 0 h 359952"/>
                      <a:gd name="connsiteX0-163" fmla="*/ 0 w 813575"/>
                      <a:gd name="connsiteY0-164" fmla="*/ 227668 h 359952"/>
                      <a:gd name="connsiteX1-165" fmla="*/ 0 w 813575"/>
                      <a:gd name="connsiteY1-166" fmla="*/ 227669 h 359952"/>
                      <a:gd name="connsiteX2-167" fmla="*/ 0 w 813575"/>
                      <a:gd name="connsiteY2-168" fmla="*/ 227669 h 359952"/>
                      <a:gd name="connsiteX3-169" fmla="*/ 0 w 813575"/>
                      <a:gd name="connsiteY3-170" fmla="*/ 227668 h 359952"/>
                      <a:gd name="connsiteX4-171" fmla="*/ 754470 w 813575"/>
                      <a:gd name="connsiteY4-172" fmla="*/ 0 h 359952"/>
                      <a:gd name="connsiteX5-173" fmla="*/ 813575 w 813575"/>
                      <a:gd name="connsiteY5-174" fmla="*/ 63104 h 359952"/>
                      <a:gd name="connsiteX6-175" fmla="*/ 677979 w 813575"/>
                      <a:gd name="connsiteY6-176" fmla="*/ 134209 h 359952"/>
                      <a:gd name="connsiteX7-177" fmla="*/ 451952 w 813575"/>
                      <a:gd name="connsiteY7-178" fmla="*/ 192967 h 359952"/>
                      <a:gd name="connsiteX8-179" fmla="*/ 577761 w 813575"/>
                      <a:gd name="connsiteY8-180" fmla="*/ 201824 h 359952"/>
                      <a:gd name="connsiteX9-181" fmla="*/ 793638 w 813575"/>
                      <a:gd name="connsiteY9-182" fmla="*/ 273694 h 359952"/>
                      <a:gd name="connsiteX10-183" fmla="*/ 794913 w 813575"/>
                      <a:gd name="connsiteY10-184" fmla="*/ 359952 h 359952"/>
                      <a:gd name="connsiteX11-185" fmla="*/ 647385 w 813575"/>
                      <a:gd name="connsiteY11-186" fmla="*/ 324697 h 359952"/>
                      <a:gd name="connsiteX12-187" fmla="*/ 441503 w 813575"/>
                      <a:gd name="connsiteY12-188" fmla="*/ 220904 h 359952"/>
                      <a:gd name="connsiteX13-189" fmla="*/ 434139 w 813575"/>
                      <a:gd name="connsiteY13-190" fmla="*/ 218156 h 359952"/>
                      <a:gd name="connsiteX14-191" fmla="*/ 438079 w 813575"/>
                      <a:gd name="connsiteY14-192" fmla="*/ 227669 h 359952"/>
                      <a:gd name="connsiteX15-193" fmla="*/ 438078 w 813575"/>
                      <a:gd name="connsiteY15-194" fmla="*/ 227669 h 359952"/>
                      <a:gd name="connsiteX16-195" fmla="*/ 393972 w 813575"/>
                      <a:gd name="connsiteY16-196" fmla="*/ 271775 h 359952"/>
                      <a:gd name="connsiteX17-197" fmla="*/ 44106 w 813575"/>
                      <a:gd name="connsiteY17-198" fmla="*/ 271774 h 359952"/>
                      <a:gd name="connsiteX18-199" fmla="*/ 12918 w 813575"/>
                      <a:gd name="connsiteY18-200" fmla="*/ 258856 h 359952"/>
                      <a:gd name="connsiteX19-201" fmla="*/ 0 w 813575"/>
                      <a:gd name="connsiteY19-202" fmla="*/ 227669 h 359952"/>
                      <a:gd name="connsiteX20-203" fmla="*/ 12918 w 813575"/>
                      <a:gd name="connsiteY20-204" fmla="*/ 196482 h 359952"/>
                      <a:gd name="connsiteX21-205" fmla="*/ 44106 w 813575"/>
                      <a:gd name="connsiteY21-206" fmla="*/ 183563 h 359952"/>
                      <a:gd name="connsiteX22-207" fmla="*/ 393973 w 813575"/>
                      <a:gd name="connsiteY22-208" fmla="*/ 183563 h 359952"/>
                      <a:gd name="connsiteX23-209" fmla="*/ 542382 w 813575"/>
                      <a:gd name="connsiteY23-210" fmla="*/ 89012 h 359952"/>
                      <a:gd name="connsiteX24-211" fmla="*/ 754470 w 813575"/>
                      <a:gd name="connsiteY24-212" fmla="*/ 0 h 359952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  <a:cxn ang="0">
                        <a:pos x="connsiteX5-11" y="connsiteY5-12"/>
                      </a:cxn>
                      <a:cxn ang="0">
                        <a:pos x="connsiteX6-13" y="connsiteY6-14"/>
                      </a:cxn>
                      <a:cxn ang="0">
                        <a:pos x="connsiteX7-15" y="connsiteY7-16"/>
                      </a:cxn>
                      <a:cxn ang="0">
                        <a:pos x="connsiteX8-17" y="connsiteY8-18"/>
                      </a:cxn>
                      <a:cxn ang="0">
                        <a:pos x="connsiteX9-19" y="connsiteY9-20"/>
                      </a:cxn>
                      <a:cxn ang="0">
                        <a:pos x="connsiteX10-21" y="connsiteY10-22"/>
                      </a:cxn>
                      <a:cxn ang="0">
                        <a:pos x="connsiteX11-23" y="connsiteY11-24"/>
                      </a:cxn>
                      <a:cxn ang="0">
                        <a:pos x="connsiteX12-25" y="connsiteY12-26"/>
                      </a:cxn>
                      <a:cxn ang="0">
                        <a:pos x="connsiteX13-27" y="connsiteY13-28"/>
                      </a:cxn>
                      <a:cxn ang="0">
                        <a:pos x="connsiteX14-29" y="connsiteY14-30"/>
                      </a:cxn>
                      <a:cxn ang="0">
                        <a:pos x="connsiteX15-31" y="connsiteY15-32"/>
                      </a:cxn>
                      <a:cxn ang="0">
                        <a:pos x="connsiteX16-33" y="connsiteY16-34"/>
                      </a:cxn>
                      <a:cxn ang="0">
                        <a:pos x="connsiteX17-35" y="connsiteY17-36"/>
                      </a:cxn>
                      <a:cxn ang="0">
                        <a:pos x="connsiteX18-37" y="connsiteY18-38"/>
                      </a:cxn>
                      <a:cxn ang="0">
                        <a:pos x="connsiteX19-39" y="connsiteY19-40"/>
                      </a:cxn>
                      <a:cxn ang="0">
                        <a:pos x="connsiteX20-41" y="connsiteY20-42"/>
                      </a:cxn>
                      <a:cxn ang="0">
                        <a:pos x="connsiteX21-43" y="connsiteY21-44"/>
                      </a:cxn>
                      <a:cxn ang="0">
                        <a:pos x="connsiteX22-45" y="connsiteY22-46"/>
                      </a:cxn>
                      <a:cxn ang="0">
                        <a:pos x="connsiteX23-47" y="connsiteY23-48"/>
                      </a:cxn>
                      <a:cxn ang="0">
                        <a:pos x="connsiteX24-49" y="connsiteY24-50"/>
                      </a:cxn>
                    </a:cxnLst>
                    <a:rect l="l" t="t" r="r" b="b"/>
                    <a:pathLst>
                      <a:path w="813575" h="359952">
                        <a:moveTo>
                          <a:pt x="0" y="227668"/>
                        </a:moveTo>
                        <a:lnTo>
                          <a:pt x="0" y="227669"/>
                        </a:lnTo>
                        <a:lnTo>
                          <a:pt x="0" y="227669"/>
                        </a:lnTo>
                        <a:lnTo>
                          <a:pt x="0" y="227668"/>
                        </a:lnTo>
                        <a:close/>
                        <a:moveTo>
                          <a:pt x="754470" y="0"/>
                        </a:moveTo>
                        <a:lnTo>
                          <a:pt x="813575" y="63104"/>
                        </a:lnTo>
                        <a:cubicBezTo>
                          <a:pt x="768376" y="86806"/>
                          <a:pt x="754470" y="124415"/>
                          <a:pt x="677979" y="134209"/>
                        </a:cubicBezTo>
                        <a:cubicBezTo>
                          <a:pt x="477192" y="131723"/>
                          <a:pt x="497348" y="169166"/>
                          <a:pt x="451952" y="192967"/>
                        </a:cubicBezTo>
                        <a:lnTo>
                          <a:pt x="577761" y="201824"/>
                        </a:lnTo>
                        <a:cubicBezTo>
                          <a:pt x="666174" y="262297"/>
                          <a:pt x="707783" y="267086"/>
                          <a:pt x="793638" y="273694"/>
                        </a:cubicBezTo>
                        <a:lnTo>
                          <a:pt x="794913" y="359952"/>
                        </a:lnTo>
                        <a:cubicBezTo>
                          <a:pt x="745737" y="348200"/>
                          <a:pt x="710299" y="367425"/>
                          <a:pt x="647385" y="324697"/>
                        </a:cubicBezTo>
                        <a:cubicBezTo>
                          <a:pt x="501123" y="191298"/>
                          <a:pt x="490891" y="232710"/>
                          <a:pt x="441503" y="220904"/>
                        </a:cubicBezTo>
                        <a:lnTo>
                          <a:pt x="434139" y="218156"/>
                        </a:lnTo>
                        <a:lnTo>
                          <a:pt x="438079" y="227669"/>
                        </a:lnTo>
                        <a:lnTo>
                          <a:pt x="438078" y="227669"/>
                        </a:lnTo>
                        <a:cubicBezTo>
                          <a:pt x="438078" y="252028"/>
                          <a:pt x="418331" y="271775"/>
                          <a:pt x="393972" y="271775"/>
                        </a:cubicBezTo>
                        <a:lnTo>
                          <a:pt x="44106" y="271774"/>
                        </a:lnTo>
                        <a:cubicBezTo>
                          <a:pt x="31926" y="271774"/>
                          <a:pt x="20900" y="266837"/>
                          <a:pt x="12918" y="258856"/>
                        </a:cubicBezTo>
                        <a:lnTo>
                          <a:pt x="0" y="227669"/>
                        </a:lnTo>
                        <a:lnTo>
                          <a:pt x="12918" y="196482"/>
                        </a:lnTo>
                        <a:cubicBezTo>
                          <a:pt x="20900" y="188500"/>
                          <a:pt x="31926" y="183563"/>
                          <a:pt x="44106" y="183563"/>
                        </a:cubicBezTo>
                        <a:lnTo>
                          <a:pt x="393973" y="183563"/>
                        </a:lnTo>
                        <a:lnTo>
                          <a:pt x="542382" y="89012"/>
                        </a:lnTo>
                        <a:cubicBezTo>
                          <a:pt x="650164" y="75566"/>
                          <a:pt x="684933" y="51691"/>
                          <a:pt x="754470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51" name="íṣľiḍe"/>
                  <p:cNvSpPr/>
                  <p:nvPr/>
                </p:nvSpPr>
                <p:spPr>
                  <a:xfrm>
                    <a:off x="6463643" y="3432684"/>
                    <a:ext cx="676538" cy="475806"/>
                  </a:xfrm>
                  <a:custGeom>
                    <a:avLst/>
                    <a:gdLst>
                      <a:gd name="connsiteX0" fmla="*/ 0 w 573057"/>
                      <a:gd name="connsiteY0" fmla="*/ 0 h 313935"/>
                      <a:gd name="connsiteX1" fmla="*/ 573057 w 573057"/>
                      <a:gd name="connsiteY1" fmla="*/ 0 h 313935"/>
                      <a:gd name="connsiteX2" fmla="*/ 573057 w 573057"/>
                      <a:gd name="connsiteY2" fmla="*/ 313935 h 313935"/>
                      <a:gd name="connsiteX3" fmla="*/ 0 w 573057"/>
                      <a:gd name="connsiteY3" fmla="*/ 313935 h 313935"/>
                      <a:gd name="connsiteX4" fmla="*/ 0 w 573057"/>
                      <a:gd name="connsiteY4" fmla="*/ 0 h 313935"/>
                      <a:gd name="connsiteX0-1" fmla="*/ 0 w 573057"/>
                      <a:gd name="connsiteY0-2" fmla="*/ 0 h 316427"/>
                      <a:gd name="connsiteX1-3" fmla="*/ 573057 w 573057"/>
                      <a:gd name="connsiteY1-4" fmla="*/ 0 h 316427"/>
                      <a:gd name="connsiteX2-5" fmla="*/ 573057 w 573057"/>
                      <a:gd name="connsiteY2-6" fmla="*/ 313935 h 316427"/>
                      <a:gd name="connsiteX3-7" fmla="*/ 171917 w 573057"/>
                      <a:gd name="connsiteY3-8" fmla="*/ 316427 h 316427"/>
                      <a:gd name="connsiteX4-9" fmla="*/ 0 w 573057"/>
                      <a:gd name="connsiteY4-10" fmla="*/ 0 h 316427"/>
                      <a:gd name="connsiteX0-11" fmla="*/ 0 w 573057"/>
                      <a:gd name="connsiteY0-12" fmla="*/ 0 h 321410"/>
                      <a:gd name="connsiteX1-13" fmla="*/ 573057 w 573057"/>
                      <a:gd name="connsiteY1-14" fmla="*/ 0 h 321410"/>
                      <a:gd name="connsiteX2-15" fmla="*/ 558108 w 573057"/>
                      <a:gd name="connsiteY2-16" fmla="*/ 321410 h 321410"/>
                      <a:gd name="connsiteX3-17" fmla="*/ 171917 w 573057"/>
                      <a:gd name="connsiteY3-18" fmla="*/ 316427 h 321410"/>
                      <a:gd name="connsiteX4-19" fmla="*/ 0 w 573057"/>
                      <a:gd name="connsiteY4-20" fmla="*/ 0 h 321410"/>
                      <a:gd name="connsiteX0-21" fmla="*/ 0 w 680194"/>
                      <a:gd name="connsiteY0-22" fmla="*/ 9966 h 331376"/>
                      <a:gd name="connsiteX1-23" fmla="*/ 680194 w 680194"/>
                      <a:gd name="connsiteY1-24" fmla="*/ 0 h 331376"/>
                      <a:gd name="connsiteX2-25" fmla="*/ 558108 w 680194"/>
                      <a:gd name="connsiteY2-26" fmla="*/ 331376 h 331376"/>
                      <a:gd name="connsiteX3-27" fmla="*/ 171917 w 680194"/>
                      <a:gd name="connsiteY3-28" fmla="*/ 326393 h 331376"/>
                      <a:gd name="connsiteX4-29" fmla="*/ 0 w 680194"/>
                      <a:gd name="connsiteY4-30" fmla="*/ 9966 h 331376"/>
                      <a:gd name="connsiteX0-31" fmla="*/ 0 w 680194"/>
                      <a:gd name="connsiteY0-32" fmla="*/ 9966 h 331376"/>
                      <a:gd name="connsiteX1-33" fmla="*/ 680194 w 680194"/>
                      <a:gd name="connsiteY1-34" fmla="*/ 0 h 331376"/>
                      <a:gd name="connsiteX2-35" fmla="*/ 558108 w 680194"/>
                      <a:gd name="connsiteY2-36" fmla="*/ 331376 h 331376"/>
                      <a:gd name="connsiteX3-37" fmla="*/ 171917 w 680194"/>
                      <a:gd name="connsiteY3-38" fmla="*/ 326393 h 331376"/>
                      <a:gd name="connsiteX4-39" fmla="*/ 0 w 680194"/>
                      <a:gd name="connsiteY4-40" fmla="*/ 9966 h 331376"/>
                      <a:gd name="connsiteX0-41" fmla="*/ 0 w 680194"/>
                      <a:gd name="connsiteY0-42" fmla="*/ 9966 h 331376"/>
                      <a:gd name="connsiteX1-43" fmla="*/ 498309 w 680194"/>
                      <a:gd name="connsiteY1-44" fmla="*/ 2490 h 331376"/>
                      <a:gd name="connsiteX2-45" fmla="*/ 680194 w 680194"/>
                      <a:gd name="connsiteY2-46" fmla="*/ 0 h 331376"/>
                      <a:gd name="connsiteX3-47" fmla="*/ 558108 w 680194"/>
                      <a:gd name="connsiteY3-48" fmla="*/ 331376 h 331376"/>
                      <a:gd name="connsiteX4-49" fmla="*/ 171917 w 680194"/>
                      <a:gd name="connsiteY4-50" fmla="*/ 326393 h 331376"/>
                      <a:gd name="connsiteX5" fmla="*/ 0 w 680194"/>
                      <a:gd name="connsiteY5" fmla="*/ 9966 h 331376"/>
                      <a:gd name="connsiteX0-51" fmla="*/ 0 w 680194"/>
                      <a:gd name="connsiteY0-52" fmla="*/ 9966 h 331376"/>
                      <a:gd name="connsiteX1-53" fmla="*/ 306460 w 680194"/>
                      <a:gd name="connsiteY1-54" fmla="*/ 9965 h 331376"/>
                      <a:gd name="connsiteX2-55" fmla="*/ 498309 w 680194"/>
                      <a:gd name="connsiteY2-56" fmla="*/ 2490 h 331376"/>
                      <a:gd name="connsiteX3-57" fmla="*/ 680194 w 680194"/>
                      <a:gd name="connsiteY3-58" fmla="*/ 0 h 331376"/>
                      <a:gd name="connsiteX4-59" fmla="*/ 558108 w 680194"/>
                      <a:gd name="connsiteY4-60" fmla="*/ 331376 h 331376"/>
                      <a:gd name="connsiteX5-61" fmla="*/ 171917 w 680194"/>
                      <a:gd name="connsiteY5-62" fmla="*/ 326393 h 331376"/>
                      <a:gd name="connsiteX6" fmla="*/ 0 w 680194"/>
                      <a:gd name="connsiteY6" fmla="*/ 9966 h 331376"/>
                      <a:gd name="connsiteX0-63" fmla="*/ 0 w 680194"/>
                      <a:gd name="connsiteY0-64" fmla="*/ 134545 h 455955"/>
                      <a:gd name="connsiteX1-65" fmla="*/ 470902 w 680194"/>
                      <a:gd name="connsiteY1-66" fmla="*/ 0 h 455955"/>
                      <a:gd name="connsiteX2-67" fmla="*/ 498309 w 680194"/>
                      <a:gd name="connsiteY2-68" fmla="*/ 127069 h 455955"/>
                      <a:gd name="connsiteX3-69" fmla="*/ 680194 w 680194"/>
                      <a:gd name="connsiteY3-70" fmla="*/ 124579 h 455955"/>
                      <a:gd name="connsiteX4-71" fmla="*/ 558108 w 680194"/>
                      <a:gd name="connsiteY4-72" fmla="*/ 455955 h 455955"/>
                      <a:gd name="connsiteX5-73" fmla="*/ 171917 w 680194"/>
                      <a:gd name="connsiteY5-74" fmla="*/ 450972 h 455955"/>
                      <a:gd name="connsiteX6-75" fmla="*/ 0 w 680194"/>
                      <a:gd name="connsiteY6-76" fmla="*/ 134545 h 455955"/>
                      <a:gd name="connsiteX0-77" fmla="*/ 0 w 680194"/>
                      <a:gd name="connsiteY0-78" fmla="*/ 134545 h 455955"/>
                      <a:gd name="connsiteX1-79" fmla="*/ 296493 w 680194"/>
                      <a:gd name="connsiteY1-80" fmla="*/ 47340 h 455955"/>
                      <a:gd name="connsiteX2-81" fmla="*/ 470902 w 680194"/>
                      <a:gd name="connsiteY2-82" fmla="*/ 0 h 455955"/>
                      <a:gd name="connsiteX3-83" fmla="*/ 498309 w 680194"/>
                      <a:gd name="connsiteY3-84" fmla="*/ 127069 h 455955"/>
                      <a:gd name="connsiteX4-85" fmla="*/ 680194 w 680194"/>
                      <a:gd name="connsiteY4-86" fmla="*/ 124579 h 455955"/>
                      <a:gd name="connsiteX5-87" fmla="*/ 558108 w 680194"/>
                      <a:gd name="connsiteY5-88" fmla="*/ 455955 h 455955"/>
                      <a:gd name="connsiteX6-89" fmla="*/ 171917 w 680194"/>
                      <a:gd name="connsiteY6-90" fmla="*/ 450972 h 455955"/>
                      <a:gd name="connsiteX7" fmla="*/ 0 w 680194"/>
                      <a:gd name="connsiteY7" fmla="*/ 134545 h 455955"/>
                      <a:gd name="connsiteX0-91" fmla="*/ 0 w 680194"/>
                      <a:gd name="connsiteY0-92" fmla="*/ 134545 h 455955"/>
                      <a:gd name="connsiteX1-93" fmla="*/ 281544 w 680194"/>
                      <a:gd name="connsiteY1-94" fmla="*/ 79731 h 455955"/>
                      <a:gd name="connsiteX2-95" fmla="*/ 470902 w 680194"/>
                      <a:gd name="connsiteY2-96" fmla="*/ 0 h 455955"/>
                      <a:gd name="connsiteX3-97" fmla="*/ 498309 w 680194"/>
                      <a:gd name="connsiteY3-98" fmla="*/ 127069 h 455955"/>
                      <a:gd name="connsiteX4-99" fmla="*/ 680194 w 680194"/>
                      <a:gd name="connsiteY4-100" fmla="*/ 124579 h 455955"/>
                      <a:gd name="connsiteX5-101" fmla="*/ 558108 w 680194"/>
                      <a:gd name="connsiteY5-102" fmla="*/ 455955 h 455955"/>
                      <a:gd name="connsiteX6-103" fmla="*/ 171917 w 680194"/>
                      <a:gd name="connsiteY6-104" fmla="*/ 450972 h 455955"/>
                      <a:gd name="connsiteX7-105" fmla="*/ 0 w 680194"/>
                      <a:gd name="connsiteY7-106" fmla="*/ 134545 h 455955"/>
                      <a:gd name="connsiteX0-107" fmla="*/ 0 w 680194"/>
                      <a:gd name="connsiteY0-108" fmla="*/ 134545 h 455955"/>
                      <a:gd name="connsiteX1-109" fmla="*/ 154475 w 680194"/>
                      <a:gd name="connsiteY1-110" fmla="*/ 104646 h 455955"/>
                      <a:gd name="connsiteX2-111" fmla="*/ 281544 w 680194"/>
                      <a:gd name="connsiteY2-112" fmla="*/ 79731 h 455955"/>
                      <a:gd name="connsiteX3-113" fmla="*/ 470902 w 680194"/>
                      <a:gd name="connsiteY3-114" fmla="*/ 0 h 455955"/>
                      <a:gd name="connsiteX4-115" fmla="*/ 498309 w 680194"/>
                      <a:gd name="connsiteY4-116" fmla="*/ 127069 h 455955"/>
                      <a:gd name="connsiteX5-117" fmla="*/ 680194 w 680194"/>
                      <a:gd name="connsiteY5-118" fmla="*/ 124579 h 455955"/>
                      <a:gd name="connsiteX6-119" fmla="*/ 558108 w 680194"/>
                      <a:gd name="connsiteY6-120" fmla="*/ 455955 h 455955"/>
                      <a:gd name="connsiteX7-121" fmla="*/ 171917 w 680194"/>
                      <a:gd name="connsiteY7-122" fmla="*/ 450972 h 455955"/>
                      <a:gd name="connsiteX8" fmla="*/ 0 w 680194"/>
                      <a:gd name="connsiteY8" fmla="*/ 134545 h 455955"/>
                      <a:gd name="connsiteX0-123" fmla="*/ 0 w 680194"/>
                      <a:gd name="connsiteY0-124" fmla="*/ 134545 h 455955"/>
                      <a:gd name="connsiteX1-125" fmla="*/ 149492 w 680194"/>
                      <a:gd name="connsiteY1-126" fmla="*/ 49832 h 455955"/>
                      <a:gd name="connsiteX2-127" fmla="*/ 281544 w 680194"/>
                      <a:gd name="connsiteY2-128" fmla="*/ 79731 h 455955"/>
                      <a:gd name="connsiteX3-129" fmla="*/ 470902 w 680194"/>
                      <a:gd name="connsiteY3-130" fmla="*/ 0 h 455955"/>
                      <a:gd name="connsiteX4-131" fmla="*/ 498309 w 680194"/>
                      <a:gd name="connsiteY4-132" fmla="*/ 127069 h 455955"/>
                      <a:gd name="connsiteX5-133" fmla="*/ 680194 w 680194"/>
                      <a:gd name="connsiteY5-134" fmla="*/ 124579 h 455955"/>
                      <a:gd name="connsiteX6-135" fmla="*/ 558108 w 680194"/>
                      <a:gd name="connsiteY6-136" fmla="*/ 455955 h 455955"/>
                      <a:gd name="connsiteX7-137" fmla="*/ 171917 w 680194"/>
                      <a:gd name="connsiteY7-138" fmla="*/ 450972 h 455955"/>
                      <a:gd name="connsiteX8-139" fmla="*/ 0 w 680194"/>
                      <a:gd name="connsiteY8-140" fmla="*/ 134545 h 455955"/>
                      <a:gd name="connsiteX0-141" fmla="*/ 0 w 662753"/>
                      <a:gd name="connsiteY0-142" fmla="*/ 159460 h 455955"/>
                      <a:gd name="connsiteX1-143" fmla="*/ 132051 w 662753"/>
                      <a:gd name="connsiteY1-144" fmla="*/ 49832 h 455955"/>
                      <a:gd name="connsiteX2-145" fmla="*/ 264103 w 662753"/>
                      <a:gd name="connsiteY2-146" fmla="*/ 79731 h 455955"/>
                      <a:gd name="connsiteX3-147" fmla="*/ 453461 w 662753"/>
                      <a:gd name="connsiteY3-148" fmla="*/ 0 h 455955"/>
                      <a:gd name="connsiteX4-149" fmla="*/ 480868 w 662753"/>
                      <a:gd name="connsiteY4-150" fmla="*/ 127069 h 455955"/>
                      <a:gd name="connsiteX5-151" fmla="*/ 662753 w 662753"/>
                      <a:gd name="connsiteY5-152" fmla="*/ 124579 h 455955"/>
                      <a:gd name="connsiteX6-153" fmla="*/ 540667 w 662753"/>
                      <a:gd name="connsiteY6-154" fmla="*/ 455955 h 455955"/>
                      <a:gd name="connsiteX7-155" fmla="*/ 154476 w 662753"/>
                      <a:gd name="connsiteY7-156" fmla="*/ 450972 h 455955"/>
                      <a:gd name="connsiteX8-157" fmla="*/ 0 w 662753"/>
                      <a:gd name="connsiteY8-158" fmla="*/ 159460 h 455955"/>
                      <a:gd name="connsiteX0-159" fmla="*/ 0 w 662753"/>
                      <a:gd name="connsiteY0-160" fmla="*/ 161952 h 458447"/>
                      <a:gd name="connsiteX1-161" fmla="*/ 132051 w 662753"/>
                      <a:gd name="connsiteY1-162" fmla="*/ 52324 h 458447"/>
                      <a:gd name="connsiteX2-163" fmla="*/ 264103 w 662753"/>
                      <a:gd name="connsiteY2-164" fmla="*/ 82223 h 458447"/>
                      <a:gd name="connsiteX3-165" fmla="*/ 448478 w 662753"/>
                      <a:gd name="connsiteY3-166" fmla="*/ 0 h 458447"/>
                      <a:gd name="connsiteX4-167" fmla="*/ 480868 w 662753"/>
                      <a:gd name="connsiteY4-168" fmla="*/ 129561 h 458447"/>
                      <a:gd name="connsiteX5-169" fmla="*/ 662753 w 662753"/>
                      <a:gd name="connsiteY5-170" fmla="*/ 127071 h 458447"/>
                      <a:gd name="connsiteX6-171" fmla="*/ 540667 w 662753"/>
                      <a:gd name="connsiteY6-172" fmla="*/ 458447 h 458447"/>
                      <a:gd name="connsiteX7-173" fmla="*/ 154476 w 662753"/>
                      <a:gd name="connsiteY7-174" fmla="*/ 453464 h 458447"/>
                      <a:gd name="connsiteX8-175" fmla="*/ 0 w 662753"/>
                      <a:gd name="connsiteY8-176" fmla="*/ 161952 h 458447"/>
                      <a:gd name="connsiteX0-177" fmla="*/ 0 w 662753"/>
                      <a:gd name="connsiteY0-178" fmla="*/ 161952 h 458447"/>
                      <a:gd name="connsiteX1-179" fmla="*/ 132051 w 662753"/>
                      <a:gd name="connsiteY1-180" fmla="*/ 52324 h 458447"/>
                      <a:gd name="connsiteX2-181" fmla="*/ 264103 w 662753"/>
                      <a:gd name="connsiteY2-182" fmla="*/ 82223 h 458447"/>
                      <a:gd name="connsiteX3-183" fmla="*/ 448478 w 662753"/>
                      <a:gd name="connsiteY3-184" fmla="*/ 0 h 458447"/>
                      <a:gd name="connsiteX4-185" fmla="*/ 473393 w 662753"/>
                      <a:gd name="connsiteY4-186" fmla="*/ 132052 h 458447"/>
                      <a:gd name="connsiteX5-187" fmla="*/ 662753 w 662753"/>
                      <a:gd name="connsiteY5-188" fmla="*/ 127071 h 458447"/>
                      <a:gd name="connsiteX6-189" fmla="*/ 540667 w 662753"/>
                      <a:gd name="connsiteY6-190" fmla="*/ 458447 h 458447"/>
                      <a:gd name="connsiteX7-191" fmla="*/ 154476 w 662753"/>
                      <a:gd name="connsiteY7-192" fmla="*/ 453464 h 458447"/>
                      <a:gd name="connsiteX8-193" fmla="*/ 0 w 662753"/>
                      <a:gd name="connsiteY8-194" fmla="*/ 161952 h 458447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  <a:cxn ang="0">
                        <a:pos x="connsiteX5-61" y="connsiteY5-62"/>
                      </a:cxn>
                      <a:cxn ang="0">
                        <a:pos x="connsiteX6-75" y="connsiteY6-76"/>
                      </a:cxn>
                      <a:cxn ang="0">
                        <a:pos x="connsiteX7-105" y="connsiteY7-106"/>
                      </a:cxn>
                      <a:cxn ang="0">
                        <a:pos x="connsiteX8-139" y="connsiteY8-140"/>
                      </a:cxn>
                    </a:cxnLst>
                    <a:rect l="l" t="t" r="r" b="b"/>
                    <a:pathLst>
                      <a:path w="662753" h="458447">
                        <a:moveTo>
                          <a:pt x="0" y="161952"/>
                        </a:moveTo>
                        <a:lnTo>
                          <a:pt x="132051" y="52324"/>
                        </a:lnTo>
                        <a:lnTo>
                          <a:pt x="264103" y="82223"/>
                        </a:lnTo>
                        <a:lnTo>
                          <a:pt x="448478" y="0"/>
                        </a:lnTo>
                        <a:lnTo>
                          <a:pt x="473393" y="132052"/>
                        </a:lnTo>
                        <a:lnTo>
                          <a:pt x="662753" y="127071"/>
                        </a:lnTo>
                        <a:lnTo>
                          <a:pt x="540667" y="458447"/>
                        </a:lnTo>
                        <a:lnTo>
                          <a:pt x="154476" y="453464"/>
                        </a:lnTo>
                        <a:lnTo>
                          <a:pt x="0" y="1619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52" name="îŝ1îḋe"/>
                  <p:cNvSpPr/>
                  <p:nvPr/>
                </p:nvSpPr>
                <p:spPr>
                  <a:xfrm flipH="1">
                    <a:off x="6959735" y="3552346"/>
                    <a:ext cx="171657" cy="341337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-1" fmla="*/ 119595 w 185599"/>
                      <a:gd name="connsiteY0-2" fmla="*/ 328884 h 328884"/>
                      <a:gd name="connsiteX1-3" fmla="*/ 0 w 185599"/>
                      <a:gd name="connsiteY1-4" fmla="*/ 0 h 328884"/>
                      <a:gd name="connsiteX2-5" fmla="*/ 185599 w 185599"/>
                      <a:gd name="connsiteY2-6" fmla="*/ 328884 h 328884"/>
                      <a:gd name="connsiteX3-7" fmla="*/ 119595 w 185599"/>
                      <a:gd name="connsiteY3-8" fmla="*/ 328884 h 328884"/>
                      <a:gd name="connsiteX0-9" fmla="*/ 119595 w 168159"/>
                      <a:gd name="connsiteY0-10" fmla="*/ 328884 h 328884"/>
                      <a:gd name="connsiteX1-11" fmla="*/ 0 w 168159"/>
                      <a:gd name="connsiteY1-12" fmla="*/ 0 h 328884"/>
                      <a:gd name="connsiteX2-13" fmla="*/ 168159 w 168159"/>
                      <a:gd name="connsiteY2-14" fmla="*/ 323900 h 328884"/>
                      <a:gd name="connsiteX3-15" fmla="*/ 119595 w 168159"/>
                      <a:gd name="connsiteY3-16" fmla="*/ 328884 h 328884"/>
                      <a:gd name="connsiteX0-17" fmla="*/ 119595 w 168159"/>
                      <a:gd name="connsiteY0-18" fmla="*/ 328884 h 328884"/>
                      <a:gd name="connsiteX1-19" fmla="*/ 0 w 168159"/>
                      <a:gd name="connsiteY1-20" fmla="*/ 0 h 328884"/>
                      <a:gd name="connsiteX2-21" fmla="*/ 168159 w 168159"/>
                      <a:gd name="connsiteY2-22" fmla="*/ 323900 h 328884"/>
                      <a:gd name="connsiteX3-23" fmla="*/ 119595 w 168159"/>
                      <a:gd name="connsiteY3-24" fmla="*/ 328884 h 328884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</a:cxnLst>
                    <a:rect l="l" t="t" r="r" b="b"/>
                    <a:pathLst>
                      <a:path w="168159" h="328884">
                        <a:moveTo>
                          <a:pt x="119595" y="328884"/>
                        </a:moveTo>
                        <a:lnTo>
                          <a:pt x="0" y="0"/>
                        </a:lnTo>
                        <a:lnTo>
                          <a:pt x="168159" y="323900"/>
                        </a:lnTo>
                        <a:lnTo>
                          <a:pt x="119595" y="32888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92500" lnSpcReduction="1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53" name="íšḷîde"/>
                  <p:cNvSpPr/>
                  <p:nvPr/>
                </p:nvSpPr>
                <p:spPr>
                  <a:xfrm rot="9064593" flipH="1">
                    <a:off x="6790528" y="3481242"/>
                    <a:ext cx="199365" cy="258036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-1" fmla="*/ 119595 w 185599"/>
                      <a:gd name="connsiteY0-2" fmla="*/ 328884 h 328884"/>
                      <a:gd name="connsiteX1-3" fmla="*/ 0 w 185599"/>
                      <a:gd name="connsiteY1-4" fmla="*/ 0 h 328884"/>
                      <a:gd name="connsiteX2-5" fmla="*/ 185599 w 185599"/>
                      <a:gd name="connsiteY2-6" fmla="*/ 328884 h 328884"/>
                      <a:gd name="connsiteX3-7" fmla="*/ 119595 w 185599"/>
                      <a:gd name="connsiteY3-8" fmla="*/ 328884 h 328884"/>
                      <a:gd name="connsiteX0-9" fmla="*/ 119595 w 168159"/>
                      <a:gd name="connsiteY0-10" fmla="*/ 328884 h 328884"/>
                      <a:gd name="connsiteX1-11" fmla="*/ 0 w 168159"/>
                      <a:gd name="connsiteY1-12" fmla="*/ 0 h 328884"/>
                      <a:gd name="connsiteX2-13" fmla="*/ 168159 w 168159"/>
                      <a:gd name="connsiteY2-14" fmla="*/ 323900 h 328884"/>
                      <a:gd name="connsiteX3-15" fmla="*/ 119595 w 168159"/>
                      <a:gd name="connsiteY3-16" fmla="*/ 328884 h 328884"/>
                      <a:gd name="connsiteX0-17" fmla="*/ 119595 w 168159"/>
                      <a:gd name="connsiteY0-18" fmla="*/ 328884 h 328884"/>
                      <a:gd name="connsiteX1-19" fmla="*/ 0 w 168159"/>
                      <a:gd name="connsiteY1-20" fmla="*/ 0 h 328884"/>
                      <a:gd name="connsiteX2-21" fmla="*/ 168159 w 168159"/>
                      <a:gd name="connsiteY2-22" fmla="*/ 323900 h 328884"/>
                      <a:gd name="connsiteX3-23" fmla="*/ 119595 w 168159"/>
                      <a:gd name="connsiteY3-24" fmla="*/ 328884 h 328884"/>
                      <a:gd name="connsiteX0-25" fmla="*/ 0 w 48564"/>
                      <a:gd name="connsiteY0-26" fmla="*/ 132097 h 132097"/>
                      <a:gd name="connsiteX1-27" fmla="*/ 3375 w 48564"/>
                      <a:gd name="connsiteY1-28" fmla="*/ 0 h 132097"/>
                      <a:gd name="connsiteX2-29" fmla="*/ 48564 w 48564"/>
                      <a:gd name="connsiteY2-30" fmla="*/ 127113 h 132097"/>
                      <a:gd name="connsiteX3-31" fmla="*/ 0 w 48564"/>
                      <a:gd name="connsiteY3-32" fmla="*/ 132097 h 132097"/>
                      <a:gd name="connsiteX0-33" fmla="*/ 0 w 48564"/>
                      <a:gd name="connsiteY0-34" fmla="*/ 132097 h 132097"/>
                      <a:gd name="connsiteX1-35" fmla="*/ 2631 w 48564"/>
                      <a:gd name="connsiteY1-36" fmla="*/ 66384 h 132097"/>
                      <a:gd name="connsiteX2-37" fmla="*/ 3375 w 48564"/>
                      <a:gd name="connsiteY2-38" fmla="*/ 0 h 132097"/>
                      <a:gd name="connsiteX3-39" fmla="*/ 48564 w 48564"/>
                      <a:gd name="connsiteY3-40" fmla="*/ 127113 h 132097"/>
                      <a:gd name="connsiteX4" fmla="*/ 0 w 48564"/>
                      <a:gd name="connsiteY4" fmla="*/ 132097 h 132097"/>
                      <a:gd name="connsiteX0-41" fmla="*/ 146739 w 195303"/>
                      <a:gd name="connsiteY0-42" fmla="*/ 253606 h 253606"/>
                      <a:gd name="connsiteX1-43" fmla="*/ 0 w 195303"/>
                      <a:gd name="connsiteY1-44" fmla="*/ 0 h 253606"/>
                      <a:gd name="connsiteX2-45" fmla="*/ 150114 w 195303"/>
                      <a:gd name="connsiteY2-46" fmla="*/ 121509 h 253606"/>
                      <a:gd name="connsiteX3-47" fmla="*/ 195303 w 195303"/>
                      <a:gd name="connsiteY3-48" fmla="*/ 248622 h 253606"/>
                      <a:gd name="connsiteX4-49" fmla="*/ 146739 w 195303"/>
                      <a:gd name="connsiteY4-50" fmla="*/ 253606 h 253606"/>
                      <a:gd name="connsiteX0-51" fmla="*/ 195303 w 195303"/>
                      <a:gd name="connsiteY0-52" fmla="*/ 248622 h 248622"/>
                      <a:gd name="connsiteX1-53" fmla="*/ 0 w 195303"/>
                      <a:gd name="connsiteY1-54" fmla="*/ 0 h 248622"/>
                      <a:gd name="connsiteX2-55" fmla="*/ 150114 w 195303"/>
                      <a:gd name="connsiteY2-56" fmla="*/ 121509 h 248622"/>
                      <a:gd name="connsiteX3-57" fmla="*/ 195303 w 195303"/>
                      <a:gd name="connsiteY3-58" fmla="*/ 248622 h 248622"/>
                      <a:gd name="connsiteX0-59" fmla="*/ 195303 w 195303"/>
                      <a:gd name="connsiteY0-60" fmla="*/ 248622 h 248622"/>
                      <a:gd name="connsiteX1-61" fmla="*/ 0 w 195303"/>
                      <a:gd name="connsiteY1-62" fmla="*/ 0 h 248622"/>
                      <a:gd name="connsiteX2-63" fmla="*/ 152524 w 195303"/>
                      <a:gd name="connsiteY2-64" fmla="*/ 125870 h 248622"/>
                      <a:gd name="connsiteX3-65" fmla="*/ 195303 w 195303"/>
                      <a:gd name="connsiteY3-66" fmla="*/ 248622 h 248622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</a:cxnLst>
                    <a:rect l="l" t="t" r="r" b="b"/>
                    <a:pathLst>
                      <a:path w="195303" h="248622">
                        <a:moveTo>
                          <a:pt x="195303" y="248622"/>
                        </a:moveTo>
                        <a:lnTo>
                          <a:pt x="0" y="0"/>
                        </a:lnTo>
                        <a:lnTo>
                          <a:pt x="152524" y="125870"/>
                        </a:lnTo>
                        <a:lnTo>
                          <a:pt x="195303" y="24862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62500" lnSpcReduction="2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54" name="iş1ïḋé"/>
                  <p:cNvSpPr/>
                  <p:nvPr/>
                </p:nvSpPr>
                <p:spPr>
                  <a:xfrm rot="9064593" flipH="1">
                    <a:off x="6659783" y="3460799"/>
                    <a:ext cx="102488" cy="266601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-1" fmla="*/ 119595 w 185599"/>
                      <a:gd name="connsiteY0-2" fmla="*/ 328884 h 328884"/>
                      <a:gd name="connsiteX1-3" fmla="*/ 0 w 185599"/>
                      <a:gd name="connsiteY1-4" fmla="*/ 0 h 328884"/>
                      <a:gd name="connsiteX2-5" fmla="*/ 185599 w 185599"/>
                      <a:gd name="connsiteY2-6" fmla="*/ 328884 h 328884"/>
                      <a:gd name="connsiteX3-7" fmla="*/ 119595 w 185599"/>
                      <a:gd name="connsiteY3-8" fmla="*/ 328884 h 328884"/>
                      <a:gd name="connsiteX0-9" fmla="*/ 119595 w 168159"/>
                      <a:gd name="connsiteY0-10" fmla="*/ 328884 h 328884"/>
                      <a:gd name="connsiteX1-11" fmla="*/ 0 w 168159"/>
                      <a:gd name="connsiteY1-12" fmla="*/ 0 h 328884"/>
                      <a:gd name="connsiteX2-13" fmla="*/ 168159 w 168159"/>
                      <a:gd name="connsiteY2-14" fmla="*/ 323900 h 328884"/>
                      <a:gd name="connsiteX3-15" fmla="*/ 119595 w 168159"/>
                      <a:gd name="connsiteY3-16" fmla="*/ 328884 h 328884"/>
                      <a:gd name="connsiteX0-17" fmla="*/ 119595 w 168159"/>
                      <a:gd name="connsiteY0-18" fmla="*/ 328884 h 328884"/>
                      <a:gd name="connsiteX1-19" fmla="*/ 0 w 168159"/>
                      <a:gd name="connsiteY1-20" fmla="*/ 0 h 328884"/>
                      <a:gd name="connsiteX2-21" fmla="*/ 168159 w 168159"/>
                      <a:gd name="connsiteY2-22" fmla="*/ 323900 h 328884"/>
                      <a:gd name="connsiteX3-23" fmla="*/ 119595 w 168159"/>
                      <a:gd name="connsiteY3-24" fmla="*/ 328884 h 328884"/>
                      <a:gd name="connsiteX0-25" fmla="*/ 0 w 48564"/>
                      <a:gd name="connsiteY0-26" fmla="*/ 132097 h 132097"/>
                      <a:gd name="connsiteX1-27" fmla="*/ 3375 w 48564"/>
                      <a:gd name="connsiteY1-28" fmla="*/ 0 h 132097"/>
                      <a:gd name="connsiteX2-29" fmla="*/ 48564 w 48564"/>
                      <a:gd name="connsiteY2-30" fmla="*/ 127113 h 132097"/>
                      <a:gd name="connsiteX3-31" fmla="*/ 0 w 48564"/>
                      <a:gd name="connsiteY3-32" fmla="*/ 132097 h 132097"/>
                      <a:gd name="connsiteX0-33" fmla="*/ 0 w 48564"/>
                      <a:gd name="connsiteY0-34" fmla="*/ 132097 h 132097"/>
                      <a:gd name="connsiteX1-35" fmla="*/ 2631 w 48564"/>
                      <a:gd name="connsiteY1-36" fmla="*/ 66384 h 132097"/>
                      <a:gd name="connsiteX2-37" fmla="*/ 3375 w 48564"/>
                      <a:gd name="connsiteY2-38" fmla="*/ 0 h 132097"/>
                      <a:gd name="connsiteX3-39" fmla="*/ 48564 w 48564"/>
                      <a:gd name="connsiteY3-40" fmla="*/ 127113 h 132097"/>
                      <a:gd name="connsiteX4" fmla="*/ 0 w 48564"/>
                      <a:gd name="connsiteY4" fmla="*/ 132097 h 132097"/>
                      <a:gd name="connsiteX0-41" fmla="*/ 146739 w 195303"/>
                      <a:gd name="connsiteY0-42" fmla="*/ 253606 h 253606"/>
                      <a:gd name="connsiteX1-43" fmla="*/ 0 w 195303"/>
                      <a:gd name="connsiteY1-44" fmla="*/ 0 h 253606"/>
                      <a:gd name="connsiteX2-45" fmla="*/ 150114 w 195303"/>
                      <a:gd name="connsiteY2-46" fmla="*/ 121509 h 253606"/>
                      <a:gd name="connsiteX3-47" fmla="*/ 195303 w 195303"/>
                      <a:gd name="connsiteY3-48" fmla="*/ 248622 h 253606"/>
                      <a:gd name="connsiteX4-49" fmla="*/ 146739 w 195303"/>
                      <a:gd name="connsiteY4-50" fmla="*/ 253606 h 253606"/>
                      <a:gd name="connsiteX0-51" fmla="*/ 195303 w 195303"/>
                      <a:gd name="connsiteY0-52" fmla="*/ 248622 h 248622"/>
                      <a:gd name="connsiteX1-53" fmla="*/ 0 w 195303"/>
                      <a:gd name="connsiteY1-54" fmla="*/ 0 h 248622"/>
                      <a:gd name="connsiteX2-55" fmla="*/ 150114 w 195303"/>
                      <a:gd name="connsiteY2-56" fmla="*/ 121509 h 248622"/>
                      <a:gd name="connsiteX3-57" fmla="*/ 195303 w 195303"/>
                      <a:gd name="connsiteY3-58" fmla="*/ 248622 h 248622"/>
                      <a:gd name="connsiteX0-59" fmla="*/ 140496 w 140496"/>
                      <a:gd name="connsiteY0-60" fmla="*/ 298833 h 298833"/>
                      <a:gd name="connsiteX1-61" fmla="*/ 0 w 140496"/>
                      <a:gd name="connsiteY1-62" fmla="*/ 0 h 298833"/>
                      <a:gd name="connsiteX2-63" fmla="*/ 95307 w 140496"/>
                      <a:gd name="connsiteY2-64" fmla="*/ 171720 h 298833"/>
                      <a:gd name="connsiteX3-65" fmla="*/ 140496 w 140496"/>
                      <a:gd name="connsiteY3-66" fmla="*/ 298833 h 298833"/>
                      <a:gd name="connsiteX0-67" fmla="*/ 0 w 100400"/>
                      <a:gd name="connsiteY0-68" fmla="*/ 256875 h 256875"/>
                      <a:gd name="connsiteX1-69" fmla="*/ 5093 w 100400"/>
                      <a:gd name="connsiteY1-70" fmla="*/ 0 h 256875"/>
                      <a:gd name="connsiteX2-71" fmla="*/ 100400 w 100400"/>
                      <a:gd name="connsiteY2-72" fmla="*/ 171720 h 256875"/>
                      <a:gd name="connsiteX3-73" fmla="*/ 0 w 100400"/>
                      <a:gd name="connsiteY3-74" fmla="*/ 256875 h 256875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</a:cxnLst>
                    <a:rect l="l" t="t" r="r" b="b"/>
                    <a:pathLst>
                      <a:path w="100400" h="256875">
                        <a:moveTo>
                          <a:pt x="0" y="256875"/>
                        </a:moveTo>
                        <a:lnTo>
                          <a:pt x="5093" y="0"/>
                        </a:lnTo>
                        <a:lnTo>
                          <a:pt x="100400" y="171720"/>
                        </a:lnTo>
                        <a:lnTo>
                          <a:pt x="0" y="2568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70000" lnSpcReduction="2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</p:grpSp>
            <p:sp>
              <p:nvSpPr>
                <p:cNvPr id="48" name="išliḍé"/>
                <p:cNvSpPr txBox="1"/>
                <p:nvPr/>
              </p:nvSpPr>
              <p:spPr>
                <a:xfrm>
                  <a:off x="6464542" y="4541634"/>
                  <a:ext cx="701141" cy="793409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lvl1pPr marL="171450" indent="-171450" algn="l" defTabSz="685800" rtl="0" eaLnBrk="1" latinLnBrk="0" hangingPunct="1"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 kern="1200">
                      <a:solidFill>
                        <a:schemeClr val="tx1"/>
                      </a:solidFill>
                    </a:defRPr>
                  </a:lvl1pPr>
                  <a:lvl2pPr marL="5143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</a:defRPr>
                  </a:lvl2pPr>
                  <a:lvl3pPr marL="8572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 kern="1200">
                      <a:solidFill>
                        <a:schemeClr val="tx1"/>
                      </a:solidFill>
                    </a:defRPr>
                  </a:lvl3pPr>
                  <a:lvl4pPr marL="12001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4pPr>
                  <a:lvl5pPr marL="15430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5pPr>
                  <a:lvl6pPr marL="18859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6pPr>
                  <a:lvl7pPr marL="22288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7pPr>
                  <a:lvl8pPr marL="25717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8pPr>
                  <a:lvl9pPr marL="29146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AU" sz="4800" b="1" dirty="0">
                      <a:solidFill>
                        <a:schemeClr val="bg1"/>
                      </a:solidFill>
                    </a:rPr>
                    <a:t>$</a:t>
                  </a:r>
                  <a:endParaRPr lang="en-AU" sz="48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9" name="íSļídê"/>
              <p:cNvGrpSpPr/>
              <p:nvPr/>
            </p:nvGrpSpPr>
            <p:grpSpPr>
              <a:xfrm>
                <a:off x="8470900" y="3432684"/>
                <a:ext cx="1438225" cy="2339402"/>
                <a:chOff x="8470900" y="3432684"/>
                <a:chExt cx="1438225" cy="2339402"/>
              </a:xfrm>
            </p:grpSpPr>
            <p:grpSp>
              <p:nvGrpSpPr>
                <p:cNvPr id="39" name="îSliḍê"/>
                <p:cNvGrpSpPr/>
                <p:nvPr/>
              </p:nvGrpSpPr>
              <p:grpSpPr>
                <a:xfrm>
                  <a:off x="8470900" y="3432684"/>
                  <a:ext cx="1438225" cy="2339402"/>
                  <a:chOff x="8470900" y="3432684"/>
                  <a:chExt cx="1438225" cy="2339402"/>
                </a:xfrm>
              </p:grpSpPr>
              <p:sp>
                <p:nvSpPr>
                  <p:cNvPr id="41" name="îSlîďé"/>
                  <p:cNvSpPr/>
                  <p:nvPr/>
                </p:nvSpPr>
                <p:spPr>
                  <a:xfrm>
                    <a:off x="8470900" y="4072477"/>
                    <a:ext cx="1438225" cy="1699609"/>
                  </a:xfrm>
                  <a:custGeom>
                    <a:avLst/>
                    <a:gdLst>
                      <a:gd name="connsiteX0" fmla="*/ 461907 w 1404934"/>
                      <a:gd name="connsiteY0" fmla="*/ 1561582 h 1641864"/>
                      <a:gd name="connsiteX1" fmla="*/ 460409 w 1404934"/>
                      <a:gd name="connsiteY1" fmla="*/ 1562298 h 1641864"/>
                      <a:gd name="connsiteX2" fmla="*/ 464264 w 1404934"/>
                      <a:gd name="connsiteY2" fmla="*/ 1564031 h 1641864"/>
                      <a:gd name="connsiteX3" fmla="*/ 633532 w 1404934"/>
                      <a:gd name="connsiteY3" fmla="*/ 0 h 1641864"/>
                      <a:gd name="connsiteX4" fmla="*/ 642264 w 1404934"/>
                      <a:gd name="connsiteY4" fmla="*/ 89 h 1641864"/>
                      <a:gd name="connsiteX5" fmla="*/ 859611 w 1404934"/>
                      <a:gd name="connsiteY5" fmla="*/ 4927 h 1641864"/>
                      <a:gd name="connsiteX6" fmla="*/ 869679 w 1404934"/>
                      <a:gd name="connsiteY6" fmla="*/ 4849 h 1641864"/>
                      <a:gd name="connsiteX7" fmla="*/ 888124 w 1404934"/>
                      <a:gd name="connsiteY7" fmla="*/ 5035 h 1641864"/>
                      <a:gd name="connsiteX8" fmla="*/ 920629 w 1404934"/>
                      <a:gd name="connsiteY8" fmla="*/ 5097 h 1641864"/>
                      <a:gd name="connsiteX9" fmla="*/ 1028230 w 1404934"/>
                      <a:gd name="connsiteY9" fmla="*/ 154932 h 1641864"/>
                      <a:gd name="connsiteX10" fmla="*/ 1403068 w 1404934"/>
                      <a:gd name="connsiteY10" fmla="*/ 1061042 h 1641864"/>
                      <a:gd name="connsiteX11" fmla="*/ 817301 w 1404934"/>
                      <a:gd name="connsiteY11" fmla="*/ 1625687 h 1641864"/>
                      <a:gd name="connsiteX12" fmla="*/ 745274 w 1404934"/>
                      <a:gd name="connsiteY12" fmla="*/ 1632820 h 1641864"/>
                      <a:gd name="connsiteX13" fmla="*/ 710413 w 1404934"/>
                      <a:gd name="connsiteY13" fmla="*/ 1629831 h 1641864"/>
                      <a:gd name="connsiteX14" fmla="*/ 665846 w 1404934"/>
                      <a:gd name="connsiteY14" fmla="*/ 1622274 h 1641864"/>
                      <a:gd name="connsiteX15" fmla="*/ 660377 w 1404934"/>
                      <a:gd name="connsiteY15" fmla="*/ 1624890 h 1641864"/>
                      <a:gd name="connsiteX16" fmla="*/ 710412 w 1404934"/>
                      <a:gd name="connsiteY16" fmla="*/ 1633702 h 1641864"/>
                      <a:gd name="connsiteX17" fmla="*/ 745275 w 1404934"/>
                      <a:gd name="connsiteY17" fmla="*/ 1636691 h 1641864"/>
                      <a:gd name="connsiteX18" fmla="*/ 693045 w 1404934"/>
                      <a:gd name="connsiteY18" fmla="*/ 1641864 h 1641864"/>
                      <a:gd name="connsiteX19" fmla="*/ 327 w 1404934"/>
                      <a:gd name="connsiteY19" fmla="*/ 987094 h 1641864"/>
                      <a:gd name="connsiteX20" fmla="*/ 470498 w 1404934"/>
                      <a:gd name="connsiteY20" fmla="*/ 4261 h 1641864"/>
                      <a:gd name="connsiteX21" fmla="*/ 578637 w 1404934"/>
                      <a:gd name="connsiteY21" fmla="*/ 3616 h 1641864"/>
                      <a:gd name="connsiteX22" fmla="*/ 580705 w 1404934"/>
                      <a:gd name="connsiteY22" fmla="*/ 3620 h 1641864"/>
                      <a:gd name="connsiteX23" fmla="*/ 583039 w 1404934"/>
                      <a:gd name="connsiteY23" fmla="*/ 390 h 1641864"/>
                      <a:gd name="connsiteX0-1" fmla="*/ 464264 w 1404934"/>
                      <a:gd name="connsiteY0-2" fmla="*/ 1564031 h 1641864"/>
                      <a:gd name="connsiteX1-3" fmla="*/ 460409 w 1404934"/>
                      <a:gd name="connsiteY1-4" fmla="*/ 1562298 h 1641864"/>
                      <a:gd name="connsiteX2-5" fmla="*/ 464264 w 1404934"/>
                      <a:gd name="connsiteY2-6" fmla="*/ 1564031 h 1641864"/>
                      <a:gd name="connsiteX3-7" fmla="*/ 633532 w 1404934"/>
                      <a:gd name="connsiteY3-8" fmla="*/ 0 h 1641864"/>
                      <a:gd name="connsiteX4-9" fmla="*/ 642264 w 1404934"/>
                      <a:gd name="connsiteY4-10" fmla="*/ 89 h 1641864"/>
                      <a:gd name="connsiteX5-11" fmla="*/ 859611 w 1404934"/>
                      <a:gd name="connsiteY5-12" fmla="*/ 4927 h 1641864"/>
                      <a:gd name="connsiteX6-13" fmla="*/ 869679 w 1404934"/>
                      <a:gd name="connsiteY6-14" fmla="*/ 4849 h 1641864"/>
                      <a:gd name="connsiteX7-15" fmla="*/ 888124 w 1404934"/>
                      <a:gd name="connsiteY7-16" fmla="*/ 5035 h 1641864"/>
                      <a:gd name="connsiteX8-17" fmla="*/ 920629 w 1404934"/>
                      <a:gd name="connsiteY8-18" fmla="*/ 5097 h 1641864"/>
                      <a:gd name="connsiteX9-19" fmla="*/ 1028230 w 1404934"/>
                      <a:gd name="connsiteY9-20" fmla="*/ 154932 h 1641864"/>
                      <a:gd name="connsiteX10-21" fmla="*/ 1403068 w 1404934"/>
                      <a:gd name="connsiteY10-22" fmla="*/ 1061042 h 1641864"/>
                      <a:gd name="connsiteX11-23" fmla="*/ 817301 w 1404934"/>
                      <a:gd name="connsiteY11-24" fmla="*/ 1625687 h 1641864"/>
                      <a:gd name="connsiteX12-25" fmla="*/ 745274 w 1404934"/>
                      <a:gd name="connsiteY12-26" fmla="*/ 1632820 h 1641864"/>
                      <a:gd name="connsiteX13-27" fmla="*/ 710413 w 1404934"/>
                      <a:gd name="connsiteY13-28" fmla="*/ 1629831 h 1641864"/>
                      <a:gd name="connsiteX14-29" fmla="*/ 665846 w 1404934"/>
                      <a:gd name="connsiteY14-30" fmla="*/ 1622274 h 1641864"/>
                      <a:gd name="connsiteX15-31" fmla="*/ 660377 w 1404934"/>
                      <a:gd name="connsiteY15-32" fmla="*/ 1624890 h 1641864"/>
                      <a:gd name="connsiteX16-33" fmla="*/ 710412 w 1404934"/>
                      <a:gd name="connsiteY16-34" fmla="*/ 1633702 h 1641864"/>
                      <a:gd name="connsiteX17-35" fmla="*/ 745275 w 1404934"/>
                      <a:gd name="connsiteY17-36" fmla="*/ 1636691 h 1641864"/>
                      <a:gd name="connsiteX18-37" fmla="*/ 693045 w 1404934"/>
                      <a:gd name="connsiteY18-38" fmla="*/ 1641864 h 1641864"/>
                      <a:gd name="connsiteX19-39" fmla="*/ 327 w 1404934"/>
                      <a:gd name="connsiteY19-40" fmla="*/ 987094 h 1641864"/>
                      <a:gd name="connsiteX20-41" fmla="*/ 470498 w 1404934"/>
                      <a:gd name="connsiteY20-42" fmla="*/ 4261 h 1641864"/>
                      <a:gd name="connsiteX21-43" fmla="*/ 578637 w 1404934"/>
                      <a:gd name="connsiteY21-44" fmla="*/ 3616 h 1641864"/>
                      <a:gd name="connsiteX22-45" fmla="*/ 580705 w 1404934"/>
                      <a:gd name="connsiteY22-46" fmla="*/ 3620 h 1641864"/>
                      <a:gd name="connsiteX23-47" fmla="*/ 583039 w 1404934"/>
                      <a:gd name="connsiteY23-48" fmla="*/ 390 h 1641864"/>
                      <a:gd name="connsiteX24" fmla="*/ 633532 w 1404934"/>
                      <a:gd name="connsiteY24" fmla="*/ 0 h 1641864"/>
                      <a:gd name="connsiteX0-49" fmla="*/ 633532 w 1404934"/>
                      <a:gd name="connsiteY0-50" fmla="*/ 0 h 1641864"/>
                      <a:gd name="connsiteX1-51" fmla="*/ 642264 w 1404934"/>
                      <a:gd name="connsiteY1-52" fmla="*/ 89 h 1641864"/>
                      <a:gd name="connsiteX2-53" fmla="*/ 859611 w 1404934"/>
                      <a:gd name="connsiteY2-54" fmla="*/ 4927 h 1641864"/>
                      <a:gd name="connsiteX3-55" fmla="*/ 869679 w 1404934"/>
                      <a:gd name="connsiteY3-56" fmla="*/ 4849 h 1641864"/>
                      <a:gd name="connsiteX4-57" fmla="*/ 888124 w 1404934"/>
                      <a:gd name="connsiteY4-58" fmla="*/ 5035 h 1641864"/>
                      <a:gd name="connsiteX5-59" fmla="*/ 920629 w 1404934"/>
                      <a:gd name="connsiteY5-60" fmla="*/ 5097 h 1641864"/>
                      <a:gd name="connsiteX6-61" fmla="*/ 1028230 w 1404934"/>
                      <a:gd name="connsiteY6-62" fmla="*/ 154932 h 1641864"/>
                      <a:gd name="connsiteX7-63" fmla="*/ 1403068 w 1404934"/>
                      <a:gd name="connsiteY7-64" fmla="*/ 1061042 h 1641864"/>
                      <a:gd name="connsiteX8-65" fmla="*/ 817301 w 1404934"/>
                      <a:gd name="connsiteY8-66" fmla="*/ 1625687 h 1641864"/>
                      <a:gd name="connsiteX9-67" fmla="*/ 745274 w 1404934"/>
                      <a:gd name="connsiteY9-68" fmla="*/ 1632820 h 1641864"/>
                      <a:gd name="connsiteX10-69" fmla="*/ 710413 w 1404934"/>
                      <a:gd name="connsiteY10-70" fmla="*/ 1629831 h 1641864"/>
                      <a:gd name="connsiteX11-71" fmla="*/ 665846 w 1404934"/>
                      <a:gd name="connsiteY11-72" fmla="*/ 1622274 h 1641864"/>
                      <a:gd name="connsiteX12-73" fmla="*/ 660377 w 1404934"/>
                      <a:gd name="connsiteY12-74" fmla="*/ 1624890 h 1641864"/>
                      <a:gd name="connsiteX13-75" fmla="*/ 710412 w 1404934"/>
                      <a:gd name="connsiteY13-76" fmla="*/ 1633702 h 1641864"/>
                      <a:gd name="connsiteX14-77" fmla="*/ 745275 w 1404934"/>
                      <a:gd name="connsiteY14-78" fmla="*/ 1636691 h 1641864"/>
                      <a:gd name="connsiteX15-79" fmla="*/ 693045 w 1404934"/>
                      <a:gd name="connsiteY15-80" fmla="*/ 1641864 h 1641864"/>
                      <a:gd name="connsiteX16-81" fmla="*/ 327 w 1404934"/>
                      <a:gd name="connsiteY16-82" fmla="*/ 987094 h 1641864"/>
                      <a:gd name="connsiteX17-83" fmla="*/ 470498 w 1404934"/>
                      <a:gd name="connsiteY17-84" fmla="*/ 4261 h 1641864"/>
                      <a:gd name="connsiteX18-85" fmla="*/ 578637 w 1404934"/>
                      <a:gd name="connsiteY18-86" fmla="*/ 3616 h 1641864"/>
                      <a:gd name="connsiteX19-87" fmla="*/ 580705 w 1404934"/>
                      <a:gd name="connsiteY19-88" fmla="*/ 3620 h 1641864"/>
                      <a:gd name="connsiteX20-89" fmla="*/ 583039 w 1404934"/>
                      <a:gd name="connsiteY20-90" fmla="*/ 390 h 1641864"/>
                      <a:gd name="connsiteX21-91" fmla="*/ 633532 w 1404934"/>
                      <a:gd name="connsiteY21-92" fmla="*/ 0 h 1641864"/>
                      <a:gd name="connsiteX0-93" fmla="*/ 633532 w 1404934"/>
                      <a:gd name="connsiteY0-94" fmla="*/ 0 h 1641864"/>
                      <a:gd name="connsiteX1-95" fmla="*/ 642264 w 1404934"/>
                      <a:gd name="connsiteY1-96" fmla="*/ 89 h 1641864"/>
                      <a:gd name="connsiteX2-97" fmla="*/ 859611 w 1404934"/>
                      <a:gd name="connsiteY2-98" fmla="*/ 4927 h 1641864"/>
                      <a:gd name="connsiteX3-99" fmla="*/ 869679 w 1404934"/>
                      <a:gd name="connsiteY3-100" fmla="*/ 4849 h 1641864"/>
                      <a:gd name="connsiteX4-101" fmla="*/ 888124 w 1404934"/>
                      <a:gd name="connsiteY4-102" fmla="*/ 5035 h 1641864"/>
                      <a:gd name="connsiteX5-103" fmla="*/ 920629 w 1404934"/>
                      <a:gd name="connsiteY5-104" fmla="*/ 5097 h 1641864"/>
                      <a:gd name="connsiteX6-105" fmla="*/ 1028230 w 1404934"/>
                      <a:gd name="connsiteY6-106" fmla="*/ 154932 h 1641864"/>
                      <a:gd name="connsiteX7-107" fmla="*/ 1403068 w 1404934"/>
                      <a:gd name="connsiteY7-108" fmla="*/ 1061042 h 1641864"/>
                      <a:gd name="connsiteX8-109" fmla="*/ 817301 w 1404934"/>
                      <a:gd name="connsiteY8-110" fmla="*/ 1625687 h 1641864"/>
                      <a:gd name="connsiteX9-111" fmla="*/ 745274 w 1404934"/>
                      <a:gd name="connsiteY9-112" fmla="*/ 1632820 h 1641864"/>
                      <a:gd name="connsiteX10-113" fmla="*/ 710413 w 1404934"/>
                      <a:gd name="connsiteY10-114" fmla="*/ 1629831 h 1641864"/>
                      <a:gd name="connsiteX11-115" fmla="*/ 665846 w 1404934"/>
                      <a:gd name="connsiteY11-116" fmla="*/ 1622274 h 1641864"/>
                      <a:gd name="connsiteX12-117" fmla="*/ 710412 w 1404934"/>
                      <a:gd name="connsiteY12-118" fmla="*/ 1633702 h 1641864"/>
                      <a:gd name="connsiteX13-119" fmla="*/ 745275 w 1404934"/>
                      <a:gd name="connsiteY13-120" fmla="*/ 1636691 h 1641864"/>
                      <a:gd name="connsiteX14-121" fmla="*/ 693045 w 1404934"/>
                      <a:gd name="connsiteY14-122" fmla="*/ 1641864 h 1641864"/>
                      <a:gd name="connsiteX15-123" fmla="*/ 327 w 1404934"/>
                      <a:gd name="connsiteY15-124" fmla="*/ 987094 h 1641864"/>
                      <a:gd name="connsiteX16-125" fmla="*/ 470498 w 1404934"/>
                      <a:gd name="connsiteY16-126" fmla="*/ 4261 h 1641864"/>
                      <a:gd name="connsiteX17-127" fmla="*/ 578637 w 1404934"/>
                      <a:gd name="connsiteY17-128" fmla="*/ 3616 h 1641864"/>
                      <a:gd name="connsiteX18-129" fmla="*/ 580705 w 1404934"/>
                      <a:gd name="connsiteY18-130" fmla="*/ 3620 h 1641864"/>
                      <a:gd name="connsiteX19-131" fmla="*/ 583039 w 1404934"/>
                      <a:gd name="connsiteY19-132" fmla="*/ 390 h 1641864"/>
                      <a:gd name="connsiteX20-133" fmla="*/ 633532 w 1404934"/>
                      <a:gd name="connsiteY20-134" fmla="*/ 0 h 1641864"/>
                      <a:gd name="connsiteX0-135" fmla="*/ 633532 w 1404934"/>
                      <a:gd name="connsiteY0-136" fmla="*/ 0 h 1641864"/>
                      <a:gd name="connsiteX1-137" fmla="*/ 642264 w 1404934"/>
                      <a:gd name="connsiteY1-138" fmla="*/ 89 h 1641864"/>
                      <a:gd name="connsiteX2-139" fmla="*/ 859611 w 1404934"/>
                      <a:gd name="connsiteY2-140" fmla="*/ 4927 h 1641864"/>
                      <a:gd name="connsiteX3-141" fmla="*/ 869679 w 1404934"/>
                      <a:gd name="connsiteY3-142" fmla="*/ 4849 h 1641864"/>
                      <a:gd name="connsiteX4-143" fmla="*/ 888124 w 1404934"/>
                      <a:gd name="connsiteY4-144" fmla="*/ 5035 h 1641864"/>
                      <a:gd name="connsiteX5-145" fmla="*/ 920629 w 1404934"/>
                      <a:gd name="connsiteY5-146" fmla="*/ 5097 h 1641864"/>
                      <a:gd name="connsiteX6-147" fmla="*/ 1028230 w 1404934"/>
                      <a:gd name="connsiteY6-148" fmla="*/ 154932 h 1641864"/>
                      <a:gd name="connsiteX7-149" fmla="*/ 1403068 w 1404934"/>
                      <a:gd name="connsiteY7-150" fmla="*/ 1061042 h 1641864"/>
                      <a:gd name="connsiteX8-151" fmla="*/ 817301 w 1404934"/>
                      <a:gd name="connsiteY8-152" fmla="*/ 1625687 h 1641864"/>
                      <a:gd name="connsiteX9-153" fmla="*/ 745274 w 1404934"/>
                      <a:gd name="connsiteY9-154" fmla="*/ 1632820 h 1641864"/>
                      <a:gd name="connsiteX10-155" fmla="*/ 710413 w 1404934"/>
                      <a:gd name="connsiteY10-156" fmla="*/ 1629831 h 1641864"/>
                      <a:gd name="connsiteX11-157" fmla="*/ 710412 w 1404934"/>
                      <a:gd name="connsiteY11-158" fmla="*/ 1633702 h 1641864"/>
                      <a:gd name="connsiteX12-159" fmla="*/ 745275 w 1404934"/>
                      <a:gd name="connsiteY12-160" fmla="*/ 1636691 h 1641864"/>
                      <a:gd name="connsiteX13-161" fmla="*/ 693045 w 1404934"/>
                      <a:gd name="connsiteY13-162" fmla="*/ 1641864 h 1641864"/>
                      <a:gd name="connsiteX14-163" fmla="*/ 327 w 1404934"/>
                      <a:gd name="connsiteY14-164" fmla="*/ 987094 h 1641864"/>
                      <a:gd name="connsiteX15-165" fmla="*/ 470498 w 1404934"/>
                      <a:gd name="connsiteY15-166" fmla="*/ 4261 h 1641864"/>
                      <a:gd name="connsiteX16-167" fmla="*/ 578637 w 1404934"/>
                      <a:gd name="connsiteY16-168" fmla="*/ 3616 h 1641864"/>
                      <a:gd name="connsiteX17-169" fmla="*/ 580705 w 1404934"/>
                      <a:gd name="connsiteY17-170" fmla="*/ 3620 h 1641864"/>
                      <a:gd name="connsiteX18-171" fmla="*/ 583039 w 1404934"/>
                      <a:gd name="connsiteY18-172" fmla="*/ 390 h 1641864"/>
                      <a:gd name="connsiteX19-173" fmla="*/ 633532 w 1404934"/>
                      <a:gd name="connsiteY19-174" fmla="*/ 0 h 1641864"/>
                      <a:gd name="connsiteX0-175" fmla="*/ 633532 w 1404934"/>
                      <a:gd name="connsiteY0-176" fmla="*/ 0 h 1641864"/>
                      <a:gd name="connsiteX1-177" fmla="*/ 642264 w 1404934"/>
                      <a:gd name="connsiteY1-178" fmla="*/ 89 h 1641864"/>
                      <a:gd name="connsiteX2-179" fmla="*/ 859611 w 1404934"/>
                      <a:gd name="connsiteY2-180" fmla="*/ 4927 h 1641864"/>
                      <a:gd name="connsiteX3-181" fmla="*/ 869679 w 1404934"/>
                      <a:gd name="connsiteY3-182" fmla="*/ 4849 h 1641864"/>
                      <a:gd name="connsiteX4-183" fmla="*/ 888124 w 1404934"/>
                      <a:gd name="connsiteY4-184" fmla="*/ 5035 h 1641864"/>
                      <a:gd name="connsiteX5-185" fmla="*/ 920629 w 1404934"/>
                      <a:gd name="connsiteY5-186" fmla="*/ 5097 h 1641864"/>
                      <a:gd name="connsiteX6-187" fmla="*/ 1028230 w 1404934"/>
                      <a:gd name="connsiteY6-188" fmla="*/ 154932 h 1641864"/>
                      <a:gd name="connsiteX7-189" fmla="*/ 1403068 w 1404934"/>
                      <a:gd name="connsiteY7-190" fmla="*/ 1061042 h 1641864"/>
                      <a:gd name="connsiteX8-191" fmla="*/ 817301 w 1404934"/>
                      <a:gd name="connsiteY8-192" fmla="*/ 1625687 h 1641864"/>
                      <a:gd name="connsiteX9-193" fmla="*/ 745274 w 1404934"/>
                      <a:gd name="connsiteY9-194" fmla="*/ 1632820 h 1641864"/>
                      <a:gd name="connsiteX10-195" fmla="*/ 710413 w 1404934"/>
                      <a:gd name="connsiteY10-196" fmla="*/ 1629831 h 1641864"/>
                      <a:gd name="connsiteX11-197" fmla="*/ 745275 w 1404934"/>
                      <a:gd name="connsiteY11-198" fmla="*/ 1636691 h 1641864"/>
                      <a:gd name="connsiteX12-199" fmla="*/ 693045 w 1404934"/>
                      <a:gd name="connsiteY12-200" fmla="*/ 1641864 h 1641864"/>
                      <a:gd name="connsiteX13-201" fmla="*/ 327 w 1404934"/>
                      <a:gd name="connsiteY13-202" fmla="*/ 987094 h 1641864"/>
                      <a:gd name="connsiteX14-203" fmla="*/ 470498 w 1404934"/>
                      <a:gd name="connsiteY14-204" fmla="*/ 4261 h 1641864"/>
                      <a:gd name="connsiteX15-205" fmla="*/ 578637 w 1404934"/>
                      <a:gd name="connsiteY15-206" fmla="*/ 3616 h 1641864"/>
                      <a:gd name="connsiteX16-207" fmla="*/ 580705 w 1404934"/>
                      <a:gd name="connsiteY16-208" fmla="*/ 3620 h 1641864"/>
                      <a:gd name="connsiteX17-209" fmla="*/ 583039 w 1404934"/>
                      <a:gd name="connsiteY17-210" fmla="*/ 390 h 1641864"/>
                      <a:gd name="connsiteX18-211" fmla="*/ 633532 w 1404934"/>
                      <a:gd name="connsiteY18-212" fmla="*/ 0 h 1641864"/>
                      <a:gd name="connsiteX0-213" fmla="*/ 633532 w 1404934"/>
                      <a:gd name="connsiteY0-214" fmla="*/ 0 h 1641864"/>
                      <a:gd name="connsiteX1-215" fmla="*/ 642264 w 1404934"/>
                      <a:gd name="connsiteY1-216" fmla="*/ 89 h 1641864"/>
                      <a:gd name="connsiteX2-217" fmla="*/ 859611 w 1404934"/>
                      <a:gd name="connsiteY2-218" fmla="*/ 4927 h 1641864"/>
                      <a:gd name="connsiteX3-219" fmla="*/ 869679 w 1404934"/>
                      <a:gd name="connsiteY3-220" fmla="*/ 4849 h 1641864"/>
                      <a:gd name="connsiteX4-221" fmla="*/ 888124 w 1404934"/>
                      <a:gd name="connsiteY4-222" fmla="*/ 5035 h 1641864"/>
                      <a:gd name="connsiteX5-223" fmla="*/ 920629 w 1404934"/>
                      <a:gd name="connsiteY5-224" fmla="*/ 5097 h 1641864"/>
                      <a:gd name="connsiteX6-225" fmla="*/ 1028230 w 1404934"/>
                      <a:gd name="connsiteY6-226" fmla="*/ 154932 h 1641864"/>
                      <a:gd name="connsiteX7-227" fmla="*/ 1403068 w 1404934"/>
                      <a:gd name="connsiteY7-228" fmla="*/ 1061042 h 1641864"/>
                      <a:gd name="connsiteX8-229" fmla="*/ 817301 w 1404934"/>
                      <a:gd name="connsiteY8-230" fmla="*/ 1625687 h 1641864"/>
                      <a:gd name="connsiteX9-231" fmla="*/ 745274 w 1404934"/>
                      <a:gd name="connsiteY9-232" fmla="*/ 1632820 h 1641864"/>
                      <a:gd name="connsiteX10-233" fmla="*/ 745275 w 1404934"/>
                      <a:gd name="connsiteY10-234" fmla="*/ 1636691 h 1641864"/>
                      <a:gd name="connsiteX11-235" fmla="*/ 693045 w 1404934"/>
                      <a:gd name="connsiteY11-236" fmla="*/ 1641864 h 1641864"/>
                      <a:gd name="connsiteX12-237" fmla="*/ 327 w 1404934"/>
                      <a:gd name="connsiteY12-238" fmla="*/ 987094 h 1641864"/>
                      <a:gd name="connsiteX13-239" fmla="*/ 470498 w 1404934"/>
                      <a:gd name="connsiteY13-240" fmla="*/ 4261 h 1641864"/>
                      <a:gd name="connsiteX14-241" fmla="*/ 578637 w 1404934"/>
                      <a:gd name="connsiteY14-242" fmla="*/ 3616 h 1641864"/>
                      <a:gd name="connsiteX15-243" fmla="*/ 580705 w 1404934"/>
                      <a:gd name="connsiteY15-244" fmla="*/ 3620 h 1641864"/>
                      <a:gd name="connsiteX16-245" fmla="*/ 583039 w 1404934"/>
                      <a:gd name="connsiteY16-246" fmla="*/ 390 h 1641864"/>
                      <a:gd name="connsiteX17-247" fmla="*/ 633532 w 1404934"/>
                      <a:gd name="connsiteY17-248" fmla="*/ 0 h 1641864"/>
                      <a:gd name="connsiteX0-249" fmla="*/ 633532 w 1404934"/>
                      <a:gd name="connsiteY0-250" fmla="*/ 0 h 1641864"/>
                      <a:gd name="connsiteX1-251" fmla="*/ 642264 w 1404934"/>
                      <a:gd name="connsiteY1-252" fmla="*/ 89 h 1641864"/>
                      <a:gd name="connsiteX2-253" fmla="*/ 859611 w 1404934"/>
                      <a:gd name="connsiteY2-254" fmla="*/ 4927 h 1641864"/>
                      <a:gd name="connsiteX3-255" fmla="*/ 869679 w 1404934"/>
                      <a:gd name="connsiteY3-256" fmla="*/ 4849 h 1641864"/>
                      <a:gd name="connsiteX4-257" fmla="*/ 888124 w 1404934"/>
                      <a:gd name="connsiteY4-258" fmla="*/ 5035 h 1641864"/>
                      <a:gd name="connsiteX5-259" fmla="*/ 920629 w 1404934"/>
                      <a:gd name="connsiteY5-260" fmla="*/ 5097 h 1641864"/>
                      <a:gd name="connsiteX6-261" fmla="*/ 1028230 w 1404934"/>
                      <a:gd name="connsiteY6-262" fmla="*/ 154932 h 1641864"/>
                      <a:gd name="connsiteX7-263" fmla="*/ 1403068 w 1404934"/>
                      <a:gd name="connsiteY7-264" fmla="*/ 1061042 h 1641864"/>
                      <a:gd name="connsiteX8-265" fmla="*/ 817301 w 1404934"/>
                      <a:gd name="connsiteY8-266" fmla="*/ 1625687 h 1641864"/>
                      <a:gd name="connsiteX9-267" fmla="*/ 745274 w 1404934"/>
                      <a:gd name="connsiteY9-268" fmla="*/ 1632820 h 1641864"/>
                      <a:gd name="connsiteX10-269" fmla="*/ 745275 w 1404934"/>
                      <a:gd name="connsiteY10-270" fmla="*/ 1636691 h 1641864"/>
                      <a:gd name="connsiteX11-271" fmla="*/ 693045 w 1404934"/>
                      <a:gd name="connsiteY11-272" fmla="*/ 1641864 h 1641864"/>
                      <a:gd name="connsiteX12-273" fmla="*/ 327 w 1404934"/>
                      <a:gd name="connsiteY12-274" fmla="*/ 987094 h 1641864"/>
                      <a:gd name="connsiteX13-275" fmla="*/ 470498 w 1404934"/>
                      <a:gd name="connsiteY13-276" fmla="*/ 4261 h 1641864"/>
                      <a:gd name="connsiteX14-277" fmla="*/ 578637 w 1404934"/>
                      <a:gd name="connsiteY14-278" fmla="*/ 3616 h 1641864"/>
                      <a:gd name="connsiteX15-279" fmla="*/ 580705 w 1404934"/>
                      <a:gd name="connsiteY15-280" fmla="*/ 3620 h 1641864"/>
                      <a:gd name="connsiteX16-281" fmla="*/ 633532 w 1404934"/>
                      <a:gd name="connsiteY16-282" fmla="*/ 0 h 1641864"/>
                      <a:gd name="connsiteX0-283" fmla="*/ 580705 w 1404934"/>
                      <a:gd name="connsiteY0-284" fmla="*/ 3531 h 1641775"/>
                      <a:gd name="connsiteX1-285" fmla="*/ 642264 w 1404934"/>
                      <a:gd name="connsiteY1-286" fmla="*/ 0 h 1641775"/>
                      <a:gd name="connsiteX2-287" fmla="*/ 859611 w 1404934"/>
                      <a:gd name="connsiteY2-288" fmla="*/ 4838 h 1641775"/>
                      <a:gd name="connsiteX3-289" fmla="*/ 869679 w 1404934"/>
                      <a:gd name="connsiteY3-290" fmla="*/ 4760 h 1641775"/>
                      <a:gd name="connsiteX4-291" fmla="*/ 888124 w 1404934"/>
                      <a:gd name="connsiteY4-292" fmla="*/ 4946 h 1641775"/>
                      <a:gd name="connsiteX5-293" fmla="*/ 920629 w 1404934"/>
                      <a:gd name="connsiteY5-294" fmla="*/ 5008 h 1641775"/>
                      <a:gd name="connsiteX6-295" fmla="*/ 1028230 w 1404934"/>
                      <a:gd name="connsiteY6-296" fmla="*/ 154843 h 1641775"/>
                      <a:gd name="connsiteX7-297" fmla="*/ 1403068 w 1404934"/>
                      <a:gd name="connsiteY7-298" fmla="*/ 1060953 h 1641775"/>
                      <a:gd name="connsiteX8-299" fmla="*/ 817301 w 1404934"/>
                      <a:gd name="connsiteY8-300" fmla="*/ 1625598 h 1641775"/>
                      <a:gd name="connsiteX9-301" fmla="*/ 745274 w 1404934"/>
                      <a:gd name="connsiteY9-302" fmla="*/ 1632731 h 1641775"/>
                      <a:gd name="connsiteX10-303" fmla="*/ 745275 w 1404934"/>
                      <a:gd name="connsiteY10-304" fmla="*/ 1636602 h 1641775"/>
                      <a:gd name="connsiteX11-305" fmla="*/ 693045 w 1404934"/>
                      <a:gd name="connsiteY11-306" fmla="*/ 1641775 h 1641775"/>
                      <a:gd name="connsiteX12-307" fmla="*/ 327 w 1404934"/>
                      <a:gd name="connsiteY12-308" fmla="*/ 987005 h 1641775"/>
                      <a:gd name="connsiteX13-309" fmla="*/ 470498 w 1404934"/>
                      <a:gd name="connsiteY13-310" fmla="*/ 4172 h 1641775"/>
                      <a:gd name="connsiteX14-311" fmla="*/ 578637 w 1404934"/>
                      <a:gd name="connsiteY14-312" fmla="*/ 3527 h 1641775"/>
                      <a:gd name="connsiteX15-313" fmla="*/ 580705 w 1404934"/>
                      <a:gd name="connsiteY15-314" fmla="*/ 3531 h 1641775"/>
                      <a:gd name="connsiteX0-315" fmla="*/ 580705 w 1404934"/>
                      <a:gd name="connsiteY0-316" fmla="*/ 4 h 1638248"/>
                      <a:gd name="connsiteX1-317" fmla="*/ 859611 w 1404934"/>
                      <a:gd name="connsiteY1-318" fmla="*/ 1311 h 1638248"/>
                      <a:gd name="connsiteX2-319" fmla="*/ 869679 w 1404934"/>
                      <a:gd name="connsiteY2-320" fmla="*/ 1233 h 1638248"/>
                      <a:gd name="connsiteX3-321" fmla="*/ 888124 w 1404934"/>
                      <a:gd name="connsiteY3-322" fmla="*/ 1419 h 1638248"/>
                      <a:gd name="connsiteX4-323" fmla="*/ 920629 w 1404934"/>
                      <a:gd name="connsiteY4-324" fmla="*/ 1481 h 1638248"/>
                      <a:gd name="connsiteX5-325" fmla="*/ 1028230 w 1404934"/>
                      <a:gd name="connsiteY5-326" fmla="*/ 151316 h 1638248"/>
                      <a:gd name="connsiteX6-327" fmla="*/ 1403068 w 1404934"/>
                      <a:gd name="connsiteY6-328" fmla="*/ 1057426 h 1638248"/>
                      <a:gd name="connsiteX7-329" fmla="*/ 817301 w 1404934"/>
                      <a:gd name="connsiteY7-330" fmla="*/ 1622071 h 1638248"/>
                      <a:gd name="connsiteX8-331" fmla="*/ 745274 w 1404934"/>
                      <a:gd name="connsiteY8-332" fmla="*/ 1629204 h 1638248"/>
                      <a:gd name="connsiteX9-333" fmla="*/ 745275 w 1404934"/>
                      <a:gd name="connsiteY9-334" fmla="*/ 1633075 h 1638248"/>
                      <a:gd name="connsiteX10-335" fmla="*/ 693045 w 1404934"/>
                      <a:gd name="connsiteY10-336" fmla="*/ 1638248 h 1638248"/>
                      <a:gd name="connsiteX11-337" fmla="*/ 327 w 1404934"/>
                      <a:gd name="connsiteY11-338" fmla="*/ 983478 h 1638248"/>
                      <a:gd name="connsiteX12-339" fmla="*/ 470498 w 1404934"/>
                      <a:gd name="connsiteY12-340" fmla="*/ 645 h 1638248"/>
                      <a:gd name="connsiteX13-341" fmla="*/ 578637 w 1404934"/>
                      <a:gd name="connsiteY13-342" fmla="*/ 0 h 1638248"/>
                      <a:gd name="connsiteX14-343" fmla="*/ 580705 w 1404934"/>
                      <a:gd name="connsiteY14-344" fmla="*/ 4 h 1638248"/>
                      <a:gd name="connsiteX0-345" fmla="*/ 578637 w 1404934"/>
                      <a:gd name="connsiteY0-346" fmla="*/ 0 h 1638248"/>
                      <a:gd name="connsiteX1-347" fmla="*/ 859611 w 1404934"/>
                      <a:gd name="connsiteY1-348" fmla="*/ 1311 h 1638248"/>
                      <a:gd name="connsiteX2-349" fmla="*/ 869679 w 1404934"/>
                      <a:gd name="connsiteY2-350" fmla="*/ 1233 h 1638248"/>
                      <a:gd name="connsiteX3-351" fmla="*/ 888124 w 1404934"/>
                      <a:gd name="connsiteY3-352" fmla="*/ 1419 h 1638248"/>
                      <a:gd name="connsiteX4-353" fmla="*/ 920629 w 1404934"/>
                      <a:gd name="connsiteY4-354" fmla="*/ 1481 h 1638248"/>
                      <a:gd name="connsiteX5-355" fmla="*/ 1028230 w 1404934"/>
                      <a:gd name="connsiteY5-356" fmla="*/ 151316 h 1638248"/>
                      <a:gd name="connsiteX6-357" fmla="*/ 1403068 w 1404934"/>
                      <a:gd name="connsiteY6-358" fmla="*/ 1057426 h 1638248"/>
                      <a:gd name="connsiteX7-359" fmla="*/ 817301 w 1404934"/>
                      <a:gd name="connsiteY7-360" fmla="*/ 1622071 h 1638248"/>
                      <a:gd name="connsiteX8-361" fmla="*/ 745274 w 1404934"/>
                      <a:gd name="connsiteY8-362" fmla="*/ 1629204 h 1638248"/>
                      <a:gd name="connsiteX9-363" fmla="*/ 745275 w 1404934"/>
                      <a:gd name="connsiteY9-364" fmla="*/ 1633075 h 1638248"/>
                      <a:gd name="connsiteX10-365" fmla="*/ 693045 w 1404934"/>
                      <a:gd name="connsiteY10-366" fmla="*/ 1638248 h 1638248"/>
                      <a:gd name="connsiteX11-367" fmla="*/ 327 w 1404934"/>
                      <a:gd name="connsiteY11-368" fmla="*/ 983478 h 1638248"/>
                      <a:gd name="connsiteX12-369" fmla="*/ 470498 w 1404934"/>
                      <a:gd name="connsiteY12-370" fmla="*/ 645 h 1638248"/>
                      <a:gd name="connsiteX13-371" fmla="*/ 578637 w 1404934"/>
                      <a:gd name="connsiteY13-372" fmla="*/ 0 h 1638248"/>
                      <a:gd name="connsiteX0-373" fmla="*/ 470498 w 1404934"/>
                      <a:gd name="connsiteY0-374" fmla="*/ 0 h 1637603"/>
                      <a:gd name="connsiteX1-375" fmla="*/ 859611 w 1404934"/>
                      <a:gd name="connsiteY1-376" fmla="*/ 666 h 1637603"/>
                      <a:gd name="connsiteX2-377" fmla="*/ 869679 w 1404934"/>
                      <a:gd name="connsiteY2-378" fmla="*/ 588 h 1637603"/>
                      <a:gd name="connsiteX3-379" fmla="*/ 888124 w 1404934"/>
                      <a:gd name="connsiteY3-380" fmla="*/ 774 h 1637603"/>
                      <a:gd name="connsiteX4-381" fmla="*/ 920629 w 1404934"/>
                      <a:gd name="connsiteY4-382" fmla="*/ 836 h 1637603"/>
                      <a:gd name="connsiteX5-383" fmla="*/ 1028230 w 1404934"/>
                      <a:gd name="connsiteY5-384" fmla="*/ 150671 h 1637603"/>
                      <a:gd name="connsiteX6-385" fmla="*/ 1403068 w 1404934"/>
                      <a:gd name="connsiteY6-386" fmla="*/ 1056781 h 1637603"/>
                      <a:gd name="connsiteX7-387" fmla="*/ 817301 w 1404934"/>
                      <a:gd name="connsiteY7-388" fmla="*/ 1621426 h 1637603"/>
                      <a:gd name="connsiteX8-389" fmla="*/ 745274 w 1404934"/>
                      <a:gd name="connsiteY8-390" fmla="*/ 1628559 h 1637603"/>
                      <a:gd name="connsiteX9-391" fmla="*/ 745275 w 1404934"/>
                      <a:gd name="connsiteY9-392" fmla="*/ 1632430 h 1637603"/>
                      <a:gd name="connsiteX10-393" fmla="*/ 693045 w 1404934"/>
                      <a:gd name="connsiteY10-394" fmla="*/ 1637603 h 1637603"/>
                      <a:gd name="connsiteX11-395" fmla="*/ 327 w 1404934"/>
                      <a:gd name="connsiteY11-396" fmla="*/ 982833 h 1637603"/>
                      <a:gd name="connsiteX12-397" fmla="*/ 470498 w 1404934"/>
                      <a:gd name="connsiteY12-398" fmla="*/ 0 h 1637603"/>
                      <a:gd name="connsiteX0-399" fmla="*/ 470498 w 1404934"/>
                      <a:gd name="connsiteY0-400" fmla="*/ 0 h 1637603"/>
                      <a:gd name="connsiteX1-401" fmla="*/ 859611 w 1404934"/>
                      <a:gd name="connsiteY1-402" fmla="*/ 666 h 1637603"/>
                      <a:gd name="connsiteX2-403" fmla="*/ 888124 w 1404934"/>
                      <a:gd name="connsiteY2-404" fmla="*/ 774 h 1637603"/>
                      <a:gd name="connsiteX3-405" fmla="*/ 920629 w 1404934"/>
                      <a:gd name="connsiteY3-406" fmla="*/ 836 h 1637603"/>
                      <a:gd name="connsiteX4-407" fmla="*/ 1028230 w 1404934"/>
                      <a:gd name="connsiteY4-408" fmla="*/ 150671 h 1637603"/>
                      <a:gd name="connsiteX5-409" fmla="*/ 1403068 w 1404934"/>
                      <a:gd name="connsiteY5-410" fmla="*/ 1056781 h 1637603"/>
                      <a:gd name="connsiteX6-411" fmla="*/ 817301 w 1404934"/>
                      <a:gd name="connsiteY6-412" fmla="*/ 1621426 h 1637603"/>
                      <a:gd name="connsiteX7-413" fmla="*/ 745274 w 1404934"/>
                      <a:gd name="connsiteY7-414" fmla="*/ 1628559 h 1637603"/>
                      <a:gd name="connsiteX8-415" fmla="*/ 745275 w 1404934"/>
                      <a:gd name="connsiteY8-416" fmla="*/ 1632430 h 1637603"/>
                      <a:gd name="connsiteX9-417" fmla="*/ 693045 w 1404934"/>
                      <a:gd name="connsiteY9-418" fmla="*/ 1637603 h 1637603"/>
                      <a:gd name="connsiteX10-419" fmla="*/ 327 w 1404934"/>
                      <a:gd name="connsiteY10-420" fmla="*/ 982833 h 1637603"/>
                      <a:gd name="connsiteX11-421" fmla="*/ 470498 w 1404934"/>
                      <a:gd name="connsiteY11-422" fmla="*/ 0 h 1637603"/>
                      <a:gd name="connsiteX0-423" fmla="*/ 470498 w 1404934"/>
                      <a:gd name="connsiteY0-424" fmla="*/ 0 h 1637603"/>
                      <a:gd name="connsiteX1-425" fmla="*/ 888124 w 1404934"/>
                      <a:gd name="connsiteY1-426" fmla="*/ 774 h 1637603"/>
                      <a:gd name="connsiteX2-427" fmla="*/ 920629 w 1404934"/>
                      <a:gd name="connsiteY2-428" fmla="*/ 836 h 1637603"/>
                      <a:gd name="connsiteX3-429" fmla="*/ 1028230 w 1404934"/>
                      <a:gd name="connsiteY3-430" fmla="*/ 150671 h 1637603"/>
                      <a:gd name="connsiteX4-431" fmla="*/ 1403068 w 1404934"/>
                      <a:gd name="connsiteY4-432" fmla="*/ 1056781 h 1637603"/>
                      <a:gd name="connsiteX5-433" fmla="*/ 817301 w 1404934"/>
                      <a:gd name="connsiteY5-434" fmla="*/ 1621426 h 1637603"/>
                      <a:gd name="connsiteX6-435" fmla="*/ 745274 w 1404934"/>
                      <a:gd name="connsiteY6-436" fmla="*/ 1628559 h 1637603"/>
                      <a:gd name="connsiteX7-437" fmla="*/ 745275 w 1404934"/>
                      <a:gd name="connsiteY7-438" fmla="*/ 1632430 h 1637603"/>
                      <a:gd name="connsiteX8-439" fmla="*/ 693045 w 1404934"/>
                      <a:gd name="connsiteY8-440" fmla="*/ 1637603 h 1637603"/>
                      <a:gd name="connsiteX9-441" fmla="*/ 327 w 1404934"/>
                      <a:gd name="connsiteY9-442" fmla="*/ 982833 h 1637603"/>
                      <a:gd name="connsiteX10-443" fmla="*/ 470498 w 1404934"/>
                      <a:gd name="connsiteY10-444" fmla="*/ 0 h 1637603"/>
                      <a:gd name="connsiteX0-445" fmla="*/ 470498 w 1404934"/>
                      <a:gd name="connsiteY0-446" fmla="*/ 0 h 1637603"/>
                      <a:gd name="connsiteX1-447" fmla="*/ 920629 w 1404934"/>
                      <a:gd name="connsiteY1-448" fmla="*/ 836 h 1637603"/>
                      <a:gd name="connsiteX2-449" fmla="*/ 1028230 w 1404934"/>
                      <a:gd name="connsiteY2-450" fmla="*/ 150671 h 1637603"/>
                      <a:gd name="connsiteX3-451" fmla="*/ 1403068 w 1404934"/>
                      <a:gd name="connsiteY3-452" fmla="*/ 1056781 h 1637603"/>
                      <a:gd name="connsiteX4-453" fmla="*/ 817301 w 1404934"/>
                      <a:gd name="connsiteY4-454" fmla="*/ 1621426 h 1637603"/>
                      <a:gd name="connsiteX5-455" fmla="*/ 745274 w 1404934"/>
                      <a:gd name="connsiteY5-456" fmla="*/ 1628559 h 1637603"/>
                      <a:gd name="connsiteX6-457" fmla="*/ 745275 w 1404934"/>
                      <a:gd name="connsiteY6-458" fmla="*/ 1632430 h 1637603"/>
                      <a:gd name="connsiteX7-459" fmla="*/ 693045 w 1404934"/>
                      <a:gd name="connsiteY7-460" fmla="*/ 1637603 h 1637603"/>
                      <a:gd name="connsiteX8-461" fmla="*/ 327 w 1404934"/>
                      <a:gd name="connsiteY8-462" fmla="*/ 982833 h 1637603"/>
                      <a:gd name="connsiteX9-463" fmla="*/ 470498 w 1404934"/>
                      <a:gd name="connsiteY9-464" fmla="*/ 0 h 1637603"/>
                      <a:gd name="connsiteX0-465" fmla="*/ 470498 w 1404934"/>
                      <a:gd name="connsiteY0-466" fmla="*/ 0 h 1683754"/>
                      <a:gd name="connsiteX1-467" fmla="*/ 920629 w 1404934"/>
                      <a:gd name="connsiteY1-468" fmla="*/ 836 h 1683754"/>
                      <a:gd name="connsiteX2-469" fmla="*/ 1028230 w 1404934"/>
                      <a:gd name="connsiteY2-470" fmla="*/ 150671 h 1683754"/>
                      <a:gd name="connsiteX3-471" fmla="*/ 1403068 w 1404934"/>
                      <a:gd name="connsiteY3-472" fmla="*/ 1056781 h 1683754"/>
                      <a:gd name="connsiteX4-473" fmla="*/ 817301 w 1404934"/>
                      <a:gd name="connsiteY4-474" fmla="*/ 1621426 h 1683754"/>
                      <a:gd name="connsiteX5-475" fmla="*/ 745274 w 1404934"/>
                      <a:gd name="connsiteY5-476" fmla="*/ 1628559 h 1683754"/>
                      <a:gd name="connsiteX6-477" fmla="*/ 693045 w 1404934"/>
                      <a:gd name="connsiteY6-478" fmla="*/ 1637603 h 1683754"/>
                      <a:gd name="connsiteX7-479" fmla="*/ 327 w 1404934"/>
                      <a:gd name="connsiteY7-480" fmla="*/ 982833 h 1683754"/>
                      <a:gd name="connsiteX8-481" fmla="*/ 470498 w 1404934"/>
                      <a:gd name="connsiteY8-482" fmla="*/ 0 h 1683754"/>
                      <a:gd name="connsiteX0-483" fmla="*/ 470498 w 1404934"/>
                      <a:gd name="connsiteY0-484" fmla="*/ 0 h 1637603"/>
                      <a:gd name="connsiteX1-485" fmla="*/ 920629 w 1404934"/>
                      <a:gd name="connsiteY1-486" fmla="*/ 836 h 1637603"/>
                      <a:gd name="connsiteX2-487" fmla="*/ 1028230 w 1404934"/>
                      <a:gd name="connsiteY2-488" fmla="*/ 150671 h 1637603"/>
                      <a:gd name="connsiteX3-489" fmla="*/ 1403068 w 1404934"/>
                      <a:gd name="connsiteY3-490" fmla="*/ 1056781 h 1637603"/>
                      <a:gd name="connsiteX4-491" fmla="*/ 817301 w 1404934"/>
                      <a:gd name="connsiteY4-492" fmla="*/ 1621426 h 1637603"/>
                      <a:gd name="connsiteX5-493" fmla="*/ 693045 w 1404934"/>
                      <a:gd name="connsiteY5-494" fmla="*/ 1637603 h 1637603"/>
                      <a:gd name="connsiteX6-495" fmla="*/ 327 w 1404934"/>
                      <a:gd name="connsiteY6-496" fmla="*/ 982833 h 1637603"/>
                      <a:gd name="connsiteX7-497" fmla="*/ 470498 w 1404934"/>
                      <a:gd name="connsiteY7-498" fmla="*/ 0 h 1637603"/>
                      <a:gd name="connsiteX0-499" fmla="*/ 470498 w 1412889"/>
                      <a:gd name="connsiteY0-500" fmla="*/ 0 h 1637923"/>
                      <a:gd name="connsiteX1-501" fmla="*/ 920629 w 1412889"/>
                      <a:gd name="connsiteY1-502" fmla="*/ 836 h 1637923"/>
                      <a:gd name="connsiteX2-503" fmla="*/ 1028230 w 1412889"/>
                      <a:gd name="connsiteY2-504" fmla="*/ 150671 h 1637923"/>
                      <a:gd name="connsiteX3-505" fmla="*/ 1403068 w 1412889"/>
                      <a:gd name="connsiteY3-506" fmla="*/ 1056781 h 1637923"/>
                      <a:gd name="connsiteX4-507" fmla="*/ 693045 w 1412889"/>
                      <a:gd name="connsiteY4-508" fmla="*/ 1637603 h 1637923"/>
                      <a:gd name="connsiteX5-509" fmla="*/ 327 w 1412889"/>
                      <a:gd name="connsiteY5-510" fmla="*/ 982833 h 1637923"/>
                      <a:gd name="connsiteX6-511" fmla="*/ 470498 w 1412889"/>
                      <a:gd name="connsiteY6-512" fmla="*/ 0 h 1637923"/>
                      <a:gd name="connsiteX0-513" fmla="*/ 470498 w 1412889"/>
                      <a:gd name="connsiteY0-514" fmla="*/ 0 h 1637603"/>
                      <a:gd name="connsiteX1-515" fmla="*/ 920629 w 1412889"/>
                      <a:gd name="connsiteY1-516" fmla="*/ 836 h 1637603"/>
                      <a:gd name="connsiteX2-517" fmla="*/ 1028230 w 1412889"/>
                      <a:gd name="connsiteY2-518" fmla="*/ 150671 h 1637603"/>
                      <a:gd name="connsiteX3-519" fmla="*/ 1403068 w 1412889"/>
                      <a:gd name="connsiteY3-520" fmla="*/ 1056781 h 1637603"/>
                      <a:gd name="connsiteX4-521" fmla="*/ 693045 w 1412889"/>
                      <a:gd name="connsiteY4-522" fmla="*/ 1637603 h 1637603"/>
                      <a:gd name="connsiteX5-523" fmla="*/ 327 w 1412889"/>
                      <a:gd name="connsiteY5-524" fmla="*/ 982833 h 1637603"/>
                      <a:gd name="connsiteX6-525" fmla="*/ 470498 w 1412889"/>
                      <a:gd name="connsiteY6-526" fmla="*/ 0 h 1637603"/>
                      <a:gd name="connsiteX0-527" fmla="*/ 470498 w 1412889"/>
                      <a:gd name="connsiteY0-528" fmla="*/ 0 h 1637603"/>
                      <a:gd name="connsiteX1-529" fmla="*/ 920629 w 1412889"/>
                      <a:gd name="connsiteY1-530" fmla="*/ 836 h 1637603"/>
                      <a:gd name="connsiteX2-531" fmla="*/ 1028230 w 1412889"/>
                      <a:gd name="connsiteY2-532" fmla="*/ 150671 h 1637603"/>
                      <a:gd name="connsiteX3-533" fmla="*/ 1403068 w 1412889"/>
                      <a:gd name="connsiteY3-534" fmla="*/ 1056781 h 1637603"/>
                      <a:gd name="connsiteX4-535" fmla="*/ 693045 w 1412889"/>
                      <a:gd name="connsiteY4-536" fmla="*/ 1637603 h 1637603"/>
                      <a:gd name="connsiteX5-537" fmla="*/ 327 w 1412889"/>
                      <a:gd name="connsiteY5-538" fmla="*/ 982833 h 1637603"/>
                      <a:gd name="connsiteX6-539" fmla="*/ 470498 w 1412889"/>
                      <a:gd name="connsiteY6-540" fmla="*/ 0 h 1637603"/>
                      <a:gd name="connsiteX0-541" fmla="*/ 470498 w 1408919"/>
                      <a:gd name="connsiteY0-542" fmla="*/ 0 h 1637603"/>
                      <a:gd name="connsiteX1-543" fmla="*/ 920629 w 1408919"/>
                      <a:gd name="connsiteY1-544" fmla="*/ 836 h 1637603"/>
                      <a:gd name="connsiteX2-545" fmla="*/ 1028230 w 1408919"/>
                      <a:gd name="connsiteY2-546" fmla="*/ 150671 h 1637603"/>
                      <a:gd name="connsiteX3-547" fmla="*/ 1403068 w 1408919"/>
                      <a:gd name="connsiteY3-548" fmla="*/ 1056781 h 1637603"/>
                      <a:gd name="connsiteX4-549" fmla="*/ 693045 w 1408919"/>
                      <a:gd name="connsiteY4-550" fmla="*/ 1637603 h 1637603"/>
                      <a:gd name="connsiteX5-551" fmla="*/ 327 w 1408919"/>
                      <a:gd name="connsiteY5-552" fmla="*/ 982833 h 1637603"/>
                      <a:gd name="connsiteX6-553" fmla="*/ 470498 w 1408919"/>
                      <a:gd name="connsiteY6-554" fmla="*/ 0 h 1637603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  <a:cxn ang="0">
                        <a:pos x="connsiteX5-11" y="connsiteY5-12"/>
                      </a:cxn>
                      <a:cxn ang="0">
                        <a:pos x="connsiteX6-13" y="connsiteY6-14"/>
                      </a:cxn>
                    </a:cxnLst>
                    <a:rect l="l" t="t" r="r" b="b"/>
                    <a:pathLst>
                      <a:path w="1408919" h="1637603">
                        <a:moveTo>
                          <a:pt x="470498" y="0"/>
                        </a:moveTo>
                        <a:lnTo>
                          <a:pt x="920629" y="836"/>
                        </a:lnTo>
                        <a:lnTo>
                          <a:pt x="1028230" y="150671"/>
                        </a:lnTo>
                        <a:cubicBezTo>
                          <a:pt x="1268780" y="492095"/>
                          <a:pt x="1443594" y="808959"/>
                          <a:pt x="1403068" y="1056781"/>
                        </a:cubicBezTo>
                        <a:cubicBezTo>
                          <a:pt x="1362542" y="1304603"/>
                          <a:pt x="1181447" y="1607687"/>
                          <a:pt x="693045" y="1637603"/>
                        </a:cubicBezTo>
                        <a:cubicBezTo>
                          <a:pt x="461599" y="1626977"/>
                          <a:pt x="25694" y="1544153"/>
                          <a:pt x="327" y="982833"/>
                        </a:cubicBezTo>
                        <a:cubicBezTo>
                          <a:pt x="-10973" y="548122"/>
                          <a:pt x="272795" y="288164"/>
                          <a:pt x="470498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42" name="íS1îḓè"/>
                  <p:cNvSpPr/>
                  <p:nvPr/>
                </p:nvSpPr>
                <p:spPr>
                  <a:xfrm>
                    <a:off x="8949291" y="3741608"/>
                    <a:ext cx="873749" cy="393037"/>
                  </a:xfrm>
                  <a:custGeom>
                    <a:avLst/>
                    <a:gdLst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754470 w 813575"/>
                      <a:gd name="connsiteY3" fmla="*/ 0 h 359952"/>
                      <a:gd name="connsiteX4" fmla="*/ 813575 w 813575"/>
                      <a:gd name="connsiteY4" fmla="*/ 63104 h 359952"/>
                      <a:gd name="connsiteX5" fmla="*/ 677979 w 813575"/>
                      <a:gd name="connsiteY5" fmla="*/ 134209 h 359952"/>
                      <a:gd name="connsiteX6" fmla="*/ 451952 w 813575"/>
                      <a:gd name="connsiteY6" fmla="*/ 192967 h 359952"/>
                      <a:gd name="connsiteX7" fmla="*/ 447885 w 813575"/>
                      <a:gd name="connsiteY7" fmla="*/ 194508 h 359952"/>
                      <a:gd name="connsiteX8" fmla="*/ 454205 w 813575"/>
                      <a:gd name="connsiteY8" fmla="*/ 194498 h 359952"/>
                      <a:gd name="connsiteX9" fmla="*/ 577761 w 813575"/>
                      <a:gd name="connsiteY9" fmla="*/ 201824 h 359952"/>
                      <a:gd name="connsiteX10" fmla="*/ 793638 w 813575"/>
                      <a:gd name="connsiteY10" fmla="*/ 273694 h 359952"/>
                      <a:gd name="connsiteX11" fmla="*/ 794913 w 813575"/>
                      <a:gd name="connsiteY11" fmla="*/ 359952 h 359952"/>
                      <a:gd name="connsiteX12" fmla="*/ 647385 w 813575"/>
                      <a:gd name="connsiteY12" fmla="*/ 324697 h 359952"/>
                      <a:gd name="connsiteX13" fmla="*/ 441503 w 813575"/>
                      <a:gd name="connsiteY13" fmla="*/ 220904 h 359952"/>
                      <a:gd name="connsiteX14" fmla="*/ 434139 w 813575"/>
                      <a:gd name="connsiteY14" fmla="*/ 218156 h 359952"/>
                      <a:gd name="connsiteX15" fmla="*/ 438079 w 813575"/>
                      <a:gd name="connsiteY15" fmla="*/ 227669 h 359952"/>
                      <a:gd name="connsiteX16" fmla="*/ 438078 w 813575"/>
                      <a:gd name="connsiteY16" fmla="*/ 227669 h 359952"/>
                      <a:gd name="connsiteX17" fmla="*/ 393972 w 813575"/>
                      <a:gd name="connsiteY17" fmla="*/ 271775 h 359952"/>
                      <a:gd name="connsiteX18" fmla="*/ 44106 w 813575"/>
                      <a:gd name="connsiteY18" fmla="*/ 271774 h 359952"/>
                      <a:gd name="connsiteX19" fmla="*/ 12918 w 813575"/>
                      <a:gd name="connsiteY19" fmla="*/ 258856 h 359952"/>
                      <a:gd name="connsiteX20" fmla="*/ 0 w 813575"/>
                      <a:gd name="connsiteY20" fmla="*/ 227669 h 359952"/>
                      <a:gd name="connsiteX21" fmla="*/ 12918 w 813575"/>
                      <a:gd name="connsiteY21" fmla="*/ 196482 h 359952"/>
                      <a:gd name="connsiteX22" fmla="*/ 44106 w 813575"/>
                      <a:gd name="connsiteY22" fmla="*/ 183563 h 359952"/>
                      <a:gd name="connsiteX23" fmla="*/ 393973 w 813575"/>
                      <a:gd name="connsiteY23" fmla="*/ 183563 h 359952"/>
                      <a:gd name="connsiteX24" fmla="*/ 415151 w 813575"/>
                      <a:gd name="connsiteY24" fmla="*/ 192335 h 359952"/>
                      <a:gd name="connsiteX25" fmla="*/ 413741 w 813575"/>
                      <a:gd name="connsiteY25" fmla="*/ 191225 h 359952"/>
                      <a:gd name="connsiteX26" fmla="*/ 542382 w 813575"/>
                      <a:gd name="connsiteY26" fmla="*/ 89012 h 359952"/>
                      <a:gd name="connsiteX27" fmla="*/ 754470 w 813575"/>
                      <a:gd name="connsiteY27" fmla="*/ 0 h 359952"/>
                      <a:gd name="connsiteX0-1" fmla="*/ 0 w 813575"/>
                      <a:gd name="connsiteY0-2" fmla="*/ 227668 h 359952"/>
                      <a:gd name="connsiteX1-3" fmla="*/ 0 w 813575"/>
                      <a:gd name="connsiteY1-4" fmla="*/ 227669 h 359952"/>
                      <a:gd name="connsiteX2-5" fmla="*/ 0 w 813575"/>
                      <a:gd name="connsiteY2-6" fmla="*/ 227669 h 359952"/>
                      <a:gd name="connsiteX3-7" fmla="*/ 0 w 813575"/>
                      <a:gd name="connsiteY3-8" fmla="*/ 227668 h 359952"/>
                      <a:gd name="connsiteX4-9" fmla="*/ 754470 w 813575"/>
                      <a:gd name="connsiteY4-10" fmla="*/ 0 h 359952"/>
                      <a:gd name="connsiteX5-11" fmla="*/ 813575 w 813575"/>
                      <a:gd name="connsiteY5-12" fmla="*/ 63104 h 359952"/>
                      <a:gd name="connsiteX6-13" fmla="*/ 677979 w 813575"/>
                      <a:gd name="connsiteY6-14" fmla="*/ 134209 h 359952"/>
                      <a:gd name="connsiteX7-15" fmla="*/ 451952 w 813575"/>
                      <a:gd name="connsiteY7-16" fmla="*/ 192967 h 359952"/>
                      <a:gd name="connsiteX8-17" fmla="*/ 447885 w 813575"/>
                      <a:gd name="connsiteY8-18" fmla="*/ 194508 h 359952"/>
                      <a:gd name="connsiteX9-19" fmla="*/ 454205 w 813575"/>
                      <a:gd name="connsiteY9-20" fmla="*/ 194498 h 359952"/>
                      <a:gd name="connsiteX10-21" fmla="*/ 577761 w 813575"/>
                      <a:gd name="connsiteY10-22" fmla="*/ 201824 h 359952"/>
                      <a:gd name="connsiteX11-23" fmla="*/ 793638 w 813575"/>
                      <a:gd name="connsiteY11-24" fmla="*/ 273694 h 359952"/>
                      <a:gd name="connsiteX12-25" fmla="*/ 794913 w 813575"/>
                      <a:gd name="connsiteY12-26" fmla="*/ 359952 h 359952"/>
                      <a:gd name="connsiteX13-27" fmla="*/ 647385 w 813575"/>
                      <a:gd name="connsiteY13-28" fmla="*/ 324697 h 359952"/>
                      <a:gd name="connsiteX14-29" fmla="*/ 441503 w 813575"/>
                      <a:gd name="connsiteY14-30" fmla="*/ 220904 h 359952"/>
                      <a:gd name="connsiteX15-31" fmla="*/ 434139 w 813575"/>
                      <a:gd name="connsiteY15-32" fmla="*/ 218156 h 359952"/>
                      <a:gd name="connsiteX16-33" fmla="*/ 438079 w 813575"/>
                      <a:gd name="connsiteY16-34" fmla="*/ 227669 h 359952"/>
                      <a:gd name="connsiteX17-35" fmla="*/ 438078 w 813575"/>
                      <a:gd name="connsiteY17-36" fmla="*/ 227669 h 359952"/>
                      <a:gd name="connsiteX18-37" fmla="*/ 393972 w 813575"/>
                      <a:gd name="connsiteY18-38" fmla="*/ 271775 h 359952"/>
                      <a:gd name="connsiteX19-39" fmla="*/ 44106 w 813575"/>
                      <a:gd name="connsiteY19-40" fmla="*/ 271774 h 359952"/>
                      <a:gd name="connsiteX20-41" fmla="*/ 12918 w 813575"/>
                      <a:gd name="connsiteY20-42" fmla="*/ 258856 h 359952"/>
                      <a:gd name="connsiteX21-43" fmla="*/ 0 w 813575"/>
                      <a:gd name="connsiteY21-44" fmla="*/ 227669 h 359952"/>
                      <a:gd name="connsiteX22-45" fmla="*/ 12918 w 813575"/>
                      <a:gd name="connsiteY22-46" fmla="*/ 196482 h 359952"/>
                      <a:gd name="connsiteX23-47" fmla="*/ 44106 w 813575"/>
                      <a:gd name="connsiteY23-48" fmla="*/ 183563 h 359952"/>
                      <a:gd name="connsiteX24-49" fmla="*/ 393973 w 813575"/>
                      <a:gd name="connsiteY24-50" fmla="*/ 183563 h 359952"/>
                      <a:gd name="connsiteX25-51" fmla="*/ 415151 w 813575"/>
                      <a:gd name="connsiteY25-52" fmla="*/ 192335 h 359952"/>
                      <a:gd name="connsiteX26-53" fmla="*/ 542382 w 813575"/>
                      <a:gd name="connsiteY26-54" fmla="*/ 89012 h 359952"/>
                      <a:gd name="connsiteX27-55" fmla="*/ 754470 w 813575"/>
                      <a:gd name="connsiteY27-56" fmla="*/ 0 h 359952"/>
                      <a:gd name="connsiteX0-57" fmla="*/ 0 w 813575"/>
                      <a:gd name="connsiteY0-58" fmla="*/ 227668 h 359952"/>
                      <a:gd name="connsiteX1-59" fmla="*/ 0 w 813575"/>
                      <a:gd name="connsiteY1-60" fmla="*/ 227669 h 359952"/>
                      <a:gd name="connsiteX2-61" fmla="*/ 0 w 813575"/>
                      <a:gd name="connsiteY2-62" fmla="*/ 227669 h 359952"/>
                      <a:gd name="connsiteX3-63" fmla="*/ 0 w 813575"/>
                      <a:gd name="connsiteY3-64" fmla="*/ 227668 h 359952"/>
                      <a:gd name="connsiteX4-65" fmla="*/ 754470 w 813575"/>
                      <a:gd name="connsiteY4-66" fmla="*/ 0 h 359952"/>
                      <a:gd name="connsiteX5-67" fmla="*/ 813575 w 813575"/>
                      <a:gd name="connsiteY5-68" fmla="*/ 63104 h 359952"/>
                      <a:gd name="connsiteX6-69" fmla="*/ 677979 w 813575"/>
                      <a:gd name="connsiteY6-70" fmla="*/ 134209 h 359952"/>
                      <a:gd name="connsiteX7-71" fmla="*/ 451952 w 813575"/>
                      <a:gd name="connsiteY7-72" fmla="*/ 192967 h 359952"/>
                      <a:gd name="connsiteX8-73" fmla="*/ 447885 w 813575"/>
                      <a:gd name="connsiteY8-74" fmla="*/ 194508 h 359952"/>
                      <a:gd name="connsiteX9-75" fmla="*/ 454205 w 813575"/>
                      <a:gd name="connsiteY9-76" fmla="*/ 194498 h 359952"/>
                      <a:gd name="connsiteX10-77" fmla="*/ 577761 w 813575"/>
                      <a:gd name="connsiteY10-78" fmla="*/ 201824 h 359952"/>
                      <a:gd name="connsiteX11-79" fmla="*/ 793638 w 813575"/>
                      <a:gd name="connsiteY11-80" fmla="*/ 273694 h 359952"/>
                      <a:gd name="connsiteX12-81" fmla="*/ 794913 w 813575"/>
                      <a:gd name="connsiteY12-82" fmla="*/ 359952 h 359952"/>
                      <a:gd name="connsiteX13-83" fmla="*/ 647385 w 813575"/>
                      <a:gd name="connsiteY13-84" fmla="*/ 324697 h 359952"/>
                      <a:gd name="connsiteX14-85" fmla="*/ 441503 w 813575"/>
                      <a:gd name="connsiteY14-86" fmla="*/ 220904 h 359952"/>
                      <a:gd name="connsiteX15-87" fmla="*/ 434139 w 813575"/>
                      <a:gd name="connsiteY15-88" fmla="*/ 218156 h 359952"/>
                      <a:gd name="connsiteX16-89" fmla="*/ 438079 w 813575"/>
                      <a:gd name="connsiteY16-90" fmla="*/ 227669 h 359952"/>
                      <a:gd name="connsiteX17-91" fmla="*/ 438078 w 813575"/>
                      <a:gd name="connsiteY17-92" fmla="*/ 227669 h 359952"/>
                      <a:gd name="connsiteX18-93" fmla="*/ 393972 w 813575"/>
                      <a:gd name="connsiteY18-94" fmla="*/ 271775 h 359952"/>
                      <a:gd name="connsiteX19-95" fmla="*/ 44106 w 813575"/>
                      <a:gd name="connsiteY19-96" fmla="*/ 271774 h 359952"/>
                      <a:gd name="connsiteX20-97" fmla="*/ 12918 w 813575"/>
                      <a:gd name="connsiteY20-98" fmla="*/ 258856 h 359952"/>
                      <a:gd name="connsiteX21-99" fmla="*/ 0 w 813575"/>
                      <a:gd name="connsiteY21-100" fmla="*/ 227669 h 359952"/>
                      <a:gd name="connsiteX22-101" fmla="*/ 12918 w 813575"/>
                      <a:gd name="connsiteY22-102" fmla="*/ 196482 h 359952"/>
                      <a:gd name="connsiteX23-103" fmla="*/ 44106 w 813575"/>
                      <a:gd name="connsiteY23-104" fmla="*/ 183563 h 359952"/>
                      <a:gd name="connsiteX24-105" fmla="*/ 393973 w 813575"/>
                      <a:gd name="connsiteY24-106" fmla="*/ 183563 h 359952"/>
                      <a:gd name="connsiteX25-107" fmla="*/ 542382 w 813575"/>
                      <a:gd name="connsiteY25-108" fmla="*/ 89012 h 359952"/>
                      <a:gd name="connsiteX26-109" fmla="*/ 754470 w 813575"/>
                      <a:gd name="connsiteY26-110" fmla="*/ 0 h 359952"/>
                      <a:gd name="connsiteX0-111" fmla="*/ 0 w 813575"/>
                      <a:gd name="connsiteY0-112" fmla="*/ 227668 h 359952"/>
                      <a:gd name="connsiteX1-113" fmla="*/ 0 w 813575"/>
                      <a:gd name="connsiteY1-114" fmla="*/ 227669 h 359952"/>
                      <a:gd name="connsiteX2-115" fmla="*/ 0 w 813575"/>
                      <a:gd name="connsiteY2-116" fmla="*/ 227669 h 359952"/>
                      <a:gd name="connsiteX3-117" fmla="*/ 0 w 813575"/>
                      <a:gd name="connsiteY3-118" fmla="*/ 227668 h 359952"/>
                      <a:gd name="connsiteX4-119" fmla="*/ 754470 w 813575"/>
                      <a:gd name="connsiteY4-120" fmla="*/ 0 h 359952"/>
                      <a:gd name="connsiteX5-121" fmla="*/ 813575 w 813575"/>
                      <a:gd name="connsiteY5-122" fmla="*/ 63104 h 359952"/>
                      <a:gd name="connsiteX6-123" fmla="*/ 677979 w 813575"/>
                      <a:gd name="connsiteY6-124" fmla="*/ 134209 h 359952"/>
                      <a:gd name="connsiteX7-125" fmla="*/ 451952 w 813575"/>
                      <a:gd name="connsiteY7-126" fmla="*/ 192967 h 359952"/>
                      <a:gd name="connsiteX8-127" fmla="*/ 447885 w 813575"/>
                      <a:gd name="connsiteY8-128" fmla="*/ 194508 h 359952"/>
                      <a:gd name="connsiteX9-129" fmla="*/ 577761 w 813575"/>
                      <a:gd name="connsiteY9-130" fmla="*/ 201824 h 359952"/>
                      <a:gd name="connsiteX10-131" fmla="*/ 793638 w 813575"/>
                      <a:gd name="connsiteY10-132" fmla="*/ 273694 h 359952"/>
                      <a:gd name="connsiteX11-133" fmla="*/ 794913 w 813575"/>
                      <a:gd name="connsiteY11-134" fmla="*/ 359952 h 359952"/>
                      <a:gd name="connsiteX12-135" fmla="*/ 647385 w 813575"/>
                      <a:gd name="connsiteY12-136" fmla="*/ 324697 h 359952"/>
                      <a:gd name="connsiteX13-137" fmla="*/ 441503 w 813575"/>
                      <a:gd name="connsiteY13-138" fmla="*/ 220904 h 359952"/>
                      <a:gd name="connsiteX14-139" fmla="*/ 434139 w 813575"/>
                      <a:gd name="connsiteY14-140" fmla="*/ 218156 h 359952"/>
                      <a:gd name="connsiteX15-141" fmla="*/ 438079 w 813575"/>
                      <a:gd name="connsiteY15-142" fmla="*/ 227669 h 359952"/>
                      <a:gd name="connsiteX16-143" fmla="*/ 438078 w 813575"/>
                      <a:gd name="connsiteY16-144" fmla="*/ 227669 h 359952"/>
                      <a:gd name="connsiteX17-145" fmla="*/ 393972 w 813575"/>
                      <a:gd name="connsiteY17-146" fmla="*/ 271775 h 359952"/>
                      <a:gd name="connsiteX18-147" fmla="*/ 44106 w 813575"/>
                      <a:gd name="connsiteY18-148" fmla="*/ 271774 h 359952"/>
                      <a:gd name="connsiteX19-149" fmla="*/ 12918 w 813575"/>
                      <a:gd name="connsiteY19-150" fmla="*/ 258856 h 359952"/>
                      <a:gd name="connsiteX20-151" fmla="*/ 0 w 813575"/>
                      <a:gd name="connsiteY20-152" fmla="*/ 227669 h 359952"/>
                      <a:gd name="connsiteX21-153" fmla="*/ 12918 w 813575"/>
                      <a:gd name="connsiteY21-154" fmla="*/ 196482 h 359952"/>
                      <a:gd name="connsiteX22-155" fmla="*/ 44106 w 813575"/>
                      <a:gd name="connsiteY22-156" fmla="*/ 183563 h 359952"/>
                      <a:gd name="connsiteX23-157" fmla="*/ 393973 w 813575"/>
                      <a:gd name="connsiteY23-158" fmla="*/ 183563 h 359952"/>
                      <a:gd name="connsiteX24-159" fmla="*/ 542382 w 813575"/>
                      <a:gd name="connsiteY24-160" fmla="*/ 89012 h 359952"/>
                      <a:gd name="connsiteX25-161" fmla="*/ 754470 w 813575"/>
                      <a:gd name="connsiteY25-162" fmla="*/ 0 h 359952"/>
                      <a:gd name="connsiteX0-163" fmla="*/ 0 w 813575"/>
                      <a:gd name="connsiteY0-164" fmla="*/ 227668 h 359952"/>
                      <a:gd name="connsiteX1-165" fmla="*/ 0 w 813575"/>
                      <a:gd name="connsiteY1-166" fmla="*/ 227669 h 359952"/>
                      <a:gd name="connsiteX2-167" fmla="*/ 0 w 813575"/>
                      <a:gd name="connsiteY2-168" fmla="*/ 227669 h 359952"/>
                      <a:gd name="connsiteX3-169" fmla="*/ 0 w 813575"/>
                      <a:gd name="connsiteY3-170" fmla="*/ 227668 h 359952"/>
                      <a:gd name="connsiteX4-171" fmla="*/ 754470 w 813575"/>
                      <a:gd name="connsiteY4-172" fmla="*/ 0 h 359952"/>
                      <a:gd name="connsiteX5-173" fmla="*/ 813575 w 813575"/>
                      <a:gd name="connsiteY5-174" fmla="*/ 63104 h 359952"/>
                      <a:gd name="connsiteX6-175" fmla="*/ 677979 w 813575"/>
                      <a:gd name="connsiteY6-176" fmla="*/ 134209 h 359952"/>
                      <a:gd name="connsiteX7-177" fmla="*/ 451952 w 813575"/>
                      <a:gd name="connsiteY7-178" fmla="*/ 192967 h 359952"/>
                      <a:gd name="connsiteX8-179" fmla="*/ 577761 w 813575"/>
                      <a:gd name="connsiteY8-180" fmla="*/ 201824 h 359952"/>
                      <a:gd name="connsiteX9-181" fmla="*/ 793638 w 813575"/>
                      <a:gd name="connsiteY9-182" fmla="*/ 273694 h 359952"/>
                      <a:gd name="connsiteX10-183" fmla="*/ 794913 w 813575"/>
                      <a:gd name="connsiteY10-184" fmla="*/ 359952 h 359952"/>
                      <a:gd name="connsiteX11-185" fmla="*/ 647385 w 813575"/>
                      <a:gd name="connsiteY11-186" fmla="*/ 324697 h 359952"/>
                      <a:gd name="connsiteX12-187" fmla="*/ 441503 w 813575"/>
                      <a:gd name="connsiteY12-188" fmla="*/ 220904 h 359952"/>
                      <a:gd name="connsiteX13-189" fmla="*/ 434139 w 813575"/>
                      <a:gd name="connsiteY13-190" fmla="*/ 218156 h 359952"/>
                      <a:gd name="connsiteX14-191" fmla="*/ 438079 w 813575"/>
                      <a:gd name="connsiteY14-192" fmla="*/ 227669 h 359952"/>
                      <a:gd name="connsiteX15-193" fmla="*/ 438078 w 813575"/>
                      <a:gd name="connsiteY15-194" fmla="*/ 227669 h 359952"/>
                      <a:gd name="connsiteX16-195" fmla="*/ 393972 w 813575"/>
                      <a:gd name="connsiteY16-196" fmla="*/ 271775 h 359952"/>
                      <a:gd name="connsiteX17-197" fmla="*/ 44106 w 813575"/>
                      <a:gd name="connsiteY17-198" fmla="*/ 271774 h 359952"/>
                      <a:gd name="connsiteX18-199" fmla="*/ 12918 w 813575"/>
                      <a:gd name="connsiteY18-200" fmla="*/ 258856 h 359952"/>
                      <a:gd name="connsiteX19-201" fmla="*/ 0 w 813575"/>
                      <a:gd name="connsiteY19-202" fmla="*/ 227669 h 359952"/>
                      <a:gd name="connsiteX20-203" fmla="*/ 12918 w 813575"/>
                      <a:gd name="connsiteY20-204" fmla="*/ 196482 h 359952"/>
                      <a:gd name="connsiteX21-205" fmla="*/ 44106 w 813575"/>
                      <a:gd name="connsiteY21-206" fmla="*/ 183563 h 359952"/>
                      <a:gd name="connsiteX22-207" fmla="*/ 393973 w 813575"/>
                      <a:gd name="connsiteY22-208" fmla="*/ 183563 h 359952"/>
                      <a:gd name="connsiteX23-209" fmla="*/ 542382 w 813575"/>
                      <a:gd name="connsiteY23-210" fmla="*/ 89012 h 359952"/>
                      <a:gd name="connsiteX24-211" fmla="*/ 754470 w 813575"/>
                      <a:gd name="connsiteY24-212" fmla="*/ 0 h 359952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  <a:cxn ang="0">
                        <a:pos x="connsiteX5-11" y="connsiteY5-12"/>
                      </a:cxn>
                      <a:cxn ang="0">
                        <a:pos x="connsiteX6-13" y="connsiteY6-14"/>
                      </a:cxn>
                      <a:cxn ang="0">
                        <a:pos x="connsiteX7-15" y="connsiteY7-16"/>
                      </a:cxn>
                      <a:cxn ang="0">
                        <a:pos x="connsiteX8-17" y="connsiteY8-18"/>
                      </a:cxn>
                      <a:cxn ang="0">
                        <a:pos x="connsiteX9-19" y="connsiteY9-20"/>
                      </a:cxn>
                      <a:cxn ang="0">
                        <a:pos x="connsiteX10-21" y="connsiteY10-22"/>
                      </a:cxn>
                      <a:cxn ang="0">
                        <a:pos x="connsiteX11-23" y="connsiteY11-24"/>
                      </a:cxn>
                      <a:cxn ang="0">
                        <a:pos x="connsiteX12-25" y="connsiteY12-26"/>
                      </a:cxn>
                      <a:cxn ang="0">
                        <a:pos x="connsiteX13-27" y="connsiteY13-28"/>
                      </a:cxn>
                      <a:cxn ang="0">
                        <a:pos x="connsiteX14-29" y="connsiteY14-30"/>
                      </a:cxn>
                      <a:cxn ang="0">
                        <a:pos x="connsiteX15-31" y="connsiteY15-32"/>
                      </a:cxn>
                      <a:cxn ang="0">
                        <a:pos x="connsiteX16-33" y="connsiteY16-34"/>
                      </a:cxn>
                      <a:cxn ang="0">
                        <a:pos x="connsiteX17-35" y="connsiteY17-36"/>
                      </a:cxn>
                      <a:cxn ang="0">
                        <a:pos x="connsiteX18-37" y="connsiteY18-38"/>
                      </a:cxn>
                      <a:cxn ang="0">
                        <a:pos x="connsiteX19-39" y="connsiteY19-40"/>
                      </a:cxn>
                      <a:cxn ang="0">
                        <a:pos x="connsiteX20-41" y="connsiteY20-42"/>
                      </a:cxn>
                      <a:cxn ang="0">
                        <a:pos x="connsiteX21-43" y="connsiteY21-44"/>
                      </a:cxn>
                      <a:cxn ang="0">
                        <a:pos x="connsiteX22-45" y="connsiteY22-46"/>
                      </a:cxn>
                      <a:cxn ang="0">
                        <a:pos x="connsiteX23-47" y="connsiteY23-48"/>
                      </a:cxn>
                      <a:cxn ang="0">
                        <a:pos x="connsiteX24-49" y="connsiteY24-50"/>
                      </a:cxn>
                    </a:cxnLst>
                    <a:rect l="l" t="t" r="r" b="b"/>
                    <a:pathLst>
                      <a:path w="813575" h="359952">
                        <a:moveTo>
                          <a:pt x="0" y="227668"/>
                        </a:moveTo>
                        <a:lnTo>
                          <a:pt x="0" y="227669"/>
                        </a:lnTo>
                        <a:lnTo>
                          <a:pt x="0" y="227669"/>
                        </a:lnTo>
                        <a:lnTo>
                          <a:pt x="0" y="227668"/>
                        </a:lnTo>
                        <a:close/>
                        <a:moveTo>
                          <a:pt x="754470" y="0"/>
                        </a:moveTo>
                        <a:lnTo>
                          <a:pt x="813575" y="63104"/>
                        </a:lnTo>
                        <a:cubicBezTo>
                          <a:pt x="768376" y="86806"/>
                          <a:pt x="754470" y="124415"/>
                          <a:pt x="677979" y="134209"/>
                        </a:cubicBezTo>
                        <a:cubicBezTo>
                          <a:pt x="477192" y="131723"/>
                          <a:pt x="497348" y="169166"/>
                          <a:pt x="451952" y="192967"/>
                        </a:cubicBezTo>
                        <a:lnTo>
                          <a:pt x="577761" y="201824"/>
                        </a:lnTo>
                        <a:cubicBezTo>
                          <a:pt x="666174" y="262297"/>
                          <a:pt x="707783" y="267086"/>
                          <a:pt x="793638" y="273694"/>
                        </a:cubicBezTo>
                        <a:lnTo>
                          <a:pt x="794913" y="359952"/>
                        </a:lnTo>
                        <a:cubicBezTo>
                          <a:pt x="745737" y="348200"/>
                          <a:pt x="710299" y="367425"/>
                          <a:pt x="647385" y="324697"/>
                        </a:cubicBezTo>
                        <a:cubicBezTo>
                          <a:pt x="501123" y="191298"/>
                          <a:pt x="490891" y="232710"/>
                          <a:pt x="441503" y="220904"/>
                        </a:cubicBezTo>
                        <a:lnTo>
                          <a:pt x="434139" y="218156"/>
                        </a:lnTo>
                        <a:lnTo>
                          <a:pt x="438079" y="227669"/>
                        </a:lnTo>
                        <a:lnTo>
                          <a:pt x="438078" y="227669"/>
                        </a:lnTo>
                        <a:cubicBezTo>
                          <a:pt x="438078" y="252028"/>
                          <a:pt x="418331" y="271775"/>
                          <a:pt x="393972" y="271775"/>
                        </a:cubicBezTo>
                        <a:lnTo>
                          <a:pt x="44106" y="271774"/>
                        </a:lnTo>
                        <a:cubicBezTo>
                          <a:pt x="31926" y="271774"/>
                          <a:pt x="20900" y="266837"/>
                          <a:pt x="12918" y="258856"/>
                        </a:cubicBezTo>
                        <a:lnTo>
                          <a:pt x="0" y="227669"/>
                        </a:lnTo>
                        <a:lnTo>
                          <a:pt x="12918" y="196482"/>
                        </a:lnTo>
                        <a:cubicBezTo>
                          <a:pt x="20900" y="188500"/>
                          <a:pt x="31926" y="183563"/>
                          <a:pt x="44106" y="183563"/>
                        </a:cubicBezTo>
                        <a:lnTo>
                          <a:pt x="393973" y="183563"/>
                        </a:lnTo>
                        <a:lnTo>
                          <a:pt x="542382" y="89012"/>
                        </a:lnTo>
                        <a:cubicBezTo>
                          <a:pt x="650164" y="75566"/>
                          <a:pt x="684933" y="51691"/>
                          <a:pt x="754470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43" name="îŝ1íḍé"/>
                  <p:cNvSpPr/>
                  <p:nvPr/>
                </p:nvSpPr>
                <p:spPr>
                  <a:xfrm>
                    <a:off x="8838543" y="3432684"/>
                    <a:ext cx="676538" cy="475806"/>
                  </a:xfrm>
                  <a:custGeom>
                    <a:avLst/>
                    <a:gdLst>
                      <a:gd name="connsiteX0" fmla="*/ 0 w 573057"/>
                      <a:gd name="connsiteY0" fmla="*/ 0 h 313935"/>
                      <a:gd name="connsiteX1" fmla="*/ 573057 w 573057"/>
                      <a:gd name="connsiteY1" fmla="*/ 0 h 313935"/>
                      <a:gd name="connsiteX2" fmla="*/ 573057 w 573057"/>
                      <a:gd name="connsiteY2" fmla="*/ 313935 h 313935"/>
                      <a:gd name="connsiteX3" fmla="*/ 0 w 573057"/>
                      <a:gd name="connsiteY3" fmla="*/ 313935 h 313935"/>
                      <a:gd name="connsiteX4" fmla="*/ 0 w 573057"/>
                      <a:gd name="connsiteY4" fmla="*/ 0 h 313935"/>
                      <a:gd name="connsiteX0-1" fmla="*/ 0 w 573057"/>
                      <a:gd name="connsiteY0-2" fmla="*/ 0 h 316427"/>
                      <a:gd name="connsiteX1-3" fmla="*/ 573057 w 573057"/>
                      <a:gd name="connsiteY1-4" fmla="*/ 0 h 316427"/>
                      <a:gd name="connsiteX2-5" fmla="*/ 573057 w 573057"/>
                      <a:gd name="connsiteY2-6" fmla="*/ 313935 h 316427"/>
                      <a:gd name="connsiteX3-7" fmla="*/ 171917 w 573057"/>
                      <a:gd name="connsiteY3-8" fmla="*/ 316427 h 316427"/>
                      <a:gd name="connsiteX4-9" fmla="*/ 0 w 573057"/>
                      <a:gd name="connsiteY4-10" fmla="*/ 0 h 316427"/>
                      <a:gd name="connsiteX0-11" fmla="*/ 0 w 573057"/>
                      <a:gd name="connsiteY0-12" fmla="*/ 0 h 321410"/>
                      <a:gd name="connsiteX1-13" fmla="*/ 573057 w 573057"/>
                      <a:gd name="connsiteY1-14" fmla="*/ 0 h 321410"/>
                      <a:gd name="connsiteX2-15" fmla="*/ 558108 w 573057"/>
                      <a:gd name="connsiteY2-16" fmla="*/ 321410 h 321410"/>
                      <a:gd name="connsiteX3-17" fmla="*/ 171917 w 573057"/>
                      <a:gd name="connsiteY3-18" fmla="*/ 316427 h 321410"/>
                      <a:gd name="connsiteX4-19" fmla="*/ 0 w 573057"/>
                      <a:gd name="connsiteY4-20" fmla="*/ 0 h 321410"/>
                      <a:gd name="connsiteX0-21" fmla="*/ 0 w 680194"/>
                      <a:gd name="connsiteY0-22" fmla="*/ 9966 h 331376"/>
                      <a:gd name="connsiteX1-23" fmla="*/ 680194 w 680194"/>
                      <a:gd name="connsiteY1-24" fmla="*/ 0 h 331376"/>
                      <a:gd name="connsiteX2-25" fmla="*/ 558108 w 680194"/>
                      <a:gd name="connsiteY2-26" fmla="*/ 331376 h 331376"/>
                      <a:gd name="connsiteX3-27" fmla="*/ 171917 w 680194"/>
                      <a:gd name="connsiteY3-28" fmla="*/ 326393 h 331376"/>
                      <a:gd name="connsiteX4-29" fmla="*/ 0 w 680194"/>
                      <a:gd name="connsiteY4-30" fmla="*/ 9966 h 331376"/>
                      <a:gd name="connsiteX0-31" fmla="*/ 0 w 680194"/>
                      <a:gd name="connsiteY0-32" fmla="*/ 9966 h 331376"/>
                      <a:gd name="connsiteX1-33" fmla="*/ 680194 w 680194"/>
                      <a:gd name="connsiteY1-34" fmla="*/ 0 h 331376"/>
                      <a:gd name="connsiteX2-35" fmla="*/ 558108 w 680194"/>
                      <a:gd name="connsiteY2-36" fmla="*/ 331376 h 331376"/>
                      <a:gd name="connsiteX3-37" fmla="*/ 171917 w 680194"/>
                      <a:gd name="connsiteY3-38" fmla="*/ 326393 h 331376"/>
                      <a:gd name="connsiteX4-39" fmla="*/ 0 w 680194"/>
                      <a:gd name="connsiteY4-40" fmla="*/ 9966 h 331376"/>
                      <a:gd name="connsiteX0-41" fmla="*/ 0 w 680194"/>
                      <a:gd name="connsiteY0-42" fmla="*/ 9966 h 331376"/>
                      <a:gd name="connsiteX1-43" fmla="*/ 498309 w 680194"/>
                      <a:gd name="connsiteY1-44" fmla="*/ 2490 h 331376"/>
                      <a:gd name="connsiteX2-45" fmla="*/ 680194 w 680194"/>
                      <a:gd name="connsiteY2-46" fmla="*/ 0 h 331376"/>
                      <a:gd name="connsiteX3-47" fmla="*/ 558108 w 680194"/>
                      <a:gd name="connsiteY3-48" fmla="*/ 331376 h 331376"/>
                      <a:gd name="connsiteX4-49" fmla="*/ 171917 w 680194"/>
                      <a:gd name="connsiteY4-50" fmla="*/ 326393 h 331376"/>
                      <a:gd name="connsiteX5" fmla="*/ 0 w 680194"/>
                      <a:gd name="connsiteY5" fmla="*/ 9966 h 331376"/>
                      <a:gd name="connsiteX0-51" fmla="*/ 0 w 680194"/>
                      <a:gd name="connsiteY0-52" fmla="*/ 9966 h 331376"/>
                      <a:gd name="connsiteX1-53" fmla="*/ 306460 w 680194"/>
                      <a:gd name="connsiteY1-54" fmla="*/ 9965 h 331376"/>
                      <a:gd name="connsiteX2-55" fmla="*/ 498309 w 680194"/>
                      <a:gd name="connsiteY2-56" fmla="*/ 2490 h 331376"/>
                      <a:gd name="connsiteX3-57" fmla="*/ 680194 w 680194"/>
                      <a:gd name="connsiteY3-58" fmla="*/ 0 h 331376"/>
                      <a:gd name="connsiteX4-59" fmla="*/ 558108 w 680194"/>
                      <a:gd name="connsiteY4-60" fmla="*/ 331376 h 331376"/>
                      <a:gd name="connsiteX5-61" fmla="*/ 171917 w 680194"/>
                      <a:gd name="connsiteY5-62" fmla="*/ 326393 h 331376"/>
                      <a:gd name="connsiteX6" fmla="*/ 0 w 680194"/>
                      <a:gd name="connsiteY6" fmla="*/ 9966 h 331376"/>
                      <a:gd name="connsiteX0-63" fmla="*/ 0 w 680194"/>
                      <a:gd name="connsiteY0-64" fmla="*/ 134545 h 455955"/>
                      <a:gd name="connsiteX1-65" fmla="*/ 470902 w 680194"/>
                      <a:gd name="connsiteY1-66" fmla="*/ 0 h 455955"/>
                      <a:gd name="connsiteX2-67" fmla="*/ 498309 w 680194"/>
                      <a:gd name="connsiteY2-68" fmla="*/ 127069 h 455955"/>
                      <a:gd name="connsiteX3-69" fmla="*/ 680194 w 680194"/>
                      <a:gd name="connsiteY3-70" fmla="*/ 124579 h 455955"/>
                      <a:gd name="connsiteX4-71" fmla="*/ 558108 w 680194"/>
                      <a:gd name="connsiteY4-72" fmla="*/ 455955 h 455955"/>
                      <a:gd name="connsiteX5-73" fmla="*/ 171917 w 680194"/>
                      <a:gd name="connsiteY5-74" fmla="*/ 450972 h 455955"/>
                      <a:gd name="connsiteX6-75" fmla="*/ 0 w 680194"/>
                      <a:gd name="connsiteY6-76" fmla="*/ 134545 h 455955"/>
                      <a:gd name="connsiteX0-77" fmla="*/ 0 w 680194"/>
                      <a:gd name="connsiteY0-78" fmla="*/ 134545 h 455955"/>
                      <a:gd name="connsiteX1-79" fmla="*/ 296493 w 680194"/>
                      <a:gd name="connsiteY1-80" fmla="*/ 47340 h 455955"/>
                      <a:gd name="connsiteX2-81" fmla="*/ 470902 w 680194"/>
                      <a:gd name="connsiteY2-82" fmla="*/ 0 h 455955"/>
                      <a:gd name="connsiteX3-83" fmla="*/ 498309 w 680194"/>
                      <a:gd name="connsiteY3-84" fmla="*/ 127069 h 455955"/>
                      <a:gd name="connsiteX4-85" fmla="*/ 680194 w 680194"/>
                      <a:gd name="connsiteY4-86" fmla="*/ 124579 h 455955"/>
                      <a:gd name="connsiteX5-87" fmla="*/ 558108 w 680194"/>
                      <a:gd name="connsiteY5-88" fmla="*/ 455955 h 455955"/>
                      <a:gd name="connsiteX6-89" fmla="*/ 171917 w 680194"/>
                      <a:gd name="connsiteY6-90" fmla="*/ 450972 h 455955"/>
                      <a:gd name="connsiteX7" fmla="*/ 0 w 680194"/>
                      <a:gd name="connsiteY7" fmla="*/ 134545 h 455955"/>
                      <a:gd name="connsiteX0-91" fmla="*/ 0 w 680194"/>
                      <a:gd name="connsiteY0-92" fmla="*/ 134545 h 455955"/>
                      <a:gd name="connsiteX1-93" fmla="*/ 281544 w 680194"/>
                      <a:gd name="connsiteY1-94" fmla="*/ 79731 h 455955"/>
                      <a:gd name="connsiteX2-95" fmla="*/ 470902 w 680194"/>
                      <a:gd name="connsiteY2-96" fmla="*/ 0 h 455955"/>
                      <a:gd name="connsiteX3-97" fmla="*/ 498309 w 680194"/>
                      <a:gd name="connsiteY3-98" fmla="*/ 127069 h 455955"/>
                      <a:gd name="connsiteX4-99" fmla="*/ 680194 w 680194"/>
                      <a:gd name="connsiteY4-100" fmla="*/ 124579 h 455955"/>
                      <a:gd name="connsiteX5-101" fmla="*/ 558108 w 680194"/>
                      <a:gd name="connsiteY5-102" fmla="*/ 455955 h 455955"/>
                      <a:gd name="connsiteX6-103" fmla="*/ 171917 w 680194"/>
                      <a:gd name="connsiteY6-104" fmla="*/ 450972 h 455955"/>
                      <a:gd name="connsiteX7-105" fmla="*/ 0 w 680194"/>
                      <a:gd name="connsiteY7-106" fmla="*/ 134545 h 455955"/>
                      <a:gd name="connsiteX0-107" fmla="*/ 0 w 680194"/>
                      <a:gd name="connsiteY0-108" fmla="*/ 134545 h 455955"/>
                      <a:gd name="connsiteX1-109" fmla="*/ 154475 w 680194"/>
                      <a:gd name="connsiteY1-110" fmla="*/ 104646 h 455955"/>
                      <a:gd name="connsiteX2-111" fmla="*/ 281544 w 680194"/>
                      <a:gd name="connsiteY2-112" fmla="*/ 79731 h 455955"/>
                      <a:gd name="connsiteX3-113" fmla="*/ 470902 w 680194"/>
                      <a:gd name="connsiteY3-114" fmla="*/ 0 h 455955"/>
                      <a:gd name="connsiteX4-115" fmla="*/ 498309 w 680194"/>
                      <a:gd name="connsiteY4-116" fmla="*/ 127069 h 455955"/>
                      <a:gd name="connsiteX5-117" fmla="*/ 680194 w 680194"/>
                      <a:gd name="connsiteY5-118" fmla="*/ 124579 h 455955"/>
                      <a:gd name="connsiteX6-119" fmla="*/ 558108 w 680194"/>
                      <a:gd name="connsiteY6-120" fmla="*/ 455955 h 455955"/>
                      <a:gd name="connsiteX7-121" fmla="*/ 171917 w 680194"/>
                      <a:gd name="connsiteY7-122" fmla="*/ 450972 h 455955"/>
                      <a:gd name="connsiteX8" fmla="*/ 0 w 680194"/>
                      <a:gd name="connsiteY8" fmla="*/ 134545 h 455955"/>
                      <a:gd name="connsiteX0-123" fmla="*/ 0 w 680194"/>
                      <a:gd name="connsiteY0-124" fmla="*/ 134545 h 455955"/>
                      <a:gd name="connsiteX1-125" fmla="*/ 149492 w 680194"/>
                      <a:gd name="connsiteY1-126" fmla="*/ 49832 h 455955"/>
                      <a:gd name="connsiteX2-127" fmla="*/ 281544 w 680194"/>
                      <a:gd name="connsiteY2-128" fmla="*/ 79731 h 455955"/>
                      <a:gd name="connsiteX3-129" fmla="*/ 470902 w 680194"/>
                      <a:gd name="connsiteY3-130" fmla="*/ 0 h 455955"/>
                      <a:gd name="connsiteX4-131" fmla="*/ 498309 w 680194"/>
                      <a:gd name="connsiteY4-132" fmla="*/ 127069 h 455955"/>
                      <a:gd name="connsiteX5-133" fmla="*/ 680194 w 680194"/>
                      <a:gd name="connsiteY5-134" fmla="*/ 124579 h 455955"/>
                      <a:gd name="connsiteX6-135" fmla="*/ 558108 w 680194"/>
                      <a:gd name="connsiteY6-136" fmla="*/ 455955 h 455955"/>
                      <a:gd name="connsiteX7-137" fmla="*/ 171917 w 680194"/>
                      <a:gd name="connsiteY7-138" fmla="*/ 450972 h 455955"/>
                      <a:gd name="connsiteX8-139" fmla="*/ 0 w 680194"/>
                      <a:gd name="connsiteY8-140" fmla="*/ 134545 h 455955"/>
                      <a:gd name="connsiteX0-141" fmla="*/ 0 w 662753"/>
                      <a:gd name="connsiteY0-142" fmla="*/ 159460 h 455955"/>
                      <a:gd name="connsiteX1-143" fmla="*/ 132051 w 662753"/>
                      <a:gd name="connsiteY1-144" fmla="*/ 49832 h 455955"/>
                      <a:gd name="connsiteX2-145" fmla="*/ 264103 w 662753"/>
                      <a:gd name="connsiteY2-146" fmla="*/ 79731 h 455955"/>
                      <a:gd name="connsiteX3-147" fmla="*/ 453461 w 662753"/>
                      <a:gd name="connsiteY3-148" fmla="*/ 0 h 455955"/>
                      <a:gd name="connsiteX4-149" fmla="*/ 480868 w 662753"/>
                      <a:gd name="connsiteY4-150" fmla="*/ 127069 h 455955"/>
                      <a:gd name="connsiteX5-151" fmla="*/ 662753 w 662753"/>
                      <a:gd name="connsiteY5-152" fmla="*/ 124579 h 455955"/>
                      <a:gd name="connsiteX6-153" fmla="*/ 540667 w 662753"/>
                      <a:gd name="connsiteY6-154" fmla="*/ 455955 h 455955"/>
                      <a:gd name="connsiteX7-155" fmla="*/ 154476 w 662753"/>
                      <a:gd name="connsiteY7-156" fmla="*/ 450972 h 455955"/>
                      <a:gd name="connsiteX8-157" fmla="*/ 0 w 662753"/>
                      <a:gd name="connsiteY8-158" fmla="*/ 159460 h 455955"/>
                      <a:gd name="connsiteX0-159" fmla="*/ 0 w 662753"/>
                      <a:gd name="connsiteY0-160" fmla="*/ 161952 h 458447"/>
                      <a:gd name="connsiteX1-161" fmla="*/ 132051 w 662753"/>
                      <a:gd name="connsiteY1-162" fmla="*/ 52324 h 458447"/>
                      <a:gd name="connsiteX2-163" fmla="*/ 264103 w 662753"/>
                      <a:gd name="connsiteY2-164" fmla="*/ 82223 h 458447"/>
                      <a:gd name="connsiteX3-165" fmla="*/ 448478 w 662753"/>
                      <a:gd name="connsiteY3-166" fmla="*/ 0 h 458447"/>
                      <a:gd name="connsiteX4-167" fmla="*/ 480868 w 662753"/>
                      <a:gd name="connsiteY4-168" fmla="*/ 129561 h 458447"/>
                      <a:gd name="connsiteX5-169" fmla="*/ 662753 w 662753"/>
                      <a:gd name="connsiteY5-170" fmla="*/ 127071 h 458447"/>
                      <a:gd name="connsiteX6-171" fmla="*/ 540667 w 662753"/>
                      <a:gd name="connsiteY6-172" fmla="*/ 458447 h 458447"/>
                      <a:gd name="connsiteX7-173" fmla="*/ 154476 w 662753"/>
                      <a:gd name="connsiteY7-174" fmla="*/ 453464 h 458447"/>
                      <a:gd name="connsiteX8-175" fmla="*/ 0 w 662753"/>
                      <a:gd name="connsiteY8-176" fmla="*/ 161952 h 458447"/>
                      <a:gd name="connsiteX0-177" fmla="*/ 0 w 662753"/>
                      <a:gd name="connsiteY0-178" fmla="*/ 161952 h 458447"/>
                      <a:gd name="connsiteX1-179" fmla="*/ 132051 w 662753"/>
                      <a:gd name="connsiteY1-180" fmla="*/ 52324 h 458447"/>
                      <a:gd name="connsiteX2-181" fmla="*/ 264103 w 662753"/>
                      <a:gd name="connsiteY2-182" fmla="*/ 82223 h 458447"/>
                      <a:gd name="connsiteX3-183" fmla="*/ 448478 w 662753"/>
                      <a:gd name="connsiteY3-184" fmla="*/ 0 h 458447"/>
                      <a:gd name="connsiteX4-185" fmla="*/ 473393 w 662753"/>
                      <a:gd name="connsiteY4-186" fmla="*/ 132052 h 458447"/>
                      <a:gd name="connsiteX5-187" fmla="*/ 662753 w 662753"/>
                      <a:gd name="connsiteY5-188" fmla="*/ 127071 h 458447"/>
                      <a:gd name="connsiteX6-189" fmla="*/ 540667 w 662753"/>
                      <a:gd name="connsiteY6-190" fmla="*/ 458447 h 458447"/>
                      <a:gd name="connsiteX7-191" fmla="*/ 154476 w 662753"/>
                      <a:gd name="connsiteY7-192" fmla="*/ 453464 h 458447"/>
                      <a:gd name="connsiteX8-193" fmla="*/ 0 w 662753"/>
                      <a:gd name="connsiteY8-194" fmla="*/ 161952 h 458447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  <a:cxn ang="0">
                        <a:pos x="connsiteX5-61" y="connsiteY5-62"/>
                      </a:cxn>
                      <a:cxn ang="0">
                        <a:pos x="connsiteX6-75" y="connsiteY6-76"/>
                      </a:cxn>
                      <a:cxn ang="0">
                        <a:pos x="connsiteX7-105" y="connsiteY7-106"/>
                      </a:cxn>
                      <a:cxn ang="0">
                        <a:pos x="connsiteX8-139" y="connsiteY8-140"/>
                      </a:cxn>
                    </a:cxnLst>
                    <a:rect l="l" t="t" r="r" b="b"/>
                    <a:pathLst>
                      <a:path w="662753" h="458447">
                        <a:moveTo>
                          <a:pt x="0" y="161952"/>
                        </a:moveTo>
                        <a:lnTo>
                          <a:pt x="132051" y="52324"/>
                        </a:lnTo>
                        <a:lnTo>
                          <a:pt x="264103" y="82223"/>
                        </a:lnTo>
                        <a:lnTo>
                          <a:pt x="448478" y="0"/>
                        </a:lnTo>
                        <a:lnTo>
                          <a:pt x="473393" y="132052"/>
                        </a:lnTo>
                        <a:lnTo>
                          <a:pt x="662753" y="127071"/>
                        </a:lnTo>
                        <a:lnTo>
                          <a:pt x="540667" y="458447"/>
                        </a:lnTo>
                        <a:lnTo>
                          <a:pt x="154476" y="453464"/>
                        </a:lnTo>
                        <a:lnTo>
                          <a:pt x="0" y="1619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44" name="íšľïḑè"/>
                  <p:cNvSpPr/>
                  <p:nvPr/>
                </p:nvSpPr>
                <p:spPr>
                  <a:xfrm flipH="1">
                    <a:off x="9334635" y="3552346"/>
                    <a:ext cx="171657" cy="341337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-1" fmla="*/ 119595 w 185599"/>
                      <a:gd name="connsiteY0-2" fmla="*/ 328884 h 328884"/>
                      <a:gd name="connsiteX1-3" fmla="*/ 0 w 185599"/>
                      <a:gd name="connsiteY1-4" fmla="*/ 0 h 328884"/>
                      <a:gd name="connsiteX2-5" fmla="*/ 185599 w 185599"/>
                      <a:gd name="connsiteY2-6" fmla="*/ 328884 h 328884"/>
                      <a:gd name="connsiteX3-7" fmla="*/ 119595 w 185599"/>
                      <a:gd name="connsiteY3-8" fmla="*/ 328884 h 328884"/>
                      <a:gd name="connsiteX0-9" fmla="*/ 119595 w 168159"/>
                      <a:gd name="connsiteY0-10" fmla="*/ 328884 h 328884"/>
                      <a:gd name="connsiteX1-11" fmla="*/ 0 w 168159"/>
                      <a:gd name="connsiteY1-12" fmla="*/ 0 h 328884"/>
                      <a:gd name="connsiteX2-13" fmla="*/ 168159 w 168159"/>
                      <a:gd name="connsiteY2-14" fmla="*/ 323900 h 328884"/>
                      <a:gd name="connsiteX3-15" fmla="*/ 119595 w 168159"/>
                      <a:gd name="connsiteY3-16" fmla="*/ 328884 h 328884"/>
                      <a:gd name="connsiteX0-17" fmla="*/ 119595 w 168159"/>
                      <a:gd name="connsiteY0-18" fmla="*/ 328884 h 328884"/>
                      <a:gd name="connsiteX1-19" fmla="*/ 0 w 168159"/>
                      <a:gd name="connsiteY1-20" fmla="*/ 0 h 328884"/>
                      <a:gd name="connsiteX2-21" fmla="*/ 168159 w 168159"/>
                      <a:gd name="connsiteY2-22" fmla="*/ 323900 h 328884"/>
                      <a:gd name="connsiteX3-23" fmla="*/ 119595 w 168159"/>
                      <a:gd name="connsiteY3-24" fmla="*/ 328884 h 328884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</a:cxnLst>
                    <a:rect l="l" t="t" r="r" b="b"/>
                    <a:pathLst>
                      <a:path w="168159" h="328884">
                        <a:moveTo>
                          <a:pt x="119595" y="328884"/>
                        </a:moveTo>
                        <a:lnTo>
                          <a:pt x="0" y="0"/>
                        </a:lnTo>
                        <a:lnTo>
                          <a:pt x="168159" y="323900"/>
                        </a:lnTo>
                        <a:lnTo>
                          <a:pt x="119595" y="32888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92500" lnSpcReduction="1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45" name="íṣlïḋè"/>
                  <p:cNvSpPr/>
                  <p:nvPr/>
                </p:nvSpPr>
                <p:spPr>
                  <a:xfrm rot="9064593" flipH="1">
                    <a:off x="9165428" y="3481242"/>
                    <a:ext cx="199365" cy="258036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-1" fmla="*/ 119595 w 185599"/>
                      <a:gd name="connsiteY0-2" fmla="*/ 328884 h 328884"/>
                      <a:gd name="connsiteX1-3" fmla="*/ 0 w 185599"/>
                      <a:gd name="connsiteY1-4" fmla="*/ 0 h 328884"/>
                      <a:gd name="connsiteX2-5" fmla="*/ 185599 w 185599"/>
                      <a:gd name="connsiteY2-6" fmla="*/ 328884 h 328884"/>
                      <a:gd name="connsiteX3-7" fmla="*/ 119595 w 185599"/>
                      <a:gd name="connsiteY3-8" fmla="*/ 328884 h 328884"/>
                      <a:gd name="connsiteX0-9" fmla="*/ 119595 w 168159"/>
                      <a:gd name="connsiteY0-10" fmla="*/ 328884 h 328884"/>
                      <a:gd name="connsiteX1-11" fmla="*/ 0 w 168159"/>
                      <a:gd name="connsiteY1-12" fmla="*/ 0 h 328884"/>
                      <a:gd name="connsiteX2-13" fmla="*/ 168159 w 168159"/>
                      <a:gd name="connsiteY2-14" fmla="*/ 323900 h 328884"/>
                      <a:gd name="connsiteX3-15" fmla="*/ 119595 w 168159"/>
                      <a:gd name="connsiteY3-16" fmla="*/ 328884 h 328884"/>
                      <a:gd name="connsiteX0-17" fmla="*/ 119595 w 168159"/>
                      <a:gd name="connsiteY0-18" fmla="*/ 328884 h 328884"/>
                      <a:gd name="connsiteX1-19" fmla="*/ 0 w 168159"/>
                      <a:gd name="connsiteY1-20" fmla="*/ 0 h 328884"/>
                      <a:gd name="connsiteX2-21" fmla="*/ 168159 w 168159"/>
                      <a:gd name="connsiteY2-22" fmla="*/ 323900 h 328884"/>
                      <a:gd name="connsiteX3-23" fmla="*/ 119595 w 168159"/>
                      <a:gd name="connsiteY3-24" fmla="*/ 328884 h 328884"/>
                      <a:gd name="connsiteX0-25" fmla="*/ 0 w 48564"/>
                      <a:gd name="connsiteY0-26" fmla="*/ 132097 h 132097"/>
                      <a:gd name="connsiteX1-27" fmla="*/ 3375 w 48564"/>
                      <a:gd name="connsiteY1-28" fmla="*/ 0 h 132097"/>
                      <a:gd name="connsiteX2-29" fmla="*/ 48564 w 48564"/>
                      <a:gd name="connsiteY2-30" fmla="*/ 127113 h 132097"/>
                      <a:gd name="connsiteX3-31" fmla="*/ 0 w 48564"/>
                      <a:gd name="connsiteY3-32" fmla="*/ 132097 h 132097"/>
                      <a:gd name="connsiteX0-33" fmla="*/ 0 w 48564"/>
                      <a:gd name="connsiteY0-34" fmla="*/ 132097 h 132097"/>
                      <a:gd name="connsiteX1-35" fmla="*/ 2631 w 48564"/>
                      <a:gd name="connsiteY1-36" fmla="*/ 66384 h 132097"/>
                      <a:gd name="connsiteX2-37" fmla="*/ 3375 w 48564"/>
                      <a:gd name="connsiteY2-38" fmla="*/ 0 h 132097"/>
                      <a:gd name="connsiteX3-39" fmla="*/ 48564 w 48564"/>
                      <a:gd name="connsiteY3-40" fmla="*/ 127113 h 132097"/>
                      <a:gd name="connsiteX4" fmla="*/ 0 w 48564"/>
                      <a:gd name="connsiteY4" fmla="*/ 132097 h 132097"/>
                      <a:gd name="connsiteX0-41" fmla="*/ 146739 w 195303"/>
                      <a:gd name="connsiteY0-42" fmla="*/ 253606 h 253606"/>
                      <a:gd name="connsiteX1-43" fmla="*/ 0 w 195303"/>
                      <a:gd name="connsiteY1-44" fmla="*/ 0 h 253606"/>
                      <a:gd name="connsiteX2-45" fmla="*/ 150114 w 195303"/>
                      <a:gd name="connsiteY2-46" fmla="*/ 121509 h 253606"/>
                      <a:gd name="connsiteX3-47" fmla="*/ 195303 w 195303"/>
                      <a:gd name="connsiteY3-48" fmla="*/ 248622 h 253606"/>
                      <a:gd name="connsiteX4-49" fmla="*/ 146739 w 195303"/>
                      <a:gd name="connsiteY4-50" fmla="*/ 253606 h 253606"/>
                      <a:gd name="connsiteX0-51" fmla="*/ 195303 w 195303"/>
                      <a:gd name="connsiteY0-52" fmla="*/ 248622 h 248622"/>
                      <a:gd name="connsiteX1-53" fmla="*/ 0 w 195303"/>
                      <a:gd name="connsiteY1-54" fmla="*/ 0 h 248622"/>
                      <a:gd name="connsiteX2-55" fmla="*/ 150114 w 195303"/>
                      <a:gd name="connsiteY2-56" fmla="*/ 121509 h 248622"/>
                      <a:gd name="connsiteX3-57" fmla="*/ 195303 w 195303"/>
                      <a:gd name="connsiteY3-58" fmla="*/ 248622 h 248622"/>
                      <a:gd name="connsiteX0-59" fmla="*/ 195303 w 195303"/>
                      <a:gd name="connsiteY0-60" fmla="*/ 248622 h 248622"/>
                      <a:gd name="connsiteX1-61" fmla="*/ 0 w 195303"/>
                      <a:gd name="connsiteY1-62" fmla="*/ 0 h 248622"/>
                      <a:gd name="connsiteX2-63" fmla="*/ 152524 w 195303"/>
                      <a:gd name="connsiteY2-64" fmla="*/ 125870 h 248622"/>
                      <a:gd name="connsiteX3-65" fmla="*/ 195303 w 195303"/>
                      <a:gd name="connsiteY3-66" fmla="*/ 248622 h 248622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</a:cxnLst>
                    <a:rect l="l" t="t" r="r" b="b"/>
                    <a:pathLst>
                      <a:path w="195303" h="248622">
                        <a:moveTo>
                          <a:pt x="195303" y="248622"/>
                        </a:moveTo>
                        <a:lnTo>
                          <a:pt x="0" y="0"/>
                        </a:lnTo>
                        <a:lnTo>
                          <a:pt x="152524" y="125870"/>
                        </a:lnTo>
                        <a:lnTo>
                          <a:pt x="195303" y="24862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62500" lnSpcReduction="2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46" name="ïṡľíďe"/>
                  <p:cNvSpPr/>
                  <p:nvPr/>
                </p:nvSpPr>
                <p:spPr>
                  <a:xfrm rot="9064593" flipH="1">
                    <a:off x="9034683" y="3460799"/>
                    <a:ext cx="102488" cy="266601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-1" fmla="*/ 119595 w 185599"/>
                      <a:gd name="connsiteY0-2" fmla="*/ 328884 h 328884"/>
                      <a:gd name="connsiteX1-3" fmla="*/ 0 w 185599"/>
                      <a:gd name="connsiteY1-4" fmla="*/ 0 h 328884"/>
                      <a:gd name="connsiteX2-5" fmla="*/ 185599 w 185599"/>
                      <a:gd name="connsiteY2-6" fmla="*/ 328884 h 328884"/>
                      <a:gd name="connsiteX3-7" fmla="*/ 119595 w 185599"/>
                      <a:gd name="connsiteY3-8" fmla="*/ 328884 h 328884"/>
                      <a:gd name="connsiteX0-9" fmla="*/ 119595 w 168159"/>
                      <a:gd name="connsiteY0-10" fmla="*/ 328884 h 328884"/>
                      <a:gd name="connsiteX1-11" fmla="*/ 0 w 168159"/>
                      <a:gd name="connsiteY1-12" fmla="*/ 0 h 328884"/>
                      <a:gd name="connsiteX2-13" fmla="*/ 168159 w 168159"/>
                      <a:gd name="connsiteY2-14" fmla="*/ 323900 h 328884"/>
                      <a:gd name="connsiteX3-15" fmla="*/ 119595 w 168159"/>
                      <a:gd name="connsiteY3-16" fmla="*/ 328884 h 328884"/>
                      <a:gd name="connsiteX0-17" fmla="*/ 119595 w 168159"/>
                      <a:gd name="connsiteY0-18" fmla="*/ 328884 h 328884"/>
                      <a:gd name="connsiteX1-19" fmla="*/ 0 w 168159"/>
                      <a:gd name="connsiteY1-20" fmla="*/ 0 h 328884"/>
                      <a:gd name="connsiteX2-21" fmla="*/ 168159 w 168159"/>
                      <a:gd name="connsiteY2-22" fmla="*/ 323900 h 328884"/>
                      <a:gd name="connsiteX3-23" fmla="*/ 119595 w 168159"/>
                      <a:gd name="connsiteY3-24" fmla="*/ 328884 h 328884"/>
                      <a:gd name="connsiteX0-25" fmla="*/ 0 w 48564"/>
                      <a:gd name="connsiteY0-26" fmla="*/ 132097 h 132097"/>
                      <a:gd name="connsiteX1-27" fmla="*/ 3375 w 48564"/>
                      <a:gd name="connsiteY1-28" fmla="*/ 0 h 132097"/>
                      <a:gd name="connsiteX2-29" fmla="*/ 48564 w 48564"/>
                      <a:gd name="connsiteY2-30" fmla="*/ 127113 h 132097"/>
                      <a:gd name="connsiteX3-31" fmla="*/ 0 w 48564"/>
                      <a:gd name="connsiteY3-32" fmla="*/ 132097 h 132097"/>
                      <a:gd name="connsiteX0-33" fmla="*/ 0 w 48564"/>
                      <a:gd name="connsiteY0-34" fmla="*/ 132097 h 132097"/>
                      <a:gd name="connsiteX1-35" fmla="*/ 2631 w 48564"/>
                      <a:gd name="connsiteY1-36" fmla="*/ 66384 h 132097"/>
                      <a:gd name="connsiteX2-37" fmla="*/ 3375 w 48564"/>
                      <a:gd name="connsiteY2-38" fmla="*/ 0 h 132097"/>
                      <a:gd name="connsiteX3-39" fmla="*/ 48564 w 48564"/>
                      <a:gd name="connsiteY3-40" fmla="*/ 127113 h 132097"/>
                      <a:gd name="connsiteX4" fmla="*/ 0 w 48564"/>
                      <a:gd name="connsiteY4" fmla="*/ 132097 h 132097"/>
                      <a:gd name="connsiteX0-41" fmla="*/ 146739 w 195303"/>
                      <a:gd name="connsiteY0-42" fmla="*/ 253606 h 253606"/>
                      <a:gd name="connsiteX1-43" fmla="*/ 0 w 195303"/>
                      <a:gd name="connsiteY1-44" fmla="*/ 0 h 253606"/>
                      <a:gd name="connsiteX2-45" fmla="*/ 150114 w 195303"/>
                      <a:gd name="connsiteY2-46" fmla="*/ 121509 h 253606"/>
                      <a:gd name="connsiteX3-47" fmla="*/ 195303 w 195303"/>
                      <a:gd name="connsiteY3-48" fmla="*/ 248622 h 253606"/>
                      <a:gd name="connsiteX4-49" fmla="*/ 146739 w 195303"/>
                      <a:gd name="connsiteY4-50" fmla="*/ 253606 h 253606"/>
                      <a:gd name="connsiteX0-51" fmla="*/ 195303 w 195303"/>
                      <a:gd name="connsiteY0-52" fmla="*/ 248622 h 248622"/>
                      <a:gd name="connsiteX1-53" fmla="*/ 0 w 195303"/>
                      <a:gd name="connsiteY1-54" fmla="*/ 0 h 248622"/>
                      <a:gd name="connsiteX2-55" fmla="*/ 150114 w 195303"/>
                      <a:gd name="connsiteY2-56" fmla="*/ 121509 h 248622"/>
                      <a:gd name="connsiteX3-57" fmla="*/ 195303 w 195303"/>
                      <a:gd name="connsiteY3-58" fmla="*/ 248622 h 248622"/>
                      <a:gd name="connsiteX0-59" fmla="*/ 140496 w 140496"/>
                      <a:gd name="connsiteY0-60" fmla="*/ 298833 h 298833"/>
                      <a:gd name="connsiteX1-61" fmla="*/ 0 w 140496"/>
                      <a:gd name="connsiteY1-62" fmla="*/ 0 h 298833"/>
                      <a:gd name="connsiteX2-63" fmla="*/ 95307 w 140496"/>
                      <a:gd name="connsiteY2-64" fmla="*/ 171720 h 298833"/>
                      <a:gd name="connsiteX3-65" fmla="*/ 140496 w 140496"/>
                      <a:gd name="connsiteY3-66" fmla="*/ 298833 h 298833"/>
                      <a:gd name="connsiteX0-67" fmla="*/ 0 w 100400"/>
                      <a:gd name="connsiteY0-68" fmla="*/ 256875 h 256875"/>
                      <a:gd name="connsiteX1-69" fmla="*/ 5093 w 100400"/>
                      <a:gd name="connsiteY1-70" fmla="*/ 0 h 256875"/>
                      <a:gd name="connsiteX2-71" fmla="*/ 100400 w 100400"/>
                      <a:gd name="connsiteY2-72" fmla="*/ 171720 h 256875"/>
                      <a:gd name="connsiteX3-73" fmla="*/ 0 w 100400"/>
                      <a:gd name="connsiteY3-74" fmla="*/ 256875 h 256875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</a:cxnLst>
                    <a:rect l="l" t="t" r="r" b="b"/>
                    <a:pathLst>
                      <a:path w="100400" h="256875">
                        <a:moveTo>
                          <a:pt x="0" y="256875"/>
                        </a:moveTo>
                        <a:lnTo>
                          <a:pt x="5093" y="0"/>
                        </a:lnTo>
                        <a:lnTo>
                          <a:pt x="100400" y="171720"/>
                        </a:lnTo>
                        <a:lnTo>
                          <a:pt x="0" y="2568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70000" lnSpcReduction="2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</p:grpSp>
            <p:sp>
              <p:nvSpPr>
                <p:cNvPr id="40" name="ïŝḻiḋe"/>
                <p:cNvSpPr txBox="1"/>
                <p:nvPr/>
              </p:nvSpPr>
              <p:spPr>
                <a:xfrm>
                  <a:off x="8839442" y="4541634"/>
                  <a:ext cx="701141" cy="793409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lvl1pPr marL="171450" indent="-171450" algn="l" defTabSz="685800" rtl="0" eaLnBrk="1" latinLnBrk="0" hangingPunct="1"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 kern="1200">
                      <a:solidFill>
                        <a:schemeClr val="tx1"/>
                      </a:solidFill>
                    </a:defRPr>
                  </a:lvl1pPr>
                  <a:lvl2pPr marL="5143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</a:defRPr>
                  </a:lvl2pPr>
                  <a:lvl3pPr marL="8572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 kern="1200">
                      <a:solidFill>
                        <a:schemeClr val="tx1"/>
                      </a:solidFill>
                    </a:defRPr>
                  </a:lvl3pPr>
                  <a:lvl4pPr marL="12001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4pPr>
                  <a:lvl5pPr marL="15430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5pPr>
                  <a:lvl6pPr marL="18859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6pPr>
                  <a:lvl7pPr marL="22288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7pPr>
                  <a:lvl8pPr marL="25717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8pPr>
                  <a:lvl9pPr marL="29146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AU" sz="4800" b="1" dirty="0">
                      <a:solidFill>
                        <a:schemeClr val="bg1"/>
                      </a:solidFill>
                    </a:rPr>
                    <a:t>$</a:t>
                  </a:r>
                  <a:endParaRPr lang="en-AU" sz="48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0" name="ïṧļiďe"/>
              <p:cNvGrpSpPr/>
              <p:nvPr/>
            </p:nvGrpSpPr>
            <p:grpSpPr>
              <a:xfrm>
                <a:off x="7077037" y="3182558"/>
                <a:ext cx="1860172" cy="3025736"/>
                <a:chOff x="7077037" y="3182558"/>
                <a:chExt cx="1860172" cy="3025736"/>
              </a:xfrm>
            </p:grpSpPr>
            <p:grpSp>
              <p:nvGrpSpPr>
                <p:cNvPr id="31" name="iṣľíḓe"/>
                <p:cNvGrpSpPr/>
                <p:nvPr/>
              </p:nvGrpSpPr>
              <p:grpSpPr>
                <a:xfrm>
                  <a:off x="7077037" y="3182558"/>
                  <a:ext cx="1860172" cy="3025736"/>
                  <a:chOff x="7077037" y="3182558"/>
                  <a:chExt cx="1860172" cy="3025736"/>
                </a:xfrm>
              </p:grpSpPr>
              <p:sp>
                <p:nvSpPr>
                  <p:cNvPr id="33" name="iṩlîḋé"/>
                  <p:cNvSpPr/>
                  <p:nvPr/>
                </p:nvSpPr>
                <p:spPr>
                  <a:xfrm>
                    <a:off x="7077037" y="4010053"/>
                    <a:ext cx="1860172" cy="2198241"/>
                  </a:xfrm>
                  <a:custGeom>
                    <a:avLst/>
                    <a:gdLst>
                      <a:gd name="connsiteX0" fmla="*/ 461907 w 1404934"/>
                      <a:gd name="connsiteY0" fmla="*/ 1561582 h 1641864"/>
                      <a:gd name="connsiteX1" fmla="*/ 460409 w 1404934"/>
                      <a:gd name="connsiteY1" fmla="*/ 1562298 h 1641864"/>
                      <a:gd name="connsiteX2" fmla="*/ 464264 w 1404934"/>
                      <a:gd name="connsiteY2" fmla="*/ 1564031 h 1641864"/>
                      <a:gd name="connsiteX3" fmla="*/ 633532 w 1404934"/>
                      <a:gd name="connsiteY3" fmla="*/ 0 h 1641864"/>
                      <a:gd name="connsiteX4" fmla="*/ 642264 w 1404934"/>
                      <a:gd name="connsiteY4" fmla="*/ 89 h 1641864"/>
                      <a:gd name="connsiteX5" fmla="*/ 859611 w 1404934"/>
                      <a:gd name="connsiteY5" fmla="*/ 4927 h 1641864"/>
                      <a:gd name="connsiteX6" fmla="*/ 869679 w 1404934"/>
                      <a:gd name="connsiteY6" fmla="*/ 4849 h 1641864"/>
                      <a:gd name="connsiteX7" fmla="*/ 888124 w 1404934"/>
                      <a:gd name="connsiteY7" fmla="*/ 5035 h 1641864"/>
                      <a:gd name="connsiteX8" fmla="*/ 920629 w 1404934"/>
                      <a:gd name="connsiteY8" fmla="*/ 5097 h 1641864"/>
                      <a:gd name="connsiteX9" fmla="*/ 1028230 w 1404934"/>
                      <a:gd name="connsiteY9" fmla="*/ 154932 h 1641864"/>
                      <a:gd name="connsiteX10" fmla="*/ 1403068 w 1404934"/>
                      <a:gd name="connsiteY10" fmla="*/ 1061042 h 1641864"/>
                      <a:gd name="connsiteX11" fmla="*/ 817301 w 1404934"/>
                      <a:gd name="connsiteY11" fmla="*/ 1625687 h 1641864"/>
                      <a:gd name="connsiteX12" fmla="*/ 745274 w 1404934"/>
                      <a:gd name="connsiteY12" fmla="*/ 1632820 h 1641864"/>
                      <a:gd name="connsiteX13" fmla="*/ 710413 w 1404934"/>
                      <a:gd name="connsiteY13" fmla="*/ 1629831 h 1641864"/>
                      <a:gd name="connsiteX14" fmla="*/ 665846 w 1404934"/>
                      <a:gd name="connsiteY14" fmla="*/ 1622274 h 1641864"/>
                      <a:gd name="connsiteX15" fmla="*/ 660377 w 1404934"/>
                      <a:gd name="connsiteY15" fmla="*/ 1624890 h 1641864"/>
                      <a:gd name="connsiteX16" fmla="*/ 710412 w 1404934"/>
                      <a:gd name="connsiteY16" fmla="*/ 1633702 h 1641864"/>
                      <a:gd name="connsiteX17" fmla="*/ 745275 w 1404934"/>
                      <a:gd name="connsiteY17" fmla="*/ 1636691 h 1641864"/>
                      <a:gd name="connsiteX18" fmla="*/ 693045 w 1404934"/>
                      <a:gd name="connsiteY18" fmla="*/ 1641864 h 1641864"/>
                      <a:gd name="connsiteX19" fmla="*/ 327 w 1404934"/>
                      <a:gd name="connsiteY19" fmla="*/ 987094 h 1641864"/>
                      <a:gd name="connsiteX20" fmla="*/ 470498 w 1404934"/>
                      <a:gd name="connsiteY20" fmla="*/ 4261 h 1641864"/>
                      <a:gd name="connsiteX21" fmla="*/ 578637 w 1404934"/>
                      <a:gd name="connsiteY21" fmla="*/ 3616 h 1641864"/>
                      <a:gd name="connsiteX22" fmla="*/ 580705 w 1404934"/>
                      <a:gd name="connsiteY22" fmla="*/ 3620 h 1641864"/>
                      <a:gd name="connsiteX23" fmla="*/ 583039 w 1404934"/>
                      <a:gd name="connsiteY23" fmla="*/ 390 h 1641864"/>
                      <a:gd name="connsiteX0-1" fmla="*/ 464264 w 1404934"/>
                      <a:gd name="connsiteY0-2" fmla="*/ 1564031 h 1641864"/>
                      <a:gd name="connsiteX1-3" fmla="*/ 460409 w 1404934"/>
                      <a:gd name="connsiteY1-4" fmla="*/ 1562298 h 1641864"/>
                      <a:gd name="connsiteX2-5" fmla="*/ 464264 w 1404934"/>
                      <a:gd name="connsiteY2-6" fmla="*/ 1564031 h 1641864"/>
                      <a:gd name="connsiteX3-7" fmla="*/ 633532 w 1404934"/>
                      <a:gd name="connsiteY3-8" fmla="*/ 0 h 1641864"/>
                      <a:gd name="connsiteX4-9" fmla="*/ 642264 w 1404934"/>
                      <a:gd name="connsiteY4-10" fmla="*/ 89 h 1641864"/>
                      <a:gd name="connsiteX5-11" fmla="*/ 859611 w 1404934"/>
                      <a:gd name="connsiteY5-12" fmla="*/ 4927 h 1641864"/>
                      <a:gd name="connsiteX6-13" fmla="*/ 869679 w 1404934"/>
                      <a:gd name="connsiteY6-14" fmla="*/ 4849 h 1641864"/>
                      <a:gd name="connsiteX7-15" fmla="*/ 888124 w 1404934"/>
                      <a:gd name="connsiteY7-16" fmla="*/ 5035 h 1641864"/>
                      <a:gd name="connsiteX8-17" fmla="*/ 920629 w 1404934"/>
                      <a:gd name="connsiteY8-18" fmla="*/ 5097 h 1641864"/>
                      <a:gd name="connsiteX9-19" fmla="*/ 1028230 w 1404934"/>
                      <a:gd name="connsiteY9-20" fmla="*/ 154932 h 1641864"/>
                      <a:gd name="connsiteX10-21" fmla="*/ 1403068 w 1404934"/>
                      <a:gd name="connsiteY10-22" fmla="*/ 1061042 h 1641864"/>
                      <a:gd name="connsiteX11-23" fmla="*/ 817301 w 1404934"/>
                      <a:gd name="connsiteY11-24" fmla="*/ 1625687 h 1641864"/>
                      <a:gd name="connsiteX12-25" fmla="*/ 745274 w 1404934"/>
                      <a:gd name="connsiteY12-26" fmla="*/ 1632820 h 1641864"/>
                      <a:gd name="connsiteX13-27" fmla="*/ 710413 w 1404934"/>
                      <a:gd name="connsiteY13-28" fmla="*/ 1629831 h 1641864"/>
                      <a:gd name="connsiteX14-29" fmla="*/ 665846 w 1404934"/>
                      <a:gd name="connsiteY14-30" fmla="*/ 1622274 h 1641864"/>
                      <a:gd name="connsiteX15-31" fmla="*/ 660377 w 1404934"/>
                      <a:gd name="connsiteY15-32" fmla="*/ 1624890 h 1641864"/>
                      <a:gd name="connsiteX16-33" fmla="*/ 710412 w 1404934"/>
                      <a:gd name="connsiteY16-34" fmla="*/ 1633702 h 1641864"/>
                      <a:gd name="connsiteX17-35" fmla="*/ 745275 w 1404934"/>
                      <a:gd name="connsiteY17-36" fmla="*/ 1636691 h 1641864"/>
                      <a:gd name="connsiteX18-37" fmla="*/ 693045 w 1404934"/>
                      <a:gd name="connsiteY18-38" fmla="*/ 1641864 h 1641864"/>
                      <a:gd name="connsiteX19-39" fmla="*/ 327 w 1404934"/>
                      <a:gd name="connsiteY19-40" fmla="*/ 987094 h 1641864"/>
                      <a:gd name="connsiteX20-41" fmla="*/ 470498 w 1404934"/>
                      <a:gd name="connsiteY20-42" fmla="*/ 4261 h 1641864"/>
                      <a:gd name="connsiteX21-43" fmla="*/ 578637 w 1404934"/>
                      <a:gd name="connsiteY21-44" fmla="*/ 3616 h 1641864"/>
                      <a:gd name="connsiteX22-45" fmla="*/ 580705 w 1404934"/>
                      <a:gd name="connsiteY22-46" fmla="*/ 3620 h 1641864"/>
                      <a:gd name="connsiteX23-47" fmla="*/ 583039 w 1404934"/>
                      <a:gd name="connsiteY23-48" fmla="*/ 390 h 1641864"/>
                      <a:gd name="connsiteX24" fmla="*/ 633532 w 1404934"/>
                      <a:gd name="connsiteY24" fmla="*/ 0 h 1641864"/>
                      <a:gd name="connsiteX0-49" fmla="*/ 633532 w 1404934"/>
                      <a:gd name="connsiteY0-50" fmla="*/ 0 h 1641864"/>
                      <a:gd name="connsiteX1-51" fmla="*/ 642264 w 1404934"/>
                      <a:gd name="connsiteY1-52" fmla="*/ 89 h 1641864"/>
                      <a:gd name="connsiteX2-53" fmla="*/ 859611 w 1404934"/>
                      <a:gd name="connsiteY2-54" fmla="*/ 4927 h 1641864"/>
                      <a:gd name="connsiteX3-55" fmla="*/ 869679 w 1404934"/>
                      <a:gd name="connsiteY3-56" fmla="*/ 4849 h 1641864"/>
                      <a:gd name="connsiteX4-57" fmla="*/ 888124 w 1404934"/>
                      <a:gd name="connsiteY4-58" fmla="*/ 5035 h 1641864"/>
                      <a:gd name="connsiteX5-59" fmla="*/ 920629 w 1404934"/>
                      <a:gd name="connsiteY5-60" fmla="*/ 5097 h 1641864"/>
                      <a:gd name="connsiteX6-61" fmla="*/ 1028230 w 1404934"/>
                      <a:gd name="connsiteY6-62" fmla="*/ 154932 h 1641864"/>
                      <a:gd name="connsiteX7-63" fmla="*/ 1403068 w 1404934"/>
                      <a:gd name="connsiteY7-64" fmla="*/ 1061042 h 1641864"/>
                      <a:gd name="connsiteX8-65" fmla="*/ 817301 w 1404934"/>
                      <a:gd name="connsiteY8-66" fmla="*/ 1625687 h 1641864"/>
                      <a:gd name="connsiteX9-67" fmla="*/ 745274 w 1404934"/>
                      <a:gd name="connsiteY9-68" fmla="*/ 1632820 h 1641864"/>
                      <a:gd name="connsiteX10-69" fmla="*/ 710413 w 1404934"/>
                      <a:gd name="connsiteY10-70" fmla="*/ 1629831 h 1641864"/>
                      <a:gd name="connsiteX11-71" fmla="*/ 665846 w 1404934"/>
                      <a:gd name="connsiteY11-72" fmla="*/ 1622274 h 1641864"/>
                      <a:gd name="connsiteX12-73" fmla="*/ 660377 w 1404934"/>
                      <a:gd name="connsiteY12-74" fmla="*/ 1624890 h 1641864"/>
                      <a:gd name="connsiteX13-75" fmla="*/ 710412 w 1404934"/>
                      <a:gd name="connsiteY13-76" fmla="*/ 1633702 h 1641864"/>
                      <a:gd name="connsiteX14-77" fmla="*/ 745275 w 1404934"/>
                      <a:gd name="connsiteY14-78" fmla="*/ 1636691 h 1641864"/>
                      <a:gd name="connsiteX15-79" fmla="*/ 693045 w 1404934"/>
                      <a:gd name="connsiteY15-80" fmla="*/ 1641864 h 1641864"/>
                      <a:gd name="connsiteX16-81" fmla="*/ 327 w 1404934"/>
                      <a:gd name="connsiteY16-82" fmla="*/ 987094 h 1641864"/>
                      <a:gd name="connsiteX17-83" fmla="*/ 470498 w 1404934"/>
                      <a:gd name="connsiteY17-84" fmla="*/ 4261 h 1641864"/>
                      <a:gd name="connsiteX18-85" fmla="*/ 578637 w 1404934"/>
                      <a:gd name="connsiteY18-86" fmla="*/ 3616 h 1641864"/>
                      <a:gd name="connsiteX19-87" fmla="*/ 580705 w 1404934"/>
                      <a:gd name="connsiteY19-88" fmla="*/ 3620 h 1641864"/>
                      <a:gd name="connsiteX20-89" fmla="*/ 583039 w 1404934"/>
                      <a:gd name="connsiteY20-90" fmla="*/ 390 h 1641864"/>
                      <a:gd name="connsiteX21-91" fmla="*/ 633532 w 1404934"/>
                      <a:gd name="connsiteY21-92" fmla="*/ 0 h 1641864"/>
                      <a:gd name="connsiteX0-93" fmla="*/ 633532 w 1404934"/>
                      <a:gd name="connsiteY0-94" fmla="*/ 0 h 1641864"/>
                      <a:gd name="connsiteX1-95" fmla="*/ 642264 w 1404934"/>
                      <a:gd name="connsiteY1-96" fmla="*/ 89 h 1641864"/>
                      <a:gd name="connsiteX2-97" fmla="*/ 859611 w 1404934"/>
                      <a:gd name="connsiteY2-98" fmla="*/ 4927 h 1641864"/>
                      <a:gd name="connsiteX3-99" fmla="*/ 869679 w 1404934"/>
                      <a:gd name="connsiteY3-100" fmla="*/ 4849 h 1641864"/>
                      <a:gd name="connsiteX4-101" fmla="*/ 888124 w 1404934"/>
                      <a:gd name="connsiteY4-102" fmla="*/ 5035 h 1641864"/>
                      <a:gd name="connsiteX5-103" fmla="*/ 920629 w 1404934"/>
                      <a:gd name="connsiteY5-104" fmla="*/ 5097 h 1641864"/>
                      <a:gd name="connsiteX6-105" fmla="*/ 1028230 w 1404934"/>
                      <a:gd name="connsiteY6-106" fmla="*/ 154932 h 1641864"/>
                      <a:gd name="connsiteX7-107" fmla="*/ 1403068 w 1404934"/>
                      <a:gd name="connsiteY7-108" fmla="*/ 1061042 h 1641864"/>
                      <a:gd name="connsiteX8-109" fmla="*/ 817301 w 1404934"/>
                      <a:gd name="connsiteY8-110" fmla="*/ 1625687 h 1641864"/>
                      <a:gd name="connsiteX9-111" fmla="*/ 745274 w 1404934"/>
                      <a:gd name="connsiteY9-112" fmla="*/ 1632820 h 1641864"/>
                      <a:gd name="connsiteX10-113" fmla="*/ 710413 w 1404934"/>
                      <a:gd name="connsiteY10-114" fmla="*/ 1629831 h 1641864"/>
                      <a:gd name="connsiteX11-115" fmla="*/ 665846 w 1404934"/>
                      <a:gd name="connsiteY11-116" fmla="*/ 1622274 h 1641864"/>
                      <a:gd name="connsiteX12-117" fmla="*/ 710412 w 1404934"/>
                      <a:gd name="connsiteY12-118" fmla="*/ 1633702 h 1641864"/>
                      <a:gd name="connsiteX13-119" fmla="*/ 745275 w 1404934"/>
                      <a:gd name="connsiteY13-120" fmla="*/ 1636691 h 1641864"/>
                      <a:gd name="connsiteX14-121" fmla="*/ 693045 w 1404934"/>
                      <a:gd name="connsiteY14-122" fmla="*/ 1641864 h 1641864"/>
                      <a:gd name="connsiteX15-123" fmla="*/ 327 w 1404934"/>
                      <a:gd name="connsiteY15-124" fmla="*/ 987094 h 1641864"/>
                      <a:gd name="connsiteX16-125" fmla="*/ 470498 w 1404934"/>
                      <a:gd name="connsiteY16-126" fmla="*/ 4261 h 1641864"/>
                      <a:gd name="connsiteX17-127" fmla="*/ 578637 w 1404934"/>
                      <a:gd name="connsiteY17-128" fmla="*/ 3616 h 1641864"/>
                      <a:gd name="connsiteX18-129" fmla="*/ 580705 w 1404934"/>
                      <a:gd name="connsiteY18-130" fmla="*/ 3620 h 1641864"/>
                      <a:gd name="connsiteX19-131" fmla="*/ 583039 w 1404934"/>
                      <a:gd name="connsiteY19-132" fmla="*/ 390 h 1641864"/>
                      <a:gd name="connsiteX20-133" fmla="*/ 633532 w 1404934"/>
                      <a:gd name="connsiteY20-134" fmla="*/ 0 h 1641864"/>
                      <a:gd name="connsiteX0-135" fmla="*/ 633532 w 1404934"/>
                      <a:gd name="connsiteY0-136" fmla="*/ 0 h 1641864"/>
                      <a:gd name="connsiteX1-137" fmla="*/ 642264 w 1404934"/>
                      <a:gd name="connsiteY1-138" fmla="*/ 89 h 1641864"/>
                      <a:gd name="connsiteX2-139" fmla="*/ 859611 w 1404934"/>
                      <a:gd name="connsiteY2-140" fmla="*/ 4927 h 1641864"/>
                      <a:gd name="connsiteX3-141" fmla="*/ 869679 w 1404934"/>
                      <a:gd name="connsiteY3-142" fmla="*/ 4849 h 1641864"/>
                      <a:gd name="connsiteX4-143" fmla="*/ 888124 w 1404934"/>
                      <a:gd name="connsiteY4-144" fmla="*/ 5035 h 1641864"/>
                      <a:gd name="connsiteX5-145" fmla="*/ 920629 w 1404934"/>
                      <a:gd name="connsiteY5-146" fmla="*/ 5097 h 1641864"/>
                      <a:gd name="connsiteX6-147" fmla="*/ 1028230 w 1404934"/>
                      <a:gd name="connsiteY6-148" fmla="*/ 154932 h 1641864"/>
                      <a:gd name="connsiteX7-149" fmla="*/ 1403068 w 1404934"/>
                      <a:gd name="connsiteY7-150" fmla="*/ 1061042 h 1641864"/>
                      <a:gd name="connsiteX8-151" fmla="*/ 817301 w 1404934"/>
                      <a:gd name="connsiteY8-152" fmla="*/ 1625687 h 1641864"/>
                      <a:gd name="connsiteX9-153" fmla="*/ 745274 w 1404934"/>
                      <a:gd name="connsiteY9-154" fmla="*/ 1632820 h 1641864"/>
                      <a:gd name="connsiteX10-155" fmla="*/ 710413 w 1404934"/>
                      <a:gd name="connsiteY10-156" fmla="*/ 1629831 h 1641864"/>
                      <a:gd name="connsiteX11-157" fmla="*/ 710412 w 1404934"/>
                      <a:gd name="connsiteY11-158" fmla="*/ 1633702 h 1641864"/>
                      <a:gd name="connsiteX12-159" fmla="*/ 745275 w 1404934"/>
                      <a:gd name="connsiteY12-160" fmla="*/ 1636691 h 1641864"/>
                      <a:gd name="connsiteX13-161" fmla="*/ 693045 w 1404934"/>
                      <a:gd name="connsiteY13-162" fmla="*/ 1641864 h 1641864"/>
                      <a:gd name="connsiteX14-163" fmla="*/ 327 w 1404934"/>
                      <a:gd name="connsiteY14-164" fmla="*/ 987094 h 1641864"/>
                      <a:gd name="connsiteX15-165" fmla="*/ 470498 w 1404934"/>
                      <a:gd name="connsiteY15-166" fmla="*/ 4261 h 1641864"/>
                      <a:gd name="connsiteX16-167" fmla="*/ 578637 w 1404934"/>
                      <a:gd name="connsiteY16-168" fmla="*/ 3616 h 1641864"/>
                      <a:gd name="connsiteX17-169" fmla="*/ 580705 w 1404934"/>
                      <a:gd name="connsiteY17-170" fmla="*/ 3620 h 1641864"/>
                      <a:gd name="connsiteX18-171" fmla="*/ 583039 w 1404934"/>
                      <a:gd name="connsiteY18-172" fmla="*/ 390 h 1641864"/>
                      <a:gd name="connsiteX19-173" fmla="*/ 633532 w 1404934"/>
                      <a:gd name="connsiteY19-174" fmla="*/ 0 h 1641864"/>
                      <a:gd name="connsiteX0-175" fmla="*/ 633532 w 1404934"/>
                      <a:gd name="connsiteY0-176" fmla="*/ 0 h 1641864"/>
                      <a:gd name="connsiteX1-177" fmla="*/ 642264 w 1404934"/>
                      <a:gd name="connsiteY1-178" fmla="*/ 89 h 1641864"/>
                      <a:gd name="connsiteX2-179" fmla="*/ 859611 w 1404934"/>
                      <a:gd name="connsiteY2-180" fmla="*/ 4927 h 1641864"/>
                      <a:gd name="connsiteX3-181" fmla="*/ 869679 w 1404934"/>
                      <a:gd name="connsiteY3-182" fmla="*/ 4849 h 1641864"/>
                      <a:gd name="connsiteX4-183" fmla="*/ 888124 w 1404934"/>
                      <a:gd name="connsiteY4-184" fmla="*/ 5035 h 1641864"/>
                      <a:gd name="connsiteX5-185" fmla="*/ 920629 w 1404934"/>
                      <a:gd name="connsiteY5-186" fmla="*/ 5097 h 1641864"/>
                      <a:gd name="connsiteX6-187" fmla="*/ 1028230 w 1404934"/>
                      <a:gd name="connsiteY6-188" fmla="*/ 154932 h 1641864"/>
                      <a:gd name="connsiteX7-189" fmla="*/ 1403068 w 1404934"/>
                      <a:gd name="connsiteY7-190" fmla="*/ 1061042 h 1641864"/>
                      <a:gd name="connsiteX8-191" fmla="*/ 817301 w 1404934"/>
                      <a:gd name="connsiteY8-192" fmla="*/ 1625687 h 1641864"/>
                      <a:gd name="connsiteX9-193" fmla="*/ 745274 w 1404934"/>
                      <a:gd name="connsiteY9-194" fmla="*/ 1632820 h 1641864"/>
                      <a:gd name="connsiteX10-195" fmla="*/ 710413 w 1404934"/>
                      <a:gd name="connsiteY10-196" fmla="*/ 1629831 h 1641864"/>
                      <a:gd name="connsiteX11-197" fmla="*/ 745275 w 1404934"/>
                      <a:gd name="connsiteY11-198" fmla="*/ 1636691 h 1641864"/>
                      <a:gd name="connsiteX12-199" fmla="*/ 693045 w 1404934"/>
                      <a:gd name="connsiteY12-200" fmla="*/ 1641864 h 1641864"/>
                      <a:gd name="connsiteX13-201" fmla="*/ 327 w 1404934"/>
                      <a:gd name="connsiteY13-202" fmla="*/ 987094 h 1641864"/>
                      <a:gd name="connsiteX14-203" fmla="*/ 470498 w 1404934"/>
                      <a:gd name="connsiteY14-204" fmla="*/ 4261 h 1641864"/>
                      <a:gd name="connsiteX15-205" fmla="*/ 578637 w 1404934"/>
                      <a:gd name="connsiteY15-206" fmla="*/ 3616 h 1641864"/>
                      <a:gd name="connsiteX16-207" fmla="*/ 580705 w 1404934"/>
                      <a:gd name="connsiteY16-208" fmla="*/ 3620 h 1641864"/>
                      <a:gd name="connsiteX17-209" fmla="*/ 583039 w 1404934"/>
                      <a:gd name="connsiteY17-210" fmla="*/ 390 h 1641864"/>
                      <a:gd name="connsiteX18-211" fmla="*/ 633532 w 1404934"/>
                      <a:gd name="connsiteY18-212" fmla="*/ 0 h 1641864"/>
                      <a:gd name="connsiteX0-213" fmla="*/ 633532 w 1404934"/>
                      <a:gd name="connsiteY0-214" fmla="*/ 0 h 1641864"/>
                      <a:gd name="connsiteX1-215" fmla="*/ 642264 w 1404934"/>
                      <a:gd name="connsiteY1-216" fmla="*/ 89 h 1641864"/>
                      <a:gd name="connsiteX2-217" fmla="*/ 859611 w 1404934"/>
                      <a:gd name="connsiteY2-218" fmla="*/ 4927 h 1641864"/>
                      <a:gd name="connsiteX3-219" fmla="*/ 869679 w 1404934"/>
                      <a:gd name="connsiteY3-220" fmla="*/ 4849 h 1641864"/>
                      <a:gd name="connsiteX4-221" fmla="*/ 888124 w 1404934"/>
                      <a:gd name="connsiteY4-222" fmla="*/ 5035 h 1641864"/>
                      <a:gd name="connsiteX5-223" fmla="*/ 920629 w 1404934"/>
                      <a:gd name="connsiteY5-224" fmla="*/ 5097 h 1641864"/>
                      <a:gd name="connsiteX6-225" fmla="*/ 1028230 w 1404934"/>
                      <a:gd name="connsiteY6-226" fmla="*/ 154932 h 1641864"/>
                      <a:gd name="connsiteX7-227" fmla="*/ 1403068 w 1404934"/>
                      <a:gd name="connsiteY7-228" fmla="*/ 1061042 h 1641864"/>
                      <a:gd name="connsiteX8-229" fmla="*/ 817301 w 1404934"/>
                      <a:gd name="connsiteY8-230" fmla="*/ 1625687 h 1641864"/>
                      <a:gd name="connsiteX9-231" fmla="*/ 745274 w 1404934"/>
                      <a:gd name="connsiteY9-232" fmla="*/ 1632820 h 1641864"/>
                      <a:gd name="connsiteX10-233" fmla="*/ 745275 w 1404934"/>
                      <a:gd name="connsiteY10-234" fmla="*/ 1636691 h 1641864"/>
                      <a:gd name="connsiteX11-235" fmla="*/ 693045 w 1404934"/>
                      <a:gd name="connsiteY11-236" fmla="*/ 1641864 h 1641864"/>
                      <a:gd name="connsiteX12-237" fmla="*/ 327 w 1404934"/>
                      <a:gd name="connsiteY12-238" fmla="*/ 987094 h 1641864"/>
                      <a:gd name="connsiteX13-239" fmla="*/ 470498 w 1404934"/>
                      <a:gd name="connsiteY13-240" fmla="*/ 4261 h 1641864"/>
                      <a:gd name="connsiteX14-241" fmla="*/ 578637 w 1404934"/>
                      <a:gd name="connsiteY14-242" fmla="*/ 3616 h 1641864"/>
                      <a:gd name="connsiteX15-243" fmla="*/ 580705 w 1404934"/>
                      <a:gd name="connsiteY15-244" fmla="*/ 3620 h 1641864"/>
                      <a:gd name="connsiteX16-245" fmla="*/ 583039 w 1404934"/>
                      <a:gd name="connsiteY16-246" fmla="*/ 390 h 1641864"/>
                      <a:gd name="connsiteX17-247" fmla="*/ 633532 w 1404934"/>
                      <a:gd name="connsiteY17-248" fmla="*/ 0 h 1641864"/>
                      <a:gd name="connsiteX0-249" fmla="*/ 633532 w 1404934"/>
                      <a:gd name="connsiteY0-250" fmla="*/ 0 h 1641864"/>
                      <a:gd name="connsiteX1-251" fmla="*/ 642264 w 1404934"/>
                      <a:gd name="connsiteY1-252" fmla="*/ 89 h 1641864"/>
                      <a:gd name="connsiteX2-253" fmla="*/ 859611 w 1404934"/>
                      <a:gd name="connsiteY2-254" fmla="*/ 4927 h 1641864"/>
                      <a:gd name="connsiteX3-255" fmla="*/ 869679 w 1404934"/>
                      <a:gd name="connsiteY3-256" fmla="*/ 4849 h 1641864"/>
                      <a:gd name="connsiteX4-257" fmla="*/ 888124 w 1404934"/>
                      <a:gd name="connsiteY4-258" fmla="*/ 5035 h 1641864"/>
                      <a:gd name="connsiteX5-259" fmla="*/ 920629 w 1404934"/>
                      <a:gd name="connsiteY5-260" fmla="*/ 5097 h 1641864"/>
                      <a:gd name="connsiteX6-261" fmla="*/ 1028230 w 1404934"/>
                      <a:gd name="connsiteY6-262" fmla="*/ 154932 h 1641864"/>
                      <a:gd name="connsiteX7-263" fmla="*/ 1403068 w 1404934"/>
                      <a:gd name="connsiteY7-264" fmla="*/ 1061042 h 1641864"/>
                      <a:gd name="connsiteX8-265" fmla="*/ 817301 w 1404934"/>
                      <a:gd name="connsiteY8-266" fmla="*/ 1625687 h 1641864"/>
                      <a:gd name="connsiteX9-267" fmla="*/ 745274 w 1404934"/>
                      <a:gd name="connsiteY9-268" fmla="*/ 1632820 h 1641864"/>
                      <a:gd name="connsiteX10-269" fmla="*/ 745275 w 1404934"/>
                      <a:gd name="connsiteY10-270" fmla="*/ 1636691 h 1641864"/>
                      <a:gd name="connsiteX11-271" fmla="*/ 693045 w 1404934"/>
                      <a:gd name="connsiteY11-272" fmla="*/ 1641864 h 1641864"/>
                      <a:gd name="connsiteX12-273" fmla="*/ 327 w 1404934"/>
                      <a:gd name="connsiteY12-274" fmla="*/ 987094 h 1641864"/>
                      <a:gd name="connsiteX13-275" fmla="*/ 470498 w 1404934"/>
                      <a:gd name="connsiteY13-276" fmla="*/ 4261 h 1641864"/>
                      <a:gd name="connsiteX14-277" fmla="*/ 578637 w 1404934"/>
                      <a:gd name="connsiteY14-278" fmla="*/ 3616 h 1641864"/>
                      <a:gd name="connsiteX15-279" fmla="*/ 580705 w 1404934"/>
                      <a:gd name="connsiteY15-280" fmla="*/ 3620 h 1641864"/>
                      <a:gd name="connsiteX16-281" fmla="*/ 633532 w 1404934"/>
                      <a:gd name="connsiteY16-282" fmla="*/ 0 h 1641864"/>
                      <a:gd name="connsiteX0-283" fmla="*/ 580705 w 1404934"/>
                      <a:gd name="connsiteY0-284" fmla="*/ 3531 h 1641775"/>
                      <a:gd name="connsiteX1-285" fmla="*/ 642264 w 1404934"/>
                      <a:gd name="connsiteY1-286" fmla="*/ 0 h 1641775"/>
                      <a:gd name="connsiteX2-287" fmla="*/ 859611 w 1404934"/>
                      <a:gd name="connsiteY2-288" fmla="*/ 4838 h 1641775"/>
                      <a:gd name="connsiteX3-289" fmla="*/ 869679 w 1404934"/>
                      <a:gd name="connsiteY3-290" fmla="*/ 4760 h 1641775"/>
                      <a:gd name="connsiteX4-291" fmla="*/ 888124 w 1404934"/>
                      <a:gd name="connsiteY4-292" fmla="*/ 4946 h 1641775"/>
                      <a:gd name="connsiteX5-293" fmla="*/ 920629 w 1404934"/>
                      <a:gd name="connsiteY5-294" fmla="*/ 5008 h 1641775"/>
                      <a:gd name="connsiteX6-295" fmla="*/ 1028230 w 1404934"/>
                      <a:gd name="connsiteY6-296" fmla="*/ 154843 h 1641775"/>
                      <a:gd name="connsiteX7-297" fmla="*/ 1403068 w 1404934"/>
                      <a:gd name="connsiteY7-298" fmla="*/ 1060953 h 1641775"/>
                      <a:gd name="connsiteX8-299" fmla="*/ 817301 w 1404934"/>
                      <a:gd name="connsiteY8-300" fmla="*/ 1625598 h 1641775"/>
                      <a:gd name="connsiteX9-301" fmla="*/ 745274 w 1404934"/>
                      <a:gd name="connsiteY9-302" fmla="*/ 1632731 h 1641775"/>
                      <a:gd name="connsiteX10-303" fmla="*/ 745275 w 1404934"/>
                      <a:gd name="connsiteY10-304" fmla="*/ 1636602 h 1641775"/>
                      <a:gd name="connsiteX11-305" fmla="*/ 693045 w 1404934"/>
                      <a:gd name="connsiteY11-306" fmla="*/ 1641775 h 1641775"/>
                      <a:gd name="connsiteX12-307" fmla="*/ 327 w 1404934"/>
                      <a:gd name="connsiteY12-308" fmla="*/ 987005 h 1641775"/>
                      <a:gd name="connsiteX13-309" fmla="*/ 470498 w 1404934"/>
                      <a:gd name="connsiteY13-310" fmla="*/ 4172 h 1641775"/>
                      <a:gd name="connsiteX14-311" fmla="*/ 578637 w 1404934"/>
                      <a:gd name="connsiteY14-312" fmla="*/ 3527 h 1641775"/>
                      <a:gd name="connsiteX15-313" fmla="*/ 580705 w 1404934"/>
                      <a:gd name="connsiteY15-314" fmla="*/ 3531 h 1641775"/>
                      <a:gd name="connsiteX0-315" fmla="*/ 580705 w 1404934"/>
                      <a:gd name="connsiteY0-316" fmla="*/ 4 h 1638248"/>
                      <a:gd name="connsiteX1-317" fmla="*/ 859611 w 1404934"/>
                      <a:gd name="connsiteY1-318" fmla="*/ 1311 h 1638248"/>
                      <a:gd name="connsiteX2-319" fmla="*/ 869679 w 1404934"/>
                      <a:gd name="connsiteY2-320" fmla="*/ 1233 h 1638248"/>
                      <a:gd name="connsiteX3-321" fmla="*/ 888124 w 1404934"/>
                      <a:gd name="connsiteY3-322" fmla="*/ 1419 h 1638248"/>
                      <a:gd name="connsiteX4-323" fmla="*/ 920629 w 1404934"/>
                      <a:gd name="connsiteY4-324" fmla="*/ 1481 h 1638248"/>
                      <a:gd name="connsiteX5-325" fmla="*/ 1028230 w 1404934"/>
                      <a:gd name="connsiteY5-326" fmla="*/ 151316 h 1638248"/>
                      <a:gd name="connsiteX6-327" fmla="*/ 1403068 w 1404934"/>
                      <a:gd name="connsiteY6-328" fmla="*/ 1057426 h 1638248"/>
                      <a:gd name="connsiteX7-329" fmla="*/ 817301 w 1404934"/>
                      <a:gd name="connsiteY7-330" fmla="*/ 1622071 h 1638248"/>
                      <a:gd name="connsiteX8-331" fmla="*/ 745274 w 1404934"/>
                      <a:gd name="connsiteY8-332" fmla="*/ 1629204 h 1638248"/>
                      <a:gd name="connsiteX9-333" fmla="*/ 745275 w 1404934"/>
                      <a:gd name="connsiteY9-334" fmla="*/ 1633075 h 1638248"/>
                      <a:gd name="connsiteX10-335" fmla="*/ 693045 w 1404934"/>
                      <a:gd name="connsiteY10-336" fmla="*/ 1638248 h 1638248"/>
                      <a:gd name="connsiteX11-337" fmla="*/ 327 w 1404934"/>
                      <a:gd name="connsiteY11-338" fmla="*/ 983478 h 1638248"/>
                      <a:gd name="connsiteX12-339" fmla="*/ 470498 w 1404934"/>
                      <a:gd name="connsiteY12-340" fmla="*/ 645 h 1638248"/>
                      <a:gd name="connsiteX13-341" fmla="*/ 578637 w 1404934"/>
                      <a:gd name="connsiteY13-342" fmla="*/ 0 h 1638248"/>
                      <a:gd name="connsiteX14-343" fmla="*/ 580705 w 1404934"/>
                      <a:gd name="connsiteY14-344" fmla="*/ 4 h 1638248"/>
                      <a:gd name="connsiteX0-345" fmla="*/ 578637 w 1404934"/>
                      <a:gd name="connsiteY0-346" fmla="*/ 0 h 1638248"/>
                      <a:gd name="connsiteX1-347" fmla="*/ 859611 w 1404934"/>
                      <a:gd name="connsiteY1-348" fmla="*/ 1311 h 1638248"/>
                      <a:gd name="connsiteX2-349" fmla="*/ 869679 w 1404934"/>
                      <a:gd name="connsiteY2-350" fmla="*/ 1233 h 1638248"/>
                      <a:gd name="connsiteX3-351" fmla="*/ 888124 w 1404934"/>
                      <a:gd name="connsiteY3-352" fmla="*/ 1419 h 1638248"/>
                      <a:gd name="connsiteX4-353" fmla="*/ 920629 w 1404934"/>
                      <a:gd name="connsiteY4-354" fmla="*/ 1481 h 1638248"/>
                      <a:gd name="connsiteX5-355" fmla="*/ 1028230 w 1404934"/>
                      <a:gd name="connsiteY5-356" fmla="*/ 151316 h 1638248"/>
                      <a:gd name="connsiteX6-357" fmla="*/ 1403068 w 1404934"/>
                      <a:gd name="connsiteY6-358" fmla="*/ 1057426 h 1638248"/>
                      <a:gd name="connsiteX7-359" fmla="*/ 817301 w 1404934"/>
                      <a:gd name="connsiteY7-360" fmla="*/ 1622071 h 1638248"/>
                      <a:gd name="connsiteX8-361" fmla="*/ 745274 w 1404934"/>
                      <a:gd name="connsiteY8-362" fmla="*/ 1629204 h 1638248"/>
                      <a:gd name="connsiteX9-363" fmla="*/ 745275 w 1404934"/>
                      <a:gd name="connsiteY9-364" fmla="*/ 1633075 h 1638248"/>
                      <a:gd name="connsiteX10-365" fmla="*/ 693045 w 1404934"/>
                      <a:gd name="connsiteY10-366" fmla="*/ 1638248 h 1638248"/>
                      <a:gd name="connsiteX11-367" fmla="*/ 327 w 1404934"/>
                      <a:gd name="connsiteY11-368" fmla="*/ 983478 h 1638248"/>
                      <a:gd name="connsiteX12-369" fmla="*/ 470498 w 1404934"/>
                      <a:gd name="connsiteY12-370" fmla="*/ 645 h 1638248"/>
                      <a:gd name="connsiteX13-371" fmla="*/ 578637 w 1404934"/>
                      <a:gd name="connsiteY13-372" fmla="*/ 0 h 1638248"/>
                      <a:gd name="connsiteX0-373" fmla="*/ 470498 w 1404934"/>
                      <a:gd name="connsiteY0-374" fmla="*/ 0 h 1637603"/>
                      <a:gd name="connsiteX1-375" fmla="*/ 859611 w 1404934"/>
                      <a:gd name="connsiteY1-376" fmla="*/ 666 h 1637603"/>
                      <a:gd name="connsiteX2-377" fmla="*/ 869679 w 1404934"/>
                      <a:gd name="connsiteY2-378" fmla="*/ 588 h 1637603"/>
                      <a:gd name="connsiteX3-379" fmla="*/ 888124 w 1404934"/>
                      <a:gd name="connsiteY3-380" fmla="*/ 774 h 1637603"/>
                      <a:gd name="connsiteX4-381" fmla="*/ 920629 w 1404934"/>
                      <a:gd name="connsiteY4-382" fmla="*/ 836 h 1637603"/>
                      <a:gd name="connsiteX5-383" fmla="*/ 1028230 w 1404934"/>
                      <a:gd name="connsiteY5-384" fmla="*/ 150671 h 1637603"/>
                      <a:gd name="connsiteX6-385" fmla="*/ 1403068 w 1404934"/>
                      <a:gd name="connsiteY6-386" fmla="*/ 1056781 h 1637603"/>
                      <a:gd name="connsiteX7-387" fmla="*/ 817301 w 1404934"/>
                      <a:gd name="connsiteY7-388" fmla="*/ 1621426 h 1637603"/>
                      <a:gd name="connsiteX8-389" fmla="*/ 745274 w 1404934"/>
                      <a:gd name="connsiteY8-390" fmla="*/ 1628559 h 1637603"/>
                      <a:gd name="connsiteX9-391" fmla="*/ 745275 w 1404934"/>
                      <a:gd name="connsiteY9-392" fmla="*/ 1632430 h 1637603"/>
                      <a:gd name="connsiteX10-393" fmla="*/ 693045 w 1404934"/>
                      <a:gd name="connsiteY10-394" fmla="*/ 1637603 h 1637603"/>
                      <a:gd name="connsiteX11-395" fmla="*/ 327 w 1404934"/>
                      <a:gd name="connsiteY11-396" fmla="*/ 982833 h 1637603"/>
                      <a:gd name="connsiteX12-397" fmla="*/ 470498 w 1404934"/>
                      <a:gd name="connsiteY12-398" fmla="*/ 0 h 1637603"/>
                      <a:gd name="connsiteX0-399" fmla="*/ 470498 w 1404934"/>
                      <a:gd name="connsiteY0-400" fmla="*/ 0 h 1637603"/>
                      <a:gd name="connsiteX1-401" fmla="*/ 859611 w 1404934"/>
                      <a:gd name="connsiteY1-402" fmla="*/ 666 h 1637603"/>
                      <a:gd name="connsiteX2-403" fmla="*/ 888124 w 1404934"/>
                      <a:gd name="connsiteY2-404" fmla="*/ 774 h 1637603"/>
                      <a:gd name="connsiteX3-405" fmla="*/ 920629 w 1404934"/>
                      <a:gd name="connsiteY3-406" fmla="*/ 836 h 1637603"/>
                      <a:gd name="connsiteX4-407" fmla="*/ 1028230 w 1404934"/>
                      <a:gd name="connsiteY4-408" fmla="*/ 150671 h 1637603"/>
                      <a:gd name="connsiteX5-409" fmla="*/ 1403068 w 1404934"/>
                      <a:gd name="connsiteY5-410" fmla="*/ 1056781 h 1637603"/>
                      <a:gd name="connsiteX6-411" fmla="*/ 817301 w 1404934"/>
                      <a:gd name="connsiteY6-412" fmla="*/ 1621426 h 1637603"/>
                      <a:gd name="connsiteX7-413" fmla="*/ 745274 w 1404934"/>
                      <a:gd name="connsiteY7-414" fmla="*/ 1628559 h 1637603"/>
                      <a:gd name="connsiteX8-415" fmla="*/ 745275 w 1404934"/>
                      <a:gd name="connsiteY8-416" fmla="*/ 1632430 h 1637603"/>
                      <a:gd name="connsiteX9-417" fmla="*/ 693045 w 1404934"/>
                      <a:gd name="connsiteY9-418" fmla="*/ 1637603 h 1637603"/>
                      <a:gd name="connsiteX10-419" fmla="*/ 327 w 1404934"/>
                      <a:gd name="connsiteY10-420" fmla="*/ 982833 h 1637603"/>
                      <a:gd name="connsiteX11-421" fmla="*/ 470498 w 1404934"/>
                      <a:gd name="connsiteY11-422" fmla="*/ 0 h 1637603"/>
                      <a:gd name="connsiteX0-423" fmla="*/ 470498 w 1404934"/>
                      <a:gd name="connsiteY0-424" fmla="*/ 0 h 1637603"/>
                      <a:gd name="connsiteX1-425" fmla="*/ 888124 w 1404934"/>
                      <a:gd name="connsiteY1-426" fmla="*/ 774 h 1637603"/>
                      <a:gd name="connsiteX2-427" fmla="*/ 920629 w 1404934"/>
                      <a:gd name="connsiteY2-428" fmla="*/ 836 h 1637603"/>
                      <a:gd name="connsiteX3-429" fmla="*/ 1028230 w 1404934"/>
                      <a:gd name="connsiteY3-430" fmla="*/ 150671 h 1637603"/>
                      <a:gd name="connsiteX4-431" fmla="*/ 1403068 w 1404934"/>
                      <a:gd name="connsiteY4-432" fmla="*/ 1056781 h 1637603"/>
                      <a:gd name="connsiteX5-433" fmla="*/ 817301 w 1404934"/>
                      <a:gd name="connsiteY5-434" fmla="*/ 1621426 h 1637603"/>
                      <a:gd name="connsiteX6-435" fmla="*/ 745274 w 1404934"/>
                      <a:gd name="connsiteY6-436" fmla="*/ 1628559 h 1637603"/>
                      <a:gd name="connsiteX7-437" fmla="*/ 745275 w 1404934"/>
                      <a:gd name="connsiteY7-438" fmla="*/ 1632430 h 1637603"/>
                      <a:gd name="connsiteX8-439" fmla="*/ 693045 w 1404934"/>
                      <a:gd name="connsiteY8-440" fmla="*/ 1637603 h 1637603"/>
                      <a:gd name="connsiteX9-441" fmla="*/ 327 w 1404934"/>
                      <a:gd name="connsiteY9-442" fmla="*/ 982833 h 1637603"/>
                      <a:gd name="connsiteX10-443" fmla="*/ 470498 w 1404934"/>
                      <a:gd name="connsiteY10-444" fmla="*/ 0 h 1637603"/>
                      <a:gd name="connsiteX0-445" fmla="*/ 470498 w 1404934"/>
                      <a:gd name="connsiteY0-446" fmla="*/ 0 h 1637603"/>
                      <a:gd name="connsiteX1-447" fmla="*/ 920629 w 1404934"/>
                      <a:gd name="connsiteY1-448" fmla="*/ 836 h 1637603"/>
                      <a:gd name="connsiteX2-449" fmla="*/ 1028230 w 1404934"/>
                      <a:gd name="connsiteY2-450" fmla="*/ 150671 h 1637603"/>
                      <a:gd name="connsiteX3-451" fmla="*/ 1403068 w 1404934"/>
                      <a:gd name="connsiteY3-452" fmla="*/ 1056781 h 1637603"/>
                      <a:gd name="connsiteX4-453" fmla="*/ 817301 w 1404934"/>
                      <a:gd name="connsiteY4-454" fmla="*/ 1621426 h 1637603"/>
                      <a:gd name="connsiteX5-455" fmla="*/ 745274 w 1404934"/>
                      <a:gd name="connsiteY5-456" fmla="*/ 1628559 h 1637603"/>
                      <a:gd name="connsiteX6-457" fmla="*/ 745275 w 1404934"/>
                      <a:gd name="connsiteY6-458" fmla="*/ 1632430 h 1637603"/>
                      <a:gd name="connsiteX7-459" fmla="*/ 693045 w 1404934"/>
                      <a:gd name="connsiteY7-460" fmla="*/ 1637603 h 1637603"/>
                      <a:gd name="connsiteX8-461" fmla="*/ 327 w 1404934"/>
                      <a:gd name="connsiteY8-462" fmla="*/ 982833 h 1637603"/>
                      <a:gd name="connsiteX9-463" fmla="*/ 470498 w 1404934"/>
                      <a:gd name="connsiteY9-464" fmla="*/ 0 h 1637603"/>
                      <a:gd name="connsiteX0-465" fmla="*/ 470498 w 1404934"/>
                      <a:gd name="connsiteY0-466" fmla="*/ 0 h 1683754"/>
                      <a:gd name="connsiteX1-467" fmla="*/ 920629 w 1404934"/>
                      <a:gd name="connsiteY1-468" fmla="*/ 836 h 1683754"/>
                      <a:gd name="connsiteX2-469" fmla="*/ 1028230 w 1404934"/>
                      <a:gd name="connsiteY2-470" fmla="*/ 150671 h 1683754"/>
                      <a:gd name="connsiteX3-471" fmla="*/ 1403068 w 1404934"/>
                      <a:gd name="connsiteY3-472" fmla="*/ 1056781 h 1683754"/>
                      <a:gd name="connsiteX4-473" fmla="*/ 817301 w 1404934"/>
                      <a:gd name="connsiteY4-474" fmla="*/ 1621426 h 1683754"/>
                      <a:gd name="connsiteX5-475" fmla="*/ 745274 w 1404934"/>
                      <a:gd name="connsiteY5-476" fmla="*/ 1628559 h 1683754"/>
                      <a:gd name="connsiteX6-477" fmla="*/ 693045 w 1404934"/>
                      <a:gd name="connsiteY6-478" fmla="*/ 1637603 h 1683754"/>
                      <a:gd name="connsiteX7-479" fmla="*/ 327 w 1404934"/>
                      <a:gd name="connsiteY7-480" fmla="*/ 982833 h 1683754"/>
                      <a:gd name="connsiteX8-481" fmla="*/ 470498 w 1404934"/>
                      <a:gd name="connsiteY8-482" fmla="*/ 0 h 1683754"/>
                      <a:gd name="connsiteX0-483" fmla="*/ 470498 w 1404934"/>
                      <a:gd name="connsiteY0-484" fmla="*/ 0 h 1637603"/>
                      <a:gd name="connsiteX1-485" fmla="*/ 920629 w 1404934"/>
                      <a:gd name="connsiteY1-486" fmla="*/ 836 h 1637603"/>
                      <a:gd name="connsiteX2-487" fmla="*/ 1028230 w 1404934"/>
                      <a:gd name="connsiteY2-488" fmla="*/ 150671 h 1637603"/>
                      <a:gd name="connsiteX3-489" fmla="*/ 1403068 w 1404934"/>
                      <a:gd name="connsiteY3-490" fmla="*/ 1056781 h 1637603"/>
                      <a:gd name="connsiteX4-491" fmla="*/ 817301 w 1404934"/>
                      <a:gd name="connsiteY4-492" fmla="*/ 1621426 h 1637603"/>
                      <a:gd name="connsiteX5-493" fmla="*/ 693045 w 1404934"/>
                      <a:gd name="connsiteY5-494" fmla="*/ 1637603 h 1637603"/>
                      <a:gd name="connsiteX6-495" fmla="*/ 327 w 1404934"/>
                      <a:gd name="connsiteY6-496" fmla="*/ 982833 h 1637603"/>
                      <a:gd name="connsiteX7-497" fmla="*/ 470498 w 1404934"/>
                      <a:gd name="connsiteY7-498" fmla="*/ 0 h 1637603"/>
                      <a:gd name="connsiteX0-499" fmla="*/ 470498 w 1412889"/>
                      <a:gd name="connsiteY0-500" fmla="*/ 0 h 1637923"/>
                      <a:gd name="connsiteX1-501" fmla="*/ 920629 w 1412889"/>
                      <a:gd name="connsiteY1-502" fmla="*/ 836 h 1637923"/>
                      <a:gd name="connsiteX2-503" fmla="*/ 1028230 w 1412889"/>
                      <a:gd name="connsiteY2-504" fmla="*/ 150671 h 1637923"/>
                      <a:gd name="connsiteX3-505" fmla="*/ 1403068 w 1412889"/>
                      <a:gd name="connsiteY3-506" fmla="*/ 1056781 h 1637923"/>
                      <a:gd name="connsiteX4-507" fmla="*/ 693045 w 1412889"/>
                      <a:gd name="connsiteY4-508" fmla="*/ 1637603 h 1637923"/>
                      <a:gd name="connsiteX5-509" fmla="*/ 327 w 1412889"/>
                      <a:gd name="connsiteY5-510" fmla="*/ 982833 h 1637923"/>
                      <a:gd name="connsiteX6-511" fmla="*/ 470498 w 1412889"/>
                      <a:gd name="connsiteY6-512" fmla="*/ 0 h 1637923"/>
                      <a:gd name="connsiteX0-513" fmla="*/ 470498 w 1412889"/>
                      <a:gd name="connsiteY0-514" fmla="*/ 0 h 1637603"/>
                      <a:gd name="connsiteX1-515" fmla="*/ 920629 w 1412889"/>
                      <a:gd name="connsiteY1-516" fmla="*/ 836 h 1637603"/>
                      <a:gd name="connsiteX2-517" fmla="*/ 1028230 w 1412889"/>
                      <a:gd name="connsiteY2-518" fmla="*/ 150671 h 1637603"/>
                      <a:gd name="connsiteX3-519" fmla="*/ 1403068 w 1412889"/>
                      <a:gd name="connsiteY3-520" fmla="*/ 1056781 h 1637603"/>
                      <a:gd name="connsiteX4-521" fmla="*/ 693045 w 1412889"/>
                      <a:gd name="connsiteY4-522" fmla="*/ 1637603 h 1637603"/>
                      <a:gd name="connsiteX5-523" fmla="*/ 327 w 1412889"/>
                      <a:gd name="connsiteY5-524" fmla="*/ 982833 h 1637603"/>
                      <a:gd name="connsiteX6-525" fmla="*/ 470498 w 1412889"/>
                      <a:gd name="connsiteY6-526" fmla="*/ 0 h 1637603"/>
                      <a:gd name="connsiteX0-527" fmla="*/ 470498 w 1412889"/>
                      <a:gd name="connsiteY0-528" fmla="*/ 0 h 1637603"/>
                      <a:gd name="connsiteX1-529" fmla="*/ 920629 w 1412889"/>
                      <a:gd name="connsiteY1-530" fmla="*/ 836 h 1637603"/>
                      <a:gd name="connsiteX2-531" fmla="*/ 1028230 w 1412889"/>
                      <a:gd name="connsiteY2-532" fmla="*/ 150671 h 1637603"/>
                      <a:gd name="connsiteX3-533" fmla="*/ 1403068 w 1412889"/>
                      <a:gd name="connsiteY3-534" fmla="*/ 1056781 h 1637603"/>
                      <a:gd name="connsiteX4-535" fmla="*/ 693045 w 1412889"/>
                      <a:gd name="connsiteY4-536" fmla="*/ 1637603 h 1637603"/>
                      <a:gd name="connsiteX5-537" fmla="*/ 327 w 1412889"/>
                      <a:gd name="connsiteY5-538" fmla="*/ 982833 h 1637603"/>
                      <a:gd name="connsiteX6-539" fmla="*/ 470498 w 1412889"/>
                      <a:gd name="connsiteY6-540" fmla="*/ 0 h 1637603"/>
                      <a:gd name="connsiteX0-541" fmla="*/ 470498 w 1408919"/>
                      <a:gd name="connsiteY0-542" fmla="*/ 0 h 1637603"/>
                      <a:gd name="connsiteX1-543" fmla="*/ 920629 w 1408919"/>
                      <a:gd name="connsiteY1-544" fmla="*/ 836 h 1637603"/>
                      <a:gd name="connsiteX2-545" fmla="*/ 1028230 w 1408919"/>
                      <a:gd name="connsiteY2-546" fmla="*/ 150671 h 1637603"/>
                      <a:gd name="connsiteX3-547" fmla="*/ 1403068 w 1408919"/>
                      <a:gd name="connsiteY3-548" fmla="*/ 1056781 h 1637603"/>
                      <a:gd name="connsiteX4-549" fmla="*/ 693045 w 1408919"/>
                      <a:gd name="connsiteY4-550" fmla="*/ 1637603 h 1637603"/>
                      <a:gd name="connsiteX5-551" fmla="*/ 327 w 1408919"/>
                      <a:gd name="connsiteY5-552" fmla="*/ 982833 h 1637603"/>
                      <a:gd name="connsiteX6-553" fmla="*/ 470498 w 1408919"/>
                      <a:gd name="connsiteY6-554" fmla="*/ 0 h 1637603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  <a:cxn ang="0">
                        <a:pos x="connsiteX5-11" y="connsiteY5-12"/>
                      </a:cxn>
                      <a:cxn ang="0">
                        <a:pos x="connsiteX6-13" y="connsiteY6-14"/>
                      </a:cxn>
                    </a:cxnLst>
                    <a:rect l="l" t="t" r="r" b="b"/>
                    <a:pathLst>
                      <a:path w="1408919" h="1637603">
                        <a:moveTo>
                          <a:pt x="470498" y="0"/>
                        </a:moveTo>
                        <a:lnTo>
                          <a:pt x="920629" y="836"/>
                        </a:lnTo>
                        <a:lnTo>
                          <a:pt x="1028230" y="150671"/>
                        </a:lnTo>
                        <a:cubicBezTo>
                          <a:pt x="1268780" y="492095"/>
                          <a:pt x="1443594" y="808959"/>
                          <a:pt x="1403068" y="1056781"/>
                        </a:cubicBezTo>
                        <a:cubicBezTo>
                          <a:pt x="1362542" y="1304603"/>
                          <a:pt x="1181447" y="1607687"/>
                          <a:pt x="693045" y="1637603"/>
                        </a:cubicBezTo>
                        <a:cubicBezTo>
                          <a:pt x="461599" y="1626977"/>
                          <a:pt x="25694" y="1544153"/>
                          <a:pt x="327" y="982833"/>
                        </a:cubicBezTo>
                        <a:cubicBezTo>
                          <a:pt x="-10973" y="548122"/>
                          <a:pt x="272795" y="288164"/>
                          <a:pt x="470498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34" name="îṥļîďè"/>
                  <p:cNvSpPr/>
                  <p:nvPr/>
                </p:nvSpPr>
                <p:spPr>
                  <a:xfrm>
                    <a:off x="7695779" y="3582114"/>
                    <a:ext cx="1130090" cy="508346"/>
                  </a:xfrm>
                  <a:custGeom>
                    <a:avLst/>
                    <a:gdLst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754470 w 813575"/>
                      <a:gd name="connsiteY3" fmla="*/ 0 h 359952"/>
                      <a:gd name="connsiteX4" fmla="*/ 813575 w 813575"/>
                      <a:gd name="connsiteY4" fmla="*/ 63104 h 359952"/>
                      <a:gd name="connsiteX5" fmla="*/ 677979 w 813575"/>
                      <a:gd name="connsiteY5" fmla="*/ 134209 h 359952"/>
                      <a:gd name="connsiteX6" fmla="*/ 451952 w 813575"/>
                      <a:gd name="connsiteY6" fmla="*/ 192967 h 359952"/>
                      <a:gd name="connsiteX7" fmla="*/ 447885 w 813575"/>
                      <a:gd name="connsiteY7" fmla="*/ 194508 h 359952"/>
                      <a:gd name="connsiteX8" fmla="*/ 454205 w 813575"/>
                      <a:gd name="connsiteY8" fmla="*/ 194498 h 359952"/>
                      <a:gd name="connsiteX9" fmla="*/ 577761 w 813575"/>
                      <a:gd name="connsiteY9" fmla="*/ 201824 h 359952"/>
                      <a:gd name="connsiteX10" fmla="*/ 793638 w 813575"/>
                      <a:gd name="connsiteY10" fmla="*/ 273694 h 359952"/>
                      <a:gd name="connsiteX11" fmla="*/ 794913 w 813575"/>
                      <a:gd name="connsiteY11" fmla="*/ 359952 h 359952"/>
                      <a:gd name="connsiteX12" fmla="*/ 647385 w 813575"/>
                      <a:gd name="connsiteY12" fmla="*/ 324697 h 359952"/>
                      <a:gd name="connsiteX13" fmla="*/ 441503 w 813575"/>
                      <a:gd name="connsiteY13" fmla="*/ 220904 h 359952"/>
                      <a:gd name="connsiteX14" fmla="*/ 434139 w 813575"/>
                      <a:gd name="connsiteY14" fmla="*/ 218156 h 359952"/>
                      <a:gd name="connsiteX15" fmla="*/ 438079 w 813575"/>
                      <a:gd name="connsiteY15" fmla="*/ 227669 h 359952"/>
                      <a:gd name="connsiteX16" fmla="*/ 438078 w 813575"/>
                      <a:gd name="connsiteY16" fmla="*/ 227669 h 359952"/>
                      <a:gd name="connsiteX17" fmla="*/ 393972 w 813575"/>
                      <a:gd name="connsiteY17" fmla="*/ 271775 h 359952"/>
                      <a:gd name="connsiteX18" fmla="*/ 44106 w 813575"/>
                      <a:gd name="connsiteY18" fmla="*/ 271774 h 359952"/>
                      <a:gd name="connsiteX19" fmla="*/ 12918 w 813575"/>
                      <a:gd name="connsiteY19" fmla="*/ 258856 h 359952"/>
                      <a:gd name="connsiteX20" fmla="*/ 0 w 813575"/>
                      <a:gd name="connsiteY20" fmla="*/ 227669 h 359952"/>
                      <a:gd name="connsiteX21" fmla="*/ 12918 w 813575"/>
                      <a:gd name="connsiteY21" fmla="*/ 196482 h 359952"/>
                      <a:gd name="connsiteX22" fmla="*/ 44106 w 813575"/>
                      <a:gd name="connsiteY22" fmla="*/ 183563 h 359952"/>
                      <a:gd name="connsiteX23" fmla="*/ 393973 w 813575"/>
                      <a:gd name="connsiteY23" fmla="*/ 183563 h 359952"/>
                      <a:gd name="connsiteX24" fmla="*/ 415151 w 813575"/>
                      <a:gd name="connsiteY24" fmla="*/ 192335 h 359952"/>
                      <a:gd name="connsiteX25" fmla="*/ 413741 w 813575"/>
                      <a:gd name="connsiteY25" fmla="*/ 191225 h 359952"/>
                      <a:gd name="connsiteX26" fmla="*/ 542382 w 813575"/>
                      <a:gd name="connsiteY26" fmla="*/ 89012 h 359952"/>
                      <a:gd name="connsiteX27" fmla="*/ 754470 w 813575"/>
                      <a:gd name="connsiteY27" fmla="*/ 0 h 359952"/>
                      <a:gd name="connsiteX0-1" fmla="*/ 0 w 813575"/>
                      <a:gd name="connsiteY0-2" fmla="*/ 227668 h 359952"/>
                      <a:gd name="connsiteX1-3" fmla="*/ 0 w 813575"/>
                      <a:gd name="connsiteY1-4" fmla="*/ 227669 h 359952"/>
                      <a:gd name="connsiteX2-5" fmla="*/ 0 w 813575"/>
                      <a:gd name="connsiteY2-6" fmla="*/ 227669 h 359952"/>
                      <a:gd name="connsiteX3-7" fmla="*/ 0 w 813575"/>
                      <a:gd name="connsiteY3-8" fmla="*/ 227668 h 359952"/>
                      <a:gd name="connsiteX4-9" fmla="*/ 754470 w 813575"/>
                      <a:gd name="connsiteY4-10" fmla="*/ 0 h 359952"/>
                      <a:gd name="connsiteX5-11" fmla="*/ 813575 w 813575"/>
                      <a:gd name="connsiteY5-12" fmla="*/ 63104 h 359952"/>
                      <a:gd name="connsiteX6-13" fmla="*/ 677979 w 813575"/>
                      <a:gd name="connsiteY6-14" fmla="*/ 134209 h 359952"/>
                      <a:gd name="connsiteX7-15" fmla="*/ 451952 w 813575"/>
                      <a:gd name="connsiteY7-16" fmla="*/ 192967 h 359952"/>
                      <a:gd name="connsiteX8-17" fmla="*/ 447885 w 813575"/>
                      <a:gd name="connsiteY8-18" fmla="*/ 194508 h 359952"/>
                      <a:gd name="connsiteX9-19" fmla="*/ 454205 w 813575"/>
                      <a:gd name="connsiteY9-20" fmla="*/ 194498 h 359952"/>
                      <a:gd name="connsiteX10-21" fmla="*/ 577761 w 813575"/>
                      <a:gd name="connsiteY10-22" fmla="*/ 201824 h 359952"/>
                      <a:gd name="connsiteX11-23" fmla="*/ 793638 w 813575"/>
                      <a:gd name="connsiteY11-24" fmla="*/ 273694 h 359952"/>
                      <a:gd name="connsiteX12-25" fmla="*/ 794913 w 813575"/>
                      <a:gd name="connsiteY12-26" fmla="*/ 359952 h 359952"/>
                      <a:gd name="connsiteX13-27" fmla="*/ 647385 w 813575"/>
                      <a:gd name="connsiteY13-28" fmla="*/ 324697 h 359952"/>
                      <a:gd name="connsiteX14-29" fmla="*/ 441503 w 813575"/>
                      <a:gd name="connsiteY14-30" fmla="*/ 220904 h 359952"/>
                      <a:gd name="connsiteX15-31" fmla="*/ 434139 w 813575"/>
                      <a:gd name="connsiteY15-32" fmla="*/ 218156 h 359952"/>
                      <a:gd name="connsiteX16-33" fmla="*/ 438079 w 813575"/>
                      <a:gd name="connsiteY16-34" fmla="*/ 227669 h 359952"/>
                      <a:gd name="connsiteX17-35" fmla="*/ 438078 w 813575"/>
                      <a:gd name="connsiteY17-36" fmla="*/ 227669 h 359952"/>
                      <a:gd name="connsiteX18-37" fmla="*/ 393972 w 813575"/>
                      <a:gd name="connsiteY18-38" fmla="*/ 271775 h 359952"/>
                      <a:gd name="connsiteX19-39" fmla="*/ 44106 w 813575"/>
                      <a:gd name="connsiteY19-40" fmla="*/ 271774 h 359952"/>
                      <a:gd name="connsiteX20-41" fmla="*/ 12918 w 813575"/>
                      <a:gd name="connsiteY20-42" fmla="*/ 258856 h 359952"/>
                      <a:gd name="connsiteX21-43" fmla="*/ 0 w 813575"/>
                      <a:gd name="connsiteY21-44" fmla="*/ 227669 h 359952"/>
                      <a:gd name="connsiteX22-45" fmla="*/ 12918 w 813575"/>
                      <a:gd name="connsiteY22-46" fmla="*/ 196482 h 359952"/>
                      <a:gd name="connsiteX23-47" fmla="*/ 44106 w 813575"/>
                      <a:gd name="connsiteY23-48" fmla="*/ 183563 h 359952"/>
                      <a:gd name="connsiteX24-49" fmla="*/ 393973 w 813575"/>
                      <a:gd name="connsiteY24-50" fmla="*/ 183563 h 359952"/>
                      <a:gd name="connsiteX25-51" fmla="*/ 415151 w 813575"/>
                      <a:gd name="connsiteY25-52" fmla="*/ 192335 h 359952"/>
                      <a:gd name="connsiteX26-53" fmla="*/ 542382 w 813575"/>
                      <a:gd name="connsiteY26-54" fmla="*/ 89012 h 359952"/>
                      <a:gd name="connsiteX27-55" fmla="*/ 754470 w 813575"/>
                      <a:gd name="connsiteY27-56" fmla="*/ 0 h 359952"/>
                      <a:gd name="connsiteX0-57" fmla="*/ 0 w 813575"/>
                      <a:gd name="connsiteY0-58" fmla="*/ 227668 h 359952"/>
                      <a:gd name="connsiteX1-59" fmla="*/ 0 w 813575"/>
                      <a:gd name="connsiteY1-60" fmla="*/ 227669 h 359952"/>
                      <a:gd name="connsiteX2-61" fmla="*/ 0 w 813575"/>
                      <a:gd name="connsiteY2-62" fmla="*/ 227669 h 359952"/>
                      <a:gd name="connsiteX3-63" fmla="*/ 0 w 813575"/>
                      <a:gd name="connsiteY3-64" fmla="*/ 227668 h 359952"/>
                      <a:gd name="connsiteX4-65" fmla="*/ 754470 w 813575"/>
                      <a:gd name="connsiteY4-66" fmla="*/ 0 h 359952"/>
                      <a:gd name="connsiteX5-67" fmla="*/ 813575 w 813575"/>
                      <a:gd name="connsiteY5-68" fmla="*/ 63104 h 359952"/>
                      <a:gd name="connsiteX6-69" fmla="*/ 677979 w 813575"/>
                      <a:gd name="connsiteY6-70" fmla="*/ 134209 h 359952"/>
                      <a:gd name="connsiteX7-71" fmla="*/ 451952 w 813575"/>
                      <a:gd name="connsiteY7-72" fmla="*/ 192967 h 359952"/>
                      <a:gd name="connsiteX8-73" fmla="*/ 447885 w 813575"/>
                      <a:gd name="connsiteY8-74" fmla="*/ 194508 h 359952"/>
                      <a:gd name="connsiteX9-75" fmla="*/ 454205 w 813575"/>
                      <a:gd name="connsiteY9-76" fmla="*/ 194498 h 359952"/>
                      <a:gd name="connsiteX10-77" fmla="*/ 577761 w 813575"/>
                      <a:gd name="connsiteY10-78" fmla="*/ 201824 h 359952"/>
                      <a:gd name="connsiteX11-79" fmla="*/ 793638 w 813575"/>
                      <a:gd name="connsiteY11-80" fmla="*/ 273694 h 359952"/>
                      <a:gd name="connsiteX12-81" fmla="*/ 794913 w 813575"/>
                      <a:gd name="connsiteY12-82" fmla="*/ 359952 h 359952"/>
                      <a:gd name="connsiteX13-83" fmla="*/ 647385 w 813575"/>
                      <a:gd name="connsiteY13-84" fmla="*/ 324697 h 359952"/>
                      <a:gd name="connsiteX14-85" fmla="*/ 441503 w 813575"/>
                      <a:gd name="connsiteY14-86" fmla="*/ 220904 h 359952"/>
                      <a:gd name="connsiteX15-87" fmla="*/ 434139 w 813575"/>
                      <a:gd name="connsiteY15-88" fmla="*/ 218156 h 359952"/>
                      <a:gd name="connsiteX16-89" fmla="*/ 438079 w 813575"/>
                      <a:gd name="connsiteY16-90" fmla="*/ 227669 h 359952"/>
                      <a:gd name="connsiteX17-91" fmla="*/ 438078 w 813575"/>
                      <a:gd name="connsiteY17-92" fmla="*/ 227669 h 359952"/>
                      <a:gd name="connsiteX18-93" fmla="*/ 393972 w 813575"/>
                      <a:gd name="connsiteY18-94" fmla="*/ 271775 h 359952"/>
                      <a:gd name="connsiteX19-95" fmla="*/ 44106 w 813575"/>
                      <a:gd name="connsiteY19-96" fmla="*/ 271774 h 359952"/>
                      <a:gd name="connsiteX20-97" fmla="*/ 12918 w 813575"/>
                      <a:gd name="connsiteY20-98" fmla="*/ 258856 h 359952"/>
                      <a:gd name="connsiteX21-99" fmla="*/ 0 w 813575"/>
                      <a:gd name="connsiteY21-100" fmla="*/ 227669 h 359952"/>
                      <a:gd name="connsiteX22-101" fmla="*/ 12918 w 813575"/>
                      <a:gd name="connsiteY22-102" fmla="*/ 196482 h 359952"/>
                      <a:gd name="connsiteX23-103" fmla="*/ 44106 w 813575"/>
                      <a:gd name="connsiteY23-104" fmla="*/ 183563 h 359952"/>
                      <a:gd name="connsiteX24-105" fmla="*/ 393973 w 813575"/>
                      <a:gd name="connsiteY24-106" fmla="*/ 183563 h 359952"/>
                      <a:gd name="connsiteX25-107" fmla="*/ 542382 w 813575"/>
                      <a:gd name="connsiteY25-108" fmla="*/ 89012 h 359952"/>
                      <a:gd name="connsiteX26-109" fmla="*/ 754470 w 813575"/>
                      <a:gd name="connsiteY26-110" fmla="*/ 0 h 359952"/>
                      <a:gd name="connsiteX0-111" fmla="*/ 0 w 813575"/>
                      <a:gd name="connsiteY0-112" fmla="*/ 227668 h 359952"/>
                      <a:gd name="connsiteX1-113" fmla="*/ 0 w 813575"/>
                      <a:gd name="connsiteY1-114" fmla="*/ 227669 h 359952"/>
                      <a:gd name="connsiteX2-115" fmla="*/ 0 w 813575"/>
                      <a:gd name="connsiteY2-116" fmla="*/ 227669 h 359952"/>
                      <a:gd name="connsiteX3-117" fmla="*/ 0 w 813575"/>
                      <a:gd name="connsiteY3-118" fmla="*/ 227668 h 359952"/>
                      <a:gd name="connsiteX4-119" fmla="*/ 754470 w 813575"/>
                      <a:gd name="connsiteY4-120" fmla="*/ 0 h 359952"/>
                      <a:gd name="connsiteX5-121" fmla="*/ 813575 w 813575"/>
                      <a:gd name="connsiteY5-122" fmla="*/ 63104 h 359952"/>
                      <a:gd name="connsiteX6-123" fmla="*/ 677979 w 813575"/>
                      <a:gd name="connsiteY6-124" fmla="*/ 134209 h 359952"/>
                      <a:gd name="connsiteX7-125" fmla="*/ 451952 w 813575"/>
                      <a:gd name="connsiteY7-126" fmla="*/ 192967 h 359952"/>
                      <a:gd name="connsiteX8-127" fmla="*/ 447885 w 813575"/>
                      <a:gd name="connsiteY8-128" fmla="*/ 194508 h 359952"/>
                      <a:gd name="connsiteX9-129" fmla="*/ 577761 w 813575"/>
                      <a:gd name="connsiteY9-130" fmla="*/ 201824 h 359952"/>
                      <a:gd name="connsiteX10-131" fmla="*/ 793638 w 813575"/>
                      <a:gd name="connsiteY10-132" fmla="*/ 273694 h 359952"/>
                      <a:gd name="connsiteX11-133" fmla="*/ 794913 w 813575"/>
                      <a:gd name="connsiteY11-134" fmla="*/ 359952 h 359952"/>
                      <a:gd name="connsiteX12-135" fmla="*/ 647385 w 813575"/>
                      <a:gd name="connsiteY12-136" fmla="*/ 324697 h 359952"/>
                      <a:gd name="connsiteX13-137" fmla="*/ 441503 w 813575"/>
                      <a:gd name="connsiteY13-138" fmla="*/ 220904 h 359952"/>
                      <a:gd name="connsiteX14-139" fmla="*/ 434139 w 813575"/>
                      <a:gd name="connsiteY14-140" fmla="*/ 218156 h 359952"/>
                      <a:gd name="connsiteX15-141" fmla="*/ 438079 w 813575"/>
                      <a:gd name="connsiteY15-142" fmla="*/ 227669 h 359952"/>
                      <a:gd name="connsiteX16-143" fmla="*/ 438078 w 813575"/>
                      <a:gd name="connsiteY16-144" fmla="*/ 227669 h 359952"/>
                      <a:gd name="connsiteX17-145" fmla="*/ 393972 w 813575"/>
                      <a:gd name="connsiteY17-146" fmla="*/ 271775 h 359952"/>
                      <a:gd name="connsiteX18-147" fmla="*/ 44106 w 813575"/>
                      <a:gd name="connsiteY18-148" fmla="*/ 271774 h 359952"/>
                      <a:gd name="connsiteX19-149" fmla="*/ 12918 w 813575"/>
                      <a:gd name="connsiteY19-150" fmla="*/ 258856 h 359952"/>
                      <a:gd name="connsiteX20-151" fmla="*/ 0 w 813575"/>
                      <a:gd name="connsiteY20-152" fmla="*/ 227669 h 359952"/>
                      <a:gd name="connsiteX21-153" fmla="*/ 12918 w 813575"/>
                      <a:gd name="connsiteY21-154" fmla="*/ 196482 h 359952"/>
                      <a:gd name="connsiteX22-155" fmla="*/ 44106 w 813575"/>
                      <a:gd name="connsiteY22-156" fmla="*/ 183563 h 359952"/>
                      <a:gd name="connsiteX23-157" fmla="*/ 393973 w 813575"/>
                      <a:gd name="connsiteY23-158" fmla="*/ 183563 h 359952"/>
                      <a:gd name="connsiteX24-159" fmla="*/ 542382 w 813575"/>
                      <a:gd name="connsiteY24-160" fmla="*/ 89012 h 359952"/>
                      <a:gd name="connsiteX25-161" fmla="*/ 754470 w 813575"/>
                      <a:gd name="connsiteY25-162" fmla="*/ 0 h 359952"/>
                      <a:gd name="connsiteX0-163" fmla="*/ 0 w 813575"/>
                      <a:gd name="connsiteY0-164" fmla="*/ 227668 h 359952"/>
                      <a:gd name="connsiteX1-165" fmla="*/ 0 w 813575"/>
                      <a:gd name="connsiteY1-166" fmla="*/ 227669 h 359952"/>
                      <a:gd name="connsiteX2-167" fmla="*/ 0 w 813575"/>
                      <a:gd name="connsiteY2-168" fmla="*/ 227669 h 359952"/>
                      <a:gd name="connsiteX3-169" fmla="*/ 0 w 813575"/>
                      <a:gd name="connsiteY3-170" fmla="*/ 227668 h 359952"/>
                      <a:gd name="connsiteX4-171" fmla="*/ 754470 w 813575"/>
                      <a:gd name="connsiteY4-172" fmla="*/ 0 h 359952"/>
                      <a:gd name="connsiteX5-173" fmla="*/ 813575 w 813575"/>
                      <a:gd name="connsiteY5-174" fmla="*/ 63104 h 359952"/>
                      <a:gd name="connsiteX6-175" fmla="*/ 677979 w 813575"/>
                      <a:gd name="connsiteY6-176" fmla="*/ 134209 h 359952"/>
                      <a:gd name="connsiteX7-177" fmla="*/ 451952 w 813575"/>
                      <a:gd name="connsiteY7-178" fmla="*/ 192967 h 359952"/>
                      <a:gd name="connsiteX8-179" fmla="*/ 577761 w 813575"/>
                      <a:gd name="connsiteY8-180" fmla="*/ 201824 h 359952"/>
                      <a:gd name="connsiteX9-181" fmla="*/ 793638 w 813575"/>
                      <a:gd name="connsiteY9-182" fmla="*/ 273694 h 359952"/>
                      <a:gd name="connsiteX10-183" fmla="*/ 794913 w 813575"/>
                      <a:gd name="connsiteY10-184" fmla="*/ 359952 h 359952"/>
                      <a:gd name="connsiteX11-185" fmla="*/ 647385 w 813575"/>
                      <a:gd name="connsiteY11-186" fmla="*/ 324697 h 359952"/>
                      <a:gd name="connsiteX12-187" fmla="*/ 441503 w 813575"/>
                      <a:gd name="connsiteY12-188" fmla="*/ 220904 h 359952"/>
                      <a:gd name="connsiteX13-189" fmla="*/ 434139 w 813575"/>
                      <a:gd name="connsiteY13-190" fmla="*/ 218156 h 359952"/>
                      <a:gd name="connsiteX14-191" fmla="*/ 438079 w 813575"/>
                      <a:gd name="connsiteY14-192" fmla="*/ 227669 h 359952"/>
                      <a:gd name="connsiteX15-193" fmla="*/ 438078 w 813575"/>
                      <a:gd name="connsiteY15-194" fmla="*/ 227669 h 359952"/>
                      <a:gd name="connsiteX16-195" fmla="*/ 393972 w 813575"/>
                      <a:gd name="connsiteY16-196" fmla="*/ 271775 h 359952"/>
                      <a:gd name="connsiteX17-197" fmla="*/ 44106 w 813575"/>
                      <a:gd name="connsiteY17-198" fmla="*/ 271774 h 359952"/>
                      <a:gd name="connsiteX18-199" fmla="*/ 12918 w 813575"/>
                      <a:gd name="connsiteY18-200" fmla="*/ 258856 h 359952"/>
                      <a:gd name="connsiteX19-201" fmla="*/ 0 w 813575"/>
                      <a:gd name="connsiteY19-202" fmla="*/ 227669 h 359952"/>
                      <a:gd name="connsiteX20-203" fmla="*/ 12918 w 813575"/>
                      <a:gd name="connsiteY20-204" fmla="*/ 196482 h 359952"/>
                      <a:gd name="connsiteX21-205" fmla="*/ 44106 w 813575"/>
                      <a:gd name="connsiteY21-206" fmla="*/ 183563 h 359952"/>
                      <a:gd name="connsiteX22-207" fmla="*/ 393973 w 813575"/>
                      <a:gd name="connsiteY22-208" fmla="*/ 183563 h 359952"/>
                      <a:gd name="connsiteX23-209" fmla="*/ 542382 w 813575"/>
                      <a:gd name="connsiteY23-210" fmla="*/ 89012 h 359952"/>
                      <a:gd name="connsiteX24-211" fmla="*/ 754470 w 813575"/>
                      <a:gd name="connsiteY24-212" fmla="*/ 0 h 359952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  <a:cxn ang="0">
                        <a:pos x="connsiteX5-11" y="connsiteY5-12"/>
                      </a:cxn>
                      <a:cxn ang="0">
                        <a:pos x="connsiteX6-13" y="connsiteY6-14"/>
                      </a:cxn>
                      <a:cxn ang="0">
                        <a:pos x="connsiteX7-15" y="connsiteY7-16"/>
                      </a:cxn>
                      <a:cxn ang="0">
                        <a:pos x="connsiteX8-17" y="connsiteY8-18"/>
                      </a:cxn>
                      <a:cxn ang="0">
                        <a:pos x="connsiteX9-19" y="connsiteY9-20"/>
                      </a:cxn>
                      <a:cxn ang="0">
                        <a:pos x="connsiteX10-21" y="connsiteY10-22"/>
                      </a:cxn>
                      <a:cxn ang="0">
                        <a:pos x="connsiteX11-23" y="connsiteY11-24"/>
                      </a:cxn>
                      <a:cxn ang="0">
                        <a:pos x="connsiteX12-25" y="connsiteY12-26"/>
                      </a:cxn>
                      <a:cxn ang="0">
                        <a:pos x="connsiteX13-27" y="connsiteY13-28"/>
                      </a:cxn>
                      <a:cxn ang="0">
                        <a:pos x="connsiteX14-29" y="connsiteY14-30"/>
                      </a:cxn>
                      <a:cxn ang="0">
                        <a:pos x="connsiteX15-31" y="connsiteY15-32"/>
                      </a:cxn>
                      <a:cxn ang="0">
                        <a:pos x="connsiteX16-33" y="connsiteY16-34"/>
                      </a:cxn>
                      <a:cxn ang="0">
                        <a:pos x="connsiteX17-35" y="connsiteY17-36"/>
                      </a:cxn>
                      <a:cxn ang="0">
                        <a:pos x="connsiteX18-37" y="connsiteY18-38"/>
                      </a:cxn>
                      <a:cxn ang="0">
                        <a:pos x="connsiteX19-39" y="connsiteY19-40"/>
                      </a:cxn>
                      <a:cxn ang="0">
                        <a:pos x="connsiteX20-41" y="connsiteY20-42"/>
                      </a:cxn>
                      <a:cxn ang="0">
                        <a:pos x="connsiteX21-43" y="connsiteY21-44"/>
                      </a:cxn>
                      <a:cxn ang="0">
                        <a:pos x="connsiteX22-45" y="connsiteY22-46"/>
                      </a:cxn>
                      <a:cxn ang="0">
                        <a:pos x="connsiteX23-47" y="connsiteY23-48"/>
                      </a:cxn>
                      <a:cxn ang="0">
                        <a:pos x="connsiteX24-49" y="connsiteY24-50"/>
                      </a:cxn>
                    </a:cxnLst>
                    <a:rect l="l" t="t" r="r" b="b"/>
                    <a:pathLst>
                      <a:path w="813575" h="359952">
                        <a:moveTo>
                          <a:pt x="0" y="227668"/>
                        </a:moveTo>
                        <a:lnTo>
                          <a:pt x="0" y="227669"/>
                        </a:lnTo>
                        <a:lnTo>
                          <a:pt x="0" y="227669"/>
                        </a:lnTo>
                        <a:lnTo>
                          <a:pt x="0" y="227668"/>
                        </a:lnTo>
                        <a:close/>
                        <a:moveTo>
                          <a:pt x="754470" y="0"/>
                        </a:moveTo>
                        <a:lnTo>
                          <a:pt x="813575" y="63104"/>
                        </a:lnTo>
                        <a:cubicBezTo>
                          <a:pt x="768376" y="86806"/>
                          <a:pt x="754470" y="124415"/>
                          <a:pt x="677979" y="134209"/>
                        </a:cubicBezTo>
                        <a:cubicBezTo>
                          <a:pt x="477192" y="131723"/>
                          <a:pt x="497348" y="169166"/>
                          <a:pt x="451952" y="192967"/>
                        </a:cubicBezTo>
                        <a:lnTo>
                          <a:pt x="577761" y="201824"/>
                        </a:lnTo>
                        <a:cubicBezTo>
                          <a:pt x="666174" y="262297"/>
                          <a:pt x="707783" y="267086"/>
                          <a:pt x="793638" y="273694"/>
                        </a:cubicBezTo>
                        <a:lnTo>
                          <a:pt x="794913" y="359952"/>
                        </a:lnTo>
                        <a:cubicBezTo>
                          <a:pt x="745737" y="348200"/>
                          <a:pt x="710299" y="367425"/>
                          <a:pt x="647385" y="324697"/>
                        </a:cubicBezTo>
                        <a:cubicBezTo>
                          <a:pt x="501123" y="191298"/>
                          <a:pt x="490891" y="232710"/>
                          <a:pt x="441503" y="220904"/>
                        </a:cubicBezTo>
                        <a:lnTo>
                          <a:pt x="434139" y="218156"/>
                        </a:lnTo>
                        <a:lnTo>
                          <a:pt x="438079" y="227669"/>
                        </a:lnTo>
                        <a:lnTo>
                          <a:pt x="438078" y="227669"/>
                        </a:lnTo>
                        <a:cubicBezTo>
                          <a:pt x="438078" y="252028"/>
                          <a:pt x="418331" y="271775"/>
                          <a:pt x="393972" y="271775"/>
                        </a:cubicBezTo>
                        <a:lnTo>
                          <a:pt x="44106" y="271774"/>
                        </a:lnTo>
                        <a:cubicBezTo>
                          <a:pt x="31926" y="271774"/>
                          <a:pt x="20900" y="266837"/>
                          <a:pt x="12918" y="258856"/>
                        </a:cubicBezTo>
                        <a:lnTo>
                          <a:pt x="0" y="227669"/>
                        </a:lnTo>
                        <a:lnTo>
                          <a:pt x="12918" y="196482"/>
                        </a:lnTo>
                        <a:cubicBezTo>
                          <a:pt x="20900" y="188500"/>
                          <a:pt x="31926" y="183563"/>
                          <a:pt x="44106" y="183563"/>
                        </a:cubicBezTo>
                        <a:lnTo>
                          <a:pt x="393973" y="183563"/>
                        </a:lnTo>
                        <a:lnTo>
                          <a:pt x="542382" y="89012"/>
                        </a:lnTo>
                        <a:cubicBezTo>
                          <a:pt x="650164" y="75566"/>
                          <a:pt x="684933" y="51691"/>
                          <a:pt x="754470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35" name="íšľïḋè"/>
                  <p:cNvSpPr/>
                  <p:nvPr/>
                </p:nvSpPr>
                <p:spPr>
                  <a:xfrm>
                    <a:off x="7552539" y="3182558"/>
                    <a:ext cx="875020" cy="615397"/>
                  </a:xfrm>
                  <a:custGeom>
                    <a:avLst/>
                    <a:gdLst>
                      <a:gd name="connsiteX0" fmla="*/ 0 w 573057"/>
                      <a:gd name="connsiteY0" fmla="*/ 0 h 313935"/>
                      <a:gd name="connsiteX1" fmla="*/ 573057 w 573057"/>
                      <a:gd name="connsiteY1" fmla="*/ 0 h 313935"/>
                      <a:gd name="connsiteX2" fmla="*/ 573057 w 573057"/>
                      <a:gd name="connsiteY2" fmla="*/ 313935 h 313935"/>
                      <a:gd name="connsiteX3" fmla="*/ 0 w 573057"/>
                      <a:gd name="connsiteY3" fmla="*/ 313935 h 313935"/>
                      <a:gd name="connsiteX4" fmla="*/ 0 w 573057"/>
                      <a:gd name="connsiteY4" fmla="*/ 0 h 313935"/>
                      <a:gd name="connsiteX0-1" fmla="*/ 0 w 573057"/>
                      <a:gd name="connsiteY0-2" fmla="*/ 0 h 316427"/>
                      <a:gd name="connsiteX1-3" fmla="*/ 573057 w 573057"/>
                      <a:gd name="connsiteY1-4" fmla="*/ 0 h 316427"/>
                      <a:gd name="connsiteX2-5" fmla="*/ 573057 w 573057"/>
                      <a:gd name="connsiteY2-6" fmla="*/ 313935 h 316427"/>
                      <a:gd name="connsiteX3-7" fmla="*/ 171917 w 573057"/>
                      <a:gd name="connsiteY3-8" fmla="*/ 316427 h 316427"/>
                      <a:gd name="connsiteX4-9" fmla="*/ 0 w 573057"/>
                      <a:gd name="connsiteY4-10" fmla="*/ 0 h 316427"/>
                      <a:gd name="connsiteX0-11" fmla="*/ 0 w 573057"/>
                      <a:gd name="connsiteY0-12" fmla="*/ 0 h 321410"/>
                      <a:gd name="connsiteX1-13" fmla="*/ 573057 w 573057"/>
                      <a:gd name="connsiteY1-14" fmla="*/ 0 h 321410"/>
                      <a:gd name="connsiteX2-15" fmla="*/ 558108 w 573057"/>
                      <a:gd name="connsiteY2-16" fmla="*/ 321410 h 321410"/>
                      <a:gd name="connsiteX3-17" fmla="*/ 171917 w 573057"/>
                      <a:gd name="connsiteY3-18" fmla="*/ 316427 h 321410"/>
                      <a:gd name="connsiteX4-19" fmla="*/ 0 w 573057"/>
                      <a:gd name="connsiteY4-20" fmla="*/ 0 h 321410"/>
                      <a:gd name="connsiteX0-21" fmla="*/ 0 w 680194"/>
                      <a:gd name="connsiteY0-22" fmla="*/ 9966 h 331376"/>
                      <a:gd name="connsiteX1-23" fmla="*/ 680194 w 680194"/>
                      <a:gd name="connsiteY1-24" fmla="*/ 0 h 331376"/>
                      <a:gd name="connsiteX2-25" fmla="*/ 558108 w 680194"/>
                      <a:gd name="connsiteY2-26" fmla="*/ 331376 h 331376"/>
                      <a:gd name="connsiteX3-27" fmla="*/ 171917 w 680194"/>
                      <a:gd name="connsiteY3-28" fmla="*/ 326393 h 331376"/>
                      <a:gd name="connsiteX4-29" fmla="*/ 0 w 680194"/>
                      <a:gd name="connsiteY4-30" fmla="*/ 9966 h 331376"/>
                      <a:gd name="connsiteX0-31" fmla="*/ 0 w 680194"/>
                      <a:gd name="connsiteY0-32" fmla="*/ 9966 h 331376"/>
                      <a:gd name="connsiteX1-33" fmla="*/ 680194 w 680194"/>
                      <a:gd name="connsiteY1-34" fmla="*/ 0 h 331376"/>
                      <a:gd name="connsiteX2-35" fmla="*/ 558108 w 680194"/>
                      <a:gd name="connsiteY2-36" fmla="*/ 331376 h 331376"/>
                      <a:gd name="connsiteX3-37" fmla="*/ 171917 w 680194"/>
                      <a:gd name="connsiteY3-38" fmla="*/ 326393 h 331376"/>
                      <a:gd name="connsiteX4-39" fmla="*/ 0 w 680194"/>
                      <a:gd name="connsiteY4-40" fmla="*/ 9966 h 331376"/>
                      <a:gd name="connsiteX0-41" fmla="*/ 0 w 680194"/>
                      <a:gd name="connsiteY0-42" fmla="*/ 9966 h 331376"/>
                      <a:gd name="connsiteX1-43" fmla="*/ 498309 w 680194"/>
                      <a:gd name="connsiteY1-44" fmla="*/ 2490 h 331376"/>
                      <a:gd name="connsiteX2-45" fmla="*/ 680194 w 680194"/>
                      <a:gd name="connsiteY2-46" fmla="*/ 0 h 331376"/>
                      <a:gd name="connsiteX3-47" fmla="*/ 558108 w 680194"/>
                      <a:gd name="connsiteY3-48" fmla="*/ 331376 h 331376"/>
                      <a:gd name="connsiteX4-49" fmla="*/ 171917 w 680194"/>
                      <a:gd name="connsiteY4-50" fmla="*/ 326393 h 331376"/>
                      <a:gd name="connsiteX5" fmla="*/ 0 w 680194"/>
                      <a:gd name="connsiteY5" fmla="*/ 9966 h 331376"/>
                      <a:gd name="connsiteX0-51" fmla="*/ 0 w 680194"/>
                      <a:gd name="connsiteY0-52" fmla="*/ 9966 h 331376"/>
                      <a:gd name="connsiteX1-53" fmla="*/ 306460 w 680194"/>
                      <a:gd name="connsiteY1-54" fmla="*/ 9965 h 331376"/>
                      <a:gd name="connsiteX2-55" fmla="*/ 498309 w 680194"/>
                      <a:gd name="connsiteY2-56" fmla="*/ 2490 h 331376"/>
                      <a:gd name="connsiteX3-57" fmla="*/ 680194 w 680194"/>
                      <a:gd name="connsiteY3-58" fmla="*/ 0 h 331376"/>
                      <a:gd name="connsiteX4-59" fmla="*/ 558108 w 680194"/>
                      <a:gd name="connsiteY4-60" fmla="*/ 331376 h 331376"/>
                      <a:gd name="connsiteX5-61" fmla="*/ 171917 w 680194"/>
                      <a:gd name="connsiteY5-62" fmla="*/ 326393 h 331376"/>
                      <a:gd name="connsiteX6" fmla="*/ 0 w 680194"/>
                      <a:gd name="connsiteY6" fmla="*/ 9966 h 331376"/>
                      <a:gd name="connsiteX0-63" fmla="*/ 0 w 680194"/>
                      <a:gd name="connsiteY0-64" fmla="*/ 134545 h 455955"/>
                      <a:gd name="connsiteX1-65" fmla="*/ 470902 w 680194"/>
                      <a:gd name="connsiteY1-66" fmla="*/ 0 h 455955"/>
                      <a:gd name="connsiteX2-67" fmla="*/ 498309 w 680194"/>
                      <a:gd name="connsiteY2-68" fmla="*/ 127069 h 455955"/>
                      <a:gd name="connsiteX3-69" fmla="*/ 680194 w 680194"/>
                      <a:gd name="connsiteY3-70" fmla="*/ 124579 h 455955"/>
                      <a:gd name="connsiteX4-71" fmla="*/ 558108 w 680194"/>
                      <a:gd name="connsiteY4-72" fmla="*/ 455955 h 455955"/>
                      <a:gd name="connsiteX5-73" fmla="*/ 171917 w 680194"/>
                      <a:gd name="connsiteY5-74" fmla="*/ 450972 h 455955"/>
                      <a:gd name="connsiteX6-75" fmla="*/ 0 w 680194"/>
                      <a:gd name="connsiteY6-76" fmla="*/ 134545 h 455955"/>
                      <a:gd name="connsiteX0-77" fmla="*/ 0 w 680194"/>
                      <a:gd name="connsiteY0-78" fmla="*/ 134545 h 455955"/>
                      <a:gd name="connsiteX1-79" fmla="*/ 296493 w 680194"/>
                      <a:gd name="connsiteY1-80" fmla="*/ 47340 h 455955"/>
                      <a:gd name="connsiteX2-81" fmla="*/ 470902 w 680194"/>
                      <a:gd name="connsiteY2-82" fmla="*/ 0 h 455955"/>
                      <a:gd name="connsiteX3-83" fmla="*/ 498309 w 680194"/>
                      <a:gd name="connsiteY3-84" fmla="*/ 127069 h 455955"/>
                      <a:gd name="connsiteX4-85" fmla="*/ 680194 w 680194"/>
                      <a:gd name="connsiteY4-86" fmla="*/ 124579 h 455955"/>
                      <a:gd name="connsiteX5-87" fmla="*/ 558108 w 680194"/>
                      <a:gd name="connsiteY5-88" fmla="*/ 455955 h 455955"/>
                      <a:gd name="connsiteX6-89" fmla="*/ 171917 w 680194"/>
                      <a:gd name="connsiteY6-90" fmla="*/ 450972 h 455955"/>
                      <a:gd name="connsiteX7" fmla="*/ 0 w 680194"/>
                      <a:gd name="connsiteY7" fmla="*/ 134545 h 455955"/>
                      <a:gd name="connsiteX0-91" fmla="*/ 0 w 680194"/>
                      <a:gd name="connsiteY0-92" fmla="*/ 134545 h 455955"/>
                      <a:gd name="connsiteX1-93" fmla="*/ 281544 w 680194"/>
                      <a:gd name="connsiteY1-94" fmla="*/ 79731 h 455955"/>
                      <a:gd name="connsiteX2-95" fmla="*/ 470902 w 680194"/>
                      <a:gd name="connsiteY2-96" fmla="*/ 0 h 455955"/>
                      <a:gd name="connsiteX3-97" fmla="*/ 498309 w 680194"/>
                      <a:gd name="connsiteY3-98" fmla="*/ 127069 h 455955"/>
                      <a:gd name="connsiteX4-99" fmla="*/ 680194 w 680194"/>
                      <a:gd name="connsiteY4-100" fmla="*/ 124579 h 455955"/>
                      <a:gd name="connsiteX5-101" fmla="*/ 558108 w 680194"/>
                      <a:gd name="connsiteY5-102" fmla="*/ 455955 h 455955"/>
                      <a:gd name="connsiteX6-103" fmla="*/ 171917 w 680194"/>
                      <a:gd name="connsiteY6-104" fmla="*/ 450972 h 455955"/>
                      <a:gd name="connsiteX7-105" fmla="*/ 0 w 680194"/>
                      <a:gd name="connsiteY7-106" fmla="*/ 134545 h 455955"/>
                      <a:gd name="connsiteX0-107" fmla="*/ 0 w 680194"/>
                      <a:gd name="connsiteY0-108" fmla="*/ 134545 h 455955"/>
                      <a:gd name="connsiteX1-109" fmla="*/ 154475 w 680194"/>
                      <a:gd name="connsiteY1-110" fmla="*/ 104646 h 455955"/>
                      <a:gd name="connsiteX2-111" fmla="*/ 281544 w 680194"/>
                      <a:gd name="connsiteY2-112" fmla="*/ 79731 h 455955"/>
                      <a:gd name="connsiteX3-113" fmla="*/ 470902 w 680194"/>
                      <a:gd name="connsiteY3-114" fmla="*/ 0 h 455955"/>
                      <a:gd name="connsiteX4-115" fmla="*/ 498309 w 680194"/>
                      <a:gd name="connsiteY4-116" fmla="*/ 127069 h 455955"/>
                      <a:gd name="connsiteX5-117" fmla="*/ 680194 w 680194"/>
                      <a:gd name="connsiteY5-118" fmla="*/ 124579 h 455955"/>
                      <a:gd name="connsiteX6-119" fmla="*/ 558108 w 680194"/>
                      <a:gd name="connsiteY6-120" fmla="*/ 455955 h 455955"/>
                      <a:gd name="connsiteX7-121" fmla="*/ 171917 w 680194"/>
                      <a:gd name="connsiteY7-122" fmla="*/ 450972 h 455955"/>
                      <a:gd name="connsiteX8" fmla="*/ 0 w 680194"/>
                      <a:gd name="connsiteY8" fmla="*/ 134545 h 455955"/>
                      <a:gd name="connsiteX0-123" fmla="*/ 0 w 680194"/>
                      <a:gd name="connsiteY0-124" fmla="*/ 134545 h 455955"/>
                      <a:gd name="connsiteX1-125" fmla="*/ 149492 w 680194"/>
                      <a:gd name="connsiteY1-126" fmla="*/ 49832 h 455955"/>
                      <a:gd name="connsiteX2-127" fmla="*/ 281544 w 680194"/>
                      <a:gd name="connsiteY2-128" fmla="*/ 79731 h 455955"/>
                      <a:gd name="connsiteX3-129" fmla="*/ 470902 w 680194"/>
                      <a:gd name="connsiteY3-130" fmla="*/ 0 h 455955"/>
                      <a:gd name="connsiteX4-131" fmla="*/ 498309 w 680194"/>
                      <a:gd name="connsiteY4-132" fmla="*/ 127069 h 455955"/>
                      <a:gd name="connsiteX5-133" fmla="*/ 680194 w 680194"/>
                      <a:gd name="connsiteY5-134" fmla="*/ 124579 h 455955"/>
                      <a:gd name="connsiteX6-135" fmla="*/ 558108 w 680194"/>
                      <a:gd name="connsiteY6-136" fmla="*/ 455955 h 455955"/>
                      <a:gd name="connsiteX7-137" fmla="*/ 171917 w 680194"/>
                      <a:gd name="connsiteY7-138" fmla="*/ 450972 h 455955"/>
                      <a:gd name="connsiteX8-139" fmla="*/ 0 w 680194"/>
                      <a:gd name="connsiteY8-140" fmla="*/ 134545 h 455955"/>
                      <a:gd name="connsiteX0-141" fmla="*/ 0 w 662753"/>
                      <a:gd name="connsiteY0-142" fmla="*/ 159460 h 455955"/>
                      <a:gd name="connsiteX1-143" fmla="*/ 132051 w 662753"/>
                      <a:gd name="connsiteY1-144" fmla="*/ 49832 h 455955"/>
                      <a:gd name="connsiteX2-145" fmla="*/ 264103 w 662753"/>
                      <a:gd name="connsiteY2-146" fmla="*/ 79731 h 455955"/>
                      <a:gd name="connsiteX3-147" fmla="*/ 453461 w 662753"/>
                      <a:gd name="connsiteY3-148" fmla="*/ 0 h 455955"/>
                      <a:gd name="connsiteX4-149" fmla="*/ 480868 w 662753"/>
                      <a:gd name="connsiteY4-150" fmla="*/ 127069 h 455955"/>
                      <a:gd name="connsiteX5-151" fmla="*/ 662753 w 662753"/>
                      <a:gd name="connsiteY5-152" fmla="*/ 124579 h 455955"/>
                      <a:gd name="connsiteX6-153" fmla="*/ 540667 w 662753"/>
                      <a:gd name="connsiteY6-154" fmla="*/ 455955 h 455955"/>
                      <a:gd name="connsiteX7-155" fmla="*/ 154476 w 662753"/>
                      <a:gd name="connsiteY7-156" fmla="*/ 450972 h 455955"/>
                      <a:gd name="connsiteX8-157" fmla="*/ 0 w 662753"/>
                      <a:gd name="connsiteY8-158" fmla="*/ 159460 h 455955"/>
                      <a:gd name="connsiteX0-159" fmla="*/ 0 w 662753"/>
                      <a:gd name="connsiteY0-160" fmla="*/ 161952 h 458447"/>
                      <a:gd name="connsiteX1-161" fmla="*/ 132051 w 662753"/>
                      <a:gd name="connsiteY1-162" fmla="*/ 52324 h 458447"/>
                      <a:gd name="connsiteX2-163" fmla="*/ 264103 w 662753"/>
                      <a:gd name="connsiteY2-164" fmla="*/ 82223 h 458447"/>
                      <a:gd name="connsiteX3-165" fmla="*/ 448478 w 662753"/>
                      <a:gd name="connsiteY3-166" fmla="*/ 0 h 458447"/>
                      <a:gd name="connsiteX4-167" fmla="*/ 480868 w 662753"/>
                      <a:gd name="connsiteY4-168" fmla="*/ 129561 h 458447"/>
                      <a:gd name="connsiteX5-169" fmla="*/ 662753 w 662753"/>
                      <a:gd name="connsiteY5-170" fmla="*/ 127071 h 458447"/>
                      <a:gd name="connsiteX6-171" fmla="*/ 540667 w 662753"/>
                      <a:gd name="connsiteY6-172" fmla="*/ 458447 h 458447"/>
                      <a:gd name="connsiteX7-173" fmla="*/ 154476 w 662753"/>
                      <a:gd name="connsiteY7-174" fmla="*/ 453464 h 458447"/>
                      <a:gd name="connsiteX8-175" fmla="*/ 0 w 662753"/>
                      <a:gd name="connsiteY8-176" fmla="*/ 161952 h 458447"/>
                      <a:gd name="connsiteX0-177" fmla="*/ 0 w 662753"/>
                      <a:gd name="connsiteY0-178" fmla="*/ 161952 h 458447"/>
                      <a:gd name="connsiteX1-179" fmla="*/ 132051 w 662753"/>
                      <a:gd name="connsiteY1-180" fmla="*/ 52324 h 458447"/>
                      <a:gd name="connsiteX2-181" fmla="*/ 264103 w 662753"/>
                      <a:gd name="connsiteY2-182" fmla="*/ 82223 h 458447"/>
                      <a:gd name="connsiteX3-183" fmla="*/ 448478 w 662753"/>
                      <a:gd name="connsiteY3-184" fmla="*/ 0 h 458447"/>
                      <a:gd name="connsiteX4-185" fmla="*/ 473393 w 662753"/>
                      <a:gd name="connsiteY4-186" fmla="*/ 132052 h 458447"/>
                      <a:gd name="connsiteX5-187" fmla="*/ 662753 w 662753"/>
                      <a:gd name="connsiteY5-188" fmla="*/ 127071 h 458447"/>
                      <a:gd name="connsiteX6-189" fmla="*/ 540667 w 662753"/>
                      <a:gd name="connsiteY6-190" fmla="*/ 458447 h 458447"/>
                      <a:gd name="connsiteX7-191" fmla="*/ 154476 w 662753"/>
                      <a:gd name="connsiteY7-192" fmla="*/ 453464 h 458447"/>
                      <a:gd name="connsiteX8-193" fmla="*/ 0 w 662753"/>
                      <a:gd name="connsiteY8-194" fmla="*/ 161952 h 458447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  <a:cxn ang="0">
                        <a:pos x="connsiteX5-61" y="connsiteY5-62"/>
                      </a:cxn>
                      <a:cxn ang="0">
                        <a:pos x="connsiteX6-75" y="connsiteY6-76"/>
                      </a:cxn>
                      <a:cxn ang="0">
                        <a:pos x="connsiteX7-105" y="connsiteY7-106"/>
                      </a:cxn>
                      <a:cxn ang="0">
                        <a:pos x="connsiteX8-139" y="connsiteY8-140"/>
                      </a:cxn>
                    </a:cxnLst>
                    <a:rect l="l" t="t" r="r" b="b"/>
                    <a:pathLst>
                      <a:path w="662753" h="458447">
                        <a:moveTo>
                          <a:pt x="0" y="161952"/>
                        </a:moveTo>
                        <a:lnTo>
                          <a:pt x="132051" y="52324"/>
                        </a:lnTo>
                        <a:lnTo>
                          <a:pt x="264103" y="82223"/>
                        </a:lnTo>
                        <a:lnTo>
                          <a:pt x="448478" y="0"/>
                        </a:lnTo>
                        <a:lnTo>
                          <a:pt x="473393" y="132052"/>
                        </a:lnTo>
                        <a:lnTo>
                          <a:pt x="662753" y="127071"/>
                        </a:lnTo>
                        <a:lnTo>
                          <a:pt x="540667" y="458447"/>
                        </a:lnTo>
                        <a:lnTo>
                          <a:pt x="154476" y="453464"/>
                        </a:lnTo>
                        <a:lnTo>
                          <a:pt x="0" y="161952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36" name="íṥḻîḓè"/>
                  <p:cNvSpPr/>
                  <p:nvPr/>
                </p:nvSpPr>
                <p:spPr>
                  <a:xfrm flipH="1">
                    <a:off x="8194175" y="3337327"/>
                    <a:ext cx="222018" cy="441478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-1" fmla="*/ 119595 w 185599"/>
                      <a:gd name="connsiteY0-2" fmla="*/ 328884 h 328884"/>
                      <a:gd name="connsiteX1-3" fmla="*/ 0 w 185599"/>
                      <a:gd name="connsiteY1-4" fmla="*/ 0 h 328884"/>
                      <a:gd name="connsiteX2-5" fmla="*/ 185599 w 185599"/>
                      <a:gd name="connsiteY2-6" fmla="*/ 328884 h 328884"/>
                      <a:gd name="connsiteX3-7" fmla="*/ 119595 w 185599"/>
                      <a:gd name="connsiteY3-8" fmla="*/ 328884 h 328884"/>
                      <a:gd name="connsiteX0-9" fmla="*/ 119595 w 168159"/>
                      <a:gd name="connsiteY0-10" fmla="*/ 328884 h 328884"/>
                      <a:gd name="connsiteX1-11" fmla="*/ 0 w 168159"/>
                      <a:gd name="connsiteY1-12" fmla="*/ 0 h 328884"/>
                      <a:gd name="connsiteX2-13" fmla="*/ 168159 w 168159"/>
                      <a:gd name="connsiteY2-14" fmla="*/ 323900 h 328884"/>
                      <a:gd name="connsiteX3-15" fmla="*/ 119595 w 168159"/>
                      <a:gd name="connsiteY3-16" fmla="*/ 328884 h 328884"/>
                      <a:gd name="connsiteX0-17" fmla="*/ 119595 w 168159"/>
                      <a:gd name="connsiteY0-18" fmla="*/ 328884 h 328884"/>
                      <a:gd name="connsiteX1-19" fmla="*/ 0 w 168159"/>
                      <a:gd name="connsiteY1-20" fmla="*/ 0 h 328884"/>
                      <a:gd name="connsiteX2-21" fmla="*/ 168159 w 168159"/>
                      <a:gd name="connsiteY2-22" fmla="*/ 323900 h 328884"/>
                      <a:gd name="connsiteX3-23" fmla="*/ 119595 w 168159"/>
                      <a:gd name="connsiteY3-24" fmla="*/ 328884 h 328884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</a:cxnLst>
                    <a:rect l="l" t="t" r="r" b="b"/>
                    <a:pathLst>
                      <a:path w="168159" h="328884">
                        <a:moveTo>
                          <a:pt x="119595" y="328884"/>
                        </a:moveTo>
                        <a:lnTo>
                          <a:pt x="0" y="0"/>
                        </a:lnTo>
                        <a:lnTo>
                          <a:pt x="168159" y="323900"/>
                        </a:lnTo>
                        <a:lnTo>
                          <a:pt x="119595" y="328884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37" name="isḷïḑé"/>
                  <p:cNvSpPr/>
                  <p:nvPr/>
                </p:nvSpPr>
                <p:spPr>
                  <a:xfrm rot="9064593" flipH="1">
                    <a:off x="7975326" y="3245362"/>
                    <a:ext cx="257855" cy="333738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-1" fmla="*/ 119595 w 185599"/>
                      <a:gd name="connsiteY0-2" fmla="*/ 328884 h 328884"/>
                      <a:gd name="connsiteX1-3" fmla="*/ 0 w 185599"/>
                      <a:gd name="connsiteY1-4" fmla="*/ 0 h 328884"/>
                      <a:gd name="connsiteX2-5" fmla="*/ 185599 w 185599"/>
                      <a:gd name="connsiteY2-6" fmla="*/ 328884 h 328884"/>
                      <a:gd name="connsiteX3-7" fmla="*/ 119595 w 185599"/>
                      <a:gd name="connsiteY3-8" fmla="*/ 328884 h 328884"/>
                      <a:gd name="connsiteX0-9" fmla="*/ 119595 w 168159"/>
                      <a:gd name="connsiteY0-10" fmla="*/ 328884 h 328884"/>
                      <a:gd name="connsiteX1-11" fmla="*/ 0 w 168159"/>
                      <a:gd name="connsiteY1-12" fmla="*/ 0 h 328884"/>
                      <a:gd name="connsiteX2-13" fmla="*/ 168159 w 168159"/>
                      <a:gd name="connsiteY2-14" fmla="*/ 323900 h 328884"/>
                      <a:gd name="connsiteX3-15" fmla="*/ 119595 w 168159"/>
                      <a:gd name="connsiteY3-16" fmla="*/ 328884 h 328884"/>
                      <a:gd name="connsiteX0-17" fmla="*/ 119595 w 168159"/>
                      <a:gd name="connsiteY0-18" fmla="*/ 328884 h 328884"/>
                      <a:gd name="connsiteX1-19" fmla="*/ 0 w 168159"/>
                      <a:gd name="connsiteY1-20" fmla="*/ 0 h 328884"/>
                      <a:gd name="connsiteX2-21" fmla="*/ 168159 w 168159"/>
                      <a:gd name="connsiteY2-22" fmla="*/ 323900 h 328884"/>
                      <a:gd name="connsiteX3-23" fmla="*/ 119595 w 168159"/>
                      <a:gd name="connsiteY3-24" fmla="*/ 328884 h 328884"/>
                      <a:gd name="connsiteX0-25" fmla="*/ 0 w 48564"/>
                      <a:gd name="connsiteY0-26" fmla="*/ 132097 h 132097"/>
                      <a:gd name="connsiteX1-27" fmla="*/ 3375 w 48564"/>
                      <a:gd name="connsiteY1-28" fmla="*/ 0 h 132097"/>
                      <a:gd name="connsiteX2-29" fmla="*/ 48564 w 48564"/>
                      <a:gd name="connsiteY2-30" fmla="*/ 127113 h 132097"/>
                      <a:gd name="connsiteX3-31" fmla="*/ 0 w 48564"/>
                      <a:gd name="connsiteY3-32" fmla="*/ 132097 h 132097"/>
                      <a:gd name="connsiteX0-33" fmla="*/ 0 w 48564"/>
                      <a:gd name="connsiteY0-34" fmla="*/ 132097 h 132097"/>
                      <a:gd name="connsiteX1-35" fmla="*/ 2631 w 48564"/>
                      <a:gd name="connsiteY1-36" fmla="*/ 66384 h 132097"/>
                      <a:gd name="connsiteX2-37" fmla="*/ 3375 w 48564"/>
                      <a:gd name="connsiteY2-38" fmla="*/ 0 h 132097"/>
                      <a:gd name="connsiteX3-39" fmla="*/ 48564 w 48564"/>
                      <a:gd name="connsiteY3-40" fmla="*/ 127113 h 132097"/>
                      <a:gd name="connsiteX4" fmla="*/ 0 w 48564"/>
                      <a:gd name="connsiteY4" fmla="*/ 132097 h 132097"/>
                      <a:gd name="connsiteX0-41" fmla="*/ 146739 w 195303"/>
                      <a:gd name="connsiteY0-42" fmla="*/ 253606 h 253606"/>
                      <a:gd name="connsiteX1-43" fmla="*/ 0 w 195303"/>
                      <a:gd name="connsiteY1-44" fmla="*/ 0 h 253606"/>
                      <a:gd name="connsiteX2-45" fmla="*/ 150114 w 195303"/>
                      <a:gd name="connsiteY2-46" fmla="*/ 121509 h 253606"/>
                      <a:gd name="connsiteX3-47" fmla="*/ 195303 w 195303"/>
                      <a:gd name="connsiteY3-48" fmla="*/ 248622 h 253606"/>
                      <a:gd name="connsiteX4-49" fmla="*/ 146739 w 195303"/>
                      <a:gd name="connsiteY4-50" fmla="*/ 253606 h 253606"/>
                      <a:gd name="connsiteX0-51" fmla="*/ 195303 w 195303"/>
                      <a:gd name="connsiteY0-52" fmla="*/ 248622 h 248622"/>
                      <a:gd name="connsiteX1-53" fmla="*/ 0 w 195303"/>
                      <a:gd name="connsiteY1-54" fmla="*/ 0 h 248622"/>
                      <a:gd name="connsiteX2-55" fmla="*/ 150114 w 195303"/>
                      <a:gd name="connsiteY2-56" fmla="*/ 121509 h 248622"/>
                      <a:gd name="connsiteX3-57" fmla="*/ 195303 w 195303"/>
                      <a:gd name="connsiteY3-58" fmla="*/ 248622 h 248622"/>
                      <a:gd name="connsiteX0-59" fmla="*/ 195303 w 195303"/>
                      <a:gd name="connsiteY0-60" fmla="*/ 248622 h 248622"/>
                      <a:gd name="connsiteX1-61" fmla="*/ 0 w 195303"/>
                      <a:gd name="connsiteY1-62" fmla="*/ 0 h 248622"/>
                      <a:gd name="connsiteX2-63" fmla="*/ 152524 w 195303"/>
                      <a:gd name="connsiteY2-64" fmla="*/ 125870 h 248622"/>
                      <a:gd name="connsiteX3-65" fmla="*/ 195303 w 195303"/>
                      <a:gd name="connsiteY3-66" fmla="*/ 248622 h 248622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</a:cxnLst>
                    <a:rect l="l" t="t" r="r" b="b"/>
                    <a:pathLst>
                      <a:path w="195303" h="248622">
                        <a:moveTo>
                          <a:pt x="195303" y="248622"/>
                        </a:moveTo>
                        <a:lnTo>
                          <a:pt x="0" y="0"/>
                        </a:lnTo>
                        <a:lnTo>
                          <a:pt x="152524" y="125870"/>
                        </a:lnTo>
                        <a:lnTo>
                          <a:pt x="195303" y="248622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92500" lnSpcReduction="2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38" name="îsļiḓe"/>
                  <p:cNvSpPr/>
                  <p:nvPr/>
                </p:nvSpPr>
                <p:spPr>
                  <a:xfrm rot="9064593" flipH="1">
                    <a:off x="7806223" y="3218921"/>
                    <a:ext cx="132556" cy="344816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-1" fmla="*/ 119595 w 185599"/>
                      <a:gd name="connsiteY0-2" fmla="*/ 328884 h 328884"/>
                      <a:gd name="connsiteX1-3" fmla="*/ 0 w 185599"/>
                      <a:gd name="connsiteY1-4" fmla="*/ 0 h 328884"/>
                      <a:gd name="connsiteX2-5" fmla="*/ 185599 w 185599"/>
                      <a:gd name="connsiteY2-6" fmla="*/ 328884 h 328884"/>
                      <a:gd name="connsiteX3-7" fmla="*/ 119595 w 185599"/>
                      <a:gd name="connsiteY3-8" fmla="*/ 328884 h 328884"/>
                      <a:gd name="connsiteX0-9" fmla="*/ 119595 w 168159"/>
                      <a:gd name="connsiteY0-10" fmla="*/ 328884 h 328884"/>
                      <a:gd name="connsiteX1-11" fmla="*/ 0 w 168159"/>
                      <a:gd name="connsiteY1-12" fmla="*/ 0 h 328884"/>
                      <a:gd name="connsiteX2-13" fmla="*/ 168159 w 168159"/>
                      <a:gd name="connsiteY2-14" fmla="*/ 323900 h 328884"/>
                      <a:gd name="connsiteX3-15" fmla="*/ 119595 w 168159"/>
                      <a:gd name="connsiteY3-16" fmla="*/ 328884 h 328884"/>
                      <a:gd name="connsiteX0-17" fmla="*/ 119595 w 168159"/>
                      <a:gd name="connsiteY0-18" fmla="*/ 328884 h 328884"/>
                      <a:gd name="connsiteX1-19" fmla="*/ 0 w 168159"/>
                      <a:gd name="connsiteY1-20" fmla="*/ 0 h 328884"/>
                      <a:gd name="connsiteX2-21" fmla="*/ 168159 w 168159"/>
                      <a:gd name="connsiteY2-22" fmla="*/ 323900 h 328884"/>
                      <a:gd name="connsiteX3-23" fmla="*/ 119595 w 168159"/>
                      <a:gd name="connsiteY3-24" fmla="*/ 328884 h 328884"/>
                      <a:gd name="connsiteX0-25" fmla="*/ 0 w 48564"/>
                      <a:gd name="connsiteY0-26" fmla="*/ 132097 h 132097"/>
                      <a:gd name="connsiteX1-27" fmla="*/ 3375 w 48564"/>
                      <a:gd name="connsiteY1-28" fmla="*/ 0 h 132097"/>
                      <a:gd name="connsiteX2-29" fmla="*/ 48564 w 48564"/>
                      <a:gd name="connsiteY2-30" fmla="*/ 127113 h 132097"/>
                      <a:gd name="connsiteX3-31" fmla="*/ 0 w 48564"/>
                      <a:gd name="connsiteY3-32" fmla="*/ 132097 h 132097"/>
                      <a:gd name="connsiteX0-33" fmla="*/ 0 w 48564"/>
                      <a:gd name="connsiteY0-34" fmla="*/ 132097 h 132097"/>
                      <a:gd name="connsiteX1-35" fmla="*/ 2631 w 48564"/>
                      <a:gd name="connsiteY1-36" fmla="*/ 66384 h 132097"/>
                      <a:gd name="connsiteX2-37" fmla="*/ 3375 w 48564"/>
                      <a:gd name="connsiteY2-38" fmla="*/ 0 h 132097"/>
                      <a:gd name="connsiteX3-39" fmla="*/ 48564 w 48564"/>
                      <a:gd name="connsiteY3-40" fmla="*/ 127113 h 132097"/>
                      <a:gd name="connsiteX4" fmla="*/ 0 w 48564"/>
                      <a:gd name="connsiteY4" fmla="*/ 132097 h 132097"/>
                      <a:gd name="connsiteX0-41" fmla="*/ 146739 w 195303"/>
                      <a:gd name="connsiteY0-42" fmla="*/ 253606 h 253606"/>
                      <a:gd name="connsiteX1-43" fmla="*/ 0 w 195303"/>
                      <a:gd name="connsiteY1-44" fmla="*/ 0 h 253606"/>
                      <a:gd name="connsiteX2-45" fmla="*/ 150114 w 195303"/>
                      <a:gd name="connsiteY2-46" fmla="*/ 121509 h 253606"/>
                      <a:gd name="connsiteX3-47" fmla="*/ 195303 w 195303"/>
                      <a:gd name="connsiteY3-48" fmla="*/ 248622 h 253606"/>
                      <a:gd name="connsiteX4-49" fmla="*/ 146739 w 195303"/>
                      <a:gd name="connsiteY4-50" fmla="*/ 253606 h 253606"/>
                      <a:gd name="connsiteX0-51" fmla="*/ 195303 w 195303"/>
                      <a:gd name="connsiteY0-52" fmla="*/ 248622 h 248622"/>
                      <a:gd name="connsiteX1-53" fmla="*/ 0 w 195303"/>
                      <a:gd name="connsiteY1-54" fmla="*/ 0 h 248622"/>
                      <a:gd name="connsiteX2-55" fmla="*/ 150114 w 195303"/>
                      <a:gd name="connsiteY2-56" fmla="*/ 121509 h 248622"/>
                      <a:gd name="connsiteX3-57" fmla="*/ 195303 w 195303"/>
                      <a:gd name="connsiteY3-58" fmla="*/ 248622 h 248622"/>
                      <a:gd name="connsiteX0-59" fmla="*/ 140496 w 140496"/>
                      <a:gd name="connsiteY0-60" fmla="*/ 298833 h 298833"/>
                      <a:gd name="connsiteX1-61" fmla="*/ 0 w 140496"/>
                      <a:gd name="connsiteY1-62" fmla="*/ 0 h 298833"/>
                      <a:gd name="connsiteX2-63" fmla="*/ 95307 w 140496"/>
                      <a:gd name="connsiteY2-64" fmla="*/ 171720 h 298833"/>
                      <a:gd name="connsiteX3-65" fmla="*/ 140496 w 140496"/>
                      <a:gd name="connsiteY3-66" fmla="*/ 298833 h 298833"/>
                      <a:gd name="connsiteX0-67" fmla="*/ 0 w 100400"/>
                      <a:gd name="connsiteY0-68" fmla="*/ 256875 h 256875"/>
                      <a:gd name="connsiteX1-69" fmla="*/ 5093 w 100400"/>
                      <a:gd name="connsiteY1-70" fmla="*/ 0 h 256875"/>
                      <a:gd name="connsiteX2-71" fmla="*/ 100400 w 100400"/>
                      <a:gd name="connsiteY2-72" fmla="*/ 171720 h 256875"/>
                      <a:gd name="connsiteX3-73" fmla="*/ 0 w 100400"/>
                      <a:gd name="connsiteY3-74" fmla="*/ 256875 h 256875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</a:cxnLst>
                    <a:rect l="l" t="t" r="r" b="b"/>
                    <a:pathLst>
                      <a:path w="100400" h="256875">
                        <a:moveTo>
                          <a:pt x="0" y="256875"/>
                        </a:moveTo>
                        <a:lnTo>
                          <a:pt x="5093" y="0"/>
                        </a:lnTo>
                        <a:lnTo>
                          <a:pt x="100400" y="171720"/>
                        </a:lnTo>
                        <a:lnTo>
                          <a:pt x="0" y="256875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92500" lnSpcReduction="1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</p:grpSp>
            <p:sp>
              <p:nvSpPr>
                <p:cNvPr id="32" name="iŝlïḋé"/>
                <p:cNvSpPr txBox="1"/>
                <p:nvPr/>
              </p:nvSpPr>
              <p:spPr>
                <a:xfrm>
                  <a:off x="7587307" y="4523512"/>
                  <a:ext cx="839633" cy="1015735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 lnSpcReduction="10000"/>
                </a:bodyPr>
                <a:lstStyle>
                  <a:lvl1pPr marL="171450" indent="-171450" algn="l" defTabSz="685800" rtl="0" eaLnBrk="1" latinLnBrk="0" hangingPunct="1"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 kern="1200">
                      <a:solidFill>
                        <a:schemeClr val="tx1"/>
                      </a:solidFill>
                    </a:defRPr>
                  </a:lvl1pPr>
                  <a:lvl2pPr marL="5143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</a:defRPr>
                  </a:lvl2pPr>
                  <a:lvl3pPr marL="8572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 kern="1200">
                      <a:solidFill>
                        <a:schemeClr val="tx1"/>
                      </a:solidFill>
                    </a:defRPr>
                  </a:lvl3pPr>
                  <a:lvl4pPr marL="12001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4pPr>
                  <a:lvl5pPr marL="15430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5pPr>
                  <a:lvl6pPr marL="18859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6pPr>
                  <a:lvl7pPr marL="22288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7pPr>
                  <a:lvl8pPr marL="25717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8pPr>
                  <a:lvl9pPr marL="29146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AU" sz="6600" b="1" dirty="0">
                      <a:solidFill>
                        <a:schemeClr val="bg1"/>
                      </a:solidFill>
                    </a:rPr>
                    <a:t>$</a:t>
                  </a:r>
                  <a:endParaRPr lang="en-AU" sz="6600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8" name="îṣḷíḋê"/>
            <p:cNvGrpSpPr/>
            <p:nvPr/>
          </p:nvGrpSpPr>
          <p:grpSpPr>
            <a:xfrm>
              <a:off x="673100" y="1130300"/>
              <a:ext cx="5771983" cy="1358891"/>
              <a:chOff x="2856011" y="1611904"/>
              <a:chExt cx="6488014" cy="1358891"/>
            </a:xfrm>
          </p:grpSpPr>
          <p:sp>
            <p:nvSpPr>
              <p:cNvPr id="26" name="ïśľïďe"/>
              <p:cNvSpPr txBox="1"/>
              <p:nvPr/>
            </p:nvSpPr>
            <p:spPr>
              <a:xfrm>
                <a:off x="2856011" y="1611904"/>
                <a:ext cx="6488014" cy="5819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>
                  <a:buSzPct val="25000"/>
                </a:pPr>
                <a:r>
                  <a:rPr lang="en-US" sz="2400" dirty="0">
                    <a:solidFill>
                      <a:srgbClr val="3A3838"/>
                    </a:solidFill>
                  </a:rPr>
                  <a:t>Unified fonts make reading more fluent.</a:t>
                </a:r>
                <a:endParaRPr lang="en-US" sz="2400" dirty="0">
                  <a:solidFill>
                    <a:srgbClr val="3A3838"/>
                  </a:solidFill>
                </a:endParaRPr>
              </a:p>
            </p:txBody>
          </p:sp>
          <p:sp>
            <p:nvSpPr>
              <p:cNvPr id="27" name="îsľîďê"/>
              <p:cNvSpPr txBox="1"/>
              <p:nvPr/>
            </p:nvSpPr>
            <p:spPr>
              <a:xfrm>
                <a:off x="2856012" y="2193831"/>
                <a:ext cx="6488011" cy="7769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100" dirty="0"/>
                  <a:t>Theme color makes PPT more convenient to change.</a:t>
                </a:r>
                <a:endParaRPr lang="en-US" sz="1100" dirty="0"/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100" dirty="0"/>
                  <a:t>Adjust the spacing to adapt to Chinese typesetting, use the reference line in PPT.</a:t>
                </a:r>
                <a:endParaRPr lang="en-US" sz="1100" dirty="0"/>
              </a:p>
            </p:txBody>
          </p:sp>
        </p:grpSp>
        <p:sp>
          <p:nvSpPr>
            <p:cNvPr id="9" name="íṡḷïḑe"/>
            <p:cNvSpPr/>
            <p:nvPr/>
          </p:nvSpPr>
          <p:spPr>
            <a:xfrm>
              <a:off x="673101" y="2977351"/>
              <a:ext cx="717384" cy="7173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b="1" dirty="0"/>
            </a:p>
          </p:txBody>
        </p:sp>
        <p:sp>
          <p:nvSpPr>
            <p:cNvPr id="10" name="ïṣḻïďê"/>
            <p:cNvSpPr/>
            <p:nvPr/>
          </p:nvSpPr>
          <p:spPr bwMode="auto">
            <a:xfrm>
              <a:off x="835567" y="3147328"/>
              <a:ext cx="392452" cy="377430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1" name="îṧľîḋè"/>
            <p:cNvGrpSpPr/>
            <p:nvPr/>
          </p:nvGrpSpPr>
          <p:grpSpPr>
            <a:xfrm>
              <a:off x="1588483" y="2948445"/>
              <a:ext cx="4858189" cy="775197"/>
              <a:chOff x="5130801" y="2820874"/>
              <a:chExt cx="3632195" cy="775197"/>
            </a:xfrm>
          </p:grpSpPr>
          <p:sp>
            <p:nvSpPr>
              <p:cNvPr id="24" name="ï$líḑé"/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25" name="ïṥliḓé"/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sp>
          <p:nvSpPr>
            <p:cNvPr id="12" name="i$1îḋè"/>
            <p:cNvSpPr/>
            <p:nvPr/>
          </p:nvSpPr>
          <p:spPr>
            <a:xfrm>
              <a:off x="673101" y="4106546"/>
              <a:ext cx="717384" cy="71738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b="1" dirty="0"/>
            </a:p>
          </p:txBody>
        </p:sp>
        <p:sp>
          <p:nvSpPr>
            <p:cNvPr id="13" name="íşlïďè"/>
            <p:cNvSpPr/>
            <p:nvPr/>
          </p:nvSpPr>
          <p:spPr bwMode="auto">
            <a:xfrm>
              <a:off x="829010" y="4270156"/>
              <a:ext cx="405566" cy="390164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4" name="ïṧļíḓé"/>
            <p:cNvGrpSpPr/>
            <p:nvPr/>
          </p:nvGrpSpPr>
          <p:grpSpPr>
            <a:xfrm>
              <a:off x="1588483" y="4077640"/>
              <a:ext cx="4858189" cy="775197"/>
              <a:chOff x="5130801" y="2820874"/>
              <a:chExt cx="3632195" cy="775197"/>
            </a:xfrm>
          </p:grpSpPr>
          <p:sp>
            <p:nvSpPr>
              <p:cNvPr id="22" name="íṡ1iďé"/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23" name="îslîďê"/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sp>
          <p:nvSpPr>
            <p:cNvPr id="15" name="ïśľïḓè"/>
            <p:cNvSpPr/>
            <p:nvPr/>
          </p:nvSpPr>
          <p:spPr>
            <a:xfrm>
              <a:off x="673101" y="5235740"/>
              <a:ext cx="717384" cy="7173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b="1" dirty="0"/>
            </a:p>
          </p:txBody>
        </p:sp>
        <p:sp>
          <p:nvSpPr>
            <p:cNvPr id="16" name="ísḷiḓè"/>
            <p:cNvSpPr/>
            <p:nvPr/>
          </p:nvSpPr>
          <p:spPr bwMode="auto">
            <a:xfrm>
              <a:off x="831540" y="5394554"/>
              <a:ext cx="400506" cy="399756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grpSp>
          <p:nvGrpSpPr>
            <p:cNvPr id="17" name="îŝ1idé"/>
            <p:cNvGrpSpPr/>
            <p:nvPr/>
          </p:nvGrpSpPr>
          <p:grpSpPr>
            <a:xfrm>
              <a:off x="1588483" y="5206834"/>
              <a:ext cx="4858189" cy="775197"/>
              <a:chOff x="5130801" y="2820874"/>
              <a:chExt cx="3632195" cy="775197"/>
            </a:xfrm>
          </p:grpSpPr>
          <p:sp>
            <p:nvSpPr>
              <p:cNvPr id="20" name="ïsľîḑê"/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21" name="îslïdè"/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cxnSp>
          <p:nvCxnSpPr>
            <p:cNvPr id="18" name="直接连接符 17"/>
            <p:cNvCxnSpPr/>
            <p:nvPr/>
          </p:nvCxnSpPr>
          <p:spPr>
            <a:xfrm>
              <a:off x="1688934" y="3900641"/>
              <a:ext cx="33480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688934" y="5029836"/>
              <a:ext cx="33480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18403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21109" y="1391756"/>
            <a:ext cx="10799378" cy="4464496"/>
            <a:chOff x="721109" y="1391756"/>
            <a:chExt cx="10799378" cy="4464496"/>
          </a:xfrm>
        </p:grpSpPr>
        <p:grpSp>
          <p:nvGrpSpPr>
            <p:cNvPr id="6" name="ïṥļîḍé"/>
            <p:cNvGrpSpPr/>
            <p:nvPr/>
          </p:nvGrpSpPr>
          <p:grpSpPr>
            <a:xfrm>
              <a:off x="721109" y="1484784"/>
              <a:ext cx="3307537" cy="4199806"/>
              <a:chOff x="1416748" y="1485488"/>
              <a:chExt cx="3227861" cy="4098637"/>
            </a:xfrm>
          </p:grpSpPr>
          <p:grpSp>
            <p:nvGrpSpPr>
              <p:cNvPr id="28" name="íŝḷíḑê"/>
              <p:cNvGrpSpPr/>
              <p:nvPr/>
            </p:nvGrpSpPr>
            <p:grpSpPr>
              <a:xfrm>
                <a:off x="1416748" y="1485488"/>
                <a:ext cx="3227861" cy="4098637"/>
                <a:chOff x="1416748" y="1485488"/>
                <a:chExt cx="3227861" cy="4098637"/>
              </a:xfrm>
            </p:grpSpPr>
            <p:sp>
              <p:nvSpPr>
                <p:cNvPr id="37" name="iṩļîde"/>
                <p:cNvSpPr/>
                <p:nvPr/>
              </p:nvSpPr>
              <p:spPr bwMode="auto">
                <a:xfrm>
                  <a:off x="1975274" y="4686140"/>
                  <a:ext cx="380771" cy="274472"/>
                </a:xfrm>
                <a:custGeom>
                  <a:avLst/>
                  <a:gdLst>
                    <a:gd name="T0" fmla="*/ 38 w 101"/>
                    <a:gd name="T1" fmla="*/ 73 h 73"/>
                    <a:gd name="T2" fmla="*/ 38 w 101"/>
                    <a:gd name="T3" fmla="*/ 62 h 73"/>
                    <a:gd name="T4" fmla="*/ 46 w 101"/>
                    <a:gd name="T5" fmla="*/ 50 h 73"/>
                    <a:gd name="T6" fmla="*/ 10 w 101"/>
                    <a:gd name="T7" fmla="*/ 33 h 73"/>
                    <a:gd name="T8" fmla="*/ 3 w 101"/>
                    <a:gd name="T9" fmla="*/ 0 h 73"/>
                    <a:gd name="T10" fmla="*/ 98 w 101"/>
                    <a:gd name="T11" fmla="*/ 2 h 73"/>
                    <a:gd name="T12" fmla="*/ 68 w 101"/>
                    <a:gd name="T13" fmla="*/ 42 h 73"/>
                    <a:gd name="T14" fmla="*/ 56 w 101"/>
                    <a:gd name="T15" fmla="*/ 62 h 73"/>
                    <a:gd name="T16" fmla="*/ 68 w 101"/>
                    <a:gd name="T17" fmla="*/ 68 h 73"/>
                    <a:gd name="T18" fmla="*/ 38 w 101"/>
                    <a:gd name="T19" fmla="*/ 65 h 73"/>
                    <a:gd name="T20" fmla="*/ 38 w 101"/>
                    <a:gd name="T21" fmla="*/ 70 h 73"/>
                    <a:gd name="T22" fmla="*/ 65 w 101"/>
                    <a:gd name="T23" fmla="*/ 68 h 73"/>
                    <a:gd name="T24" fmla="*/ 53 w 101"/>
                    <a:gd name="T25" fmla="*/ 65 h 73"/>
                    <a:gd name="T26" fmla="*/ 54 w 101"/>
                    <a:gd name="T27" fmla="*/ 47 h 73"/>
                    <a:gd name="T28" fmla="*/ 67 w 101"/>
                    <a:gd name="T29" fmla="*/ 39 h 73"/>
                    <a:gd name="T30" fmla="*/ 88 w 101"/>
                    <a:gd name="T31" fmla="*/ 31 h 73"/>
                    <a:gd name="T32" fmla="*/ 5 w 101"/>
                    <a:gd name="T33" fmla="*/ 3 h 73"/>
                    <a:gd name="T34" fmla="*/ 33 w 101"/>
                    <a:gd name="T35" fmla="*/ 39 h 73"/>
                    <a:gd name="T36" fmla="*/ 34 w 101"/>
                    <a:gd name="T37" fmla="*/ 39 h 73"/>
                    <a:gd name="T38" fmla="*/ 49 w 101"/>
                    <a:gd name="T39" fmla="*/ 48 h 73"/>
                    <a:gd name="T40" fmla="*/ 38 w 101"/>
                    <a:gd name="T41" fmla="*/ 65 h 73"/>
                    <a:gd name="T42" fmla="*/ 71 w 101"/>
                    <a:gd name="T43" fmla="*/ 31 h 73"/>
                    <a:gd name="T44" fmla="*/ 78 w 101"/>
                    <a:gd name="T45" fmla="*/ 7 h 73"/>
                    <a:gd name="T46" fmla="*/ 91 w 101"/>
                    <a:gd name="T47" fmla="*/ 8 h 73"/>
                    <a:gd name="T48" fmla="*/ 70 w 101"/>
                    <a:gd name="T49" fmla="*/ 34 h 73"/>
                    <a:gd name="T50" fmla="*/ 75 w 101"/>
                    <a:gd name="T51" fmla="*/ 30 h 73"/>
                    <a:gd name="T52" fmla="*/ 81 w 101"/>
                    <a:gd name="T53" fmla="*/ 10 h 73"/>
                    <a:gd name="T54" fmla="*/ 27 w 101"/>
                    <a:gd name="T55" fmla="*/ 34 h 73"/>
                    <a:gd name="T56" fmla="*/ 9 w 101"/>
                    <a:gd name="T57" fmla="*/ 7 h 73"/>
                    <a:gd name="T58" fmla="*/ 22 w 101"/>
                    <a:gd name="T59" fmla="*/ 9 h 73"/>
                    <a:gd name="T60" fmla="*/ 30 w 101"/>
                    <a:gd name="T61" fmla="*/ 34 h 73"/>
                    <a:gd name="T62" fmla="*/ 25 w 101"/>
                    <a:gd name="T63" fmla="*/ 30 h 73"/>
                    <a:gd name="T64" fmla="*/ 12 w 101"/>
                    <a:gd name="T65" fmla="*/ 1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1" h="73">
                      <a:moveTo>
                        <a:pt x="62" y="73"/>
                      </a:moveTo>
                      <a:cubicBezTo>
                        <a:pt x="38" y="73"/>
                        <a:pt x="38" y="73"/>
                        <a:pt x="38" y="73"/>
                      </a:cubicBezTo>
                      <a:cubicBezTo>
                        <a:pt x="34" y="73"/>
                        <a:pt x="32" y="71"/>
                        <a:pt x="32" y="68"/>
                      </a:cubicBezTo>
                      <a:cubicBezTo>
                        <a:pt x="32" y="65"/>
                        <a:pt x="34" y="62"/>
                        <a:pt x="38" y="62"/>
                      </a:cubicBezTo>
                      <a:cubicBezTo>
                        <a:pt x="46" y="62"/>
                        <a:pt x="46" y="62"/>
                        <a:pt x="46" y="62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1" y="49"/>
                        <a:pt x="36" y="46"/>
                        <a:pt x="32" y="42"/>
                      </a:cubicBezTo>
                      <a:cubicBezTo>
                        <a:pt x="23" y="42"/>
                        <a:pt x="15" y="39"/>
                        <a:pt x="10" y="33"/>
                      </a:cubicBezTo>
                      <a:cubicBezTo>
                        <a:pt x="0" y="21"/>
                        <a:pt x="2" y="2"/>
                        <a:pt x="3" y="2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98" y="0"/>
                        <a:pt x="98" y="0"/>
                        <a:pt x="98" y="0"/>
                      </a:cubicBezTo>
                      <a:cubicBezTo>
                        <a:pt x="98" y="2"/>
                        <a:pt x="98" y="2"/>
                        <a:pt x="98" y="2"/>
                      </a:cubicBezTo>
                      <a:cubicBezTo>
                        <a:pt x="98" y="2"/>
                        <a:pt x="101" y="21"/>
                        <a:pt x="90" y="33"/>
                      </a:cubicBezTo>
                      <a:cubicBezTo>
                        <a:pt x="85" y="39"/>
                        <a:pt x="78" y="42"/>
                        <a:pt x="68" y="42"/>
                      </a:cubicBezTo>
                      <a:cubicBezTo>
                        <a:pt x="64" y="46"/>
                        <a:pt x="60" y="49"/>
                        <a:pt x="56" y="50"/>
                      </a:cubicBezTo>
                      <a:cubicBezTo>
                        <a:pt x="56" y="62"/>
                        <a:pt x="56" y="62"/>
                        <a:pt x="56" y="62"/>
                      </a:cubicBezTo>
                      <a:cubicBezTo>
                        <a:pt x="62" y="62"/>
                        <a:pt x="62" y="62"/>
                        <a:pt x="62" y="62"/>
                      </a:cubicBezTo>
                      <a:cubicBezTo>
                        <a:pt x="65" y="62"/>
                        <a:pt x="68" y="65"/>
                        <a:pt x="68" y="68"/>
                      </a:cubicBezTo>
                      <a:cubicBezTo>
                        <a:pt x="68" y="71"/>
                        <a:pt x="65" y="73"/>
                        <a:pt x="62" y="73"/>
                      </a:cubicBezTo>
                      <a:close/>
                      <a:moveTo>
                        <a:pt x="38" y="65"/>
                      </a:moveTo>
                      <a:cubicBezTo>
                        <a:pt x="36" y="65"/>
                        <a:pt x="35" y="66"/>
                        <a:pt x="35" y="68"/>
                      </a:cubicBezTo>
                      <a:cubicBezTo>
                        <a:pt x="35" y="69"/>
                        <a:pt x="36" y="70"/>
                        <a:pt x="38" y="70"/>
                      </a:cubicBezTo>
                      <a:cubicBezTo>
                        <a:pt x="62" y="70"/>
                        <a:pt x="62" y="70"/>
                        <a:pt x="62" y="70"/>
                      </a:cubicBezTo>
                      <a:cubicBezTo>
                        <a:pt x="64" y="70"/>
                        <a:pt x="65" y="69"/>
                        <a:pt x="65" y="68"/>
                      </a:cubicBezTo>
                      <a:cubicBezTo>
                        <a:pt x="65" y="66"/>
                        <a:pt x="64" y="65"/>
                        <a:pt x="62" y="65"/>
                      </a:cubicBezTo>
                      <a:cubicBezTo>
                        <a:pt x="53" y="65"/>
                        <a:pt x="53" y="65"/>
                        <a:pt x="53" y="65"/>
                      </a:cubicBezTo>
                      <a:cubicBezTo>
                        <a:pt x="53" y="48"/>
                        <a:pt x="53" y="48"/>
                        <a:pt x="53" y="48"/>
                      </a:cubicBezTo>
                      <a:cubicBezTo>
                        <a:pt x="54" y="47"/>
                        <a:pt x="54" y="47"/>
                        <a:pt x="54" y="47"/>
                      </a:cubicBezTo>
                      <a:cubicBezTo>
                        <a:pt x="58" y="46"/>
                        <a:pt x="63" y="44"/>
                        <a:pt x="66" y="39"/>
                      </a:cubicBezTo>
                      <a:cubicBezTo>
                        <a:pt x="67" y="39"/>
                        <a:pt x="67" y="39"/>
                        <a:pt x="67" y="39"/>
                      </a:cubicBezTo>
                      <a:cubicBezTo>
                        <a:pt x="68" y="39"/>
                        <a:pt x="68" y="39"/>
                        <a:pt x="68" y="39"/>
                      </a:cubicBezTo>
                      <a:cubicBezTo>
                        <a:pt x="77" y="39"/>
                        <a:pt x="83" y="36"/>
                        <a:pt x="88" y="31"/>
                      </a:cubicBezTo>
                      <a:cubicBezTo>
                        <a:pt x="96" y="22"/>
                        <a:pt x="96" y="8"/>
                        <a:pt x="9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8"/>
                        <a:pt x="5" y="22"/>
                        <a:pt x="13" y="31"/>
                      </a:cubicBezTo>
                      <a:cubicBezTo>
                        <a:pt x="17" y="36"/>
                        <a:pt x="24" y="39"/>
                        <a:pt x="33" y="39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8" y="44"/>
                        <a:pt x="43" y="47"/>
                        <a:pt x="47" y="48"/>
                      </a:cubicBezTo>
                      <a:cubicBezTo>
                        <a:pt x="49" y="48"/>
                        <a:pt x="49" y="48"/>
                        <a:pt x="49" y="48"/>
                      </a:cubicBezTo>
                      <a:cubicBezTo>
                        <a:pt x="49" y="65"/>
                        <a:pt x="49" y="65"/>
                        <a:pt x="49" y="65"/>
                      </a:cubicBezTo>
                      <a:lnTo>
                        <a:pt x="38" y="65"/>
                      </a:lnTo>
                      <a:close/>
                      <a:moveTo>
                        <a:pt x="70" y="34"/>
                      </a:moveTo>
                      <a:cubicBezTo>
                        <a:pt x="71" y="31"/>
                        <a:pt x="71" y="31"/>
                        <a:pt x="71" y="31"/>
                      </a:cubicBezTo>
                      <a:cubicBezTo>
                        <a:pt x="75" y="25"/>
                        <a:pt x="77" y="17"/>
                        <a:pt x="78" y="9"/>
                      </a:cubicBezTo>
                      <a:cubicBezTo>
                        <a:pt x="78" y="7"/>
                        <a:pt x="78" y="7"/>
                        <a:pt x="78" y="7"/>
                      </a:cubicBezTo>
                      <a:cubicBezTo>
                        <a:pt x="91" y="7"/>
                        <a:pt x="91" y="7"/>
                        <a:pt x="91" y="7"/>
                      </a:cubicBezTo>
                      <a:cubicBezTo>
                        <a:pt x="91" y="8"/>
                        <a:pt x="91" y="8"/>
                        <a:pt x="91" y="8"/>
                      </a:cubicBezTo>
                      <a:cubicBezTo>
                        <a:pt x="91" y="28"/>
                        <a:pt x="78" y="33"/>
                        <a:pt x="73" y="34"/>
                      </a:cubicBezTo>
                      <a:lnTo>
                        <a:pt x="70" y="34"/>
                      </a:lnTo>
                      <a:close/>
                      <a:moveTo>
                        <a:pt x="81" y="10"/>
                      </a:moveTo>
                      <a:cubicBezTo>
                        <a:pt x="80" y="17"/>
                        <a:pt x="78" y="24"/>
                        <a:pt x="75" y="30"/>
                      </a:cubicBezTo>
                      <a:cubicBezTo>
                        <a:pt x="81" y="28"/>
                        <a:pt x="88" y="23"/>
                        <a:pt x="88" y="10"/>
                      </a:cubicBezTo>
                      <a:lnTo>
                        <a:pt x="81" y="10"/>
                      </a:lnTo>
                      <a:close/>
                      <a:moveTo>
                        <a:pt x="30" y="34"/>
                      </a:moveTo>
                      <a:cubicBezTo>
                        <a:pt x="27" y="34"/>
                        <a:pt x="27" y="34"/>
                        <a:pt x="27" y="34"/>
                      </a:cubicBezTo>
                      <a:cubicBezTo>
                        <a:pt x="22" y="32"/>
                        <a:pt x="10" y="28"/>
                        <a:pt x="9" y="8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3" y="17"/>
                        <a:pt x="25" y="25"/>
                        <a:pt x="29" y="31"/>
                      </a:cubicBezTo>
                      <a:lnTo>
                        <a:pt x="30" y="34"/>
                      </a:lnTo>
                      <a:close/>
                      <a:moveTo>
                        <a:pt x="12" y="10"/>
                      </a:moveTo>
                      <a:cubicBezTo>
                        <a:pt x="13" y="23"/>
                        <a:pt x="19" y="28"/>
                        <a:pt x="25" y="30"/>
                      </a:cubicBezTo>
                      <a:cubicBezTo>
                        <a:pt x="22" y="24"/>
                        <a:pt x="20" y="17"/>
                        <a:pt x="19" y="10"/>
                      </a:cubicBezTo>
                      <a:lnTo>
                        <a:pt x="12" y="1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grpSp>
              <p:nvGrpSpPr>
                <p:cNvPr id="38" name="i$ļíḍé"/>
                <p:cNvGrpSpPr/>
                <p:nvPr/>
              </p:nvGrpSpPr>
              <p:grpSpPr>
                <a:xfrm>
                  <a:off x="3359518" y="4532488"/>
                  <a:ext cx="312551" cy="393463"/>
                  <a:chOff x="4541592" y="4960612"/>
                  <a:chExt cx="312551" cy="393463"/>
                </a:xfrm>
              </p:grpSpPr>
              <p:sp>
                <p:nvSpPr>
                  <p:cNvPr id="122" name="íṩḷiḑé"/>
                  <p:cNvSpPr/>
                  <p:nvPr/>
                </p:nvSpPr>
                <p:spPr bwMode="auto">
                  <a:xfrm>
                    <a:off x="4541592" y="4978064"/>
                    <a:ext cx="304617" cy="376011"/>
                  </a:xfrm>
                  <a:custGeom>
                    <a:avLst/>
                    <a:gdLst>
                      <a:gd name="T0" fmla="*/ 190 w 192"/>
                      <a:gd name="T1" fmla="*/ 29 h 237"/>
                      <a:gd name="T2" fmla="*/ 164 w 192"/>
                      <a:gd name="T3" fmla="*/ 67 h 237"/>
                      <a:gd name="T4" fmla="*/ 159 w 192"/>
                      <a:gd name="T5" fmla="*/ 71 h 237"/>
                      <a:gd name="T6" fmla="*/ 69 w 192"/>
                      <a:gd name="T7" fmla="*/ 199 h 237"/>
                      <a:gd name="T8" fmla="*/ 5 w 192"/>
                      <a:gd name="T9" fmla="*/ 230 h 237"/>
                      <a:gd name="T10" fmla="*/ 14 w 192"/>
                      <a:gd name="T11" fmla="*/ 164 h 237"/>
                      <a:gd name="T12" fmla="*/ 109 w 192"/>
                      <a:gd name="T13" fmla="*/ 36 h 237"/>
                      <a:gd name="T14" fmla="*/ 112 w 192"/>
                      <a:gd name="T15" fmla="*/ 34 h 237"/>
                      <a:gd name="T16" fmla="*/ 133 w 192"/>
                      <a:gd name="T17" fmla="*/ 3 h 237"/>
                      <a:gd name="T18" fmla="*/ 128 w 192"/>
                      <a:gd name="T19" fmla="*/ 0 h 237"/>
                      <a:gd name="T20" fmla="*/ 12 w 192"/>
                      <a:gd name="T21" fmla="*/ 161 h 237"/>
                      <a:gd name="T22" fmla="*/ 0 w 192"/>
                      <a:gd name="T23" fmla="*/ 237 h 237"/>
                      <a:gd name="T24" fmla="*/ 71 w 192"/>
                      <a:gd name="T25" fmla="*/ 204 h 237"/>
                      <a:gd name="T26" fmla="*/ 71 w 192"/>
                      <a:gd name="T27" fmla="*/ 204 h 237"/>
                      <a:gd name="T28" fmla="*/ 173 w 192"/>
                      <a:gd name="T29" fmla="*/ 62 h 237"/>
                      <a:gd name="T30" fmla="*/ 192 w 192"/>
                      <a:gd name="T31" fmla="*/ 31 h 237"/>
                      <a:gd name="T32" fmla="*/ 190 w 192"/>
                      <a:gd name="T33" fmla="*/ 29 h 2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92" h="237">
                        <a:moveTo>
                          <a:pt x="190" y="29"/>
                        </a:moveTo>
                        <a:lnTo>
                          <a:pt x="164" y="67"/>
                        </a:lnTo>
                        <a:lnTo>
                          <a:pt x="159" y="71"/>
                        </a:lnTo>
                        <a:lnTo>
                          <a:pt x="69" y="199"/>
                        </a:lnTo>
                        <a:lnTo>
                          <a:pt x="5" y="230"/>
                        </a:lnTo>
                        <a:lnTo>
                          <a:pt x="14" y="164"/>
                        </a:lnTo>
                        <a:lnTo>
                          <a:pt x="109" y="36"/>
                        </a:lnTo>
                        <a:lnTo>
                          <a:pt x="112" y="34"/>
                        </a:lnTo>
                        <a:lnTo>
                          <a:pt x="133" y="3"/>
                        </a:lnTo>
                        <a:lnTo>
                          <a:pt x="128" y="0"/>
                        </a:lnTo>
                        <a:lnTo>
                          <a:pt x="12" y="161"/>
                        </a:lnTo>
                        <a:lnTo>
                          <a:pt x="0" y="237"/>
                        </a:lnTo>
                        <a:lnTo>
                          <a:pt x="71" y="204"/>
                        </a:lnTo>
                        <a:lnTo>
                          <a:pt x="71" y="204"/>
                        </a:lnTo>
                        <a:lnTo>
                          <a:pt x="173" y="62"/>
                        </a:lnTo>
                        <a:lnTo>
                          <a:pt x="192" y="31"/>
                        </a:lnTo>
                        <a:lnTo>
                          <a:pt x="190" y="2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23" name="i$1ïḋè"/>
                  <p:cNvSpPr/>
                  <p:nvPr/>
                </p:nvSpPr>
                <p:spPr bwMode="auto">
                  <a:xfrm>
                    <a:off x="4587603" y="5035181"/>
                    <a:ext cx="153896" cy="211010"/>
                  </a:xfrm>
                  <a:custGeom>
                    <a:avLst/>
                    <a:gdLst>
                      <a:gd name="T0" fmla="*/ 41 w 41"/>
                      <a:gd name="T1" fmla="*/ 0 h 56"/>
                      <a:gd name="T2" fmla="*/ 40 w 41"/>
                      <a:gd name="T3" fmla="*/ 2 h 56"/>
                      <a:gd name="T4" fmla="*/ 2 w 41"/>
                      <a:gd name="T5" fmla="*/ 56 h 56"/>
                      <a:gd name="T6" fmla="*/ 0 w 41"/>
                      <a:gd name="T7" fmla="*/ 55 h 56"/>
                      <a:gd name="T8" fmla="*/ 38 w 41"/>
                      <a:gd name="T9" fmla="*/ 1 h 56"/>
                      <a:gd name="T10" fmla="*/ 39 w 41"/>
                      <a:gd name="T11" fmla="*/ 0 h 56"/>
                      <a:gd name="T12" fmla="*/ 41 w 41"/>
                      <a:gd name="T13" fmla="*/ 0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1" h="56">
                        <a:moveTo>
                          <a:pt x="41" y="0"/>
                        </a:moveTo>
                        <a:cubicBezTo>
                          <a:pt x="40" y="2"/>
                          <a:pt x="40" y="2"/>
                          <a:pt x="40" y="2"/>
                        </a:cubicBezTo>
                        <a:cubicBezTo>
                          <a:pt x="2" y="56"/>
                          <a:pt x="2" y="56"/>
                          <a:pt x="2" y="56"/>
                        </a:cubicBezTo>
                        <a:cubicBezTo>
                          <a:pt x="0" y="55"/>
                          <a:pt x="0" y="55"/>
                          <a:pt x="0" y="55"/>
                        </a:cubicBezTo>
                        <a:cubicBezTo>
                          <a:pt x="38" y="1"/>
                          <a:pt x="38" y="1"/>
                          <a:pt x="38" y="1"/>
                        </a:cubicBezTo>
                        <a:cubicBezTo>
                          <a:pt x="39" y="0"/>
                          <a:pt x="39" y="0"/>
                          <a:pt x="39" y="0"/>
                        </a:cubicBezTo>
                        <a:cubicBezTo>
                          <a:pt x="40" y="0"/>
                          <a:pt x="41" y="0"/>
                          <a:pt x="4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24" name="iSļîďè"/>
                  <p:cNvSpPr/>
                  <p:nvPr/>
                </p:nvSpPr>
                <p:spPr bwMode="auto">
                  <a:xfrm>
                    <a:off x="4609814" y="5043113"/>
                    <a:ext cx="158655" cy="220529"/>
                  </a:xfrm>
                  <a:custGeom>
                    <a:avLst/>
                    <a:gdLst>
                      <a:gd name="T0" fmla="*/ 42 w 42"/>
                      <a:gd name="T1" fmla="*/ 1 h 59"/>
                      <a:gd name="T2" fmla="*/ 41 w 42"/>
                      <a:gd name="T3" fmla="*/ 3 h 59"/>
                      <a:gd name="T4" fmla="*/ 2 w 42"/>
                      <a:gd name="T5" fmla="*/ 59 h 59"/>
                      <a:gd name="T6" fmla="*/ 0 w 42"/>
                      <a:gd name="T7" fmla="*/ 58 h 59"/>
                      <a:gd name="T8" fmla="*/ 39 w 42"/>
                      <a:gd name="T9" fmla="*/ 2 h 59"/>
                      <a:gd name="T10" fmla="*/ 40 w 42"/>
                      <a:gd name="T11" fmla="*/ 0 h 59"/>
                      <a:gd name="T12" fmla="*/ 42 w 42"/>
                      <a:gd name="T13" fmla="*/ 1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2" h="59">
                        <a:moveTo>
                          <a:pt x="42" y="1"/>
                        </a:moveTo>
                        <a:cubicBezTo>
                          <a:pt x="41" y="3"/>
                          <a:pt x="41" y="3"/>
                          <a:pt x="41" y="3"/>
                        </a:cubicBezTo>
                        <a:cubicBezTo>
                          <a:pt x="2" y="59"/>
                          <a:pt x="2" y="59"/>
                          <a:pt x="2" y="59"/>
                        </a:cubicBezTo>
                        <a:cubicBezTo>
                          <a:pt x="0" y="58"/>
                          <a:pt x="0" y="58"/>
                          <a:pt x="0" y="58"/>
                        </a:cubicBezTo>
                        <a:cubicBezTo>
                          <a:pt x="39" y="2"/>
                          <a:pt x="39" y="2"/>
                          <a:pt x="39" y="2"/>
                        </a:cubicBezTo>
                        <a:cubicBezTo>
                          <a:pt x="40" y="0"/>
                          <a:pt x="40" y="0"/>
                          <a:pt x="40" y="0"/>
                        </a:cubicBezTo>
                        <a:cubicBezTo>
                          <a:pt x="41" y="1"/>
                          <a:pt x="41" y="1"/>
                          <a:pt x="42" y="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25" name="îṣḻiḑé"/>
                  <p:cNvSpPr/>
                  <p:nvPr/>
                </p:nvSpPr>
                <p:spPr bwMode="auto">
                  <a:xfrm>
                    <a:off x="4632026" y="5060565"/>
                    <a:ext cx="158655" cy="218943"/>
                  </a:xfrm>
                  <a:custGeom>
                    <a:avLst/>
                    <a:gdLst>
                      <a:gd name="T0" fmla="*/ 42 w 42"/>
                      <a:gd name="T1" fmla="*/ 2 h 58"/>
                      <a:gd name="T2" fmla="*/ 41 w 42"/>
                      <a:gd name="T3" fmla="*/ 4 h 58"/>
                      <a:gd name="T4" fmla="*/ 2 w 42"/>
                      <a:gd name="T5" fmla="*/ 58 h 58"/>
                      <a:gd name="T6" fmla="*/ 0 w 42"/>
                      <a:gd name="T7" fmla="*/ 57 h 58"/>
                      <a:gd name="T8" fmla="*/ 40 w 42"/>
                      <a:gd name="T9" fmla="*/ 2 h 58"/>
                      <a:gd name="T10" fmla="*/ 41 w 42"/>
                      <a:gd name="T11" fmla="*/ 0 h 58"/>
                      <a:gd name="T12" fmla="*/ 42 w 42"/>
                      <a:gd name="T13" fmla="*/ 2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2" h="58">
                        <a:moveTo>
                          <a:pt x="42" y="2"/>
                        </a:moveTo>
                        <a:cubicBezTo>
                          <a:pt x="41" y="4"/>
                          <a:pt x="41" y="4"/>
                          <a:pt x="41" y="4"/>
                        </a:cubicBezTo>
                        <a:cubicBezTo>
                          <a:pt x="2" y="58"/>
                          <a:pt x="2" y="58"/>
                          <a:pt x="2" y="58"/>
                        </a:cubicBezTo>
                        <a:cubicBezTo>
                          <a:pt x="0" y="57"/>
                          <a:pt x="0" y="57"/>
                          <a:pt x="0" y="57"/>
                        </a:cubicBezTo>
                        <a:cubicBezTo>
                          <a:pt x="40" y="2"/>
                          <a:pt x="40" y="2"/>
                          <a:pt x="40" y="2"/>
                        </a:cubicBezTo>
                        <a:cubicBezTo>
                          <a:pt x="41" y="0"/>
                          <a:pt x="41" y="0"/>
                          <a:pt x="41" y="0"/>
                        </a:cubicBezTo>
                        <a:cubicBezTo>
                          <a:pt x="41" y="1"/>
                          <a:pt x="42" y="1"/>
                          <a:pt x="42" y="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26" name="îṥ1íḋé"/>
                  <p:cNvSpPr/>
                  <p:nvPr/>
                </p:nvSpPr>
                <p:spPr bwMode="auto">
                  <a:xfrm>
                    <a:off x="4560631" y="5230325"/>
                    <a:ext cx="98366" cy="71394"/>
                  </a:xfrm>
                  <a:custGeom>
                    <a:avLst/>
                    <a:gdLst>
                      <a:gd name="T0" fmla="*/ 26 w 26"/>
                      <a:gd name="T1" fmla="*/ 17 h 19"/>
                      <a:gd name="T2" fmla="*/ 22 w 26"/>
                      <a:gd name="T3" fmla="*/ 19 h 19"/>
                      <a:gd name="T4" fmla="*/ 0 w 26"/>
                      <a:gd name="T5" fmla="*/ 4 h 19"/>
                      <a:gd name="T6" fmla="*/ 1 w 26"/>
                      <a:gd name="T7" fmla="*/ 0 h 19"/>
                      <a:gd name="T8" fmla="*/ 26 w 26"/>
                      <a:gd name="T9" fmla="*/ 17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6" h="19">
                        <a:moveTo>
                          <a:pt x="26" y="17"/>
                        </a:moveTo>
                        <a:cubicBezTo>
                          <a:pt x="22" y="19"/>
                          <a:pt x="22" y="19"/>
                          <a:pt x="22" y="19"/>
                        </a:cubicBezTo>
                        <a:cubicBezTo>
                          <a:pt x="15" y="5"/>
                          <a:pt x="0" y="4"/>
                          <a:pt x="0" y="4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7" y="2"/>
                          <a:pt x="26" y="1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27" name="íṩḷïḍé"/>
                  <p:cNvSpPr/>
                  <p:nvPr/>
                </p:nvSpPr>
                <p:spPr bwMode="auto">
                  <a:xfrm>
                    <a:off x="4549526" y="5298547"/>
                    <a:ext cx="41250" cy="33317"/>
                  </a:xfrm>
                  <a:custGeom>
                    <a:avLst/>
                    <a:gdLst>
                      <a:gd name="T0" fmla="*/ 11 w 11"/>
                      <a:gd name="T1" fmla="*/ 8 h 9"/>
                      <a:gd name="T2" fmla="*/ 8 w 11"/>
                      <a:gd name="T3" fmla="*/ 9 h 9"/>
                      <a:gd name="T4" fmla="*/ 0 w 11"/>
                      <a:gd name="T5" fmla="*/ 3 h 9"/>
                      <a:gd name="T6" fmla="*/ 1 w 11"/>
                      <a:gd name="T7" fmla="*/ 0 h 9"/>
                      <a:gd name="T8" fmla="*/ 11 w 11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" h="9">
                        <a:moveTo>
                          <a:pt x="11" y="8"/>
                        </a:moveTo>
                        <a:cubicBezTo>
                          <a:pt x="8" y="9"/>
                          <a:pt x="8" y="9"/>
                          <a:pt x="8" y="9"/>
                        </a:cubicBezTo>
                        <a:cubicBezTo>
                          <a:pt x="5" y="5"/>
                          <a:pt x="0" y="3"/>
                          <a:pt x="0" y="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8" y="2"/>
                          <a:pt x="11" y="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28" name="íṩļiďé"/>
                  <p:cNvSpPr/>
                  <p:nvPr/>
                </p:nvSpPr>
                <p:spPr bwMode="auto">
                  <a:xfrm>
                    <a:off x="4703420" y="4960612"/>
                    <a:ext cx="150723" cy="138029"/>
                  </a:xfrm>
                  <a:custGeom>
                    <a:avLst/>
                    <a:gdLst>
                      <a:gd name="T0" fmla="*/ 15 w 40"/>
                      <a:gd name="T1" fmla="*/ 22 h 37"/>
                      <a:gd name="T2" fmla="*/ 10 w 40"/>
                      <a:gd name="T3" fmla="*/ 20 h 37"/>
                      <a:gd name="T4" fmla="*/ 4 w 40"/>
                      <a:gd name="T5" fmla="*/ 19 h 37"/>
                      <a:gd name="T6" fmla="*/ 3 w 40"/>
                      <a:gd name="T7" fmla="*/ 20 h 37"/>
                      <a:gd name="T8" fmla="*/ 9 w 40"/>
                      <a:gd name="T9" fmla="*/ 22 h 37"/>
                      <a:gd name="T10" fmla="*/ 14 w 40"/>
                      <a:gd name="T11" fmla="*/ 24 h 37"/>
                      <a:gd name="T12" fmla="*/ 21 w 40"/>
                      <a:gd name="T13" fmla="*/ 29 h 37"/>
                      <a:gd name="T14" fmla="*/ 17 w 40"/>
                      <a:gd name="T15" fmla="*/ 23 h 37"/>
                      <a:gd name="T16" fmla="*/ 15 w 40"/>
                      <a:gd name="T17" fmla="*/ 22 h 37"/>
                      <a:gd name="T18" fmla="*/ 10 w 40"/>
                      <a:gd name="T19" fmla="*/ 20 h 37"/>
                      <a:gd name="T20" fmla="*/ 4 w 40"/>
                      <a:gd name="T21" fmla="*/ 19 h 37"/>
                      <a:gd name="T22" fmla="*/ 3 w 40"/>
                      <a:gd name="T23" fmla="*/ 20 h 37"/>
                      <a:gd name="T24" fmla="*/ 9 w 40"/>
                      <a:gd name="T25" fmla="*/ 22 h 37"/>
                      <a:gd name="T26" fmla="*/ 14 w 40"/>
                      <a:gd name="T27" fmla="*/ 24 h 37"/>
                      <a:gd name="T28" fmla="*/ 21 w 40"/>
                      <a:gd name="T29" fmla="*/ 29 h 37"/>
                      <a:gd name="T30" fmla="*/ 17 w 40"/>
                      <a:gd name="T31" fmla="*/ 23 h 37"/>
                      <a:gd name="T32" fmla="*/ 29 w 40"/>
                      <a:gd name="T33" fmla="*/ 2 h 37"/>
                      <a:gd name="T34" fmla="*/ 15 w 40"/>
                      <a:gd name="T35" fmla="*/ 1 h 37"/>
                      <a:gd name="T36" fmla="*/ 11 w 40"/>
                      <a:gd name="T37" fmla="*/ 5 h 37"/>
                      <a:gd name="T38" fmla="*/ 2 w 40"/>
                      <a:gd name="T39" fmla="*/ 20 h 37"/>
                      <a:gd name="T40" fmla="*/ 7 w 40"/>
                      <a:gd name="T41" fmla="*/ 21 h 37"/>
                      <a:gd name="T42" fmla="*/ 13 w 40"/>
                      <a:gd name="T43" fmla="*/ 23 h 37"/>
                      <a:gd name="T44" fmla="*/ 16 w 40"/>
                      <a:gd name="T45" fmla="*/ 25 h 37"/>
                      <a:gd name="T46" fmla="*/ 22 w 40"/>
                      <a:gd name="T47" fmla="*/ 31 h 37"/>
                      <a:gd name="T48" fmla="*/ 24 w 40"/>
                      <a:gd name="T49" fmla="*/ 35 h 37"/>
                      <a:gd name="T50" fmla="*/ 30 w 40"/>
                      <a:gd name="T51" fmla="*/ 31 h 37"/>
                      <a:gd name="T52" fmla="*/ 26 w 40"/>
                      <a:gd name="T53" fmla="*/ 33 h 37"/>
                      <a:gd name="T54" fmla="*/ 22 w 40"/>
                      <a:gd name="T55" fmla="*/ 27 h 37"/>
                      <a:gd name="T56" fmla="*/ 15 w 40"/>
                      <a:gd name="T57" fmla="*/ 22 h 37"/>
                      <a:gd name="T58" fmla="*/ 10 w 40"/>
                      <a:gd name="T59" fmla="*/ 20 h 37"/>
                      <a:gd name="T60" fmla="*/ 4 w 40"/>
                      <a:gd name="T61" fmla="*/ 19 h 37"/>
                      <a:gd name="T62" fmla="*/ 13 w 40"/>
                      <a:gd name="T63" fmla="*/ 6 h 37"/>
                      <a:gd name="T64" fmla="*/ 28 w 40"/>
                      <a:gd name="T65" fmla="*/ 4 h 37"/>
                      <a:gd name="T66" fmla="*/ 37 w 40"/>
                      <a:gd name="T67" fmla="*/ 17 h 37"/>
                      <a:gd name="T68" fmla="*/ 17 w 40"/>
                      <a:gd name="T69" fmla="*/ 23 h 37"/>
                      <a:gd name="T70" fmla="*/ 13 w 40"/>
                      <a:gd name="T71" fmla="*/ 22 h 37"/>
                      <a:gd name="T72" fmla="*/ 8 w 40"/>
                      <a:gd name="T73" fmla="*/ 20 h 37"/>
                      <a:gd name="T74" fmla="*/ 4 w 40"/>
                      <a:gd name="T75" fmla="*/ 19 h 37"/>
                      <a:gd name="T76" fmla="*/ 7 w 40"/>
                      <a:gd name="T77" fmla="*/ 21 h 37"/>
                      <a:gd name="T78" fmla="*/ 13 w 40"/>
                      <a:gd name="T79" fmla="*/ 23 h 37"/>
                      <a:gd name="T80" fmla="*/ 16 w 40"/>
                      <a:gd name="T81" fmla="*/ 25 h 37"/>
                      <a:gd name="T82" fmla="*/ 22 w 40"/>
                      <a:gd name="T83" fmla="*/ 27 h 37"/>
                      <a:gd name="T84" fmla="*/ 17 w 40"/>
                      <a:gd name="T85" fmla="*/ 23 h 37"/>
                      <a:gd name="T86" fmla="*/ 13 w 40"/>
                      <a:gd name="T87" fmla="*/ 22 h 37"/>
                      <a:gd name="T88" fmla="*/ 8 w 40"/>
                      <a:gd name="T89" fmla="*/ 20 h 37"/>
                      <a:gd name="T90" fmla="*/ 4 w 40"/>
                      <a:gd name="T91" fmla="*/ 19 h 37"/>
                      <a:gd name="T92" fmla="*/ 7 w 40"/>
                      <a:gd name="T93" fmla="*/ 21 h 37"/>
                      <a:gd name="T94" fmla="*/ 13 w 40"/>
                      <a:gd name="T95" fmla="*/ 23 h 37"/>
                      <a:gd name="T96" fmla="*/ 16 w 40"/>
                      <a:gd name="T97" fmla="*/ 25 h 37"/>
                      <a:gd name="T98" fmla="*/ 22 w 40"/>
                      <a:gd name="T99" fmla="*/ 27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40" h="37">
                        <a:moveTo>
                          <a:pt x="17" y="23"/>
                        </a:moveTo>
                        <a:cubicBezTo>
                          <a:pt x="16" y="23"/>
                          <a:pt x="16" y="23"/>
                          <a:pt x="15" y="22"/>
                        </a:cubicBezTo>
                        <a:cubicBezTo>
                          <a:pt x="15" y="22"/>
                          <a:pt x="14" y="22"/>
                          <a:pt x="13" y="22"/>
                        </a:cubicBezTo>
                        <a:cubicBezTo>
                          <a:pt x="12" y="21"/>
                          <a:pt x="11" y="21"/>
                          <a:pt x="10" y="20"/>
                        </a:cubicBezTo>
                        <a:cubicBezTo>
                          <a:pt x="10" y="20"/>
                          <a:pt x="9" y="20"/>
                          <a:pt x="8" y="20"/>
                        </a:cubicBezTo>
                        <a:cubicBezTo>
                          <a:pt x="7" y="19"/>
                          <a:pt x="5" y="19"/>
                          <a:pt x="4" y="19"/>
                        </a:cubicBezTo>
                        <a:cubicBezTo>
                          <a:pt x="4" y="19"/>
                          <a:pt x="4" y="19"/>
                          <a:pt x="4" y="19"/>
                        </a:cubicBezTo>
                        <a:cubicBezTo>
                          <a:pt x="3" y="20"/>
                          <a:pt x="3" y="20"/>
                          <a:pt x="3" y="20"/>
                        </a:cubicBezTo>
                        <a:cubicBezTo>
                          <a:pt x="3" y="20"/>
                          <a:pt x="5" y="21"/>
                          <a:pt x="7" y="21"/>
                        </a:cubicBezTo>
                        <a:cubicBezTo>
                          <a:pt x="8" y="21"/>
                          <a:pt x="9" y="22"/>
                          <a:pt x="9" y="22"/>
                        </a:cubicBezTo>
                        <a:cubicBezTo>
                          <a:pt x="10" y="22"/>
                          <a:pt x="11" y="23"/>
                          <a:pt x="13" y="23"/>
                        </a:cubicBezTo>
                        <a:cubicBezTo>
                          <a:pt x="13" y="23"/>
                          <a:pt x="14" y="24"/>
                          <a:pt x="14" y="24"/>
                        </a:cubicBezTo>
                        <a:cubicBezTo>
                          <a:pt x="15" y="24"/>
                          <a:pt x="15" y="25"/>
                          <a:pt x="16" y="25"/>
                        </a:cubicBezTo>
                        <a:cubicBezTo>
                          <a:pt x="18" y="26"/>
                          <a:pt x="19" y="27"/>
                          <a:pt x="21" y="29"/>
                        </a:cubicBezTo>
                        <a:cubicBezTo>
                          <a:pt x="22" y="27"/>
                          <a:pt x="22" y="27"/>
                          <a:pt x="22" y="27"/>
                        </a:cubicBezTo>
                        <a:cubicBezTo>
                          <a:pt x="20" y="26"/>
                          <a:pt x="19" y="25"/>
                          <a:pt x="17" y="23"/>
                        </a:cubicBezTo>
                        <a:close/>
                        <a:moveTo>
                          <a:pt x="17" y="23"/>
                        </a:moveTo>
                        <a:cubicBezTo>
                          <a:pt x="16" y="23"/>
                          <a:pt x="16" y="23"/>
                          <a:pt x="15" y="22"/>
                        </a:cubicBezTo>
                        <a:cubicBezTo>
                          <a:pt x="15" y="22"/>
                          <a:pt x="14" y="22"/>
                          <a:pt x="13" y="22"/>
                        </a:cubicBezTo>
                        <a:cubicBezTo>
                          <a:pt x="12" y="21"/>
                          <a:pt x="11" y="21"/>
                          <a:pt x="10" y="20"/>
                        </a:cubicBezTo>
                        <a:cubicBezTo>
                          <a:pt x="10" y="20"/>
                          <a:pt x="9" y="20"/>
                          <a:pt x="8" y="20"/>
                        </a:cubicBezTo>
                        <a:cubicBezTo>
                          <a:pt x="7" y="19"/>
                          <a:pt x="5" y="19"/>
                          <a:pt x="4" y="19"/>
                        </a:cubicBezTo>
                        <a:cubicBezTo>
                          <a:pt x="4" y="19"/>
                          <a:pt x="4" y="19"/>
                          <a:pt x="4" y="19"/>
                        </a:cubicBezTo>
                        <a:cubicBezTo>
                          <a:pt x="3" y="20"/>
                          <a:pt x="3" y="20"/>
                          <a:pt x="3" y="20"/>
                        </a:cubicBezTo>
                        <a:cubicBezTo>
                          <a:pt x="3" y="20"/>
                          <a:pt x="5" y="21"/>
                          <a:pt x="7" y="21"/>
                        </a:cubicBezTo>
                        <a:cubicBezTo>
                          <a:pt x="8" y="21"/>
                          <a:pt x="9" y="22"/>
                          <a:pt x="9" y="22"/>
                        </a:cubicBezTo>
                        <a:cubicBezTo>
                          <a:pt x="10" y="22"/>
                          <a:pt x="11" y="23"/>
                          <a:pt x="13" y="23"/>
                        </a:cubicBezTo>
                        <a:cubicBezTo>
                          <a:pt x="13" y="23"/>
                          <a:pt x="14" y="24"/>
                          <a:pt x="14" y="24"/>
                        </a:cubicBezTo>
                        <a:cubicBezTo>
                          <a:pt x="15" y="24"/>
                          <a:pt x="15" y="25"/>
                          <a:pt x="16" y="25"/>
                        </a:cubicBezTo>
                        <a:cubicBezTo>
                          <a:pt x="18" y="26"/>
                          <a:pt x="19" y="27"/>
                          <a:pt x="21" y="29"/>
                        </a:cubicBezTo>
                        <a:cubicBezTo>
                          <a:pt x="22" y="27"/>
                          <a:pt x="22" y="27"/>
                          <a:pt x="22" y="27"/>
                        </a:cubicBezTo>
                        <a:cubicBezTo>
                          <a:pt x="20" y="26"/>
                          <a:pt x="19" y="25"/>
                          <a:pt x="17" y="23"/>
                        </a:cubicBezTo>
                        <a:close/>
                        <a:moveTo>
                          <a:pt x="40" y="15"/>
                        </a:moveTo>
                        <a:cubicBezTo>
                          <a:pt x="40" y="15"/>
                          <a:pt x="37" y="6"/>
                          <a:pt x="29" y="2"/>
                        </a:cubicBezTo>
                        <a:cubicBezTo>
                          <a:pt x="25" y="0"/>
                          <a:pt x="20" y="0"/>
                          <a:pt x="15" y="0"/>
                        </a:cubicBezTo>
                        <a:cubicBezTo>
                          <a:pt x="15" y="1"/>
                          <a:pt x="15" y="1"/>
                          <a:pt x="15" y="1"/>
                        </a:cubicBezTo>
                        <a:cubicBezTo>
                          <a:pt x="11" y="5"/>
                          <a:pt x="11" y="5"/>
                          <a:pt x="11" y="5"/>
                        </a:cubicBezTo>
                        <a:cubicBezTo>
                          <a:pt x="11" y="5"/>
                          <a:pt x="11" y="5"/>
                          <a:pt x="11" y="5"/>
                        </a:cubicBezTo>
                        <a:cubicBezTo>
                          <a:pt x="0" y="20"/>
                          <a:pt x="0" y="20"/>
                          <a:pt x="0" y="20"/>
                        </a:cubicBezTo>
                        <a:cubicBezTo>
                          <a:pt x="2" y="20"/>
                          <a:pt x="2" y="20"/>
                          <a:pt x="2" y="20"/>
                        </a:cubicBezTo>
                        <a:cubicBezTo>
                          <a:pt x="2" y="20"/>
                          <a:pt x="2" y="20"/>
                          <a:pt x="3" y="20"/>
                        </a:cubicBezTo>
                        <a:cubicBezTo>
                          <a:pt x="3" y="20"/>
                          <a:pt x="5" y="21"/>
                          <a:pt x="7" y="21"/>
                        </a:cubicBezTo>
                        <a:cubicBezTo>
                          <a:pt x="8" y="21"/>
                          <a:pt x="9" y="22"/>
                          <a:pt x="9" y="22"/>
                        </a:cubicBezTo>
                        <a:cubicBezTo>
                          <a:pt x="10" y="22"/>
                          <a:pt x="11" y="23"/>
                          <a:pt x="13" y="23"/>
                        </a:cubicBezTo>
                        <a:cubicBezTo>
                          <a:pt x="13" y="23"/>
                          <a:pt x="14" y="24"/>
                          <a:pt x="14" y="24"/>
                        </a:cubicBezTo>
                        <a:cubicBezTo>
                          <a:pt x="15" y="24"/>
                          <a:pt x="15" y="25"/>
                          <a:pt x="16" y="25"/>
                        </a:cubicBezTo>
                        <a:cubicBezTo>
                          <a:pt x="18" y="26"/>
                          <a:pt x="19" y="27"/>
                          <a:pt x="21" y="29"/>
                        </a:cubicBezTo>
                        <a:cubicBezTo>
                          <a:pt x="21" y="29"/>
                          <a:pt x="22" y="30"/>
                          <a:pt x="22" y="31"/>
                        </a:cubicBezTo>
                        <a:cubicBezTo>
                          <a:pt x="23" y="32"/>
                          <a:pt x="24" y="33"/>
                          <a:pt x="24" y="35"/>
                        </a:cubicBezTo>
                        <a:cubicBezTo>
                          <a:pt x="24" y="35"/>
                          <a:pt x="24" y="35"/>
                          <a:pt x="24" y="35"/>
                        </a:cubicBezTo>
                        <a:cubicBezTo>
                          <a:pt x="25" y="37"/>
                          <a:pt x="25" y="37"/>
                          <a:pt x="25" y="37"/>
                        </a:cubicBezTo>
                        <a:cubicBezTo>
                          <a:pt x="30" y="31"/>
                          <a:pt x="30" y="31"/>
                          <a:pt x="30" y="31"/>
                        </a:cubicBezTo>
                        <a:cubicBezTo>
                          <a:pt x="40" y="15"/>
                          <a:pt x="40" y="15"/>
                          <a:pt x="40" y="15"/>
                        </a:cubicBezTo>
                        <a:close/>
                        <a:moveTo>
                          <a:pt x="26" y="33"/>
                        </a:moveTo>
                        <a:cubicBezTo>
                          <a:pt x="25" y="31"/>
                          <a:pt x="24" y="30"/>
                          <a:pt x="23" y="29"/>
                        </a:cubicBezTo>
                        <a:cubicBezTo>
                          <a:pt x="23" y="28"/>
                          <a:pt x="22" y="28"/>
                          <a:pt x="22" y="27"/>
                        </a:cubicBezTo>
                        <a:cubicBezTo>
                          <a:pt x="20" y="26"/>
                          <a:pt x="19" y="25"/>
                          <a:pt x="17" y="23"/>
                        </a:cubicBezTo>
                        <a:cubicBezTo>
                          <a:pt x="16" y="23"/>
                          <a:pt x="16" y="23"/>
                          <a:pt x="15" y="22"/>
                        </a:cubicBezTo>
                        <a:cubicBezTo>
                          <a:pt x="15" y="22"/>
                          <a:pt x="14" y="22"/>
                          <a:pt x="13" y="22"/>
                        </a:cubicBezTo>
                        <a:cubicBezTo>
                          <a:pt x="12" y="21"/>
                          <a:pt x="11" y="21"/>
                          <a:pt x="10" y="20"/>
                        </a:cubicBezTo>
                        <a:cubicBezTo>
                          <a:pt x="10" y="20"/>
                          <a:pt x="9" y="20"/>
                          <a:pt x="8" y="20"/>
                        </a:cubicBezTo>
                        <a:cubicBezTo>
                          <a:pt x="7" y="19"/>
                          <a:pt x="5" y="19"/>
                          <a:pt x="4" y="19"/>
                        </a:cubicBezTo>
                        <a:cubicBezTo>
                          <a:pt x="4" y="19"/>
                          <a:pt x="4" y="19"/>
                          <a:pt x="4" y="19"/>
                        </a:cubicBezTo>
                        <a:cubicBezTo>
                          <a:pt x="13" y="6"/>
                          <a:pt x="13" y="6"/>
                          <a:pt x="13" y="6"/>
                        </a:cubicBezTo>
                        <a:cubicBezTo>
                          <a:pt x="16" y="2"/>
                          <a:pt x="16" y="2"/>
                          <a:pt x="16" y="2"/>
                        </a:cubicBezTo>
                        <a:cubicBezTo>
                          <a:pt x="20" y="2"/>
                          <a:pt x="24" y="2"/>
                          <a:pt x="28" y="4"/>
                        </a:cubicBezTo>
                        <a:cubicBezTo>
                          <a:pt x="35" y="7"/>
                          <a:pt x="38" y="13"/>
                          <a:pt x="38" y="15"/>
                        </a:cubicBezTo>
                        <a:cubicBezTo>
                          <a:pt x="37" y="17"/>
                          <a:pt x="37" y="17"/>
                          <a:pt x="37" y="17"/>
                        </a:cubicBezTo>
                        <a:lnTo>
                          <a:pt x="26" y="33"/>
                        </a:lnTo>
                        <a:close/>
                        <a:moveTo>
                          <a:pt x="17" y="23"/>
                        </a:moveTo>
                        <a:cubicBezTo>
                          <a:pt x="16" y="23"/>
                          <a:pt x="16" y="23"/>
                          <a:pt x="15" y="22"/>
                        </a:cubicBezTo>
                        <a:cubicBezTo>
                          <a:pt x="15" y="22"/>
                          <a:pt x="14" y="22"/>
                          <a:pt x="13" y="22"/>
                        </a:cubicBezTo>
                        <a:cubicBezTo>
                          <a:pt x="12" y="21"/>
                          <a:pt x="11" y="21"/>
                          <a:pt x="10" y="20"/>
                        </a:cubicBezTo>
                        <a:cubicBezTo>
                          <a:pt x="10" y="20"/>
                          <a:pt x="9" y="20"/>
                          <a:pt x="8" y="20"/>
                        </a:cubicBezTo>
                        <a:cubicBezTo>
                          <a:pt x="7" y="19"/>
                          <a:pt x="5" y="19"/>
                          <a:pt x="4" y="19"/>
                        </a:cubicBezTo>
                        <a:cubicBezTo>
                          <a:pt x="4" y="19"/>
                          <a:pt x="4" y="19"/>
                          <a:pt x="4" y="19"/>
                        </a:cubicBezTo>
                        <a:cubicBezTo>
                          <a:pt x="3" y="20"/>
                          <a:pt x="3" y="20"/>
                          <a:pt x="3" y="20"/>
                        </a:cubicBezTo>
                        <a:cubicBezTo>
                          <a:pt x="3" y="20"/>
                          <a:pt x="5" y="21"/>
                          <a:pt x="7" y="21"/>
                        </a:cubicBezTo>
                        <a:cubicBezTo>
                          <a:pt x="8" y="21"/>
                          <a:pt x="9" y="22"/>
                          <a:pt x="9" y="22"/>
                        </a:cubicBezTo>
                        <a:cubicBezTo>
                          <a:pt x="10" y="22"/>
                          <a:pt x="11" y="23"/>
                          <a:pt x="13" y="23"/>
                        </a:cubicBezTo>
                        <a:cubicBezTo>
                          <a:pt x="13" y="23"/>
                          <a:pt x="14" y="24"/>
                          <a:pt x="14" y="24"/>
                        </a:cubicBezTo>
                        <a:cubicBezTo>
                          <a:pt x="15" y="24"/>
                          <a:pt x="15" y="25"/>
                          <a:pt x="16" y="25"/>
                        </a:cubicBezTo>
                        <a:cubicBezTo>
                          <a:pt x="18" y="26"/>
                          <a:pt x="19" y="27"/>
                          <a:pt x="21" y="29"/>
                        </a:cubicBezTo>
                        <a:cubicBezTo>
                          <a:pt x="22" y="27"/>
                          <a:pt x="22" y="27"/>
                          <a:pt x="22" y="27"/>
                        </a:cubicBezTo>
                        <a:cubicBezTo>
                          <a:pt x="20" y="26"/>
                          <a:pt x="19" y="25"/>
                          <a:pt x="17" y="23"/>
                        </a:cubicBezTo>
                        <a:close/>
                        <a:moveTo>
                          <a:pt x="17" y="23"/>
                        </a:moveTo>
                        <a:cubicBezTo>
                          <a:pt x="16" y="23"/>
                          <a:pt x="16" y="23"/>
                          <a:pt x="15" y="22"/>
                        </a:cubicBezTo>
                        <a:cubicBezTo>
                          <a:pt x="15" y="22"/>
                          <a:pt x="14" y="22"/>
                          <a:pt x="13" y="22"/>
                        </a:cubicBezTo>
                        <a:cubicBezTo>
                          <a:pt x="12" y="21"/>
                          <a:pt x="11" y="21"/>
                          <a:pt x="10" y="20"/>
                        </a:cubicBezTo>
                        <a:cubicBezTo>
                          <a:pt x="10" y="20"/>
                          <a:pt x="9" y="20"/>
                          <a:pt x="8" y="20"/>
                        </a:cubicBezTo>
                        <a:cubicBezTo>
                          <a:pt x="7" y="19"/>
                          <a:pt x="5" y="19"/>
                          <a:pt x="4" y="19"/>
                        </a:cubicBezTo>
                        <a:cubicBezTo>
                          <a:pt x="4" y="19"/>
                          <a:pt x="4" y="19"/>
                          <a:pt x="4" y="19"/>
                        </a:cubicBezTo>
                        <a:cubicBezTo>
                          <a:pt x="3" y="20"/>
                          <a:pt x="3" y="20"/>
                          <a:pt x="3" y="20"/>
                        </a:cubicBezTo>
                        <a:cubicBezTo>
                          <a:pt x="3" y="20"/>
                          <a:pt x="5" y="21"/>
                          <a:pt x="7" y="21"/>
                        </a:cubicBezTo>
                        <a:cubicBezTo>
                          <a:pt x="8" y="21"/>
                          <a:pt x="9" y="22"/>
                          <a:pt x="9" y="22"/>
                        </a:cubicBezTo>
                        <a:cubicBezTo>
                          <a:pt x="10" y="22"/>
                          <a:pt x="11" y="23"/>
                          <a:pt x="13" y="23"/>
                        </a:cubicBezTo>
                        <a:cubicBezTo>
                          <a:pt x="13" y="23"/>
                          <a:pt x="14" y="24"/>
                          <a:pt x="14" y="24"/>
                        </a:cubicBezTo>
                        <a:cubicBezTo>
                          <a:pt x="15" y="24"/>
                          <a:pt x="15" y="25"/>
                          <a:pt x="16" y="25"/>
                        </a:cubicBezTo>
                        <a:cubicBezTo>
                          <a:pt x="18" y="26"/>
                          <a:pt x="19" y="27"/>
                          <a:pt x="21" y="29"/>
                        </a:cubicBezTo>
                        <a:cubicBezTo>
                          <a:pt x="22" y="27"/>
                          <a:pt x="22" y="27"/>
                          <a:pt x="22" y="27"/>
                        </a:cubicBezTo>
                        <a:cubicBezTo>
                          <a:pt x="20" y="26"/>
                          <a:pt x="19" y="25"/>
                          <a:pt x="17" y="2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39" name="ïśľïďê"/>
                <p:cNvGrpSpPr/>
                <p:nvPr/>
              </p:nvGrpSpPr>
              <p:grpSpPr>
                <a:xfrm>
                  <a:off x="1416748" y="2456247"/>
                  <a:ext cx="312549" cy="442646"/>
                  <a:chOff x="5698186" y="1950933"/>
                  <a:chExt cx="312549" cy="442646"/>
                </a:xfrm>
              </p:grpSpPr>
              <p:sp>
                <p:nvSpPr>
                  <p:cNvPr id="119" name="iS1ïḍe"/>
                  <p:cNvSpPr/>
                  <p:nvPr/>
                </p:nvSpPr>
                <p:spPr bwMode="auto">
                  <a:xfrm>
                    <a:off x="5702945" y="1950933"/>
                    <a:ext cx="307790" cy="442646"/>
                  </a:xfrm>
                  <a:custGeom>
                    <a:avLst/>
                    <a:gdLst>
                      <a:gd name="T0" fmla="*/ 82 w 82"/>
                      <a:gd name="T1" fmla="*/ 118 h 118"/>
                      <a:gd name="T2" fmla="*/ 29 w 82"/>
                      <a:gd name="T3" fmla="*/ 116 h 118"/>
                      <a:gd name="T4" fmla="*/ 47 w 82"/>
                      <a:gd name="T5" fmla="*/ 96 h 118"/>
                      <a:gd name="T6" fmla="*/ 30 w 82"/>
                      <a:gd name="T7" fmla="*/ 1 h 118"/>
                      <a:gd name="T8" fmla="*/ 31 w 82"/>
                      <a:gd name="T9" fmla="*/ 0 h 118"/>
                      <a:gd name="T10" fmla="*/ 59 w 82"/>
                      <a:gd name="T11" fmla="*/ 18 h 118"/>
                      <a:gd name="T12" fmla="*/ 58 w 82"/>
                      <a:gd name="T13" fmla="*/ 20 h 118"/>
                      <a:gd name="T14" fmla="*/ 60 w 82"/>
                      <a:gd name="T15" fmla="*/ 86 h 118"/>
                      <a:gd name="T16" fmla="*/ 79 w 82"/>
                      <a:gd name="T17" fmla="*/ 70 h 118"/>
                      <a:gd name="T18" fmla="*/ 82 w 82"/>
                      <a:gd name="T19" fmla="*/ 118 h 118"/>
                      <a:gd name="T20" fmla="*/ 36 w 82"/>
                      <a:gd name="T21" fmla="*/ 113 h 118"/>
                      <a:gd name="T22" fmla="*/ 79 w 82"/>
                      <a:gd name="T23" fmla="*/ 115 h 118"/>
                      <a:gd name="T24" fmla="*/ 76 w 82"/>
                      <a:gd name="T25" fmla="*/ 76 h 118"/>
                      <a:gd name="T26" fmla="*/ 59 w 82"/>
                      <a:gd name="T27" fmla="*/ 90 h 118"/>
                      <a:gd name="T28" fmla="*/ 59 w 82"/>
                      <a:gd name="T29" fmla="*/ 89 h 118"/>
                      <a:gd name="T30" fmla="*/ 55 w 82"/>
                      <a:gd name="T31" fmla="*/ 19 h 118"/>
                      <a:gd name="T32" fmla="*/ 32 w 82"/>
                      <a:gd name="T33" fmla="*/ 4 h 118"/>
                      <a:gd name="T34" fmla="*/ 50 w 82"/>
                      <a:gd name="T35" fmla="*/ 95 h 118"/>
                      <a:gd name="T36" fmla="*/ 52 w 82"/>
                      <a:gd name="T37" fmla="*/ 96 h 118"/>
                      <a:gd name="T38" fmla="*/ 36 w 82"/>
                      <a:gd name="T39" fmla="*/ 113 h 1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82" h="118">
                        <a:moveTo>
                          <a:pt x="82" y="118"/>
                        </a:moveTo>
                        <a:cubicBezTo>
                          <a:pt x="29" y="116"/>
                          <a:pt x="29" y="116"/>
                          <a:pt x="29" y="116"/>
                        </a:cubicBezTo>
                        <a:cubicBezTo>
                          <a:pt x="47" y="96"/>
                          <a:pt x="47" y="96"/>
                          <a:pt x="47" y="96"/>
                        </a:cubicBezTo>
                        <a:cubicBezTo>
                          <a:pt x="0" y="62"/>
                          <a:pt x="30" y="2"/>
                          <a:pt x="30" y="1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59" y="18"/>
                          <a:pt x="59" y="18"/>
                          <a:pt x="59" y="18"/>
                        </a:cubicBezTo>
                        <a:cubicBezTo>
                          <a:pt x="58" y="20"/>
                          <a:pt x="58" y="20"/>
                          <a:pt x="58" y="20"/>
                        </a:cubicBezTo>
                        <a:cubicBezTo>
                          <a:pt x="34" y="53"/>
                          <a:pt x="55" y="80"/>
                          <a:pt x="60" y="86"/>
                        </a:cubicBezTo>
                        <a:cubicBezTo>
                          <a:pt x="79" y="70"/>
                          <a:pt x="79" y="70"/>
                          <a:pt x="79" y="70"/>
                        </a:cubicBezTo>
                        <a:lnTo>
                          <a:pt x="82" y="118"/>
                        </a:lnTo>
                        <a:close/>
                        <a:moveTo>
                          <a:pt x="36" y="113"/>
                        </a:moveTo>
                        <a:cubicBezTo>
                          <a:pt x="79" y="115"/>
                          <a:pt x="79" y="115"/>
                          <a:pt x="79" y="115"/>
                        </a:cubicBezTo>
                        <a:cubicBezTo>
                          <a:pt x="76" y="76"/>
                          <a:pt x="76" y="76"/>
                          <a:pt x="76" y="76"/>
                        </a:cubicBezTo>
                        <a:cubicBezTo>
                          <a:pt x="59" y="90"/>
                          <a:pt x="59" y="90"/>
                          <a:pt x="59" y="90"/>
                        </a:cubicBezTo>
                        <a:cubicBezTo>
                          <a:pt x="59" y="89"/>
                          <a:pt x="59" y="89"/>
                          <a:pt x="59" y="89"/>
                        </a:cubicBezTo>
                        <a:cubicBezTo>
                          <a:pt x="58" y="88"/>
                          <a:pt x="28" y="58"/>
                          <a:pt x="55" y="19"/>
                        </a:cubicBezTo>
                        <a:cubicBezTo>
                          <a:pt x="32" y="4"/>
                          <a:pt x="32" y="4"/>
                          <a:pt x="32" y="4"/>
                        </a:cubicBezTo>
                        <a:cubicBezTo>
                          <a:pt x="28" y="14"/>
                          <a:pt x="7" y="65"/>
                          <a:pt x="50" y="95"/>
                        </a:cubicBezTo>
                        <a:cubicBezTo>
                          <a:pt x="52" y="96"/>
                          <a:pt x="52" y="96"/>
                          <a:pt x="52" y="96"/>
                        </a:cubicBezTo>
                        <a:lnTo>
                          <a:pt x="36" y="113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20" name="íŝļiďè"/>
                  <p:cNvSpPr/>
                  <p:nvPr/>
                </p:nvSpPr>
                <p:spPr bwMode="auto">
                  <a:xfrm>
                    <a:off x="5698186" y="1954106"/>
                    <a:ext cx="199905" cy="431541"/>
                  </a:xfrm>
                  <a:custGeom>
                    <a:avLst/>
                    <a:gdLst>
                      <a:gd name="T0" fmla="*/ 34 w 53"/>
                      <a:gd name="T1" fmla="*/ 115 h 115"/>
                      <a:gd name="T2" fmla="*/ 22 w 53"/>
                      <a:gd name="T3" fmla="*/ 113 h 115"/>
                      <a:gd name="T4" fmla="*/ 37 w 53"/>
                      <a:gd name="T5" fmla="*/ 96 h 115"/>
                      <a:gd name="T6" fmla="*/ 20 w 53"/>
                      <a:gd name="T7" fmla="*/ 10 h 115"/>
                      <a:gd name="T8" fmla="*/ 21 w 53"/>
                      <a:gd name="T9" fmla="*/ 10 h 115"/>
                      <a:gd name="T10" fmla="*/ 31 w 53"/>
                      <a:gd name="T11" fmla="*/ 0 h 115"/>
                      <a:gd name="T12" fmla="*/ 33 w 53"/>
                      <a:gd name="T13" fmla="*/ 2 h 115"/>
                      <a:gd name="T14" fmla="*/ 23 w 53"/>
                      <a:gd name="T15" fmla="*/ 12 h 115"/>
                      <a:gd name="T16" fmla="*/ 40 w 53"/>
                      <a:gd name="T17" fmla="*/ 94 h 115"/>
                      <a:gd name="T18" fmla="*/ 53 w 53"/>
                      <a:gd name="T19" fmla="*/ 94 h 115"/>
                      <a:gd name="T20" fmla="*/ 34 w 53"/>
                      <a:gd name="T21" fmla="*/ 115 h 115"/>
                      <a:gd name="T22" fmla="*/ 28 w 53"/>
                      <a:gd name="T23" fmla="*/ 111 h 115"/>
                      <a:gd name="T24" fmla="*/ 33 w 53"/>
                      <a:gd name="T25" fmla="*/ 112 h 115"/>
                      <a:gd name="T26" fmla="*/ 46 w 53"/>
                      <a:gd name="T27" fmla="*/ 97 h 115"/>
                      <a:gd name="T28" fmla="*/ 40 w 53"/>
                      <a:gd name="T29" fmla="*/ 97 h 115"/>
                      <a:gd name="T30" fmla="*/ 28 w 53"/>
                      <a:gd name="T31" fmla="*/ 111 h 1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53" h="115">
                        <a:moveTo>
                          <a:pt x="34" y="115"/>
                        </a:moveTo>
                        <a:cubicBezTo>
                          <a:pt x="22" y="113"/>
                          <a:pt x="22" y="113"/>
                          <a:pt x="22" y="113"/>
                        </a:cubicBezTo>
                        <a:cubicBezTo>
                          <a:pt x="37" y="96"/>
                          <a:pt x="37" y="96"/>
                          <a:pt x="37" y="96"/>
                        </a:cubicBezTo>
                        <a:cubicBezTo>
                          <a:pt x="30" y="90"/>
                          <a:pt x="0" y="59"/>
                          <a:pt x="20" y="10"/>
                        </a:cubicBezTo>
                        <a:cubicBezTo>
                          <a:pt x="21" y="10"/>
                          <a:pt x="21" y="10"/>
                          <a:pt x="21" y="1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2"/>
                          <a:pt x="33" y="2"/>
                          <a:pt x="33" y="2"/>
                        </a:cubicBezTo>
                        <a:cubicBezTo>
                          <a:pt x="23" y="12"/>
                          <a:pt x="23" y="12"/>
                          <a:pt x="23" y="12"/>
                        </a:cubicBezTo>
                        <a:cubicBezTo>
                          <a:pt x="3" y="61"/>
                          <a:pt x="36" y="91"/>
                          <a:pt x="40" y="94"/>
                        </a:cubicBezTo>
                        <a:cubicBezTo>
                          <a:pt x="53" y="94"/>
                          <a:pt x="53" y="94"/>
                          <a:pt x="53" y="94"/>
                        </a:cubicBezTo>
                        <a:lnTo>
                          <a:pt x="34" y="115"/>
                        </a:lnTo>
                        <a:close/>
                        <a:moveTo>
                          <a:pt x="28" y="111"/>
                        </a:moveTo>
                        <a:cubicBezTo>
                          <a:pt x="33" y="112"/>
                          <a:pt x="33" y="112"/>
                          <a:pt x="33" y="112"/>
                        </a:cubicBezTo>
                        <a:cubicBezTo>
                          <a:pt x="46" y="97"/>
                          <a:pt x="46" y="97"/>
                          <a:pt x="46" y="97"/>
                        </a:cubicBezTo>
                        <a:cubicBezTo>
                          <a:pt x="40" y="97"/>
                          <a:pt x="40" y="97"/>
                          <a:pt x="40" y="97"/>
                        </a:cubicBezTo>
                        <a:lnTo>
                          <a:pt x="28" y="111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21" name="í$ḻiḑe"/>
                  <p:cNvSpPr/>
                  <p:nvPr/>
                </p:nvSpPr>
                <p:spPr bwMode="auto">
                  <a:xfrm>
                    <a:off x="5906023" y="2217473"/>
                    <a:ext cx="90433" cy="44423"/>
                  </a:xfrm>
                  <a:custGeom>
                    <a:avLst/>
                    <a:gdLst>
                      <a:gd name="T0" fmla="*/ 5 w 57"/>
                      <a:gd name="T1" fmla="*/ 28 h 28"/>
                      <a:gd name="T2" fmla="*/ 0 w 57"/>
                      <a:gd name="T3" fmla="*/ 23 h 28"/>
                      <a:gd name="T4" fmla="*/ 24 w 57"/>
                      <a:gd name="T5" fmla="*/ 0 h 28"/>
                      <a:gd name="T6" fmla="*/ 57 w 57"/>
                      <a:gd name="T7" fmla="*/ 0 h 28"/>
                      <a:gd name="T8" fmla="*/ 57 w 57"/>
                      <a:gd name="T9" fmla="*/ 7 h 28"/>
                      <a:gd name="T10" fmla="*/ 28 w 57"/>
                      <a:gd name="T11" fmla="*/ 7 h 28"/>
                      <a:gd name="T12" fmla="*/ 5 w 57"/>
                      <a:gd name="T13" fmla="*/ 28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28">
                        <a:moveTo>
                          <a:pt x="5" y="28"/>
                        </a:moveTo>
                        <a:lnTo>
                          <a:pt x="0" y="23"/>
                        </a:lnTo>
                        <a:lnTo>
                          <a:pt x="24" y="0"/>
                        </a:lnTo>
                        <a:lnTo>
                          <a:pt x="57" y="0"/>
                        </a:lnTo>
                        <a:lnTo>
                          <a:pt x="57" y="7"/>
                        </a:lnTo>
                        <a:lnTo>
                          <a:pt x="28" y="7"/>
                        </a:lnTo>
                        <a:lnTo>
                          <a:pt x="5" y="28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40" name="iSļiďê"/>
                <p:cNvGrpSpPr/>
                <p:nvPr/>
              </p:nvGrpSpPr>
              <p:grpSpPr>
                <a:xfrm>
                  <a:off x="2170350" y="4994742"/>
                  <a:ext cx="230051" cy="326829"/>
                  <a:chOff x="4382937" y="5523837"/>
                  <a:chExt cx="230051" cy="326829"/>
                </a:xfrm>
              </p:grpSpPr>
              <p:sp>
                <p:nvSpPr>
                  <p:cNvPr id="116" name="îşḻíḍê"/>
                  <p:cNvSpPr/>
                  <p:nvPr/>
                </p:nvSpPr>
                <p:spPr bwMode="auto">
                  <a:xfrm>
                    <a:off x="4382937" y="5523837"/>
                    <a:ext cx="226877" cy="326829"/>
                  </a:xfrm>
                  <a:custGeom>
                    <a:avLst/>
                    <a:gdLst>
                      <a:gd name="T0" fmla="*/ 0 w 60"/>
                      <a:gd name="T1" fmla="*/ 87 h 87"/>
                      <a:gd name="T2" fmla="*/ 2 w 60"/>
                      <a:gd name="T3" fmla="*/ 50 h 87"/>
                      <a:gd name="T4" fmla="*/ 16 w 60"/>
                      <a:gd name="T5" fmla="*/ 62 h 87"/>
                      <a:gd name="T6" fmla="*/ 17 w 60"/>
                      <a:gd name="T7" fmla="*/ 15 h 87"/>
                      <a:gd name="T8" fmla="*/ 16 w 60"/>
                      <a:gd name="T9" fmla="*/ 14 h 87"/>
                      <a:gd name="T10" fmla="*/ 38 w 60"/>
                      <a:gd name="T11" fmla="*/ 0 h 87"/>
                      <a:gd name="T12" fmla="*/ 38 w 60"/>
                      <a:gd name="T13" fmla="*/ 1 h 87"/>
                      <a:gd name="T14" fmla="*/ 26 w 60"/>
                      <a:gd name="T15" fmla="*/ 70 h 87"/>
                      <a:gd name="T16" fmla="*/ 40 w 60"/>
                      <a:gd name="T17" fmla="*/ 85 h 87"/>
                      <a:gd name="T18" fmla="*/ 0 w 60"/>
                      <a:gd name="T19" fmla="*/ 87 h 87"/>
                      <a:gd name="T20" fmla="*/ 5 w 60"/>
                      <a:gd name="T21" fmla="*/ 56 h 87"/>
                      <a:gd name="T22" fmla="*/ 3 w 60"/>
                      <a:gd name="T23" fmla="*/ 83 h 87"/>
                      <a:gd name="T24" fmla="*/ 33 w 60"/>
                      <a:gd name="T25" fmla="*/ 82 h 87"/>
                      <a:gd name="T26" fmla="*/ 22 w 60"/>
                      <a:gd name="T27" fmla="*/ 70 h 87"/>
                      <a:gd name="T28" fmla="*/ 23 w 60"/>
                      <a:gd name="T29" fmla="*/ 69 h 87"/>
                      <a:gd name="T30" fmla="*/ 36 w 60"/>
                      <a:gd name="T31" fmla="*/ 4 h 87"/>
                      <a:gd name="T32" fmla="*/ 20 w 60"/>
                      <a:gd name="T33" fmla="*/ 14 h 87"/>
                      <a:gd name="T34" fmla="*/ 18 w 60"/>
                      <a:gd name="T35" fmla="*/ 65 h 87"/>
                      <a:gd name="T36" fmla="*/ 17 w 60"/>
                      <a:gd name="T37" fmla="*/ 66 h 87"/>
                      <a:gd name="T38" fmla="*/ 5 w 60"/>
                      <a:gd name="T39" fmla="*/ 56 h 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60" h="87">
                        <a:moveTo>
                          <a:pt x="0" y="87"/>
                        </a:moveTo>
                        <a:cubicBezTo>
                          <a:pt x="2" y="50"/>
                          <a:pt x="2" y="50"/>
                          <a:pt x="2" y="50"/>
                        </a:cubicBezTo>
                        <a:cubicBezTo>
                          <a:pt x="16" y="62"/>
                          <a:pt x="16" y="62"/>
                          <a:pt x="16" y="62"/>
                        </a:cubicBezTo>
                        <a:cubicBezTo>
                          <a:pt x="20" y="57"/>
                          <a:pt x="35" y="39"/>
                          <a:pt x="17" y="15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38" y="0"/>
                          <a:pt x="38" y="0"/>
                          <a:pt x="38" y="0"/>
                        </a:cubicBezTo>
                        <a:cubicBezTo>
                          <a:pt x="38" y="1"/>
                          <a:pt x="38" y="1"/>
                          <a:pt x="38" y="1"/>
                        </a:cubicBezTo>
                        <a:cubicBezTo>
                          <a:pt x="39" y="1"/>
                          <a:pt x="60" y="45"/>
                          <a:pt x="26" y="70"/>
                        </a:cubicBezTo>
                        <a:cubicBezTo>
                          <a:pt x="40" y="85"/>
                          <a:pt x="40" y="85"/>
                          <a:pt x="40" y="85"/>
                        </a:cubicBezTo>
                        <a:lnTo>
                          <a:pt x="0" y="87"/>
                        </a:lnTo>
                        <a:close/>
                        <a:moveTo>
                          <a:pt x="5" y="56"/>
                        </a:moveTo>
                        <a:cubicBezTo>
                          <a:pt x="3" y="83"/>
                          <a:pt x="3" y="83"/>
                          <a:pt x="3" y="83"/>
                        </a:cubicBezTo>
                        <a:cubicBezTo>
                          <a:pt x="33" y="82"/>
                          <a:pt x="33" y="82"/>
                          <a:pt x="33" y="82"/>
                        </a:cubicBezTo>
                        <a:cubicBezTo>
                          <a:pt x="22" y="70"/>
                          <a:pt x="22" y="70"/>
                          <a:pt x="22" y="70"/>
                        </a:cubicBezTo>
                        <a:cubicBezTo>
                          <a:pt x="23" y="69"/>
                          <a:pt x="23" y="69"/>
                          <a:pt x="23" y="69"/>
                        </a:cubicBezTo>
                        <a:cubicBezTo>
                          <a:pt x="53" y="48"/>
                          <a:pt x="40" y="12"/>
                          <a:pt x="36" y="4"/>
                        </a:cubicBezTo>
                        <a:cubicBezTo>
                          <a:pt x="20" y="14"/>
                          <a:pt x="20" y="14"/>
                          <a:pt x="20" y="14"/>
                        </a:cubicBezTo>
                        <a:cubicBezTo>
                          <a:pt x="40" y="42"/>
                          <a:pt x="18" y="65"/>
                          <a:pt x="18" y="65"/>
                        </a:cubicBezTo>
                        <a:cubicBezTo>
                          <a:pt x="17" y="66"/>
                          <a:pt x="17" y="66"/>
                          <a:pt x="17" y="66"/>
                        </a:cubicBezTo>
                        <a:lnTo>
                          <a:pt x="5" y="56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17" name="îSļïdè"/>
                  <p:cNvSpPr/>
                  <p:nvPr/>
                </p:nvSpPr>
                <p:spPr bwMode="auto">
                  <a:xfrm>
                    <a:off x="4462265" y="5527010"/>
                    <a:ext cx="150723" cy="315723"/>
                  </a:xfrm>
                  <a:custGeom>
                    <a:avLst/>
                    <a:gdLst>
                      <a:gd name="T0" fmla="*/ 15 w 40"/>
                      <a:gd name="T1" fmla="*/ 84 h 84"/>
                      <a:gd name="T2" fmla="*/ 0 w 40"/>
                      <a:gd name="T3" fmla="*/ 68 h 84"/>
                      <a:gd name="T4" fmla="*/ 11 w 40"/>
                      <a:gd name="T5" fmla="*/ 68 h 84"/>
                      <a:gd name="T6" fmla="*/ 22 w 40"/>
                      <a:gd name="T7" fmla="*/ 9 h 84"/>
                      <a:gd name="T8" fmla="*/ 15 w 40"/>
                      <a:gd name="T9" fmla="*/ 2 h 84"/>
                      <a:gd name="T10" fmla="*/ 17 w 40"/>
                      <a:gd name="T11" fmla="*/ 0 h 84"/>
                      <a:gd name="T12" fmla="*/ 25 w 40"/>
                      <a:gd name="T13" fmla="*/ 7 h 84"/>
                      <a:gd name="T14" fmla="*/ 13 w 40"/>
                      <a:gd name="T15" fmla="*/ 70 h 84"/>
                      <a:gd name="T16" fmla="*/ 24 w 40"/>
                      <a:gd name="T17" fmla="*/ 83 h 84"/>
                      <a:gd name="T18" fmla="*/ 15 w 40"/>
                      <a:gd name="T19" fmla="*/ 84 h 84"/>
                      <a:gd name="T20" fmla="*/ 7 w 40"/>
                      <a:gd name="T21" fmla="*/ 71 h 84"/>
                      <a:gd name="T22" fmla="*/ 16 w 40"/>
                      <a:gd name="T23" fmla="*/ 81 h 84"/>
                      <a:gd name="T24" fmla="*/ 18 w 40"/>
                      <a:gd name="T25" fmla="*/ 80 h 84"/>
                      <a:gd name="T26" fmla="*/ 10 w 40"/>
                      <a:gd name="T27" fmla="*/ 71 h 84"/>
                      <a:gd name="T28" fmla="*/ 7 w 40"/>
                      <a:gd name="T29" fmla="*/ 71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40" h="84">
                        <a:moveTo>
                          <a:pt x="15" y="84"/>
                        </a:moveTo>
                        <a:cubicBezTo>
                          <a:pt x="0" y="68"/>
                          <a:pt x="0" y="68"/>
                          <a:pt x="0" y="68"/>
                        </a:cubicBezTo>
                        <a:cubicBezTo>
                          <a:pt x="11" y="68"/>
                          <a:pt x="11" y="68"/>
                          <a:pt x="11" y="68"/>
                        </a:cubicBezTo>
                        <a:cubicBezTo>
                          <a:pt x="14" y="65"/>
                          <a:pt x="37" y="44"/>
                          <a:pt x="22" y="9"/>
                        </a:cubicBezTo>
                        <a:cubicBezTo>
                          <a:pt x="15" y="2"/>
                          <a:pt x="15" y="2"/>
                          <a:pt x="15" y="2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25" y="7"/>
                          <a:pt x="25" y="7"/>
                          <a:pt x="25" y="7"/>
                        </a:cubicBezTo>
                        <a:cubicBezTo>
                          <a:pt x="40" y="43"/>
                          <a:pt x="19" y="65"/>
                          <a:pt x="13" y="70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lnTo>
                          <a:pt x="15" y="84"/>
                        </a:lnTo>
                        <a:close/>
                        <a:moveTo>
                          <a:pt x="7" y="71"/>
                        </a:moveTo>
                        <a:cubicBezTo>
                          <a:pt x="16" y="81"/>
                          <a:pt x="16" y="81"/>
                          <a:pt x="16" y="81"/>
                        </a:cubicBezTo>
                        <a:cubicBezTo>
                          <a:pt x="18" y="80"/>
                          <a:pt x="18" y="80"/>
                          <a:pt x="18" y="80"/>
                        </a:cubicBezTo>
                        <a:cubicBezTo>
                          <a:pt x="10" y="71"/>
                          <a:pt x="10" y="71"/>
                          <a:pt x="10" y="71"/>
                        </a:cubicBezTo>
                        <a:lnTo>
                          <a:pt x="7" y="71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18" name="îṥḷidé"/>
                  <p:cNvSpPr/>
                  <p:nvPr/>
                </p:nvSpPr>
                <p:spPr bwMode="auto">
                  <a:xfrm>
                    <a:off x="4394044" y="5715808"/>
                    <a:ext cx="68222" cy="36490"/>
                  </a:xfrm>
                  <a:custGeom>
                    <a:avLst/>
                    <a:gdLst>
                      <a:gd name="T0" fmla="*/ 38 w 43"/>
                      <a:gd name="T1" fmla="*/ 23 h 23"/>
                      <a:gd name="T2" fmla="*/ 22 w 43"/>
                      <a:gd name="T3" fmla="*/ 7 h 23"/>
                      <a:gd name="T4" fmla="*/ 0 w 43"/>
                      <a:gd name="T5" fmla="*/ 7 h 23"/>
                      <a:gd name="T6" fmla="*/ 0 w 43"/>
                      <a:gd name="T7" fmla="*/ 0 h 23"/>
                      <a:gd name="T8" fmla="*/ 24 w 43"/>
                      <a:gd name="T9" fmla="*/ 0 h 23"/>
                      <a:gd name="T10" fmla="*/ 43 w 43"/>
                      <a:gd name="T11" fmla="*/ 18 h 23"/>
                      <a:gd name="T12" fmla="*/ 38 w 43"/>
                      <a:gd name="T13" fmla="*/ 23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3" h="23">
                        <a:moveTo>
                          <a:pt x="38" y="23"/>
                        </a:moveTo>
                        <a:lnTo>
                          <a:pt x="22" y="7"/>
                        </a:lnTo>
                        <a:lnTo>
                          <a:pt x="0" y="7"/>
                        </a:lnTo>
                        <a:lnTo>
                          <a:pt x="0" y="0"/>
                        </a:lnTo>
                        <a:lnTo>
                          <a:pt x="24" y="0"/>
                        </a:lnTo>
                        <a:lnTo>
                          <a:pt x="43" y="18"/>
                        </a:lnTo>
                        <a:lnTo>
                          <a:pt x="38" y="23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41" name="íslïḓe"/>
                <p:cNvGrpSpPr/>
                <p:nvPr/>
              </p:nvGrpSpPr>
              <p:grpSpPr>
                <a:xfrm>
                  <a:off x="1931456" y="1808281"/>
                  <a:ext cx="406156" cy="679041"/>
                  <a:chOff x="5714051" y="2563340"/>
                  <a:chExt cx="406156" cy="679041"/>
                </a:xfrm>
              </p:grpSpPr>
              <p:sp>
                <p:nvSpPr>
                  <p:cNvPr id="102" name="íṧ1ïďé"/>
                  <p:cNvSpPr/>
                  <p:nvPr/>
                </p:nvSpPr>
                <p:spPr bwMode="auto">
                  <a:xfrm>
                    <a:off x="5755301" y="2701369"/>
                    <a:ext cx="320483" cy="395049"/>
                  </a:xfrm>
                  <a:custGeom>
                    <a:avLst/>
                    <a:gdLst>
                      <a:gd name="T0" fmla="*/ 57 w 85"/>
                      <a:gd name="T1" fmla="*/ 105 h 105"/>
                      <a:gd name="T2" fmla="*/ 61 w 85"/>
                      <a:gd name="T3" fmla="*/ 71 h 105"/>
                      <a:gd name="T4" fmla="*/ 75 w 85"/>
                      <a:gd name="T5" fmla="*/ 25 h 105"/>
                      <a:gd name="T6" fmla="*/ 50 w 85"/>
                      <a:gd name="T7" fmla="*/ 8 h 105"/>
                      <a:gd name="T8" fmla="*/ 13 w 85"/>
                      <a:gd name="T9" fmla="*/ 16 h 105"/>
                      <a:gd name="T10" fmla="*/ 18 w 85"/>
                      <a:gd name="T11" fmla="*/ 67 h 105"/>
                      <a:gd name="T12" fmla="*/ 29 w 85"/>
                      <a:gd name="T13" fmla="*/ 104 h 105"/>
                      <a:gd name="T14" fmla="*/ 26 w 85"/>
                      <a:gd name="T15" fmla="*/ 104 h 105"/>
                      <a:gd name="T16" fmla="*/ 15 w 85"/>
                      <a:gd name="T17" fmla="*/ 68 h 105"/>
                      <a:gd name="T18" fmla="*/ 10 w 85"/>
                      <a:gd name="T19" fmla="*/ 15 h 105"/>
                      <a:gd name="T20" fmla="*/ 51 w 85"/>
                      <a:gd name="T21" fmla="*/ 5 h 105"/>
                      <a:gd name="T22" fmla="*/ 77 w 85"/>
                      <a:gd name="T23" fmla="*/ 23 h 105"/>
                      <a:gd name="T24" fmla="*/ 64 w 85"/>
                      <a:gd name="T25" fmla="*/ 72 h 105"/>
                      <a:gd name="T26" fmla="*/ 59 w 85"/>
                      <a:gd name="T27" fmla="*/ 103 h 105"/>
                      <a:gd name="T28" fmla="*/ 57 w 85"/>
                      <a:gd name="T29" fmla="*/ 105 h 1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85" h="105">
                        <a:moveTo>
                          <a:pt x="57" y="105"/>
                        </a:moveTo>
                        <a:cubicBezTo>
                          <a:pt x="51" y="100"/>
                          <a:pt x="50" y="86"/>
                          <a:pt x="61" y="71"/>
                        </a:cubicBezTo>
                        <a:cubicBezTo>
                          <a:pt x="62" y="69"/>
                          <a:pt x="82" y="43"/>
                          <a:pt x="75" y="25"/>
                        </a:cubicBezTo>
                        <a:cubicBezTo>
                          <a:pt x="71" y="16"/>
                          <a:pt x="63" y="11"/>
                          <a:pt x="50" y="8"/>
                        </a:cubicBezTo>
                        <a:cubicBezTo>
                          <a:pt x="32" y="4"/>
                          <a:pt x="19" y="7"/>
                          <a:pt x="13" y="16"/>
                        </a:cubicBezTo>
                        <a:cubicBezTo>
                          <a:pt x="4" y="29"/>
                          <a:pt x="8" y="52"/>
                          <a:pt x="18" y="67"/>
                        </a:cubicBezTo>
                        <a:cubicBezTo>
                          <a:pt x="29" y="86"/>
                          <a:pt x="29" y="103"/>
                          <a:pt x="29" y="104"/>
                        </a:cubicBezTo>
                        <a:cubicBezTo>
                          <a:pt x="26" y="104"/>
                          <a:pt x="26" y="104"/>
                          <a:pt x="26" y="104"/>
                        </a:cubicBezTo>
                        <a:cubicBezTo>
                          <a:pt x="26" y="104"/>
                          <a:pt x="26" y="87"/>
                          <a:pt x="15" y="68"/>
                        </a:cubicBezTo>
                        <a:cubicBezTo>
                          <a:pt x="5" y="52"/>
                          <a:pt x="0" y="29"/>
                          <a:pt x="10" y="15"/>
                        </a:cubicBezTo>
                        <a:cubicBezTo>
                          <a:pt x="15" y="7"/>
                          <a:pt x="26" y="0"/>
                          <a:pt x="51" y="5"/>
                        </a:cubicBezTo>
                        <a:cubicBezTo>
                          <a:pt x="65" y="8"/>
                          <a:pt x="74" y="14"/>
                          <a:pt x="77" y="23"/>
                        </a:cubicBezTo>
                        <a:cubicBezTo>
                          <a:pt x="85" y="43"/>
                          <a:pt x="66" y="69"/>
                          <a:pt x="64" y="72"/>
                        </a:cubicBezTo>
                        <a:cubicBezTo>
                          <a:pt x="54" y="85"/>
                          <a:pt x="53" y="98"/>
                          <a:pt x="59" y="103"/>
                        </a:cubicBezTo>
                        <a:lnTo>
                          <a:pt x="57" y="10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03" name="i$ļiḑè"/>
                  <p:cNvSpPr/>
                  <p:nvPr/>
                </p:nvSpPr>
                <p:spPr bwMode="auto">
                  <a:xfrm>
                    <a:off x="5879052" y="2931419"/>
                    <a:ext cx="71395" cy="157068"/>
                  </a:xfrm>
                  <a:custGeom>
                    <a:avLst/>
                    <a:gdLst>
                      <a:gd name="T0" fmla="*/ 16 w 19"/>
                      <a:gd name="T1" fmla="*/ 42 h 42"/>
                      <a:gd name="T2" fmla="*/ 13 w 19"/>
                      <a:gd name="T3" fmla="*/ 42 h 42"/>
                      <a:gd name="T4" fmla="*/ 8 w 19"/>
                      <a:gd name="T5" fmla="*/ 4 h 42"/>
                      <a:gd name="T6" fmla="*/ 7 w 19"/>
                      <a:gd name="T7" fmla="*/ 3 h 42"/>
                      <a:gd name="T8" fmla="*/ 5 w 19"/>
                      <a:gd name="T9" fmla="*/ 42 h 42"/>
                      <a:gd name="T10" fmla="*/ 2 w 19"/>
                      <a:gd name="T11" fmla="*/ 42 h 42"/>
                      <a:gd name="T12" fmla="*/ 6 w 19"/>
                      <a:gd name="T13" fmla="*/ 1 h 42"/>
                      <a:gd name="T14" fmla="*/ 9 w 19"/>
                      <a:gd name="T15" fmla="*/ 1 h 42"/>
                      <a:gd name="T16" fmla="*/ 16 w 19"/>
                      <a:gd name="T17" fmla="*/ 42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9" h="42">
                        <a:moveTo>
                          <a:pt x="16" y="42"/>
                        </a:moveTo>
                        <a:cubicBezTo>
                          <a:pt x="13" y="42"/>
                          <a:pt x="13" y="42"/>
                          <a:pt x="13" y="42"/>
                        </a:cubicBezTo>
                        <a:cubicBezTo>
                          <a:pt x="14" y="33"/>
                          <a:pt x="14" y="7"/>
                          <a:pt x="8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4" y="5"/>
                          <a:pt x="4" y="25"/>
                          <a:pt x="5" y="42"/>
                        </a:cubicBezTo>
                        <a:cubicBezTo>
                          <a:pt x="2" y="42"/>
                          <a:pt x="2" y="42"/>
                          <a:pt x="2" y="42"/>
                        </a:cubicBezTo>
                        <a:cubicBezTo>
                          <a:pt x="1" y="33"/>
                          <a:pt x="0" y="5"/>
                          <a:pt x="6" y="1"/>
                        </a:cubicBezTo>
                        <a:cubicBezTo>
                          <a:pt x="7" y="0"/>
                          <a:pt x="8" y="0"/>
                          <a:pt x="9" y="1"/>
                        </a:cubicBezTo>
                        <a:cubicBezTo>
                          <a:pt x="19" y="6"/>
                          <a:pt x="16" y="39"/>
                          <a:pt x="16" y="4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04" name="îṡḻîḑe"/>
                  <p:cNvSpPr/>
                  <p:nvPr/>
                </p:nvSpPr>
                <p:spPr bwMode="auto">
                  <a:xfrm>
                    <a:off x="5856841" y="2874304"/>
                    <a:ext cx="109472" cy="109471"/>
                  </a:xfrm>
                  <a:custGeom>
                    <a:avLst/>
                    <a:gdLst>
                      <a:gd name="T0" fmla="*/ 21 w 29"/>
                      <a:gd name="T1" fmla="*/ 29 h 29"/>
                      <a:gd name="T2" fmla="*/ 18 w 29"/>
                      <a:gd name="T3" fmla="*/ 27 h 29"/>
                      <a:gd name="T4" fmla="*/ 26 w 29"/>
                      <a:gd name="T5" fmla="*/ 9 h 29"/>
                      <a:gd name="T6" fmla="*/ 25 w 29"/>
                      <a:gd name="T7" fmla="*/ 7 h 29"/>
                      <a:gd name="T8" fmla="*/ 20 w 29"/>
                      <a:gd name="T9" fmla="*/ 8 h 29"/>
                      <a:gd name="T10" fmla="*/ 10 w 29"/>
                      <a:gd name="T11" fmla="*/ 6 h 29"/>
                      <a:gd name="T12" fmla="*/ 8 w 29"/>
                      <a:gd name="T13" fmla="*/ 4 h 29"/>
                      <a:gd name="T14" fmla="*/ 5 w 29"/>
                      <a:gd name="T15" fmla="*/ 3 h 29"/>
                      <a:gd name="T16" fmla="*/ 3 w 29"/>
                      <a:gd name="T17" fmla="*/ 7 h 29"/>
                      <a:gd name="T18" fmla="*/ 11 w 29"/>
                      <a:gd name="T19" fmla="*/ 26 h 29"/>
                      <a:gd name="T20" fmla="*/ 8 w 29"/>
                      <a:gd name="T21" fmla="*/ 27 h 29"/>
                      <a:gd name="T22" fmla="*/ 0 w 29"/>
                      <a:gd name="T23" fmla="*/ 8 h 29"/>
                      <a:gd name="T24" fmla="*/ 0 w 29"/>
                      <a:gd name="T25" fmla="*/ 7 h 29"/>
                      <a:gd name="T26" fmla="*/ 4 w 29"/>
                      <a:gd name="T27" fmla="*/ 0 h 29"/>
                      <a:gd name="T28" fmla="*/ 9 w 29"/>
                      <a:gd name="T29" fmla="*/ 2 h 29"/>
                      <a:gd name="T30" fmla="*/ 12 w 29"/>
                      <a:gd name="T31" fmla="*/ 5 h 29"/>
                      <a:gd name="T32" fmla="*/ 18 w 29"/>
                      <a:gd name="T33" fmla="*/ 6 h 29"/>
                      <a:gd name="T34" fmla="*/ 27 w 29"/>
                      <a:gd name="T35" fmla="*/ 4 h 29"/>
                      <a:gd name="T36" fmla="*/ 29 w 29"/>
                      <a:gd name="T37" fmla="*/ 9 h 29"/>
                      <a:gd name="T38" fmla="*/ 29 w 29"/>
                      <a:gd name="T39" fmla="*/ 10 h 29"/>
                      <a:gd name="T40" fmla="*/ 21 w 29"/>
                      <a:gd name="T41" fmla="*/ 29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29" h="29">
                        <a:moveTo>
                          <a:pt x="21" y="29"/>
                        </a:move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26" y="9"/>
                          <a:pt x="26" y="9"/>
                          <a:pt x="26" y="9"/>
                        </a:cubicBezTo>
                        <a:cubicBezTo>
                          <a:pt x="26" y="8"/>
                          <a:pt x="26" y="7"/>
                          <a:pt x="25" y="7"/>
                        </a:cubicBezTo>
                        <a:cubicBezTo>
                          <a:pt x="24" y="6"/>
                          <a:pt x="22" y="7"/>
                          <a:pt x="20" y="8"/>
                        </a:cubicBezTo>
                        <a:cubicBezTo>
                          <a:pt x="13" y="12"/>
                          <a:pt x="11" y="9"/>
                          <a:pt x="10" y="6"/>
                        </a:cubicBezTo>
                        <a:cubicBezTo>
                          <a:pt x="9" y="6"/>
                          <a:pt x="8" y="5"/>
                          <a:pt x="8" y="4"/>
                        </a:cubicBezTo>
                        <a:cubicBezTo>
                          <a:pt x="7" y="3"/>
                          <a:pt x="6" y="3"/>
                          <a:pt x="5" y="3"/>
                        </a:cubicBezTo>
                        <a:cubicBezTo>
                          <a:pt x="4" y="4"/>
                          <a:pt x="3" y="6"/>
                          <a:pt x="3" y="7"/>
                        </a:cubicBezTo>
                        <a:cubicBezTo>
                          <a:pt x="11" y="26"/>
                          <a:pt x="11" y="26"/>
                          <a:pt x="11" y="26"/>
                        </a:cubicBezTo>
                        <a:cubicBezTo>
                          <a:pt x="8" y="27"/>
                          <a:pt x="8" y="27"/>
                          <a:pt x="8" y="27"/>
                        </a:cubicBez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0" y="7"/>
                          <a:pt x="1" y="1"/>
                          <a:pt x="4" y="0"/>
                        </a:cubicBezTo>
                        <a:cubicBezTo>
                          <a:pt x="6" y="0"/>
                          <a:pt x="7" y="0"/>
                          <a:pt x="9" y="2"/>
                        </a:cubicBezTo>
                        <a:cubicBezTo>
                          <a:pt x="11" y="3"/>
                          <a:pt x="11" y="4"/>
                          <a:pt x="12" y="5"/>
                        </a:cubicBezTo>
                        <a:cubicBezTo>
                          <a:pt x="14" y="7"/>
                          <a:pt x="14" y="8"/>
                          <a:pt x="18" y="6"/>
                        </a:cubicBezTo>
                        <a:cubicBezTo>
                          <a:pt x="22" y="4"/>
                          <a:pt x="25" y="3"/>
                          <a:pt x="27" y="4"/>
                        </a:cubicBezTo>
                        <a:cubicBezTo>
                          <a:pt x="28" y="5"/>
                          <a:pt x="29" y="7"/>
                          <a:pt x="29" y="9"/>
                        </a:cubicBezTo>
                        <a:cubicBezTo>
                          <a:pt x="29" y="10"/>
                          <a:pt x="29" y="10"/>
                          <a:pt x="29" y="10"/>
                        </a:cubicBezTo>
                        <a:lnTo>
                          <a:pt x="21" y="2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05" name="ïṥḷídè"/>
                  <p:cNvSpPr/>
                  <p:nvPr/>
                </p:nvSpPr>
                <p:spPr bwMode="auto">
                  <a:xfrm>
                    <a:off x="5826696" y="3080555"/>
                    <a:ext cx="169761" cy="49182"/>
                  </a:xfrm>
                  <a:custGeom>
                    <a:avLst/>
                    <a:gdLst>
                      <a:gd name="T0" fmla="*/ 23 w 45"/>
                      <a:gd name="T1" fmla="*/ 13 h 13"/>
                      <a:gd name="T2" fmla="*/ 0 w 45"/>
                      <a:gd name="T3" fmla="*/ 7 h 13"/>
                      <a:gd name="T4" fmla="*/ 0 w 45"/>
                      <a:gd name="T5" fmla="*/ 4 h 13"/>
                      <a:gd name="T6" fmla="*/ 19 w 45"/>
                      <a:gd name="T7" fmla="*/ 0 h 13"/>
                      <a:gd name="T8" fmla="*/ 41 w 45"/>
                      <a:gd name="T9" fmla="*/ 1 h 13"/>
                      <a:gd name="T10" fmla="*/ 45 w 45"/>
                      <a:gd name="T11" fmla="*/ 6 h 13"/>
                      <a:gd name="T12" fmla="*/ 44 w 45"/>
                      <a:gd name="T13" fmla="*/ 9 h 13"/>
                      <a:gd name="T14" fmla="*/ 23 w 45"/>
                      <a:gd name="T15" fmla="*/ 13 h 13"/>
                      <a:gd name="T16" fmla="*/ 19 w 45"/>
                      <a:gd name="T17" fmla="*/ 3 h 13"/>
                      <a:gd name="T18" fmla="*/ 3 w 45"/>
                      <a:gd name="T19" fmla="*/ 6 h 13"/>
                      <a:gd name="T20" fmla="*/ 23 w 45"/>
                      <a:gd name="T21" fmla="*/ 10 h 13"/>
                      <a:gd name="T22" fmla="*/ 42 w 45"/>
                      <a:gd name="T23" fmla="*/ 7 h 13"/>
                      <a:gd name="T24" fmla="*/ 42 w 45"/>
                      <a:gd name="T25" fmla="*/ 6 h 13"/>
                      <a:gd name="T26" fmla="*/ 41 w 45"/>
                      <a:gd name="T27" fmla="*/ 4 h 13"/>
                      <a:gd name="T28" fmla="*/ 19 w 45"/>
                      <a:gd name="T29" fmla="*/ 3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45" h="13">
                        <a:moveTo>
                          <a:pt x="23" y="13"/>
                        </a:moveTo>
                        <a:cubicBezTo>
                          <a:pt x="18" y="13"/>
                          <a:pt x="2" y="13"/>
                          <a:pt x="0" y="7"/>
                        </a:cubicBezTo>
                        <a:cubicBezTo>
                          <a:pt x="0" y="6"/>
                          <a:pt x="0" y="5"/>
                          <a:pt x="0" y="4"/>
                        </a:cubicBezTo>
                        <a:cubicBezTo>
                          <a:pt x="1" y="3"/>
                          <a:pt x="4" y="0"/>
                          <a:pt x="19" y="0"/>
                        </a:cubicBezTo>
                        <a:cubicBezTo>
                          <a:pt x="25" y="0"/>
                          <a:pt x="32" y="1"/>
                          <a:pt x="41" y="1"/>
                        </a:cubicBezTo>
                        <a:cubicBezTo>
                          <a:pt x="43" y="2"/>
                          <a:pt x="45" y="3"/>
                          <a:pt x="45" y="6"/>
                        </a:cubicBezTo>
                        <a:cubicBezTo>
                          <a:pt x="45" y="7"/>
                          <a:pt x="45" y="8"/>
                          <a:pt x="44" y="9"/>
                        </a:cubicBezTo>
                        <a:cubicBezTo>
                          <a:pt x="41" y="12"/>
                          <a:pt x="31" y="13"/>
                          <a:pt x="23" y="13"/>
                        </a:cubicBezTo>
                        <a:close/>
                        <a:moveTo>
                          <a:pt x="19" y="3"/>
                        </a:moveTo>
                        <a:cubicBezTo>
                          <a:pt x="4" y="3"/>
                          <a:pt x="3" y="6"/>
                          <a:pt x="3" y="6"/>
                        </a:cubicBezTo>
                        <a:cubicBezTo>
                          <a:pt x="3" y="8"/>
                          <a:pt x="11" y="10"/>
                          <a:pt x="23" y="10"/>
                        </a:cubicBezTo>
                        <a:cubicBezTo>
                          <a:pt x="32" y="10"/>
                          <a:pt x="40" y="9"/>
                          <a:pt x="42" y="7"/>
                        </a:cubicBezTo>
                        <a:cubicBezTo>
                          <a:pt x="42" y="7"/>
                          <a:pt x="42" y="6"/>
                          <a:pt x="42" y="6"/>
                        </a:cubicBezTo>
                        <a:cubicBezTo>
                          <a:pt x="42" y="5"/>
                          <a:pt x="41" y="5"/>
                          <a:pt x="41" y="4"/>
                        </a:cubicBezTo>
                        <a:cubicBezTo>
                          <a:pt x="32" y="4"/>
                          <a:pt x="25" y="3"/>
                          <a:pt x="19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06" name="îṡļiḑè"/>
                  <p:cNvSpPr/>
                  <p:nvPr/>
                </p:nvSpPr>
                <p:spPr bwMode="auto">
                  <a:xfrm>
                    <a:off x="5826696" y="3118632"/>
                    <a:ext cx="169761" cy="49182"/>
                  </a:xfrm>
                  <a:custGeom>
                    <a:avLst/>
                    <a:gdLst>
                      <a:gd name="T0" fmla="*/ 23 w 45"/>
                      <a:gd name="T1" fmla="*/ 13 h 13"/>
                      <a:gd name="T2" fmla="*/ 0 w 45"/>
                      <a:gd name="T3" fmla="*/ 6 h 13"/>
                      <a:gd name="T4" fmla="*/ 0 w 45"/>
                      <a:gd name="T5" fmla="*/ 4 h 13"/>
                      <a:gd name="T6" fmla="*/ 19 w 45"/>
                      <a:gd name="T7" fmla="*/ 0 h 13"/>
                      <a:gd name="T8" fmla="*/ 41 w 45"/>
                      <a:gd name="T9" fmla="*/ 1 h 13"/>
                      <a:gd name="T10" fmla="*/ 45 w 45"/>
                      <a:gd name="T11" fmla="*/ 6 h 13"/>
                      <a:gd name="T12" fmla="*/ 44 w 45"/>
                      <a:gd name="T13" fmla="*/ 8 h 13"/>
                      <a:gd name="T14" fmla="*/ 23 w 45"/>
                      <a:gd name="T15" fmla="*/ 13 h 13"/>
                      <a:gd name="T16" fmla="*/ 19 w 45"/>
                      <a:gd name="T17" fmla="*/ 3 h 13"/>
                      <a:gd name="T18" fmla="*/ 3 w 45"/>
                      <a:gd name="T19" fmla="*/ 5 h 13"/>
                      <a:gd name="T20" fmla="*/ 23 w 45"/>
                      <a:gd name="T21" fmla="*/ 10 h 13"/>
                      <a:gd name="T22" fmla="*/ 42 w 45"/>
                      <a:gd name="T23" fmla="*/ 6 h 13"/>
                      <a:gd name="T24" fmla="*/ 42 w 45"/>
                      <a:gd name="T25" fmla="*/ 6 h 13"/>
                      <a:gd name="T26" fmla="*/ 41 w 45"/>
                      <a:gd name="T27" fmla="*/ 4 h 13"/>
                      <a:gd name="T28" fmla="*/ 19 w 45"/>
                      <a:gd name="T29" fmla="*/ 3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45" h="13">
                        <a:moveTo>
                          <a:pt x="23" y="13"/>
                        </a:moveTo>
                        <a:cubicBezTo>
                          <a:pt x="18" y="13"/>
                          <a:pt x="2" y="12"/>
                          <a:pt x="0" y="6"/>
                        </a:cubicBezTo>
                        <a:cubicBezTo>
                          <a:pt x="0" y="6"/>
                          <a:pt x="0" y="5"/>
                          <a:pt x="0" y="4"/>
                        </a:cubicBezTo>
                        <a:cubicBezTo>
                          <a:pt x="1" y="2"/>
                          <a:pt x="4" y="0"/>
                          <a:pt x="19" y="0"/>
                        </a:cubicBezTo>
                        <a:cubicBezTo>
                          <a:pt x="25" y="0"/>
                          <a:pt x="32" y="0"/>
                          <a:pt x="41" y="1"/>
                        </a:cubicBezTo>
                        <a:cubicBezTo>
                          <a:pt x="43" y="1"/>
                          <a:pt x="45" y="3"/>
                          <a:pt x="45" y="6"/>
                        </a:cubicBezTo>
                        <a:cubicBezTo>
                          <a:pt x="45" y="7"/>
                          <a:pt x="45" y="8"/>
                          <a:pt x="44" y="8"/>
                        </a:cubicBezTo>
                        <a:cubicBezTo>
                          <a:pt x="41" y="12"/>
                          <a:pt x="31" y="13"/>
                          <a:pt x="23" y="13"/>
                        </a:cubicBezTo>
                        <a:close/>
                        <a:moveTo>
                          <a:pt x="19" y="3"/>
                        </a:moveTo>
                        <a:cubicBezTo>
                          <a:pt x="4" y="3"/>
                          <a:pt x="3" y="5"/>
                          <a:pt x="3" y="5"/>
                        </a:cubicBezTo>
                        <a:cubicBezTo>
                          <a:pt x="3" y="7"/>
                          <a:pt x="11" y="10"/>
                          <a:pt x="23" y="10"/>
                        </a:cubicBezTo>
                        <a:cubicBezTo>
                          <a:pt x="32" y="10"/>
                          <a:pt x="40" y="8"/>
                          <a:pt x="42" y="6"/>
                        </a:cubicBezTo>
                        <a:cubicBezTo>
                          <a:pt x="42" y="6"/>
                          <a:pt x="42" y="6"/>
                          <a:pt x="42" y="6"/>
                        </a:cubicBezTo>
                        <a:cubicBezTo>
                          <a:pt x="42" y="4"/>
                          <a:pt x="41" y="4"/>
                          <a:pt x="41" y="4"/>
                        </a:cubicBezTo>
                        <a:cubicBezTo>
                          <a:pt x="32" y="3"/>
                          <a:pt x="25" y="3"/>
                          <a:pt x="19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07" name="ïS1íḑé"/>
                  <p:cNvSpPr/>
                  <p:nvPr/>
                </p:nvSpPr>
                <p:spPr bwMode="auto">
                  <a:xfrm>
                    <a:off x="5826696" y="3156709"/>
                    <a:ext cx="169761" cy="44423"/>
                  </a:xfrm>
                  <a:custGeom>
                    <a:avLst/>
                    <a:gdLst>
                      <a:gd name="T0" fmla="*/ 23 w 45"/>
                      <a:gd name="T1" fmla="*/ 12 h 12"/>
                      <a:gd name="T2" fmla="*/ 0 w 45"/>
                      <a:gd name="T3" fmla="*/ 6 h 12"/>
                      <a:gd name="T4" fmla="*/ 0 w 45"/>
                      <a:gd name="T5" fmla="*/ 4 h 12"/>
                      <a:gd name="T6" fmla="*/ 19 w 45"/>
                      <a:gd name="T7" fmla="*/ 0 h 12"/>
                      <a:gd name="T8" fmla="*/ 41 w 45"/>
                      <a:gd name="T9" fmla="*/ 1 h 12"/>
                      <a:gd name="T10" fmla="*/ 45 w 45"/>
                      <a:gd name="T11" fmla="*/ 6 h 12"/>
                      <a:gd name="T12" fmla="*/ 44 w 45"/>
                      <a:gd name="T13" fmla="*/ 8 h 12"/>
                      <a:gd name="T14" fmla="*/ 23 w 45"/>
                      <a:gd name="T15" fmla="*/ 12 h 12"/>
                      <a:gd name="T16" fmla="*/ 19 w 45"/>
                      <a:gd name="T17" fmla="*/ 3 h 12"/>
                      <a:gd name="T18" fmla="*/ 3 w 45"/>
                      <a:gd name="T19" fmla="*/ 5 h 12"/>
                      <a:gd name="T20" fmla="*/ 23 w 45"/>
                      <a:gd name="T21" fmla="*/ 9 h 12"/>
                      <a:gd name="T22" fmla="*/ 42 w 45"/>
                      <a:gd name="T23" fmla="*/ 6 h 12"/>
                      <a:gd name="T24" fmla="*/ 42 w 45"/>
                      <a:gd name="T25" fmla="*/ 6 h 12"/>
                      <a:gd name="T26" fmla="*/ 41 w 45"/>
                      <a:gd name="T27" fmla="*/ 4 h 12"/>
                      <a:gd name="T28" fmla="*/ 19 w 45"/>
                      <a:gd name="T29" fmla="*/ 3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45" h="12">
                        <a:moveTo>
                          <a:pt x="23" y="12"/>
                        </a:moveTo>
                        <a:cubicBezTo>
                          <a:pt x="18" y="12"/>
                          <a:pt x="2" y="12"/>
                          <a:pt x="0" y="6"/>
                        </a:cubicBezTo>
                        <a:cubicBezTo>
                          <a:pt x="0" y="6"/>
                          <a:pt x="0" y="5"/>
                          <a:pt x="0" y="4"/>
                        </a:cubicBezTo>
                        <a:cubicBezTo>
                          <a:pt x="1" y="2"/>
                          <a:pt x="4" y="0"/>
                          <a:pt x="19" y="0"/>
                        </a:cubicBezTo>
                        <a:cubicBezTo>
                          <a:pt x="25" y="0"/>
                          <a:pt x="32" y="0"/>
                          <a:pt x="41" y="1"/>
                        </a:cubicBezTo>
                        <a:cubicBezTo>
                          <a:pt x="43" y="1"/>
                          <a:pt x="45" y="2"/>
                          <a:pt x="45" y="6"/>
                        </a:cubicBezTo>
                        <a:cubicBezTo>
                          <a:pt x="45" y="6"/>
                          <a:pt x="45" y="7"/>
                          <a:pt x="44" y="8"/>
                        </a:cubicBezTo>
                        <a:cubicBezTo>
                          <a:pt x="41" y="11"/>
                          <a:pt x="31" y="12"/>
                          <a:pt x="23" y="12"/>
                        </a:cubicBezTo>
                        <a:close/>
                        <a:moveTo>
                          <a:pt x="19" y="3"/>
                        </a:moveTo>
                        <a:cubicBezTo>
                          <a:pt x="4" y="3"/>
                          <a:pt x="3" y="5"/>
                          <a:pt x="3" y="5"/>
                        </a:cubicBezTo>
                        <a:cubicBezTo>
                          <a:pt x="3" y="7"/>
                          <a:pt x="11" y="9"/>
                          <a:pt x="23" y="9"/>
                        </a:cubicBezTo>
                        <a:cubicBezTo>
                          <a:pt x="32" y="9"/>
                          <a:pt x="40" y="8"/>
                          <a:pt x="42" y="6"/>
                        </a:cubicBezTo>
                        <a:cubicBezTo>
                          <a:pt x="42" y="6"/>
                          <a:pt x="42" y="6"/>
                          <a:pt x="42" y="6"/>
                        </a:cubicBezTo>
                        <a:cubicBezTo>
                          <a:pt x="42" y="4"/>
                          <a:pt x="41" y="4"/>
                          <a:pt x="41" y="4"/>
                        </a:cubicBezTo>
                        <a:cubicBezTo>
                          <a:pt x="32" y="3"/>
                          <a:pt x="25" y="3"/>
                          <a:pt x="19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08" name="ïṣ1iḍe"/>
                  <p:cNvSpPr/>
                  <p:nvPr/>
                </p:nvSpPr>
                <p:spPr bwMode="auto">
                  <a:xfrm>
                    <a:off x="5883811" y="3193199"/>
                    <a:ext cx="71395" cy="49182"/>
                  </a:xfrm>
                  <a:custGeom>
                    <a:avLst/>
                    <a:gdLst>
                      <a:gd name="T0" fmla="*/ 9 w 19"/>
                      <a:gd name="T1" fmla="*/ 13 h 13"/>
                      <a:gd name="T2" fmla="*/ 9 w 19"/>
                      <a:gd name="T3" fmla="*/ 13 h 13"/>
                      <a:gd name="T4" fmla="*/ 0 w 19"/>
                      <a:gd name="T5" fmla="*/ 1 h 13"/>
                      <a:gd name="T6" fmla="*/ 3 w 19"/>
                      <a:gd name="T7" fmla="*/ 0 h 13"/>
                      <a:gd name="T8" fmla="*/ 9 w 19"/>
                      <a:gd name="T9" fmla="*/ 10 h 13"/>
                      <a:gd name="T10" fmla="*/ 9 w 19"/>
                      <a:gd name="T11" fmla="*/ 10 h 13"/>
                      <a:gd name="T12" fmla="*/ 16 w 19"/>
                      <a:gd name="T13" fmla="*/ 0 h 13"/>
                      <a:gd name="T14" fmla="*/ 19 w 19"/>
                      <a:gd name="T15" fmla="*/ 1 h 13"/>
                      <a:gd name="T16" fmla="*/ 9 w 19"/>
                      <a:gd name="T17" fmla="*/ 13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9" h="13">
                        <a:moveTo>
                          <a:pt x="9" y="13"/>
                        </a:moveTo>
                        <a:cubicBezTo>
                          <a:pt x="9" y="13"/>
                          <a:pt x="9" y="13"/>
                          <a:pt x="9" y="13"/>
                        </a:cubicBezTo>
                        <a:cubicBezTo>
                          <a:pt x="4" y="12"/>
                          <a:pt x="0" y="2"/>
                          <a:pt x="0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4" y="4"/>
                          <a:pt x="7" y="10"/>
                          <a:pt x="9" y="10"/>
                        </a:cubicBezTo>
                        <a:cubicBezTo>
                          <a:pt x="9" y="10"/>
                          <a:pt x="9" y="10"/>
                          <a:pt x="9" y="10"/>
                        </a:cubicBezTo>
                        <a:cubicBezTo>
                          <a:pt x="10" y="10"/>
                          <a:pt x="13" y="9"/>
                          <a:pt x="16" y="0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16" y="9"/>
                          <a:pt x="13" y="13"/>
                          <a:pt x="9" y="1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09" name="íṥľíḍé"/>
                  <p:cNvSpPr/>
                  <p:nvPr/>
                </p:nvSpPr>
                <p:spPr bwMode="auto">
                  <a:xfrm>
                    <a:off x="5714051" y="2610936"/>
                    <a:ext cx="90433" cy="98366"/>
                  </a:xfrm>
                  <a:custGeom>
                    <a:avLst/>
                    <a:gdLst>
                      <a:gd name="T0" fmla="*/ 21 w 24"/>
                      <a:gd name="T1" fmla="*/ 26 h 26"/>
                      <a:gd name="T2" fmla="*/ 0 w 24"/>
                      <a:gd name="T3" fmla="*/ 3 h 26"/>
                      <a:gd name="T4" fmla="*/ 1 w 24"/>
                      <a:gd name="T5" fmla="*/ 0 h 26"/>
                      <a:gd name="T6" fmla="*/ 24 w 24"/>
                      <a:gd name="T7" fmla="*/ 24 h 26"/>
                      <a:gd name="T8" fmla="*/ 21 w 24"/>
                      <a:gd name="T9" fmla="*/ 26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4" h="26">
                        <a:moveTo>
                          <a:pt x="21" y="26"/>
                        </a:moveTo>
                        <a:cubicBezTo>
                          <a:pt x="21" y="26"/>
                          <a:pt x="11" y="5"/>
                          <a:pt x="0" y="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3" y="2"/>
                          <a:pt x="23" y="24"/>
                          <a:pt x="24" y="24"/>
                        </a:cubicBezTo>
                        <a:lnTo>
                          <a:pt x="21" y="26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10" name="îSḻîḍé"/>
                  <p:cNvSpPr/>
                  <p:nvPr/>
                </p:nvSpPr>
                <p:spPr bwMode="auto">
                  <a:xfrm>
                    <a:off x="5837802" y="2607763"/>
                    <a:ext cx="30145" cy="82500"/>
                  </a:xfrm>
                  <a:custGeom>
                    <a:avLst/>
                    <a:gdLst>
                      <a:gd name="T0" fmla="*/ 5 w 8"/>
                      <a:gd name="T1" fmla="*/ 22 h 22"/>
                      <a:gd name="T2" fmla="*/ 0 w 8"/>
                      <a:gd name="T3" fmla="*/ 4 h 22"/>
                      <a:gd name="T4" fmla="*/ 1 w 8"/>
                      <a:gd name="T5" fmla="*/ 4 h 22"/>
                      <a:gd name="T6" fmla="*/ 1 w 8"/>
                      <a:gd name="T7" fmla="*/ 1 h 22"/>
                      <a:gd name="T8" fmla="*/ 8 w 8"/>
                      <a:gd name="T9" fmla="*/ 21 h 22"/>
                      <a:gd name="T10" fmla="*/ 5 w 8"/>
                      <a:gd name="T11" fmla="*/ 22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" h="22">
                        <a:moveTo>
                          <a:pt x="5" y="22"/>
                        </a:moveTo>
                        <a:cubicBezTo>
                          <a:pt x="3" y="14"/>
                          <a:pt x="1" y="5"/>
                          <a:pt x="0" y="4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4" y="0"/>
                          <a:pt x="8" y="21"/>
                        </a:cubicBezTo>
                        <a:lnTo>
                          <a:pt x="5" y="2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11" name="ïsḷîḍé"/>
                  <p:cNvSpPr/>
                  <p:nvPr/>
                </p:nvSpPr>
                <p:spPr bwMode="auto">
                  <a:xfrm>
                    <a:off x="5909196" y="2563340"/>
                    <a:ext cx="30145" cy="126924"/>
                  </a:xfrm>
                  <a:custGeom>
                    <a:avLst/>
                    <a:gdLst>
                      <a:gd name="T0" fmla="*/ 3 w 8"/>
                      <a:gd name="T1" fmla="*/ 34 h 34"/>
                      <a:gd name="T2" fmla="*/ 6 w 8"/>
                      <a:gd name="T3" fmla="*/ 0 h 34"/>
                      <a:gd name="T4" fmla="*/ 8 w 8"/>
                      <a:gd name="T5" fmla="*/ 1 h 34"/>
                      <a:gd name="T6" fmla="*/ 6 w 8"/>
                      <a:gd name="T7" fmla="*/ 33 h 34"/>
                      <a:gd name="T8" fmla="*/ 3 w 8"/>
                      <a:gd name="T9" fmla="*/ 34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34">
                        <a:moveTo>
                          <a:pt x="3" y="34"/>
                        </a:moveTo>
                        <a:cubicBezTo>
                          <a:pt x="3" y="31"/>
                          <a:pt x="0" y="6"/>
                          <a:pt x="6" y="0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4" y="6"/>
                          <a:pt x="5" y="26"/>
                          <a:pt x="6" y="33"/>
                        </a:cubicBezTo>
                        <a:lnTo>
                          <a:pt x="3" y="3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12" name="işļiḍé"/>
                  <p:cNvSpPr/>
                  <p:nvPr/>
                </p:nvSpPr>
                <p:spPr bwMode="auto">
                  <a:xfrm>
                    <a:off x="5969484" y="2629975"/>
                    <a:ext cx="34904" cy="68221"/>
                  </a:xfrm>
                  <a:custGeom>
                    <a:avLst/>
                    <a:gdLst>
                      <a:gd name="T0" fmla="*/ 3 w 9"/>
                      <a:gd name="T1" fmla="*/ 18 h 18"/>
                      <a:gd name="T2" fmla="*/ 0 w 9"/>
                      <a:gd name="T3" fmla="*/ 18 h 18"/>
                      <a:gd name="T4" fmla="*/ 8 w 9"/>
                      <a:gd name="T5" fmla="*/ 0 h 18"/>
                      <a:gd name="T6" fmla="*/ 9 w 9"/>
                      <a:gd name="T7" fmla="*/ 3 h 18"/>
                      <a:gd name="T8" fmla="*/ 3 w 9"/>
                      <a:gd name="T9" fmla="*/ 1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18">
                        <a:moveTo>
                          <a:pt x="3" y="18"/>
                        </a:moveTo>
                        <a:cubicBezTo>
                          <a:pt x="0" y="18"/>
                          <a:pt x="0" y="18"/>
                          <a:pt x="0" y="18"/>
                        </a:cubicBezTo>
                        <a:cubicBezTo>
                          <a:pt x="1" y="15"/>
                          <a:pt x="3" y="1"/>
                          <a:pt x="8" y="0"/>
                        </a:cubicBezTo>
                        <a:cubicBezTo>
                          <a:pt x="9" y="3"/>
                          <a:pt x="9" y="3"/>
                          <a:pt x="9" y="3"/>
                        </a:cubicBezTo>
                        <a:cubicBezTo>
                          <a:pt x="6" y="4"/>
                          <a:pt x="4" y="12"/>
                          <a:pt x="3" y="1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13" name="iśḷiḓe"/>
                  <p:cNvSpPr/>
                  <p:nvPr/>
                </p:nvSpPr>
                <p:spPr bwMode="auto">
                  <a:xfrm>
                    <a:off x="6023427" y="2656946"/>
                    <a:ext cx="96780" cy="66635"/>
                  </a:xfrm>
                  <a:custGeom>
                    <a:avLst/>
                    <a:gdLst>
                      <a:gd name="T0" fmla="*/ 3 w 26"/>
                      <a:gd name="T1" fmla="*/ 18 h 18"/>
                      <a:gd name="T2" fmla="*/ 0 w 26"/>
                      <a:gd name="T3" fmla="*/ 16 h 18"/>
                      <a:gd name="T4" fmla="*/ 26 w 26"/>
                      <a:gd name="T5" fmla="*/ 1 h 18"/>
                      <a:gd name="T6" fmla="*/ 25 w 26"/>
                      <a:gd name="T7" fmla="*/ 4 h 18"/>
                      <a:gd name="T8" fmla="*/ 3 w 26"/>
                      <a:gd name="T9" fmla="*/ 1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6" h="18">
                        <a:moveTo>
                          <a:pt x="3" y="18"/>
                        </a:moveTo>
                        <a:cubicBezTo>
                          <a:pt x="0" y="16"/>
                          <a:pt x="0" y="16"/>
                          <a:pt x="0" y="16"/>
                        </a:cubicBezTo>
                        <a:cubicBezTo>
                          <a:pt x="1" y="15"/>
                          <a:pt x="14" y="0"/>
                          <a:pt x="26" y="1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16" y="3"/>
                          <a:pt x="3" y="18"/>
                          <a:pt x="3" y="1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14" name="iṥ1îdé"/>
                  <p:cNvSpPr/>
                  <p:nvPr/>
                </p:nvSpPr>
                <p:spPr bwMode="auto">
                  <a:xfrm>
                    <a:off x="6056745" y="2736273"/>
                    <a:ext cx="44423" cy="22212"/>
                  </a:xfrm>
                  <a:custGeom>
                    <a:avLst/>
                    <a:gdLst>
                      <a:gd name="T0" fmla="*/ 2 w 12"/>
                      <a:gd name="T1" fmla="*/ 6 h 6"/>
                      <a:gd name="T2" fmla="*/ 0 w 12"/>
                      <a:gd name="T3" fmla="*/ 4 h 6"/>
                      <a:gd name="T4" fmla="*/ 12 w 12"/>
                      <a:gd name="T5" fmla="*/ 1 h 6"/>
                      <a:gd name="T6" fmla="*/ 11 w 12"/>
                      <a:gd name="T7" fmla="*/ 4 h 6"/>
                      <a:gd name="T8" fmla="*/ 2 w 12"/>
                      <a:gd name="T9" fmla="*/ 6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6">
                        <a:moveTo>
                          <a:pt x="2" y="6"/>
                        </a:move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4"/>
                          <a:pt x="6" y="0"/>
                          <a:pt x="12" y="1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7" y="4"/>
                          <a:pt x="2" y="6"/>
                          <a:pt x="2" y="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15" name="ïs1ïḑé"/>
                  <p:cNvSpPr/>
                  <p:nvPr/>
                </p:nvSpPr>
                <p:spPr bwMode="auto">
                  <a:xfrm>
                    <a:off x="5717224" y="2736273"/>
                    <a:ext cx="46010" cy="22212"/>
                  </a:xfrm>
                  <a:custGeom>
                    <a:avLst/>
                    <a:gdLst>
                      <a:gd name="T0" fmla="*/ 10 w 12"/>
                      <a:gd name="T1" fmla="*/ 6 h 6"/>
                      <a:gd name="T2" fmla="*/ 0 w 12"/>
                      <a:gd name="T3" fmla="*/ 3 h 6"/>
                      <a:gd name="T4" fmla="*/ 0 w 12"/>
                      <a:gd name="T5" fmla="*/ 0 h 6"/>
                      <a:gd name="T6" fmla="*/ 12 w 12"/>
                      <a:gd name="T7" fmla="*/ 4 h 6"/>
                      <a:gd name="T8" fmla="*/ 10 w 12"/>
                      <a:gd name="T9" fmla="*/ 6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6">
                        <a:moveTo>
                          <a:pt x="10" y="6"/>
                        </a:moveTo>
                        <a:cubicBezTo>
                          <a:pt x="9" y="6"/>
                          <a:pt x="6" y="3"/>
                          <a:pt x="0" y="3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7" y="0"/>
                          <a:pt x="11" y="4"/>
                          <a:pt x="12" y="4"/>
                        </a:cubicBezTo>
                        <a:lnTo>
                          <a:pt x="10" y="6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42" name="îṡlïḍe"/>
                <p:cNvGrpSpPr/>
                <p:nvPr/>
              </p:nvGrpSpPr>
              <p:grpSpPr>
                <a:xfrm>
                  <a:off x="3272257" y="5170037"/>
                  <a:ext cx="309377" cy="414088"/>
                  <a:chOff x="3957743" y="5628549"/>
                  <a:chExt cx="309377" cy="414088"/>
                </a:xfrm>
              </p:grpSpPr>
              <p:sp>
                <p:nvSpPr>
                  <p:cNvPr id="96" name="í$ļíḑé"/>
                  <p:cNvSpPr/>
                  <p:nvPr/>
                </p:nvSpPr>
                <p:spPr bwMode="auto">
                  <a:xfrm>
                    <a:off x="3957743" y="5639654"/>
                    <a:ext cx="120578" cy="150721"/>
                  </a:xfrm>
                  <a:custGeom>
                    <a:avLst/>
                    <a:gdLst>
                      <a:gd name="T0" fmla="*/ 29 w 32"/>
                      <a:gd name="T1" fmla="*/ 2 h 40"/>
                      <a:gd name="T2" fmla="*/ 26 w 32"/>
                      <a:gd name="T3" fmla="*/ 1 h 40"/>
                      <a:gd name="T4" fmla="*/ 22 w 32"/>
                      <a:gd name="T5" fmla="*/ 0 h 40"/>
                      <a:gd name="T6" fmla="*/ 4 w 32"/>
                      <a:gd name="T7" fmla="*/ 14 h 40"/>
                      <a:gd name="T8" fmla="*/ 11 w 32"/>
                      <a:gd name="T9" fmla="*/ 39 h 40"/>
                      <a:gd name="T10" fmla="*/ 14 w 32"/>
                      <a:gd name="T11" fmla="*/ 40 h 40"/>
                      <a:gd name="T12" fmla="*/ 15 w 32"/>
                      <a:gd name="T13" fmla="*/ 40 h 40"/>
                      <a:gd name="T14" fmla="*/ 18 w 32"/>
                      <a:gd name="T15" fmla="*/ 40 h 40"/>
                      <a:gd name="T16" fmla="*/ 15 w 32"/>
                      <a:gd name="T17" fmla="*/ 38 h 40"/>
                      <a:gd name="T18" fmla="*/ 12 w 32"/>
                      <a:gd name="T19" fmla="*/ 37 h 40"/>
                      <a:gd name="T20" fmla="*/ 12 w 32"/>
                      <a:gd name="T21" fmla="*/ 37 h 40"/>
                      <a:gd name="T22" fmla="*/ 6 w 32"/>
                      <a:gd name="T23" fmla="*/ 15 h 40"/>
                      <a:gd name="T24" fmla="*/ 22 w 32"/>
                      <a:gd name="T25" fmla="*/ 2 h 40"/>
                      <a:gd name="T26" fmla="*/ 26 w 32"/>
                      <a:gd name="T27" fmla="*/ 2 h 40"/>
                      <a:gd name="T28" fmla="*/ 28 w 32"/>
                      <a:gd name="T29" fmla="*/ 4 h 40"/>
                      <a:gd name="T30" fmla="*/ 32 w 32"/>
                      <a:gd name="T31" fmla="*/ 5 h 40"/>
                      <a:gd name="T32" fmla="*/ 29 w 32"/>
                      <a:gd name="T33" fmla="*/ 2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32" h="40">
                        <a:moveTo>
                          <a:pt x="29" y="2"/>
                        </a:moveTo>
                        <a:cubicBezTo>
                          <a:pt x="28" y="2"/>
                          <a:pt x="27" y="1"/>
                          <a:pt x="26" y="1"/>
                        </a:cubicBezTo>
                        <a:cubicBezTo>
                          <a:pt x="25" y="0"/>
                          <a:pt x="23" y="0"/>
                          <a:pt x="22" y="0"/>
                        </a:cubicBezTo>
                        <a:cubicBezTo>
                          <a:pt x="15" y="0"/>
                          <a:pt x="8" y="5"/>
                          <a:pt x="4" y="14"/>
                        </a:cubicBezTo>
                        <a:cubicBezTo>
                          <a:pt x="0" y="25"/>
                          <a:pt x="3" y="36"/>
                          <a:pt x="11" y="39"/>
                        </a:cubicBezTo>
                        <a:cubicBezTo>
                          <a:pt x="12" y="39"/>
                          <a:pt x="13" y="40"/>
                          <a:pt x="14" y="40"/>
                        </a:cubicBezTo>
                        <a:cubicBezTo>
                          <a:pt x="15" y="40"/>
                          <a:pt x="15" y="40"/>
                          <a:pt x="15" y="40"/>
                        </a:cubicBezTo>
                        <a:cubicBezTo>
                          <a:pt x="16" y="40"/>
                          <a:pt x="17" y="40"/>
                          <a:pt x="18" y="40"/>
                        </a:cubicBezTo>
                        <a:cubicBezTo>
                          <a:pt x="17" y="39"/>
                          <a:pt x="16" y="39"/>
                          <a:pt x="15" y="38"/>
                        </a:cubicBezTo>
                        <a:cubicBezTo>
                          <a:pt x="14" y="38"/>
                          <a:pt x="13" y="38"/>
                          <a:pt x="12" y="37"/>
                        </a:cubicBezTo>
                        <a:cubicBezTo>
                          <a:pt x="12" y="37"/>
                          <a:pt x="12" y="37"/>
                          <a:pt x="12" y="37"/>
                        </a:cubicBezTo>
                        <a:cubicBezTo>
                          <a:pt x="5" y="34"/>
                          <a:pt x="2" y="24"/>
                          <a:pt x="6" y="15"/>
                        </a:cubicBezTo>
                        <a:cubicBezTo>
                          <a:pt x="9" y="7"/>
                          <a:pt x="16" y="2"/>
                          <a:pt x="22" y="2"/>
                        </a:cubicBezTo>
                        <a:cubicBezTo>
                          <a:pt x="23" y="2"/>
                          <a:pt x="24" y="2"/>
                          <a:pt x="26" y="2"/>
                        </a:cubicBezTo>
                        <a:cubicBezTo>
                          <a:pt x="27" y="3"/>
                          <a:pt x="28" y="4"/>
                          <a:pt x="28" y="4"/>
                        </a:cubicBezTo>
                        <a:cubicBezTo>
                          <a:pt x="30" y="4"/>
                          <a:pt x="31" y="5"/>
                          <a:pt x="32" y="5"/>
                        </a:cubicBezTo>
                        <a:cubicBezTo>
                          <a:pt x="31" y="4"/>
                          <a:pt x="30" y="3"/>
                          <a:pt x="29" y="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97" name="iś1íḋè"/>
                  <p:cNvSpPr/>
                  <p:nvPr/>
                </p:nvSpPr>
                <p:spPr bwMode="auto">
                  <a:xfrm>
                    <a:off x="3987888" y="5647588"/>
                    <a:ext cx="134857" cy="150721"/>
                  </a:xfrm>
                  <a:custGeom>
                    <a:avLst/>
                    <a:gdLst>
                      <a:gd name="T0" fmla="*/ 25 w 36"/>
                      <a:gd name="T1" fmla="*/ 1 h 40"/>
                      <a:gd name="T2" fmla="*/ 21 w 36"/>
                      <a:gd name="T3" fmla="*/ 0 h 40"/>
                      <a:gd name="T4" fmla="*/ 20 w 36"/>
                      <a:gd name="T5" fmla="*/ 0 h 40"/>
                      <a:gd name="T6" fmla="*/ 18 w 36"/>
                      <a:gd name="T7" fmla="*/ 0 h 40"/>
                      <a:gd name="T8" fmla="*/ 3 w 36"/>
                      <a:gd name="T9" fmla="*/ 15 h 40"/>
                      <a:gd name="T10" fmla="*/ 4 w 36"/>
                      <a:gd name="T11" fmla="*/ 35 h 40"/>
                      <a:gd name="T12" fmla="*/ 6 w 36"/>
                      <a:gd name="T13" fmla="*/ 38 h 40"/>
                      <a:gd name="T14" fmla="*/ 9 w 36"/>
                      <a:gd name="T15" fmla="*/ 40 h 40"/>
                      <a:gd name="T16" fmla="*/ 14 w 36"/>
                      <a:gd name="T17" fmla="*/ 40 h 40"/>
                      <a:gd name="T18" fmla="*/ 31 w 36"/>
                      <a:gd name="T19" fmla="*/ 26 h 40"/>
                      <a:gd name="T20" fmla="*/ 25 w 36"/>
                      <a:gd name="T21" fmla="*/ 1 h 40"/>
                      <a:gd name="T22" fmla="*/ 29 w 36"/>
                      <a:gd name="T23" fmla="*/ 25 h 40"/>
                      <a:gd name="T24" fmla="*/ 14 w 36"/>
                      <a:gd name="T25" fmla="*/ 38 h 40"/>
                      <a:gd name="T26" fmla="*/ 10 w 36"/>
                      <a:gd name="T27" fmla="*/ 38 h 40"/>
                      <a:gd name="T28" fmla="*/ 10 w 36"/>
                      <a:gd name="T29" fmla="*/ 38 h 40"/>
                      <a:gd name="T30" fmla="*/ 7 w 36"/>
                      <a:gd name="T31" fmla="*/ 36 h 40"/>
                      <a:gd name="T32" fmla="*/ 4 w 36"/>
                      <a:gd name="T33" fmla="*/ 15 h 40"/>
                      <a:gd name="T34" fmla="*/ 20 w 36"/>
                      <a:gd name="T35" fmla="*/ 2 h 40"/>
                      <a:gd name="T36" fmla="*/ 20 w 36"/>
                      <a:gd name="T37" fmla="*/ 2 h 40"/>
                      <a:gd name="T38" fmla="*/ 24 w 36"/>
                      <a:gd name="T39" fmla="*/ 3 h 40"/>
                      <a:gd name="T40" fmla="*/ 24 w 36"/>
                      <a:gd name="T41" fmla="*/ 3 h 40"/>
                      <a:gd name="T42" fmla="*/ 29 w 36"/>
                      <a:gd name="T43" fmla="*/ 25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36" h="40">
                        <a:moveTo>
                          <a:pt x="25" y="1"/>
                        </a:moveTo>
                        <a:cubicBezTo>
                          <a:pt x="24" y="1"/>
                          <a:pt x="22" y="0"/>
                          <a:pt x="21" y="0"/>
                        </a:cubicBezTo>
                        <a:cubicBezTo>
                          <a:pt x="21" y="0"/>
                          <a:pt x="21" y="0"/>
                          <a:pt x="20" y="0"/>
                        </a:cubicBezTo>
                        <a:cubicBezTo>
                          <a:pt x="19" y="0"/>
                          <a:pt x="18" y="0"/>
                          <a:pt x="18" y="0"/>
                        </a:cubicBezTo>
                        <a:cubicBezTo>
                          <a:pt x="11" y="2"/>
                          <a:pt x="6" y="7"/>
                          <a:pt x="3" y="15"/>
                        </a:cubicBezTo>
                        <a:cubicBezTo>
                          <a:pt x="0" y="22"/>
                          <a:pt x="0" y="30"/>
                          <a:pt x="4" y="35"/>
                        </a:cubicBezTo>
                        <a:cubicBezTo>
                          <a:pt x="4" y="36"/>
                          <a:pt x="5" y="37"/>
                          <a:pt x="6" y="38"/>
                        </a:cubicBezTo>
                        <a:cubicBezTo>
                          <a:pt x="7" y="39"/>
                          <a:pt x="8" y="39"/>
                          <a:pt x="9" y="40"/>
                        </a:cubicBezTo>
                        <a:cubicBezTo>
                          <a:pt x="11" y="40"/>
                          <a:pt x="12" y="40"/>
                          <a:pt x="14" y="40"/>
                        </a:cubicBezTo>
                        <a:cubicBezTo>
                          <a:pt x="21" y="40"/>
                          <a:pt x="28" y="35"/>
                          <a:pt x="31" y="26"/>
                        </a:cubicBezTo>
                        <a:cubicBezTo>
                          <a:pt x="36" y="15"/>
                          <a:pt x="33" y="4"/>
                          <a:pt x="25" y="1"/>
                        </a:cubicBezTo>
                        <a:close/>
                        <a:moveTo>
                          <a:pt x="29" y="25"/>
                        </a:moveTo>
                        <a:cubicBezTo>
                          <a:pt x="26" y="33"/>
                          <a:pt x="20" y="38"/>
                          <a:pt x="14" y="38"/>
                        </a:cubicBezTo>
                        <a:cubicBezTo>
                          <a:pt x="12" y="38"/>
                          <a:pt x="11" y="38"/>
                          <a:pt x="10" y="38"/>
                        </a:cubicBezTo>
                        <a:cubicBezTo>
                          <a:pt x="10" y="38"/>
                          <a:pt x="10" y="38"/>
                          <a:pt x="10" y="38"/>
                        </a:cubicBezTo>
                        <a:cubicBezTo>
                          <a:pt x="9" y="37"/>
                          <a:pt x="8" y="37"/>
                          <a:pt x="7" y="36"/>
                        </a:cubicBezTo>
                        <a:cubicBezTo>
                          <a:pt x="3" y="32"/>
                          <a:pt x="1" y="23"/>
                          <a:pt x="4" y="15"/>
                        </a:cubicBezTo>
                        <a:cubicBezTo>
                          <a:pt x="8" y="8"/>
                          <a:pt x="14" y="2"/>
                          <a:pt x="20" y="2"/>
                        </a:cubicBezTo>
                        <a:cubicBezTo>
                          <a:pt x="20" y="2"/>
                          <a:pt x="20" y="2"/>
                          <a:pt x="20" y="2"/>
                        </a:cubicBezTo>
                        <a:cubicBezTo>
                          <a:pt x="22" y="2"/>
                          <a:pt x="23" y="3"/>
                          <a:pt x="24" y="3"/>
                        </a:cubicBezTo>
                        <a:cubicBezTo>
                          <a:pt x="24" y="3"/>
                          <a:pt x="24" y="3"/>
                          <a:pt x="24" y="3"/>
                        </a:cubicBezTo>
                        <a:cubicBezTo>
                          <a:pt x="31" y="6"/>
                          <a:pt x="33" y="16"/>
                          <a:pt x="29" y="25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98" name="îslïde"/>
                  <p:cNvSpPr/>
                  <p:nvPr/>
                </p:nvSpPr>
                <p:spPr bwMode="auto">
                  <a:xfrm>
                    <a:off x="4105292" y="5883982"/>
                    <a:ext cx="120578" cy="150721"/>
                  </a:xfrm>
                  <a:custGeom>
                    <a:avLst/>
                    <a:gdLst>
                      <a:gd name="T0" fmla="*/ 29 w 32"/>
                      <a:gd name="T1" fmla="*/ 2 h 40"/>
                      <a:gd name="T2" fmla="*/ 26 w 32"/>
                      <a:gd name="T3" fmla="*/ 1 h 40"/>
                      <a:gd name="T4" fmla="*/ 22 w 32"/>
                      <a:gd name="T5" fmla="*/ 0 h 40"/>
                      <a:gd name="T6" fmla="*/ 4 w 32"/>
                      <a:gd name="T7" fmla="*/ 14 h 40"/>
                      <a:gd name="T8" fmla="*/ 11 w 32"/>
                      <a:gd name="T9" fmla="*/ 39 h 40"/>
                      <a:gd name="T10" fmla="*/ 14 w 32"/>
                      <a:gd name="T11" fmla="*/ 40 h 40"/>
                      <a:gd name="T12" fmla="*/ 15 w 32"/>
                      <a:gd name="T13" fmla="*/ 40 h 40"/>
                      <a:gd name="T14" fmla="*/ 18 w 32"/>
                      <a:gd name="T15" fmla="*/ 40 h 40"/>
                      <a:gd name="T16" fmla="*/ 15 w 32"/>
                      <a:gd name="T17" fmla="*/ 38 h 40"/>
                      <a:gd name="T18" fmla="*/ 12 w 32"/>
                      <a:gd name="T19" fmla="*/ 37 h 40"/>
                      <a:gd name="T20" fmla="*/ 12 w 32"/>
                      <a:gd name="T21" fmla="*/ 37 h 40"/>
                      <a:gd name="T22" fmla="*/ 6 w 32"/>
                      <a:gd name="T23" fmla="*/ 15 h 40"/>
                      <a:gd name="T24" fmla="*/ 22 w 32"/>
                      <a:gd name="T25" fmla="*/ 2 h 40"/>
                      <a:gd name="T26" fmla="*/ 25 w 32"/>
                      <a:gd name="T27" fmla="*/ 3 h 40"/>
                      <a:gd name="T28" fmla="*/ 28 w 32"/>
                      <a:gd name="T29" fmla="*/ 4 h 40"/>
                      <a:gd name="T30" fmla="*/ 32 w 32"/>
                      <a:gd name="T31" fmla="*/ 5 h 40"/>
                      <a:gd name="T32" fmla="*/ 29 w 32"/>
                      <a:gd name="T33" fmla="*/ 2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32" h="40">
                        <a:moveTo>
                          <a:pt x="29" y="2"/>
                        </a:moveTo>
                        <a:cubicBezTo>
                          <a:pt x="28" y="2"/>
                          <a:pt x="27" y="1"/>
                          <a:pt x="26" y="1"/>
                        </a:cubicBezTo>
                        <a:cubicBezTo>
                          <a:pt x="25" y="0"/>
                          <a:pt x="23" y="0"/>
                          <a:pt x="22" y="0"/>
                        </a:cubicBezTo>
                        <a:cubicBezTo>
                          <a:pt x="15" y="0"/>
                          <a:pt x="8" y="6"/>
                          <a:pt x="4" y="14"/>
                        </a:cubicBezTo>
                        <a:cubicBezTo>
                          <a:pt x="0" y="25"/>
                          <a:pt x="3" y="36"/>
                          <a:pt x="11" y="39"/>
                        </a:cubicBezTo>
                        <a:cubicBezTo>
                          <a:pt x="12" y="40"/>
                          <a:pt x="13" y="40"/>
                          <a:pt x="14" y="40"/>
                        </a:cubicBezTo>
                        <a:cubicBezTo>
                          <a:pt x="15" y="40"/>
                          <a:pt x="15" y="40"/>
                          <a:pt x="15" y="40"/>
                        </a:cubicBezTo>
                        <a:cubicBezTo>
                          <a:pt x="16" y="40"/>
                          <a:pt x="17" y="40"/>
                          <a:pt x="18" y="40"/>
                        </a:cubicBezTo>
                        <a:cubicBezTo>
                          <a:pt x="17" y="39"/>
                          <a:pt x="16" y="39"/>
                          <a:pt x="15" y="38"/>
                        </a:cubicBezTo>
                        <a:cubicBezTo>
                          <a:pt x="14" y="38"/>
                          <a:pt x="13" y="38"/>
                          <a:pt x="12" y="37"/>
                        </a:cubicBezTo>
                        <a:cubicBezTo>
                          <a:pt x="12" y="37"/>
                          <a:pt x="12" y="37"/>
                          <a:pt x="12" y="37"/>
                        </a:cubicBezTo>
                        <a:cubicBezTo>
                          <a:pt x="5" y="34"/>
                          <a:pt x="2" y="24"/>
                          <a:pt x="6" y="15"/>
                        </a:cubicBezTo>
                        <a:cubicBezTo>
                          <a:pt x="9" y="7"/>
                          <a:pt x="16" y="2"/>
                          <a:pt x="22" y="2"/>
                        </a:cubicBezTo>
                        <a:cubicBezTo>
                          <a:pt x="23" y="2"/>
                          <a:pt x="24" y="2"/>
                          <a:pt x="25" y="3"/>
                        </a:cubicBezTo>
                        <a:cubicBezTo>
                          <a:pt x="27" y="3"/>
                          <a:pt x="27" y="4"/>
                          <a:pt x="28" y="4"/>
                        </a:cubicBezTo>
                        <a:cubicBezTo>
                          <a:pt x="30" y="4"/>
                          <a:pt x="31" y="5"/>
                          <a:pt x="32" y="5"/>
                        </a:cubicBezTo>
                        <a:cubicBezTo>
                          <a:pt x="31" y="4"/>
                          <a:pt x="30" y="3"/>
                          <a:pt x="29" y="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99" name="iṡľïḑê"/>
                  <p:cNvSpPr/>
                  <p:nvPr/>
                </p:nvSpPr>
                <p:spPr bwMode="auto">
                  <a:xfrm>
                    <a:off x="4130677" y="5891916"/>
                    <a:ext cx="136443" cy="150721"/>
                  </a:xfrm>
                  <a:custGeom>
                    <a:avLst/>
                    <a:gdLst>
                      <a:gd name="T0" fmla="*/ 26 w 36"/>
                      <a:gd name="T1" fmla="*/ 1 h 40"/>
                      <a:gd name="T2" fmla="*/ 22 w 36"/>
                      <a:gd name="T3" fmla="*/ 0 h 40"/>
                      <a:gd name="T4" fmla="*/ 21 w 36"/>
                      <a:gd name="T5" fmla="*/ 0 h 40"/>
                      <a:gd name="T6" fmla="*/ 18 w 36"/>
                      <a:gd name="T7" fmla="*/ 1 h 40"/>
                      <a:gd name="T8" fmla="*/ 3 w 36"/>
                      <a:gd name="T9" fmla="*/ 15 h 40"/>
                      <a:gd name="T10" fmla="*/ 5 w 36"/>
                      <a:gd name="T11" fmla="*/ 35 h 40"/>
                      <a:gd name="T12" fmla="*/ 7 w 36"/>
                      <a:gd name="T13" fmla="*/ 38 h 40"/>
                      <a:gd name="T14" fmla="*/ 10 w 36"/>
                      <a:gd name="T15" fmla="*/ 40 h 40"/>
                      <a:gd name="T16" fmla="*/ 15 w 36"/>
                      <a:gd name="T17" fmla="*/ 40 h 40"/>
                      <a:gd name="T18" fmla="*/ 32 w 36"/>
                      <a:gd name="T19" fmla="*/ 26 h 40"/>
                      <a:gd name="T20" fmla="*/ 26 w 36"/>
                      <a:gd name="T21" fmla="*/ 1 h 40"/>
                      <a:gd name="T22" fmla="*/ 30 w 36"/>
                      <a:gd name="T23" fmla="*/ 25 h 40"/>
                      <a:gd name="T24" fmla="*/ 15 w 36"/>
                      <a:gd name="T25" fmla="*/ 38 h 40"/>
                      <a:gd name="T26" fmla="*/ 11 w 36"/>
                      <a:gd name="T27" fmla="*/ 38 h 40"/>
                      <a:gd name="T28" fmla="*/ 11 w 36"/>
                      <a:gd name="T29" fmla="*/ 38 h 40"/>
                      <a:gd name="T30" fmla="*/ 8 w 36"/>
                      <a:gd name="T31" fmla="*/ 36 h 40"/>
                      <a:gd name="T32" fmla="*/ 5 w 36"/>
                      <a:gd name="T33" fmla="*/ 15 h 40"/>
                      <a:gd name="T34" fmla="*/ 21 w 36"/>
                      <a:gd name="T35" fmla="*/ 2 h 40"/>
                      <a:gd name="T36" fmla="*/ 21 w 36"/>
                      <a:gd name="T37" fmla="*/ 2 h 40"/>
                      <a:gd name="T38" fmla="*/ 25 w 36"/>
                      <a:gd name="T39" fmla="*/ 3 h 40"/>
                      <a:gd name="T40" fmla="*/ 25 w 36"/>
                      <a:gd name="T41" fmla="*/ 3 h 40"/>
                      <a:gd name="T42" fmla="*/ 30 w 36"/>
                      <a:gd name="T43" fmla="*/ 25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36" h="40">
                        <a:moveTo>
                          <a:pt x="26" y="1"/>
                        </a:moveTo>
                        <a:cubicBezTo>
                          <a:pt x="25" y="1"/>
                          <a:pt x="23" y="0"/>
                          <a:pt x="22" y="0"/>
                        </a:cubicBezTo>
                        <a:cubicBezTo>
                          <a:pt x="22" y="0"/>
                          <a:pt x="21" y="0"/>
                          <a:pt x="21" y="0"/>
                        </a:cubicBezTo>
                        <a:cubicBezTo>
                          <a:pt x="20" y="0"/>
                          <a:pt x="19" y="0"/>
                          <a:pt x="18" y="1"/>
                        </a:cubicBezTo>
                        <a:cubicBezTo>
                          <a:pt x="12" y="2"/>
                          <a:pt x="6" y="7"/>
                          <a:pt x="3" y="15"/>
                        </a:cubicBezTo>
                        <a:cubicBezTo>
                          <a:pt x="0" y="22"/>
                          <a:pt x="1" y="30"/>
                          <a:pt x="5" y="35"/>
                        </a:cubicBezTo>
                        <a:cubicBezTo>
                          <a:pt x="5" y="36"/>
                          <a:pt x="6" y="37"/>
                          <a:pt x="7" y="38"/>
                        </a:cubicBezTo>
                        <a:cubicBezTo>
                          <a:pt x="8" y="39"/>
                          <a:pt x="9" y="39"/>
                          <a:pt x="10" y="40"/>
                        </a:cubicBezTo>
                        <a:cubicBezTo>
                          <a:pt x="12" y="40"/>
                          <a:pt x="13" y="40"/>
                          <a:pt x="15" y="40"/>
                        </a:cubicBezTo>
                        <a:cubicBezTo>
                          <a:pt x="22" y="40"/>
                          <a:pt x="29" y="35"/>
                          <a:pt x="32" y="26"/>
                        </a:cubicBezTo>
                        <a:cubicBezTo>
                          <a:pt x="36" y="16"/>
                          <a:pt x="33" y="4"/>
                          <a:pt x="26" y="1"/>
                        </a:cubicBezTo>
                        <a:close/>
                        <a:moveTo>
                          <a:pt x="30" y="25"/>
                        </a:moveTo>
                        <a:cubicBezTo>
                          <a:pt x="27" y="33"/>
                          <a:pt x="21" y="38"/>
                          <a:pt x="15" y="38"/>
                        </a:cubicBezTo>
                        <a:cubicBezTo>
                          <a:pt x="13" y="38"/>
                          <a:pt x="12" y="38"/>
                          <a:pt x="11" y="38"/>
                        </a:cubicBezTo>
                        <a:cubicBezTo>
                          <a:pt x="11" y="38"/>
                          <a:pt x="11" y="38"/>
                          <a:pt x="11" y="38"/>
                        </a:cubicBezTo>
                        <a:cubicBezTo>
                          <a:pt x="10" y="37"/>
                          <a:pt x="9" y="37"/>
                          <a:pt x="8" y="36"/>
                        </a:cubicBezTo>
                        <a:cubicBezTo>
                          <a:pt x="3" y="32"/>
                          <a:pt x="2" y="23"/>
                          <a:pt x="5" y="15"/>
                        </a:cubicBezTo>
                        <a:cubicBezTo>
                          <a:pt x="8" y="8"/>
                          <a:pt x="15" y="2"/>
                          <a:pt x="21" y="2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23" y="2"/>
                          <a:pt x="24" y="3"/>
                          <a:pt x="25" y="3"/>
                        </a:cubicBezTo>
                        <a:cubicBezTo>
                          <a:pt x="25" y="3"/>
                          <a:pt x="25" y="3"/>
                          <a:pt x="25" y="3"/>
                        </a:cubicBezTo>
                        <a:cubicBezTo>
                          <a:pt x="32" y="6"/>
                          <a:pt x="34" y="16"/>
                          <a:pt x="30" y="25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00" name="íś1iḑè"/>
                  <p:cNvSpPr/>
                  <p:nvPr/>
                </p:nvSpPr>
                <p:spPr bwMode="auto">
                  <a:xfrm>
                    <a:off x="3984715" y="5647588"/>
                    <a:ext cx="274473" cy="395049"/>
                  </a:xfrm>
                  <a:custGeom>
                    <a:avLst/>
                    <a:gdLst>
                      <a:gd name="T0" fmla="*/ 125 w 173"/>
                      <a:gd name="T1" fmla="*/ 0 h 249"/>
                      <a:gd name="T2" fmla="*/ 2 w 173"/>
                      <a:gd name="T3" fmla="*/ 244 h 249"/>
                      <a:gd name="T4" fmla="*/ 0 w 173"/>
                      <a:gd name="T5" fmla="*/ 249 h 249"/>
                      <a:gd name="T6" fmla="*/ 0 w 173"/>
                      <a:gd name="T7" fmla="*/ 249 h 249"/>
                      <a:gd name="T8" fmla="*/ 47 w 173"/>
                      <a:gd name="T9" fmla="*/ 249 h 249"/>
                      <a:gd name="T10" fmla="*/ 173 w 173"/>
                      <a:gd name="T11" fmla="*/ 0 h 249"/>
                      <a:gd name="T12" fmla="*/ 125 w 173"/>
                      <a:gd name="T13" fmla="*/ 0 h 249"/>
                      <a:gd name="T14" fmla="*/ 45 w 173"/>
                      <a:gd name="T15" fmla="*/ 244 h 249"/>
                      <a:gd name="T16" fmla="*/ 7 w 173"/>
                      <a:gd name="T17" fmla="*/ 244 h 249"/>
                      <a:gd name="T18" fmla="*/ 128 w 173"/>
                      <a:gd name="T19" fmla="*/ 5 h 249"/>
                      <a:gd name="T20" fmla="*/ 166 w 173"/>
                      <a:gd name="T21" fmla="*/ 5 h 249"/>
                      <a:gd name="T22" fmla="*/ 130 w 173"/>
                      <a:gd name="T23" fmla="*/ 73 h 249"/>
                      <a:gd name="T24" fmla="*/ 45 w 173"/>
                      <a:gd name="T25" fmla="*/ 244 h 2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3" h="249">
                        <a:moveTo>
                          <a:pt x="125" y="0"/>
                        </a:moveTo>
                        <a:lnTo>
                          <a:pt x="2" y="244"/>
                        </a:lnTo>
                        <a:lnTo>
                          <a:pt x="0" y="249"/>
                        </a:lnTo>
                        <a:lnTo>
                          <a:pt x="0" y="249"/>
                        </a:lnTo>
                        <a:lnTo>
                          <a:pt x="47" y="249"/>
                        </a:lnTo>
                        <a:lnTo>
                          <a:pt x="173" y="0"/>
                        </a:lnTo>
                        <a:lnTo>
                          <a:pt x="125" y="0"/>
                        </a:lnTo>
                        <a:close/>
                        <a:moveTo>
                          <a:pt x="45" y="244"/>
                        </a:moveTo>
                        <a:lnTo>
                          <a:pt x="7" y="244"/>
                        </a:lnTo>
                        <a:lnTo>
                          <a:pt x="128" y="5"/>
                        </a:lnTo>
                        <a:lnTo>
                          <a:pt x="166" y="5"/>
                        </a:lnTo>
                        <a:lnTo>
                          <a:pt x="130" y="73"/>
                        </a:lnTo>
                        <a:lnTo>
                          <a:pt x="45" y="24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01" name="ísľiḓe"/>
                  <p:cNvSpPr/>
                  <p:nvPr/>
                </p:nvSpPr>
                <p:spPr bwMode="auto">
                  <a:xfrm>
                    <a:off x="3968849" y="5628549"/>
                    <a:ext cx="290338" cy="414088"/>
                  </a:xfrm>
                  <a:custGeom>
                    <a:avLst/>
                    <a:gdLst>
                      <a:gd name="T0" fmla="*/ 166 w 183"/>
                      <a:gd name="T1" fmla="*/ 0 h 261"/>
                      <a:gd name="T2" fmla="*/ 126 w 183"/>
                      <a:gd name="T3" fmla="*/ 0 h 261"/>
                      <a:gd name="T4" fmla="*/ 0 w 183"/>
                      <a:gd name="T5" fmla="*/ 246 h 261"/>
                      <a:gd name="T6" fmla="*/ 0 w 183"/>
                      <a:gd name="T7" fmla="*/ 246 h 261"/>
                      <a:gd name="T8" fmla="*/ 10 w 183"/>
                      <a:gd name="T9" fmla="*/ 261 h 261"/>
                      <a:gd name="T10" fmla="*/ 10 w 183"/>
                      <a:gd name="T11" fmla="*/ 261 h 261"/>
                      <a:gd name="T12" fmla="*/ 40 w 183"/>
                      <a:gd name="T13" fmla="*/ 261 h 261"/>
                      <a:gd name="T14" fmla="*/ 43 w 183"/>
                      <a:gd name="T15" fmla="*/ 256 h 261"/>
                      <a:gd name="T16" fmla="*/ 12 w 183"/>
                      <a:gd name="T17" fmla="*/ 256 h 261"/>
                      <a:gd name="T18" fmla="*/ 12 w 183"/>
                      <a:gd name="T19" fmla="*/ 256 h 261"/>
                      <a:gd name="T20" fmla="*/ 5 w 183"/>
                      <a:gd name="T21" fmla="*/ 246 h 261"/>
                      <a:gd name="T22" fmla="*/ 128 w 183"/>
                      <a:gd name="T23" fmla="*/ 5 h 261"/>
                      <a:gd name="T24" fmla="*/ 164 w 183"/>
                      <a:gd name="T25" fmla="*/ 5 h 261"/>
                      <a:gd name="T26" fmla="*/ 173 w 183"/>
                      <a:gd name="T27" fmla="*/ 12 h 261"/>
                      <a:gd name="T28" fmla="*/ 176 w 183"/>
                      <a:gd name="T29" fmla="*/ 14 h 261"/>
                      <a:gd name="T30" fmla="*/ 173 w 183"/>
                      <a:gd name="T31" fmla="*/ 17 h 261"/>
                      <a:gd name="T32" fmla="*/ 176 w 183"/>
                      <a:gd name="T33" fmla="*/ 17 h 261"/>
                      <a:gd name="T34" fmla="*/ 140 w 183"/>
                      <a:gd name="T35" fmla="*/ 85 h 261"/>
                      <a:gd name="T36" fmla="*/ 183 w 183"/>
                      <a:gd name="T37" fmla="*/ 12 h 261"/>
                      <a:gd name="T38" fmla="*/ 183 w 183"/>
                      <a:gd name="T39" fmla="*/ 12 h 261"/>
                      <a:gd name="T40" fmla="*/ 166 w 183"/>
                      <a:gd name="T41" fmla="*/ 0 h 2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183" h="261">
                        <a:moveTo>
                          <a:pt x="166" y="0"/>
                        </a:moveTo>
                        <a:lnTo>
                          <a:pt x="126" y="0"/>
                        </a:lnTo>
                        <a:lnTo>
                          <a:pt x="0" y="246"/>
                        </a:lnTo>
                        <a:lnTo>
                          <a:pt x="0" y="246"/>
                        </a:lnTo>
                        <a:lnTo>
                          <a:pt x="10" y="261"/>
                        </a:lnTo>
                        <a:lnTo>
                          <a:pt x="10" y="261"/>
                        </a:lnTo>
                        <a:lnTo>
                          <a:pt x="40" y="261"/>
                        </a:lnTo>
                        <a:lnTo>
                          <a:pt x="43" y="256"/>
                        </a:lnTo>
                        <a:lnTo>
                          <a:pt x="12" y="256"/>
                        </a:lnTo>
                        <a:lnTo>
                          <a:pt x="12" y="256"/>
                        </a:lnTo>
                        <a:lnTo>
                          <a:pt x="5" y="246"/>
                        </a:lnTo>
                        <a:lnTo>
                          <a:pt x="128" y="5"/>
                        </a:lnTo>
                        <a:lnTo>
                          <a:pt x="164" y="5"/>
                        </a:lnTo>
                        <a:lnTo>
                          <a:pt x="173" y="12"/>
                        </a:lnTo>
                        <a:lnTo>
                          <a:pt x="176" y="14"/>
                        </a:lnTo>
                        <a:lnTo>
                          <a:pt x="173" y="17"/>
                        </a:lnTo>
                        <a:lnTo>
                          <a:pt x="176" y="17"/>
                        </a:lnTo>
                        <a:lnTo>
                          <a:pt x="140" y="85"/>
                        </a:lnTo>
                        <a:lnTo>
                          <a:pt x="183" y="12"/>
                        </a:lnTo>
                        <a:lnTo>
                          <a:pt x="183" y="12"/>
                        </a:lnTo>
                        <a:lnTo>
                          <a:pt x="166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43" name="ïṥľîďé"/>
                <p:cNvGrpSpPr/>
                <p:nvPr/>
              </p:nvGrpSpPr>
              <p:grpSpPr>
                <a:xfrm>
                  <a:off x="1882274" y="3689768"/>
                  <a:ext cx="414088" cy="488656"/>
                  <a:chOff x="4711354" y="5301720"/>
                  <a:chExt cx="414088" cy="488656"/>
                </a:xfrm>
              </p:grpSpPr>
              <p:sp>
                <p:nvSpPr>
                  <p:cNvPr id="92" name="ïšḷiḋè"/>
                  <p:cNvSpPr/>
                  <p:nvPr/>
                </p:nvSpPr>
                <p:spPr bwMode="auto">
                  <a:xfrm>
                    <a:off x="4801786" y="5301720"/>
                    <a:ext cx="323656" cy="323656"/>
                  </a:xfrm>
                  <a:custGeom>
                    <a:avLst/>
                    <a:gdLst>
                      <a:gd name="T0" fmla="*/ 43 w 86"/>
                      <a:gd name="T1" fmla="*/ 86 h 86"/>
                      <a:gd name="T2" fmla="*/ 0 w 86"/>
                      <a:gd name="T3" fmla="*/ 43 h 86"/>
                      <a:gd name="T4" fmla="*/ 43 w 86"/>
                      <a:gd name="T5" fmla="*/ 0 h 86"/>
                      <a:gd name="T6" fmla="*/ 86 w 86"/>
                      <a:gd name="T7" fmla="*/ 43 h 86"/>
                      <a:gd name="T8" fmla="*/ 43 w 86"/>
                      <a:gd name="T9" fmla="*/ 86 h 86"/>
                      <a:gd name="T10" fmla="*/ 43 w 86"/>
                      <a:gd name="T11" fmla="*/ 3 h 86"/>
                      <a:gd name="T12" fmla="*/ 3 w 86"/>
                      <a:gd name="T13" fmla="*/ 43 h 86"/>
                      <a:gd name="T14" fmla="*/ 43 w 86"/>
                      <a:gd name="T15" fmla="*/ 83 h 86"/>
                      <a:gd name="T16" fmla="*/ 83 w 86"/>
                      <a:gd name="T17" fmla="*/ 43 h 86"/>
                      <a:gd name="T18" fmla="*/ 43 w 86"/>
                      <a:gd name="T19" fmla="*/ 3 h 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6" h="86">
                        <a:moveTo>
                          <a:pt x="43" y="86"/>
                        </a:moveTo>
                        <a:cubicBezTo>
                          <a:pt x="19" y="86"/>
                          <a:pt x="0" y="67"/>
                          <a:pt x="0" y="43"/>
                        </a:cubicBezTo>
                        <a:cubicBezTo>
                          <a:pt x="0" y="20"/>
                          <a:pt x="19" y="0"/>
                          <a:pt x="43" y="0"/>
                        </a:cubicBezTo>
                        <a:cubicBezTo>
                          <a:pt x="67" y="0"/>
                          <a:pt x="86" y="20"/>
                          <a:pt x="86" y="43"/>
                        </a:cubicBezTo>
                        <a:cubicBezTo>
                          <a:pt x="86" y="67"/>
                          <a:pt x="67" y="86"/>
                          <a:pt x="43" y="86"/>
                        </a:cubicBezTo>
                        <a:close/>
                        <a:moveTo>
                          <a:pt x="43" y="3"/>
                        </a:moveTo>
                        <a:cubicBezTo>
                          <a:pt x="21" y="3"/>
                          <a:pt x="3" y="21"/>
                          <a:pt x="3" y="43"/>
                        </a:cubicBezTo>
                        <a:cubicBezTo>
                          <a:pt x="3" y="65"/>
                          <a:pt x="21" y="83"/>
                          <a:pt x="43" y="83"/>
                        </a:cubicBezTo>
                        <a:cubicBezTo>
                          <a:pt x="65" y="83"/>
                          <a:pt x="83" y="65"/>
                          <a:pt x="83" y="43"/>
                        </a:cubicBezTo>
                        <a:cubicBezTo>
                          <a:pt x="83" y="21"/>
                          <a:pt x="65" y="3"/>
                          <a:pt x="43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93" name="ïṥľîde"/>
                  <p:cNvSpPr/>
                  <p:nvPr/>
                </p:nvSpPr>
                <p:spPr bwMode="auto">
                  <a:xfrm>
                    <a:off x="4835104" y="5335037"/>
                    <a:ext cx="257020" cy="260193"/>
                  </a:xfrm>
                  <a:custGeom>
                    <a:avLst/>
                    <a:gdLst>
                      <a:gd name="T0" fmla="*/ 34 w 68"/>
                      <a:gd name="T1" fmla="*/ 69 h 69"/>
                      <a:gd name="T2" fmla="*/ 0 w 68"/>
                      <a:gd name="T3" fmla="*/ 34 h 69"/>
                      <a:gd name="T4" fmla="*/ 34 w 68"/>
                      <a:gd name="T5" fmla="*/ 0 h 69"/>
                      <a:gd name="T6" fmla="*/ 68 w 68"/>
                      <a:gd name="T7" fmla="*/ 34 h 69"/>
                      <a:gd name="T8" fmla="*/ 34 w 68"/>
                      <a:gd name="T9" fmla="*/ 69 h 69"/>
                      <a:gd name="T10" fmla="*/ 34 w 68"/>
                      <a:gd name="T11" fmla="*/ 3 h 69"/>
                      <a:gd name="T12" fmla="*/ 3 w 68"/>
                      <a:gd name="T13" fmla="*/ 34 h 69"/>
                      <a:gd name="T14" fmla="*/ 34 w 68"/>
                      <a:gd name="T15" fmla="*/ 66 h 69"/>
                      <a:gd name="T16" fmla="*/ 65 w 68"/>
                      <a:gd name="T17" fmla="*/ 34 h 69"/>
                      <a:gd name="T18" fmla="*/ 34 w 68"/>
                      <a:gd name="T19" fmla="*/ 3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68" h="69">
                        <a:moveTo>
                          <a:pt x="34" y="69"/>
                        </a:moveTo>
                        <a:cubicBezTo>
                          <a:pt x="15" y="69"/>
                          <a:pt x="0" y="53"/>
                          <a:pt x="0" y="34"/>
                        </a:cubicBezTo>
                        <a:cubicBezTo>
                          <a:pt x="0" y="15"/>
                          <a:pt x="15" y="0"/>
                          <a:pt x="34" y="0"/>
                        </a:cubicBezTo>
                        <a:cubicBezTo>
                          <a:pt x="53" y="0"/>
                          <a:pt x="68" y="15"/>
                          <a:pt x="68" y="34"/>
                        </a:cubicBezTo>
                        <a:cubicBezTo>
                          <a:pt x="68" y="53"/>
                          <a:pt x="53" y="69"/>
                          <a:pt x="34" y="69"/>
                        </a:cubicBezTo>
                        <a:close/>
                        <a:moveTo>
                          <a:pt x="34" y="3"/>
                        </a:moveTo>
                        <a:cubicBezTo>
                          <a:pt x="17" y="3"/>
                          <a:pt x="3" y="17"/>
                          <a:pt x="3" y="34"/>
                        </a:cubicBezTo>
                        <a:cubicBezTo>
                          <a:pt x="3" y="51"/>
                          <a:pt x="17" y="66"/>
                          <a:pt x="34" y="66"/>
                        </a:cubicBezTo>
                        <a:cubicBezTo>
                          <a:pt x="51" y="66"/>
                          <a:pt x="65" y="51"/>
                          <a:pt x="65" y="34"/>
                        </a:cubicBezTo>
                        <a:cubicBezTo>
                          <a:pt x="65" y="17"/>
                          <a:pt x="51" y="3"/>
                          <a:pt x="34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94" name="ísḻïďe"/>
                  <p:cNvSpPr/>
                  <p:nvPr/>
                </p:nvSpPr>
                <p:spPr bwMode="auto">
                  <a:xfrm>
                    <a:off x="4711354" y="5584125"/>
                    <a:ext cx="199905" cy="206251"/>
                  </a:xfrm>
                  <a:custGeom>
                    <a:avLst/>
                    <a:gdLst>
                      <a:gd name="T0" fmla="*/ 8 w 53"/>
                      <a:gd name="T1" fmla="*/ 55 h 55"/>
                      <a:gd name="T2" fmla="*/ 8 w 53"/>
                      <a:gd name="T3" fmla="*/ 55 h 55"/>
                      <a:gd name="T4" fmla="*/ 4 w 53"/>
                      <a:gd name="T5" fmla="*/ 53 h 55"/>
                      <a:gd name="T6" fmla="*/ 40 w 53"/>
                      <a:gd name="T7" fmla="*/ 0 h 55"/>
                      <a:gd name="T8" fmla="*/ 42 w 53"/>
                      <a:gd name="T9" fmla="*/ 2 h 55"/>
                      <a:gd name="T10" fmla="*/ 6 w 53"/>
                      <a:gd name="T11" fmla="*/ 51 h 55"/>
                      <a:gd name="T12" fmla="*/ 8 w 53"/>
                      <a:gd name="T13" fmla="*/ 52 h 55"/>
                      <a:gd name="T14" fmla="*/ 50 w 53"/>
                      <a:gd name="T15" fmla="*/ 6 h 55"/>
                      <a:gd name="T16" fmla="*/ 53 w 53"/>
                      <a:gd name="T17" fmla="*/ 8 h 55"/>
                      <a:gd name="T18" fmla="*/ 8 w 53"/>
                      <a:gd name="T19" fmla="*/ 55 h 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53" h="55">
                        <a:moveTo>
                          <a:pt x="8" y="55"/>
                        </a:moveTo>
                        <a:cubicBezTo>
                          <a:pt x="8" y="55"/>
                          <a:pt x="8" y="55"/>
                          <a:pt x="8" y="55"/>
                        </a:cubicBezTo>
                        <a:cubicBezTo>
                          <a:pt x="6" y="55"/>
                          <a:pt x="5" y="54"/>
                          <a:pt x="4" y="53"/>
                        </a:cubicBezTo>
                        <a:cubicBezTo>
                          <a:pt x="0" y="45"/>
                          <a:pt x="31" y="10"/>
                          <a:pt x="40" y="0"/>
                        </a:cubicBezTo>
                        <a:cubicBezTo>
                          <a:pt x="42" y="2"/>
                          <a:pt x="42" y="2"/>
                          <a:pt x="42" y="2"/>
                        </a:cubicBezTo>
                        <a:cubicBezTo>
                          <a:pt x="23" y="23"/>
                          <a:pt x="4" y="47"/>
                          <a:pt x="6" y="51"/>
                        </a:cubicBezTo>
                        <a:cubicBezTo>
                          <a:pt x="7" y="52"/>
                          <a:pt x="7" y="52"/>
                          <a:pt x="8" y="52"/>
                        </a:cubicBezTo>
                        <a:cubicBezTo>
                          <a:pt x="15" y="52"/>
                          <a:pt x="32" y="38"/>
                          <a:pt x="50" y="6"/>
                        </a:cubicBezTo>
                        <a:cubicBezTo>
                          <a:pt x="53" y="8"/>
                          <a:pt x="53" y="8"/>
                          <a:pt x="53" y="8"/>
                        </a:cubicBezTo>
                        <a:cubicBezTo>
                          <a:pt x="35" y="39"/>
                          <a:pt x="17" y="55"/>
                          <a:pt x="8" y="55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95" name="iṡļïďè"/>
                  <p:cNvSpPr/>
                  <p:nvPr/>
                </p:nvSpPr>
                <p:spPr bwMode="auto">
                  <a:xfrm>
                    <a:off x="5009624" y="5376288"/>
                    <a:ext cx="52356" cy="82500"/>
                  </a:xfrm>
                  <a:custGeom>
                    <a:avLst/>
                    <a:gdLst>
                      <a:gd name="T0" fmla="*/ 11 w 14"/>
                      <a:gd name="T1" fmla="*/ 22 h 22"/>
                      <a:gd name="T2" fmla="*/ 0 w 14"/>
                      <a:gd name="T3" fmla="*/ 3 h 22"/>
                      <a:gd name="T4" fmla="*/ 1 w 14"/>
                      <a:gd name="T5" fmla="*/ 0 h 22"/>
                      <a:gd name="T6" fmla="*/ 14 w 14"/>
                      <a:gd name="T7" fmla="*/ 21 h 22"/>
                      <a:gd name="T8" fmla="*/ 11 w 14"/>
                      <a:gd name="T9" fmla="*/ 22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22">
                        <a:moveTo>
                          <a:pt x="11" y="22"/>
                        </a:moveTo>
                        <a:cubicBezTo>
                          <a:pt x="9" y="7"/>
                          <a:pt x="0" y="3"/>
                          <a:pt x="0" y="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12" y="5"/>
                          <a:pt x="14" y="21"/>
                        </a:cubicBezTo>
                        <a:lnTo>
                          <a:pt x="11" y="2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44" name="ïŝlíde"/>
                <p:cNvGrpSpPr/>
                <p:nvPr/>
              </p:nvGrpSpPr>
              <p:grpSpPr>
                <a:xfrm>
                  <a:off x="2627909" y="1485488"/>
                  <a:ext cx="339521" cy="337934"/>
                  <a:chOff x="5698186" y="4535417"/>
                  <a:chExt cx="339521" cy="337934"/>
                </a:xfrm>
              </p:grpSpPr>
              <p:sp>
                <p:nvSpPr>
                  <p:cNvPr id="87" name="îšḷïde"/>
                  <p:cNvSpPr/>
                  <p:nvPr/>
                </p:nvSpPr>
                <p:spPr bwMode="auto">
                  <a:xfrm>
                    <a:off x="5698186" y="4535417"/>
                    <a:ext cx="339521" cy="337934"/>
                  </a:xfrm>
                  <a:custGeom>
                    <a:avLst/>
                    <a:gdLst>
                      <a:gd name="T0" fmla="*/ 45 w 90"/>
                      <a:gd name="T1" fmla="*/ 90 h 90"/>
                      <a:gd name="T2" fmla="*/ 0 w 90"/>
                      <a:gd name="T3" fmla="*/ 45 h 90"/>
                      <a:gd name="T4" fmla="*/ 45 w 90"/>
                      <a:gd name="T5" fmla="*/ 0 h 90"/>
                      <a:gd name="T6" fmla="*/ 90 w 90"/>
                      <a:gd name="T7" fmla="*/ 45 h 90"/>
                      <a:gd name="T8" fmla="*/ 45 w 90"/>
                      <a:gd name="T9" fmla="*/ 90 h 90"/>
                      <a:gd name="T10" fmla="*/ 45 w 90"/>
                      <a:gd name="T11" fmla="*/ 3 h 90"/>
                      <a:gd name="T12" fmla="*/ 3 w 90"/>
                      <a:gd name="T13" fmla="*/ 45 h 90"/>
                      <a:gd name="T14" fmla="*/ 45 w 90"/>
                      <a:gd name="T15" fmla="*/ 87 h 90"/>
                      <a:gd name="T16" fmla="*/ 87 w 90"/>
                      <a:gd name="T17" fmla="*/ 45 h 90"/>
                      <a:gd name="T18" fmla="*/ 45 w 90"/>
                      <a:gd name="T19" fmla="*/ 3 h 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90" h="90">
                        <a:moveTo>
                          <a:pt x="45" y="90"/>
                        </a:moveTo>
                        <a:cubicBezTo>
                          <a:pt x="20" y="90"/>
                          <a:pt x="0" y="70"/>
                          <a:pt x="0" y="45"/>
                        </a:cubicBezTo>
                        <a:cubicBezTo>
                          <a:pt x="0" y="21"/>
                          <a:pt x="20" y="0"/>
                          <a:pt x="45" y="0"/>
                        </a:cubicBezTo>
                        <a:cubicBezTo>
                          <a:pt x="70" y="0"/>
                          <a:pt x="90" y="21"/>
                          <a:pt x="90" y="45"/>
                        </a:cubicBezTo>
                        <a:cubicBezTo>
                          <a:pt x="90" y="70"/>
                          <a:pt x="70" y="90"/>
                          <a:pt x="45" y="90"/>
                        </a:cubicBezTo>
                        <a:close/>
                        <a:moveTo>
                          <a:pt x="45" y="3"/>
                        </a:moveTo>
                        <a:cubicBezTo>
                          <a:pt x="22" y="3"/>
                          <a:pt x="3" y="22"/>
                          <a:pt x="3" y="45"/>
                        </a:cubicBezTo>
                        <a:cubicBezTo>
                          <a:pt x="3" y="69"/>
                          <a:pt x="22" y="87"/>
                          <a:pt x="45" y="87"/>
                        </a:cubicBezTo>
                        <a:cubicBezTo>
                          <a:pt x="68" y="87"/>
                          <a:pt x="87" y="69"/>
                          <a:pt x="87" y="45"/>
                        </a:cubicBezTo>
                        <a:cubicBezTo>
                          <a:pt x="87" y="22"/>
                          <a:pt x="68" y="3"/>
                          <a:pt x="45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88" name="iṡlïďè"/>
                  <p:cNvSpPr/>
                  <p:nvPr/>
                </p:nvSpPr>
                <p:spPr bwMode="auto">
                  <a:xfrm>
                    <a:off x="5733090" y="4573495"/>
                    <a:ext cx="271300" cy="266540"/>
                  </a:xfrm>
                  <a:custGeom>
                    <a:avLst/>
                    <a:gdLst>
                      <a:gd name="T0" fmla="*/ 36 w 72"/>
                      <a:gd name="T1" fmla="*/ 71 h 71"/>
                      <a:gd name="T2" fmla="*/ 0 w 72"/>
                      <a:gd name="T3" fmla="*/ 35 h 71"/>
                      <a:gd name="T4" fmla="*/ 36 w 72"/>
                      <a:gd name="T5" fmla="*/ 0 h 71"/>
                      <a:gd name="T6" fmla="*/ 72 w 72"/>
                      <a:gd name="T7" fmla="*/ 35 h 71"/>
                      <a:gd name="T8" fmla="*/ 36 w 72"/>
                      <a:gd name="T9" fmla="*/ 71 h 71"/>
                      <a:gd name="T10" fmla="*/ 36 w 72"/>
                      <a:gd name="T11" fmla="*/ 3 h 71"/>
                      <a:gd name="T12" fmla="*/ 3 w 72"/>
                      <a:gd name="T13" fmla="*/ 35 h 71"/>
                      <a:gd name="T14" fmla="*/ 36 w 72"/>
                      <a:gd name="T15" fmla="*/ 68 h 71"/>
                      <a:gd name="T16" fmla="*/ 69 w 72"/>
                      <a:gd name="T17" fmla="*/ 35 h 71"/>
                      <a:gd name="T18" fmla="*/ 36 w 72"/>
                      <a:gd name="T19" fmla="*/ 3 h 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72" h="71">
                        <a:moveTo>
                          <a:pt x="36" y="71"/>
                        </a:moveTo>
                        <a:cubicBezTo>
                          <a:pt x="16" y="71"/>
                          <a:pt x="0" y="55"/>
                          <a:pt x="0" y="35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2" y="16"/>
                          <a:pt x="72" y="35"/>
                        </a:cubicBezTo>
                        <a:cubicBezTo>
                          <a:pt x="72" y="55"/>
                          <a:pt x="56" y="71"/>
                          <a:pt x="36" y="71"/>
                        </a:cubicBezTo>
                        <a:close/>
                        <a:moveTo>
                          <a:pt x="36" y="3"/>
                        </a:moveTo>
                        <a:cubicBezTo>
                          <a:pt x="18" y="3"/>
                          <a:pt x="3" y="17"/>
                          <a:pt x="3" y="35"/>
                        </a:cubicBezTo>
                        <a:cubicBezTo>
                          <a:pt x="3" y="53"/>
                          <a:pt x="18" y="68"/>
                          <a:pt x="36" y="68"/>
                        </a:cubicBezTo>
                        <a:cubicBezTo>
                          <a:pt x="54" y="68"/>
                          <a:pt x="69" y="53"/>
                          <a:pt x="69" y="35"/>
                        </a:cubicBezTo>
                        <a:cubicBezTo>
                          <a:pt x="69" y="17"/>
                          <a:pt x="54" y="3"/>
                          <a:pt x="36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89" name="íšlïde"/>
                  <p:cNvSpPr/>
                  <p:nvPr/>
                </p:nvSpPr>
                <p:spPr bwMode="auto">
                  <a:xfrm>
                    <a:off x="5845734" y="4686140"/>
                    <a:ext cx="41250" cy="41250"/>
                  </a:xfrm>
                  <a:custGeom>
                    <a:avLst/>
                    <a:gdLst>
                      <a:gd name="T0" fmla="*/ 6 w 11"/>
                      <a:gd name="T1" fmla="*/ 11 h 11"/>
                      <a:gd name="T2" fmla="*/ 0 w 11"/>
                      <a:gd name="T3" fmla="*/ 5 h 11"/>
                      <a:gd name="T4" fmla="*/ 6 w 11"/>
                      <a:gd name="T5" fmla="*/ 0 h 11"/>
                      <a:gd name="T6" fmla="*/ 11 w 11"/>
                      <a:gd name="T7" fmla="*/ 5 h 11"/>
                      <a:gd name="T8" fmla="*/ 6 w 11"/>
                      <a:gd name="T9" fmla="*/ 11 h 11"/>
                      <a:gd name="T10" fmla="*/ 6 w 11"/>
                      <a:gd name="T11" fmla="*/ 3 h 11"/>
                      <a:gd name="T12" fmla="*/ 3 w 11"/>
                      <a:gd name="T13" fmla="*/ 5 h 11"/>
                      <a:gd name="T14" fmla="*/ 6 w 11"/>
                      <a:gd name="T15" fmla="*/ 8 h 11"/>
                      <a:gd name="T16" fmla="*/ 8 w 11"/>
                      <a:gd name="T17" fmla="*/ 5 h 11"/>
                      <a:gd name="T18" fmla="*/ 6 w 11"/>
                      <a:gd name="T19" fmla="*/ 3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" h="11">
                        <a:moveTo>
                          <a:pt x="6" y="11"/>
                        </a:moveTo>
                        <a:cubicBezTo>
                          <a:pt x="3" y="11"/>
                          <a:pt x="0" y="9"/>
                          <a:pt x="0" y="5"/>
                        </a:cubicBezTo>
                        <a:cubicBezTo>
                          <a:pt x="0" y="2"/>
                          <a:pt x="3" y="0"/>
                          <a:pt x="6" y="0"/>
                        </a:cubicBezTo>
                        <a:cubicBezTo>
                          <a:pt x="9" y="0"/>
                          <a:pt x="11" y="2"/>
                          <a:pt x="11" y="5"/>
                        </a:cubicBezTo>
                        <a:cubicBezTo>
                          <a:pt x="11" y="9"/>
                          <a:pt x="9" y="11"/>
                          <a:pt x="6" y="11"/>
                        </a:cubicBezTo>
                        <a:close/>
                        <a:moveTo>
                          <a:pt x="6" y="3"/>
                        </a:moveTo>
                        <a:cubicBezTo>
                          <a:pt x="4" y="3"/>
                          <a:pt x="3" y="4"/>
                          <a:pt x="3" y="5"/>
                        </a:cubicBezTo>
                        <a:cubicBezTo>
                          <a:pt x="3" y="7"/>
                          <a:pt x="4" y="8"/>
                          <a:pt x="6" y="8"/>
                        </a:cubicBezTo>
                        <a:cubicBezTo>
                          <a:pt x="7" y="8"/>
                          <a:pt x="8" y="7"/>
                          <a:pt x="8" y="5"/>
                        </a:cubicBezTo>
                        <a:cubicBezTo>
                          <a:pt x="8" y="4"/>
                          <a:pt x="7" y="3"/>
                          <a:pt x="6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90" name="îšliḓé"/>
                  <p:cNvSpPr/>
                  <p:nvPr/>
                </p:nvSpPr>
                <p:spPr bwMode="auto">
                  <a:xfrm>
                    <a:off x="5853667" y="4598880"/>
                    <a:ext cx="30145" cy="98366"/>
                  </a:xfrm>
                  <a:custGeom>
                    <a:avLst/>
                    <a:gdLst>
                      <a:gd name="T0" fmla="*/ 5 w 8"/>
                      <a:gd name="T1" fmla="*/ 26 h 26"/>
                      <a:gd name="T2" fmla="*/ 4 w 8"/>
                      <a:gd name="T3" fmla="*/ 6 h 26"/>
                      <a:gd name="T4" fmla="*/ 3 w 8"/>
                      <a:gd name="T5" fmla="*/ 24 h 26"/>
                      <a:gd name="T6" fmla="*/ 0 w 8"/>
                      <a:gd name="T7" fmla="*/ 24 h 26"/>
                      <a:gd name="T8" fmla="*/ 3 w 8"/>
                      <a:gd name="T9" fmla="*/ 1 h 26"/>
                      <a:gd name="T10" fmla="*/ 5 w 8"/>
                      <a:gd name="T11" fmla="*/ 1 h 26"/>
                      <a:gd name="T12" fmla="*/ 8 w 8"/>
                      <a:gd name="T13" fmla="*/ 26 h 26"/>
                      <a:gd name="T14" fmla="*/ 5 w 8"/>
                      <a:gd name="T15" fmla="*/ 26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8" h="26">
                        <a:moveTo>
                          <a:pt x="5" y="26"/>
                        </a:moveTo>
                        <a:cubicBezTo>
                          <a:pt x="5" y="18"/>
                          <a:pt x="5" y="10"/>
                          <a:pt x="4" y="6"/>
                        </a:cubicBezTo>
                        <a:cubicBezTo>
                          <a:pt x="3" y="10"/>
                          <a:pt x="3" y="17"/>
                          <a:pt x="3" y="24"/>
                        </a:cubicBezTo>
                        <a:cubicBezTo>
                          <a:pt x="0" y="24"/>
                          <a:pt x="0" y="24"/>
                          <a:pt x="0" y="24"/>
                        </a:cubicBezTo>
                        <a:cubicBezTo>
                          <a:pt x="0" y="15"/>
                          <a:pt x="0" y="3"/>
                          <a:pt x="3" y="1"/>
                        </a:cubicBezTo>
                        <a:cubicBezTo>
                          <a:pt x="4" y="0"/>
                          <a:pt x="4" y="0"/>
                          <a:pt x="5" y="1"/>
                        </a:cubicBezTo>
                        <a:cubicBezTo>
                          <a:pt x="6" y="1"/>
                          <a:pt x="8" y="2"/>
                          <a:pt x="8" y="26"/>
                        </a:cubicBezTo>
                        <a:lnTo>
                          <a:pt x="5" y="26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91" name="íṥliďè"/>
                  <p:cNvSpPr/>
                  <p:nvPr/>
                </p:nvSpPr>
                <p:spPr bwMode="auto">
                  <a:xfrm>
                    <a:off x="5763233" y="4689313"/>
                    <a:ext cx="93606" cy="44423"/>
                  </a:xfrm>
                  <a:custGeom>
                    <a:avLst/>
                    <a:gdLst>
                      <a:gd name="T0" fmla="*/ 5 w 25"/>
                      <a:gd name="T1" fmla="*/ 12 h 12"/>
                      <a:gd name="T2" fmla="*/ 1 w 25"/>
                      <a:gd name="T3" fmla="*/ 11 h 12"/>
                      <a:gd name="T4" fmla="*/ 0 w 25"/>
                      <a:gd name="T5" fmla="*/ 9 h 12"/>
                      <a:gd name="T6" fmla="*/ 24 w 25"/>
                      <a:gd name="T7" fmla="*/ 0 h 12"/>
                      <a:gd name="T8" fmla="*/ 25 w 25"/>
                      <a:gd name="T9" fmla="*/ 3 h 12"/>
                      <a:gd name="T10" fmla="*/ 6 w 25"/>
                      <a:gd name="T11" fmla="*/ 9 h 12"/>
                      <a:gd name="T12" fmla="*/ 24 w 25"/>
                      <a:gd name="T13" fmla="*/ 6 h 12"/>
                      <a:gd name="T14" fmla="*/ 24 w 25"/>
                      <a:gd name="T15" fmla="*/ 8 h 12"/>
                      <a:gd name="T16" fmla="*/ 5 w 25"/>
                      <a:gd name="T1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5" h="12">
                        <a:moveTo>
                          <a:pt x="5" y="12"/>
                        </a:moveTo>
                        <a:cubicBezTo>
                          <a:pt x="3" y="12"/>
                          <a:pt x="2" y="11"/>
                          <a:pt x="1" y="11"/>
                        </a:cubicBezTo>
                        <a:cubicBezTo>
                          <a:pt x="0" y="10"/>
                          <a:pt x="0" y="9"/>
                          <a:pt x="0" y="9"/>
                        </a:cubicBezTo>
                        <a:cubicBezTo>
                          <a:pt x="1" y="8"/>
                          <a:pt x="1" y="6"/>
                          <a:pt x="24" y="0"/>
                        </a:cubicBezTo>
                        <a:cubicBezTo>
                          <a:pt x="25" y="3"/>
                          <a:pt x="25" y="3"/>
                          <a:pt x="25" y="3"/>
                        </a:cubicBezTo>
                        <a:cubicBezTo>
                          <a:pt x="18" y="5"/>
                          <a:pt x="10" y="7"/>
                          <a:pt x="6" y="9"/>
                        </a:cubicBezTo>
                        <a:cubicBezTo>
                          <a:pt x="10" y="8"/>
                          <a:pt x="17" y="7"/>
                          <a:pt x="24" y="6"/>
                        </a:cubicBezTo>
                        <a:cubicBezTo>
                          <a:pt x="24" y="8"/>
                          <a:pt x="24" y="8"/>
                          <a:pt x="24" y="8"/>
                        </a:cubicBezTo>
                        <a:cubicBezTo>
                          <a:pt x="18" y="10"/>
                          <a:pt x="10" y="12"/>
                          <a:pt x="5" y="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45" name="îSļîḑè"/>
                <p:cNvGrpSpPr/>
                <p:nvPr/>
              </p:nvGrpSpPr>
              <p:grpSpPr>
                <a:xfrm>
                  <a:off x="3272006" y="1596959"/>
                  <a:ext cx="425193" cy="425194"/>
                  <a:chOff x="5623618" y="3915078"/>
                  <a:chExt cx="425193" cy="425194"/>
                </a:xfrm>
              </p:grpSpPr>
              <p:sp>
                <p:nvSpPr>
                  <p:cNvPr id="82" name="îsḻíḓè"/>
                  <p:cNvSpPr/>
                  <p:nvPr/>
                </p:nvSpPr>
                <p:spPr bwMode="auto">
                  <a:xfrm>
                    <a:off x="5653762" y="3942049"/>
                    <a:ext cx="11106" cy="376011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83" name="îSļíḑé"/>
                  <p:cNvSpPr/>
                  <p:nvPr/>
                </p:nvSpPr>
                <p:spPr bwMode="auto">
                  <a:xfrm>
                    <a:off x="5623618" y="3915078"/>
                    <a:ext cx="60288" cy="82500"/>
                  </a:xfrm>
                  <a:custGeom>
                    <a:avLst/>
                    <a:gdLst>
                      <a:gd name="T0" fmla="*/ 7 w 38"/>
                      <a:gd name="T1" fmla="*/ 52 h 52"/>
                      <a:gd name="T2" fmla="*/ 0 w 38"/>
                      <a:gd name="T3" fmla="*/ 48 h 52"/>
                      <a:gd name="T4" fmla="*/ 21 w 38"/>
                      <a:gd name="T5" fmla="*/ 0 h 52"/>
                      <a:gd name="T6" fmla="*/ 38 w 38"/>
                      <a:gd name="T7" fmla="*/ 45 h 52"/>
                      <a:gd name="T8" fmla="*/ 31 w 38"/>
                      <a:gd name="T9" fmla="*/ 48 h 52"/>
                      <a:gd name="T10" fmla="*/ 21 w 38"/>
                      <a:gd name="T11" fmla="*/ 19 h 52"/>
                      <a:gd name="T12" fmla="*/ 7 w 38"/>
                      <a:gd name="T13" fmla="*/ 52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8" h="52">
                        <a:moveTo>
                          <a:pt x="7" y="52"/>
                        </a:moveTo>
                        <a:lnTo>
                          <a:pt x="0" y="48"/>
                        </a:lnTo>
                        <a:lnTo>
                          <a:pt x="21" y="0"/>
                        </a:lnTo>
                        <a:lnTo>
                          <a:pt x="38" y="45"/>
                        </a:lnTo>
                        <a:lnTo>
                          <a:pt x="31" y="48"/>
                        </a:lnTo>
                        <a:lnTo>
                          <a:pt x="21" y="19"/>
                        </a:lnTo>
                        <a:lnTo>
                          <a:pt x="7" y="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84" name="îṡlîḑe"/>
                  <p:cNvSpPr/>
                  <p:nvPr/>
                </p:nvSpPr>
                <p:spPr bwMode="auto">
                  <a:xfrm>
                    <a:off x="5653762" y="4305369"/>
                    <a:ext cx="369666" cy="12692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85" name="i$lîḋe"/>
                  <p:cNvSpPr/>
                  <p:nvPr/>
                </p:nvSpPr>
                <p:spPr bwMode="auto">
                  <a:xfrm>
                    <a:off x="5969484" y="4279984"/>
                    <a:ext cx="79327" cy="60288"/>
                  </a:xfrm>
                  <a:custGeom>
                    <a:avLst/>
                    <a:gdLst>
                      <a:gd name="T0" fmla="*/ 5 w 50"/>
                      <a:gd name="T1" fmla="*/ 38 h 38"/>
                      <a:gd name="T2" fmla="*/ 3 w 50"/>
                      <a:gd name="T3" fmla="*/ 31 h 38"/>
                      <a:gd name="T4" fmla="*/ 31 w 50"/>
                      <a:gd name="T5" fmla="*/ 21 h 38"/>
                      <a:gd name="T6" fmla="*/ 0 w 50"/>
                      <a:gd name="T7" fmla="*/ 7 h 38"/>
                      <a:gd name="T8" fmla="*/ 3 w 50"/>
                      <a:gd name="T9" fmla="*/ 0 h 38"/>
                      <a:gd name="T10" fmla="*/ 50 w 50"/>
                      <a:gd name="T11" fmla="*/ 21 h 38"/>
                      <a:gd name="T12" fmla="*/ 5 w 50"/>
                      <a:gd name="T13" fmla="*/ 38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0" h="38">
                        <a:moveTo>
                          <a:pt x="5" y="38"/>
                        </a:moveTo>
                        <a:lnTo>
                          <a:pt x="3" y="31"/>
                        </a:lnTo>
                        <a:lnTo>
                          <a:pt x="31" y="21"/>
                        </a:lnTo>
                        <a:lnTo>
                          <a:pt x="0" y="7"/>
                        </a:lnTo>
                        <a:lnTo>
                          <a:pt x="3" y="0"/>
                        </a:lnTo>
                        <a:lnTo>
                          <a:pt x="50" y="21"/>
                        </a:lnTo>
                        <a:lnTo>
                          <a:pt x="5" y="38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86" name="ïṩ1iḍè"/>
                  <p:cNvSpPr/>
                  <p:nvPr/>
                </p:nvSpPr>
                <p:spPr bwMode="auto">
                  <a:xfrm>
                    <a:off x="5653762" y="4084838"/>
                    <a:ext cx="304617" cy="228463"/>
                  </a:xfrm>
                  <a:custGeom>
                    <a:avLst/>
                    <a:gdLst>
                      <a:gd name="T0" fmla="*/ 78 w 81"/>
                      <a:gd name="T1" fmla="*/ 61 h 61"/>
                      <a:gd name="T2" fmla="*/ 63 w 81"/>
                      <a:gd name="T3" fmla="*/ 5 h 61"/>
                      <a:gd name="T4" fmla="*/ 55 w 81"/>
                      <a:gd name="T5" fmla="*/ 4 h 61"/>
                      <a:gd name="T6" fmla="*/ 48 w 81"/>
                      <a:gd name="T7" fmla="*/ 23 h 61"/>
                      <a:gd name="T8" fmla="*/ 39 w 81"/>
                      <a:gd name="T9" fmla="*/ 44 h 61"/>
                      <a:gd name="T10" fmla="*/ 23 w 81"/>
                      <a:gd name="T11" fmla="*/ 37 h 61"/>
                      <a:gd name="T12" fmla="*/ 15 w 81"/>
                      <a:gd name="T13" fmla="*/ 28 h 61"/>
                      <a:gd name="T14" fmla="*/ 13 w 81"/>
                      <a:gd name="T15" fmla="*/ 29 h 61"/>
                      <a:gd name="T16" fmla="*/ 3 w 81"/>
                      <a:gd name="T17" fmla="*/ 59 h 61"/>
                      <a:gd name="T18" fmla="*/ 0 w 81"/>
                      <a:gd name="T19" fmla="*/ 58 h 61"/>
                      <a:gd name="T20" fmla="*/ 11 w 81"/>
                      <a:gd name="T21" fmla="*/ 26 h 61"/>
                      <a:gd name="T22" fmla="*/ 16 w 81"/>
                      <a:gd name="T23" fmla="*/ 26 h 61"/>
                      <a:gd name="T24" fmla="*/ 26 w 81"/>
                      <a:gd name="T25" fmla="*/ 35 h 61"/>
                      <a:gd name="T26" fmla="*/ 38 w 81"/>
                      <a:gd name="T27" fmla="*/ 41 h 61"/>
                      <a:gd name="T28" fmla="*/ 45 w 81"/>
                      <a:gd name="T29" fmla="*/ 23 h 61"/>
                      <a:gd name="T30" fmla="*/ 54 w 81"/>
                      <a:gd name="T31" fmla="*/ 2 h 61"/>
                      <a:gd name="T32" fmla="*/ 64 w 81"/>
                      <a:gd name="T33" fmla="*/ 3 h 61"/>
                      <a:gd name="T34" fmla="*/ 81 w 81"/>
                      <a:gd name="T35" fmla="*/ 61 h 61"/>
                      <a:gd name="T36" fmla="*/ 78 w 81"/>
                      <a:gd name="T37" fmla="*/ 61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81" h="61">
                        <a:moveTo>
                          <a:pt x="78" y="61"/>
                        </a:moveTo>
                        <a:cubicBezTo>
                          <a:pt x="78" y="47"/>
                          <a:pt x="75" y="11"/>
                          <a:pt x="63" y="5"/>
                        </a:cubicBezTo>
                        <a:cubicBezTo>
                          <a:pt x="60" y="4"/>
                          <a:pt x="57" y="3"/>
                          <a:pt x="55" y="4"/>
                        </a:cubicBezTo>
                        <a:cubicBezTo>
                          <a:pt x="51" y="7"/>
                          <a:pt x="50" y="15"/>
                          <a:pt x="48" y="23"/>
                        </a:cubicBezTo>
                        <a:cubicBezTo>
                          <a:pt x="47" y="33"/>
                          <a:pt x="45" y="41"/>
                          <a:pt x="39" y="44"/>
                        </a:cubicBezTo>
                        <a:cubicBezTo>
                          <a:pt x="31" y="48"/>
                          <a:pt x="27" y="42"/>
                          <a:pt x="23" y="37"/>
                        </a:cubicBezTo>
                        <a:cubicBezTo>
                          <a:pt x="21" y="33"/>
                          <a:pt x="19" y="30"/>
                          <a:pt x="15" y="28"/>
                        </a:cubicBezTo>
                        <a:cubicBezTo>
                          <a:pt x="14" y="28"/>
                          <a:pt x="13" y="28"/>
                          <a:pt x="13" y="29"/>
                        </a:cubicBezTo>
                        <a:cubicBezTo>
                          <a:pt x="7" y="32"/>
                          <a:pt x="4" y="51"/>
                          <a:pt x="3" y="59"/>
                        </a:cubicBezTo>
                        <a:cubicBezTo>
                          <a:pt x="0" y="58"/>
                          <a:pt x="0" y="58"/>
                          <a:pt x="0" y="58"/>
                        </a:cubicBezTo>
                        <a:cubicBezTo>
                          <a:pt x="0" y="55"/>
                          <a:pt x="3" y="30"/>
                          <a:pt x="11" y="26"/>
                        </a:cubicBezTo>
                        <a:cubicBezTo>
                          <a:pt x="13" y="25"/>
                          <a:pt x="14" y="25"/>
                          <a:pt x="16" y="26"/>
                        </a:cubicBezTo>
                        <a:cubicBezTo>
                          <a:pt x="21" y="28"/>
                          <a:pt x="23" y="32"/>
                          <a:pt x="26" y="35"/>
                        </a:cubicBezTo>
                        <a:cubicBezTo>
                          <a:pt x="30" y="41"/>
                          <a:pt x="32" y="44"/>
                          <a:pt x="38" y="41"/>
                        </a:cubicBezTo>
                        <a:cubicBezTo>
                          <a:pt x="42" y="39"/>
                          <a:pt x="44" y="31"/>
                          <a:pt x="45" y="23"/>
                        </a:cubicBezTo>
                        <a:cubicBezTo>
                          <a:pt x="47" y="13"/>
                          <a:pt x="48" y="5"/>
                          <a:pt x="54" y="2"/>
                        </a:cubicBezTo>
                        <a:cubicBezTo>
                          <a:pt x="57" y="0"/>
                          <a:pt x="60" y="1"/>
                          <a:pt x="64" y="3"/>
                        </a:cubicBezTo>
                        <a:cubicBezTo>
                          <a:pt x="80" y="10"/>
                          <a:pt x="81" y="59"/>
                          <a:pt x="81" y="61"/>
                        </a:cubicBezTo>
                        <a:lnTo>
                          <a:pt x="78" y="61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46" name="iśḷïdè"/>
                <p:cNvGrpSpPr/>
                <p:nvPr/>
              </p:nvGrpSpPr>
              <p:grpSpPr>
                <a:xfrm>
                  <a:off x="4263837" y="2865836"/>
                  <a:ext cx="380772" cy="341108"/>
                  <a:chOff x="5100057" y="4749602"/>
                  <a:chExt cx="380772" cy="341108"/>
                </a:xfrm>
              </p:grpSpPr>
              <p:sp>
                <p:nvSpPr>
                  <p:cNvPr id="80" name="ïšļïḍê"/>
                  <p:cNvSpPr/>
                  <p:nvPr/>
                </p:nvSpPr>
                <p:spPr bwMode="auto">
                  <a:xfrm>
                    <a:off x="5100057" y="4809891"/>
                    <a:ext cx="282405" cy="280819"/>
                  </a:xfrm>
                  <a:custGeom>
                    <a:avLst/>
                    <a:gdLst>
                      <a:gd name="T0" fmla="*/ 72 w 75"/>
                      <a:gd name="T1" fmla="*/ 72 h 75"/>
                      <a:gd name="T2" fmla="*/ 3 w 75"/>
                      <a:gd name="T3" fmla="*/ 72 h 75"/>
                      <a:gd name="T4" fmla="*/ 3 w 75"/>
                      <a:gd name="T5" fmla="*/ 3 h 75"/>
                      <a:gd name="T6" fmla="*/ 16 w 75"/>
                      <a:gd name="T7" fmla="*/ 3 h 75"/>
                      <a:gd name="T8" fmla="*/ 15 w 75"/>
                      <a:gd name="T9" fmla="*/ 0 h 75"/>
                      <a:gd name="T10" fmla="*/ 0 w 75"/>
                      <a:gd name="T11" fmla="*/ 0 h 75"/>
                      <a:gd name="T12" fmla="*/ 0 w 75"/>
                      <a:gd name="T13" fmla="*/ 75 h 75"/>
                      <a:gd name="T14" fmla="*/ 75 w 75"/>
                      <a:gd name="T15" fmla="*/ 75 h 75"/>
                      <a:gd name="T16" fmla="*/ 75 w 75"/>
                      <a:gd name="T17" fmla="*/ 27 h 75"/>
                      <a:gd name="T18" fmla="*/ 72 w 75"/>
                      <a:gd name="T19" fmla="*/ 29 h 75"/>
                      <a:gd name="T20" fmla="*/ 72 w 75"/>
                      <a:gd name="T21" fmla="*/ 72 h 75"/>
                      <a:gd name="T22" fmla="*/ 28 w 75"/>
                      <a:gd name="T23" fmla="*/ 0 h 75"/>
                      <a:gd name="T24" fmla="*/ 29 w 75"/>
                      <a:gd name="T25" fmla="*/ 3 h 75"/>
                      <a:gd name="T26" fmla="*/ 72 w 75"/>
                      <a:gd name="T27" fmla="*/ 3 h 75"/>
                      <a:gd name="T28" fmla="*/ 72 w 75"/>
                      <a:gd name="T29" fmla="*/ 13 h 75"/>
                      <a:gd name="T30" fmla="*/ 75 w 75"/>
                      <a:gd name="T31" fmla="*/ 11 h 75"/>
                      <a:gd name="T32" fmla="*/ 75 w 75"/>
                      <a:gd name="T33" fmla="*/ 0 h 75"/>
                      <a:gd name="T34" fmla="*/ 28 w 75"/>
                      <a:gd name="T35" fmla="*/ 0 h 7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75" h="75">
                        <a:moveTo>
                          <a:pt x="72" y="72"/>
                        </a:moveTo>
                        <a:cubicBezTo>
                          <a:pt x="3" y="72"/>
                          <a:pt x="3" y="72"/>
                          <a:pt x="3" y="7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5" y="2"/>
                          <a:pt x="15" y="1"/>
                          <a:pt x="15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75"/>
                          <a:pt x="0" y="75"/>
                          <a:pt x="0" y="75"/>
                        </a:cubicBezTo>
                        <a:cubicBezTo>
                          <a:pt x="75" y="75"/>
                          <a:pt x="75" y="75"/>
                          <a:pt x="75" y="75"/>
                        </a:cubicBezTo>
                        <a:cubicBezTo>
                          <a:pt x="75" y="27"/>
                          <a:pt x="75" y="27"/>
                          <a:pt x="75" y="27"/>
                        </a:cubicBezTo>
                        <a:cubicBezTo>
                          <a:pt x="74" y="28"/>
                          <a:pt x="73" y="29"/>
                          <a:pt x="72" y="29"/>
                        </a:cubicBezTo>
                        <a:lnTo>
                          <a:pt x="72" y="72"/>
                        </a:lnTo>
                        <a:close/>
                        <a:moveTo>
                          <a:pt x="28" y="0"/>
                        </a:moveTo>
                        <a:cubicBezTo>
                          <a:pt x="28" y="1"/>
                          <a:pt x="29" y="2"/>
                          <a:pt x="29" y="3"/>
                        </a:cubicBezTo>
                        <a:cubicBezTo>
                          <a:pt x="72" y="3"/>
                          <a:pt x="72" y="3"/>
                          <a:pt x="72" y="3"/>
                        </a:cubicBezTo>
                        <a:cubicBezTo>
                          <a:pt x="72" y="13"/>
                          <a:pt x="72" y="13"/>
                          <a:pt x="72" y="13"/>
                        </a:cubicBezTo>
                        <a:cubicBezTo>
                          <a:pt x="73" y="13"/>
                          <a:pt x="74" y="12"/>
                          <a:pt x="75" y="11"/>
                        </a:cubicBezTo>
                        <a:cubicBezTo>
                          <a:pt x="75" y="0"/>
                          <a:pt x="75" y="0"/>
                          <a:pt x="75" y="0"/>
                        </a:cubicBezTo>
                        <a:lnTo>
                          <a:pt x="28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81" name="íš1ïḋe"/>
                  <p:cNvSpPr/>
                  <p:nvPr/>
                </p:nvSpPr>
                <p:spPr bwMode="auto">
                  <a:xfrm>
                    <a:off x="5133375" y="4749602"/>
                    <a:ext cx="347454" cy="258607"/>
                  </a:xfrm>
                  <a:custGeom>
                    <a:avLst/>
                    <a:gdLst>
                      <a:gd name="T0" fmla="*/ 91 w 92"/>
                      <a:gd name="T1" fmla="*/ 22 h 69"/>
                      <a:gd name="T2" fmla="*/ 83 w 92"/>
                      <a:gd name="T3" fmla="*/ 17 h 69"/>
                      <a:gd name="T4" fmla="*/ 66 w 92"/>
                      <a:gd name="T5" fmla="*/ 24 h 69"/>
                      <a:gd name="T6" fmla="*/ 63 w 92"/>
                      <a:gd name="T7" fmla="*/ 26 h 69"/>
                      <a:gd name="T8" fmla="*/ 44 w 92"/>
                      <a:gd name="T9" fmla="*/ 39 h 69"/>
                      <a:gd name="T10" fmla="*/ 35 w 92"/>
                      <a:gd name="T11" fmla="*/ 46 h 69"/>
                      <a:gd name="T12" fmla="*/ 29 w 92"/>
                      <a:gd name="T13" fmla="*/ 31 h 69"/>
                      <a:gd name="T14" fmla="*/ 23 w 92"/>
                      <a:gd name="T15" fmla="*/ 19 h 69"/>
                      <a:gd name="T16" fmla="*/ 22 w 92"/>
                      <a:gd name="T17" fmla="*/ 16 h 69"/>
                      <a:gd name="T18" fmla="*/ 8 w 92"/>
                      <a:gd name="T19" fmla="*/ 0 h 69"/>
                      <a:gd name="T20" fmla="*/ 0 w 92"/>
                      <a:gd name="T21" fmla="*/ 7 h 69"/>
                      <a:gd name="T22" fmla="*/ 0 w 92"/>
                      <a:gd name="T23" fmla="*/ 8 h 69"/>
                      <a:gd name="T24" fmla="*/ 0 w 92"/>
                      <a:gd name="T25" fmla="*/ 8 h 69"/>
                      <a:gd name="T26" fmla="*/ 2 w 92"/>
                      <a:gd name="T27" fmla="*/ 16 h 69"/>
                      <a:gd name="T28" fmla="*/ 3 w 92"/>
                      <a:gd name="T29" fmla="*/ 19 h 69"/>
                      <a:gd name="T30" fmla="*/ 28 w 92"/>
                      <a:gd name="T31" fmla="*/ 69 h 69"/>
                      <a:gd name="T32" fmla="*/ 63 w 92"/>
                      <a:gd name="T33" fmla="*/ 49 h 69"/>
                      <a:gd name="T34" fmla="*/ 66 w 92"/>
                      <a:gd name="T35" fmla="*/ 47 h 69"/>
                      <a:gd name="T36" fmla="*/ 90 w 92"/>
                      <a:gd name="T37" fmla="*/ 26 h 69"/>
                      <a:gd name="T38" fmla="*/ 91 w 92"/>
                      <a:gd name="T39" fmla="*/ 22 h 69"/>
                      <a:gd name="T40" fmla="*/ 85 w 92"/>
                      <a:gd name="T41" fmla="*/ 27 h 69"/>
                      <a:gd name="T42" fmla="*/ 66 w 92"/>
                      <a:gd name="T43" fmla="*/ 43 h 69"/>
                      <a:gd name="T44" fmla="*/ 63 w 92"/>
                      <a:gd name="T45" fmla="*/ 45 h 69"/>
                      <a:gd name="T46" fmla="*/ 28 w 92"/>
                      <a:gd name="T47" fmla="*/ 66 h 69"/>
                      <a:gd name="T48" fmla="*/ 7 w 92"/>
                      <a:gd name="T49" fmla="*/ 19 h 69"/>
                      <a:gd name="T50" fmla="*/ 6 w 92"/>
                      <a:gd name="T51" fmla="*/ 16 h 69"/>
                      <a:gd name="T52" fmla="*/ 3 w 92"/>
                      <a:gd name="T53" fmla="*/ 8 h 69"/>
                      <a:gd name="T54" fmla="*/ 8 w 92"/>
                      <a:gd name="T55" fmla="*/ 3 h 69"/>
                      <a:gd name="T56" fmla="*/ 19 w 92"/>
                      <a:gd name="T57" fmla="*/ 16 h 69"/>
                      <a:gd name="T58" fmla="*/ 20 w 92"/>
                      <a:gd name="T59" fmla="*/ 19 h 69"/>
                      <a:gd name="T60" fmla="*/ 26 w 92"/>
                      <a:gd name="T61" fmla="*/ 33 h 69"/>
                      <a:gd name="T62" fmla="*/ 35 w 92"/>
                      <a:gd name="T63" fmla="*/ 49 h 69"/>
                      <a:gd name="T64" fmla="*/ 36 w 92"/>
                      <a:gd name="T65" fmla="*/ 49 h 69"/>
                      <a:gd name="T66" fmla="*/ 46 w 92"/>
                      <a:gd name="T67" fmla="*/ 41 h 69"/>
                      <a:gd name="T68" fmla="*/ 63 w 92"/>
                      <a:gd name="T69" fmla="*/ 29 h 69"/>
                      <a:gd name="T70" fmla="*/ 66 w 92"/>
                      <a:gd name="T71" fmla="*/ 27 h 69"/>
                      <a:gd name="T72" fmla="*/ 83 w 92"/>
                      <a:gd name="T73" fmla="*/ 20 h 69"/>
                      <a:gd name="T74" fmla="*/ 88 w 92"/>
                      <a:gd name="T75" fmla="*/ 23 h 69"/>
                      <a:gd name="T76" fmla="*/ 85 w 92"/>
                      <a:gd name="T77" fmla="*/ 27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92" h="69">
                        <a:moveTo>
                          <a:pt x="91" y="22"/>
                        </a:moveTo>
                        <a:cubicBezTo>
                          <a:pt x="89" y="19"/>
                          <a:pt x="87" y="17"/>
                          <a:pt x="83" y="17"/>
                        </a:cubicBezTo>
                        <a:cubicBezTo>
                          <a:pt x="78" y="17"/>
                          <a:pt x="72" y="20"/>
                          <a:pt x="66" y="24"/>
                        </a:cubicBezTo>
                        <a:cubicBezTo>
                          <a:pt x="65" y="24"/>
                          <a:pt x="64" y="25"/>
                          <a:pt x="63" y="26"/>
                        </a:cubicBezTo>
                        <a:cubicBezTo>
                          <a:pt x="56" y="30"/>
                          <a:pt x="50" y="35"/>
                          <a:pt x="44" y="39"/>
                        </a:cubicBezTo>
                        <a:cubicBezTo>
                          <a:pt x="41" y="42"/>
                          <a:pt x="37" y="45"/>
                          <a:pt x="35" y="46"/>
                        </a:cubicBezTo>
                        <a:cubicBezTo>
                          <a:pt x="34" y="44"/>
                          <a:pt x="31" y="37"/>
                          <a:pt x="29" y="31"/>
                        </a:cubicBezTo>
                        <a:cubicBezTo>
                          <a:pt x="27" y="27"/>
                          <a:pt x="25" y="23"/>
                          <a:pt x="23" y="19"/>
                        </a:cubicBezTo>
                        <a:cubicBezTo>
                          <a:pt x="23" y="18"/>
                          <a:pt x="23" y="17"/>
                          <a:pt x="22" y="16"/>
                        </a:cubicBezTo>
                        <a:cubicBezTo>
                          <a:pt x="17" y="6"/>
                          <a:pt x="13" y="0"/>
                          <a:pt x="8" y="0"/>
                        </a:cubicBezTo>
                        <a:cubicBezTo>
                          <a:pt x="5" y="0"/>
                          <a:pt x="2" y="2"/>
                          <a:pt x="0" y="7"/>
                        </a:cubicBez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1" y="10"/>
                          <a:pt x="1" y="13"/>
                          <a:pt x="2" y="16"/>
                        </a:cubicBezTo>
                        <a:cubicBezTo>
                          <a:pt x="3" y="17"/>
                          <a:pt x="3" y="18"/>
                          <a:pt x="3" y="19"/>
                        </a:cubicBezTo>
                        <a:cubicBezTo>
                          <a:pt x="10" y="38"/>
                          <a:pt x="21" y="69"/>
                          <a:pt x="28" y="69"/>
                        </a:cubicBezTo>
                        <a:cubicBezTo>
                          <a:pt x="32" y="69"/>
                          <a:pt x="48" y="59"/>
                          <a:pt x="63" y="49"/>
                        </a:cubicBezTo>
                        <a:cubicBezTo>
                          <a:pt x="64" y="48"/>
                          <a:pt x="65" y="48"/>
                          <a:pt x="66" y="47"/>
                        </a:cubicBezTo>
                        <a:cubicBezTo>
                          <a:pt x="77" y="39"/>
                          <a:pt x="88" y="30"/>
                          <a:pt x="90" y="26"/>
                        </a:cubicBezTo>
                        <a:cubicBezTo>
                          <a:pt x="91" y="25"/>
                          <a:pt x="92" y="23"/>
                          <a:pt x="91" y="22"/>
                        </a:cubicBezTo>
                        <a:close/>
                        <a:moveTo>
                          <a:pt x="85" y="27"/>
                        </a:moveTo>
                        <a:cubicBezTo>
                          <a:pt x="81" y="32"/>
                          <a:pt x="74" y="37"/>
                          <a:pt x="66" y="43"/>
                        </a:cubicBezTo>
                        <a:cubicBezTo>
                          <a:pt x="65" y="44"/>
                          <a:pt x="64" y="45"/>
                          <a:pt x="63" y="45"/>
                        </a:cubicBezTo>
                        <a:cubicBezTo>
                          <a:pt x="48" y="56"/>
                          <a:pt x="31" y="66"/>
                          <a:pt x="28" y="66"/>
                        </a:cubicBezTo>
                        <a:cubicBezTo>
                          <a:pt x="24" y="66"/>
                          <a:pt x="15" y="43"/>
                          <a:pt x="7" y="19"/>
                        </a:cubicBezTo>
                        <a:cubicBezTo>
                          <a:pt x="6" y="18"/>
                          <a:pt x="6" y="17"/>
                          <a:pt x="6" y="16"/>
                        </a:cubicBezTo>
                        <a:cubicBezTo>
                          <a:pt x="5" y="13"/>
                          <a:pt x="4" y="11"/>
                          <a:pt x="3" y="8"/>
                        </a:cubicBezTo>
                        <a:cubicBezTo>
                          <a:pt x="4" y="6"/>
                          <a:pt x="6" y="3"/>
                          <a:pt x="8" y="3"/>
                        </a:cubicBezTo>
                        <a:cubicBezTo>
                          <a:pt x="11" y="3"/>
                          <a:pt x="15" y="9"/>
                          <a:pt x="19" y="16"/>
                        </a:cubicBezTo>
                        <a:cubicBezTo>
                          <a:pt x="19" y="17"/>
                          <a:pt x="20" y="18"/>
                          <a:pt x="20" y="19"/>
                        </a:cubicBezTo>
                        <a:cubicBezTo>
                          <a:pt x="22" y="24"/>
                          <a:pt x="24" y="28"/>
                          <a:pt x="26" y="33"/>
                        </a:cubicBezTo>
                        <a:cubicBezTo>
                          <a:pt x="31" y="45"/>
                          <a:pt x="33" y="49"/>
                          <a:pt x="35" y="49"/>
                        </a:cubicBezTo>
                        <a:cubicBezTo>
                          <a:pt x="36" y="49"/>
                          <a:pt x="36" y="49"/>
                          <a:pt x="36" y="49"/>
                        </a:cubicBezTo>
                        <a:cubicBezTo>
                          <a:pt x="37" y="48"/>
                          <a:pt x="40" y="46"/>
                          <a:pt x="46" y="41"/>
                        </a:cubicBezTo>
                        <a:cubicBezTo>
                          <a:pt x="51" y="38"/>
                          <a:pt x="57" y="33"/>
                          <a:pt x="63" y="29"/>
                        </a:cubicBezTo>
                        <a:cubicBezTo>
                          <a:pt x="64" y="29"/>
                          <a:pt x="65" y="28"/>
                          <a:pt x="66" y="27"/>
                        </a:cubicBezTo>
                        <a:cubicBezTo>
                          <a:pt x="72" y="23"/>
                          <a:pt x="79" y="20"/>
                          <a:pt x="83" y="20"/>
                        </a:cubicBezTo>
                        <a:cubicBezTo>
                          <a:pt x="86" y="20"/>
                          <a:pt x="87" y="21"/>
                          <a:pt x="88" y="23"/>
                        </a:cubicBezTo>
                        <a:cubicBezTo>
                          <a:pt x="88" y="23"/>
                          <a:pt x="88" y="24"/>
                          <a:pt x="85" y="2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47" name="îśľíḑe"/>
                <p:cNvGrpSpPr/>
                <p:nvPr/>
              </p:nvGrpSpPr>
              <p:grpSpPr>
                <a:xfrm>
                  <a:off x="4006816" y="3479570"/>
                  <a:ext cx="447407" cy="322069"/>
                  <a:chOff x="5141307" y="4268878"/>
                  <a:chExt cx="447407" cy="322069"/>
                </a:xfrm>
              </p:grpSpPr>
              <p:sp>
                <p:nvSpPr>
                  <p:cNvPr id="78" name="îślîḋè"/>
                  <p:cNvSpPr/>
                  <p:nvPr/>
                </p:nvSpPr>
                <p:spPr bwMode="auto">
                  <a:xfrm>
                    <a:off x="5141307" y="4268878"/>
                    <a:ext cx="339521" cy="225290"/>
                  </a:xfrm>
                  <a:custGeom>
                    <a:avLst/>
                    <a:gdLst>
                      <a:gd name="T0" fmla="*/ 5 w 90"/>
                      <a:gd name="T1" fmla="*/ 60 h 60"/>
                      <a:gd name="T2" fmla="*/ 10 w 90"/>
                      <a:gd name="T3" fmla="*/ 43 h 60"/>
                      <a:gd name="T4" fmla="*/ 0 w 90"/>
                      <a:gd name="T5" fmla="*/ 26 h 60"/>
                      <a:gd name="T6" fmla="*/ 45 w 90"/>
                      <a:gd name="T7" fmla="*/ 0 h 60"/>
                      <a:gd name="T8" fmla="*/ 90 w 90"/>
                      <a:gd name="T9" fmla="*/ 26 h 60"/>
                      <a:gd name="T10" fmla="*/ 45 w 90"/>
                      <a:gd name="T11" fmla="*/ 52 h 60"/>
                      <a:gd name="T12" fmla="*/ 35 w 90"/>
                      <a:gd name="T13" fmla="*/ 52 h 60"/>
                      <a:gd name="T14" fmla="*/ 5 w 90"/>
                      <a:gd name="T15" fmla="*/ 60 h 60"/>
                      <a:gd name="T16" fmla="*/ 45 w 90"/>
                      <a:gd name="T17" fmla="*/ 3 h 60"/>
                      <a:gd name="T18" fmla="*/ 3 w 90"/>
                      <a:gd name="T19" fmla="*/ 26 h 60"/>
                      <a:gd name="T20" fmla="*/ 13 w 90"/>
                      <a:gd name="T21" fmla="*/ 41 h 60"/>
                      <a:gd name="T22" fmla="*/ 13 w 90"/>
                      <a:gd name="T23" fmla="*/ 42 h 60"/>
                      <a:gd name="T24" fmla="*/ 9 w 90"/>
                      <a:gd name="T25" fmla="*/ 56 h 60"/>
                      <a:gd name="T26" fmla="*/ 32 w 90"/>
                      <a:gd name="T27" fmla="*/ 49 h 60"/>
                      <a:gd name="T28" fmla="*/ 31 w 90"/>
                      <a:gd name="T29" fmla="*/ 48 h 60"/>
                      <a:gd name="T30" fmla="*/ 35 w 90"/>
                      <a:gd name="T31" fmla="*/ 49 h 60"/>
                      <a:gd name="T32" fmla="*/ 45 w 90"/>
                      <a:gd name="T33" fmla="*/ 49 h 60"/>
                      <a:gd name="T34" fmla="*/ 87 w 90"/>
                      <a:gd name="T35" fmla="*/ 26 h 60"/>
                      <a:gd name="T36" fmla="*/ 45 w 90"/>
                      <a:gd name="T37" fmla="*/ 3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90" h="60">
                        <a:moveTo>
                          <a:pt x="5" y="60"/>
                        </a:moveTo>
                        <a:cubicBezTo>
                          <a:pt x="10" y="43"/>
                          <a:pt x="10" y="43"/>
                          <a:pt x="10" y="43"/>
                        </a:cubicBezTo>
                        <a:cubicBezTo>
                          <a:pt x="3" y="38"/>
                          <a:pt x="0" y="32"/>
                          <a:pt x="0" y="26"/>
                        </a:cubicBezTo>
                        <a:cubicBezTo>
                          <a:pt x="0" y="12"/>
                          <a:pt x="20" y="0"/>
                          <a:pt x="45" y="0"/>
                        </a:cubicBezTo>
                        <a:cubicBezTo>
                          <a:pt x="70" y="0"/>
                          <a:pt x="90" y="12"/>
                          <a:pt x="90" y="26"/>
                        </a:cubicBezTo>
                        <a:cubicBezTo>
                          <a:pt x="90" y="41"/>
                          <a:pt x="70" y="52"/>
                          <a:pt x="45" y="52"/>
                        </a:cubicBezTo>
                        <a:cubicBezTo>
                          <a:pt x="42" y="52"/>
                          <a:pt x="38" y="52"/>
                          <a:pt x="35" y="52"/>
                        </a:cubicBezTo>
                        <a:lnTo>
                          <a:pt x="5" y="60"/>
                        </a:lnTo>
                        <a:close/>
                        <a:moveTo>
                          <a:pt x="45" y="3"/>
                        </a:moveTo>
                        <a:cubicBezTo>
                          <a:pt x="22" y="3"/>
                          <a:pt x="3" y="13"/>
                          <a:pt x="3" y="26"/>
                        </a:cubicBezTo>
                        <a:cubicBezTo>
                          <a:pt x="3" y="31"/>
                          <a:pt x="6" y="37"/>
                          <a:pt x="13" y="41"/>
                        </a:cubicBezTo>
                        <a:cubicBezTo>
                          <a:pt x="13" y="42"/>
                          <a:pt x="13" y="42"/>
                          <a:pt x="13" y="42"/>
                        </a:cubicBezTo>
                        <a:cubicBezTo>
                          <a:pt x="9" y="56"/>
                          <a:pt x="9" y="56"/>
                          <a:pt x="9" y="56"/>
                        </a:cubicBezTo>
                        <a:cubicBezTo>
                          <a:pt x="32" y="49"/>
                          <a:pt x="32" y="49"/>
                          <a:pt x="32" y="49"/>
                        </a:cubicBezTo>
                        <a:cubicBezTo>
                          <a:pt x="31" y="48"/>
                          <a:pt x="31" y="48"/>
                          <a:pt x="31" y="48"/>
                        </a:cubicBezTo>
                        <a:cubicBezTo>
                          <a:pt x="35" y="49"/>
                          <a:pt x="35" y="49"/>
                          <a:pt x="35" y="49"/>
                        </a:cubicBezTo>
                        <a:cubicBezTo>
                          <a:pt x="38" y="49"/>
                          <a:pt x="42" y="49"/>
                          <a:pt x="45" y="49"/>
                        </a:cubicBezTo>
                        <a:cubicBezTo>
                          <a:pt x="68" y="49"/>
                          <a:pt x="87" y="39"/>
                          <a:pt x="87" y="26"/>
                        </a:cubicBezTo>
                        <a:cubicBezTo>
                          <a:pt x="87" y="13"/>
                          <a:pt x="68" y="3"/>
                          <a:pt x="45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79" name="íŝḻídé"/>
                  <p:cNvSpPr/>
                  <p:nvPr/>
                </p:nvSpPr>
                <p:spPr bwMode="auto">
                  <a:xfrm>
                    <a:off x="5250779" y="4362484"/>
                    <a:ext cx="337935" cy="228463"/>
                  </a:xfrm>
                  <a:custGeom>
                    <a:avLst/>
                    <a:gdLst>
                      <a:gd name="T0" fmla="*/ 5 w 90"/>
                      <a:gd name="T1" fmla="*/ 61 h 61"/>
                      <a:gd name="T2" fmla="*/ 10 w 90"/>
                      <a:gd name="T3" fmla="*/ 44 h 61"/>
                      <a:gd name="T4" fmla="*/ 0 w 90"/>
                      <a:gd name="T5" fmla="*/ 27 h 61"/>
                      <a:gd name="T6" fmla="*/ 45 w 90"/>
                      <a:gd name="T7" fmla="*/ 0 h 61"/>
                      <a:gd name="T8" fmla="*/ 90 w 90"/>
                      <a:gd name="T9" fmla="*/ 27 h 61"/>
                      <a:gd name="T10" fmla="*/ 45 w 90"/>
                      <a:gd name="T11" fmla="*/ 53 h 61"/>
                      <a:gd name="T12" fmla="*/ 35 w 90"/>
                      <a:gd name="T13" fmla="*/ 53 h 61"/>
                      <a:gd name="T14" fmla="*/ 5 w 90"/>
                      <a:gd name="T15" fmla="*/ 61 h 61"/>
                      <a:gd name="T16" fmla="*/ 45 w 90"/>
                      <a:gd name="T17" fmla="*/ 3 h 61"/>
                      <a:gd name="T18" fmla="*/ 3 w 90"/>
                      <a:gd name="T19" fmla="*/ 27 h 61"/>
                      <a:gd name="T20" fmla="*/ 12 w 90"/>
                      <a:gd name="T21" fmla="*/ 42 h 61"/>
                      <a:gd name="T22" fmla="*/ 13 w 90"/>
                      <a:gd name="T23" fmla="*/ 42 h 61"/>
                      <a:gd name="T24" fmla="*/ 9 w 90"/>
                      <a:gd name="T25" fmla="*/ 57 h 61"/>
                      <a:gd name="T26" fmla="*/ 32 w 90"/>
                      <a:gd name="T27" fmla="*/ 50 h 61"/>
                      <a:gd name="T28" fmla="*/ 30 w 90"/>
                      <a:gd name="T29" fmla="*/ 49 h 61"/>
                      <a:gd name="T30" fmla="*/ 35 w 90"/>
                      <a:gd name="T31" fmla="*/ 49 h 61"/>
                      <a:gd name="T32" fmla="*/ 45 w 90"/>
                      <a:gd name="T33" fmla="*/ 50 h 61"/>
                      <a:gd name="T34" fmla="*/ 87 w 90"/>
                      <a:gd name="T35" fmla="*/ 27 h 61"/>
                      <a:gd name="T36" fmla="*/ 45 w 90"/>
                      <a:gd name="T37" fmla="*/ 3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90" h="61">
                        <a:moveTo>
                          <a:pt x="5" y="61"/>
                        </a:moveTo>
                        <a:cubicBezTo>
                          <a:pt x="10" y="44"/>
                          <a:pt x="10" y="44"/>
                          <a:pt x="10" y="44"/>
                        </a:cubicBezTo>
                        <a:cubicBezTo>
                          <a:pt x="3" y="39"/>
                          <a:pt x="0" y="33"/>
                          <a:pt x="0" y="27"/>
                        </a:cubicBezTo>
                        <a:cubicBezTo>
                          <a:pt x="0" y="12"/>
                          <a:pt x="20" y="0"/>
                          <a:pt x="45" y="0"/>
                        </a:cubicBezTo>
                        <a:cubicBezTo>
                          <a:pt x="70" y="0"/>
                          <a:pt x="90" y="12"/>
                          <a:pt x="90" y="27"/>
                        </a:cubicBezTo>
                        <a:cubicBezTo>
                          <a:pt x="90" y="41"/>
                          <a:pt x="70" y="53"/>
                          <a:pt x="45" y="53"/>
                        </a:cubicBezTo>
                        <a:cubicBezTo>
                          <a:pt x="42" y="53"/>
                          <a:pt x="38" y="53"/>
                          <a:pt x="35" y="53"/>
                        </a:cubicBezTo>
                        <a:lnTo>
                          <a:pt x="5" y="61"/>
                        </a:lnTo>
                        <a:close/>
                        <a:moveTo>
                          <a:pt x="45" y="3"/>
                        </a:moveTo>
                        <a:cubicBezTo>
                          <a:pt x="22" y="3"/>
                          <a:pt x="3" y="14"/>
                          <a:pt x="3" y="27"/>
                        </a:cubicBezTo>
                        <a:cubicBezTo>
                          <a:pt x="3" y="32"/>
                          <a:pt x="6" y="37"/>
                          <a:pt x="12" y="42"/>
                        </a:cubicBezTo>
                        <a:cubicBezTo>
                          <a:pt x="13" y="42"/>
                          <a:pt x="13" y="42"/>
                          <a:pt x="13" y="42"/>
                        </a:cubicBezTo>
                        <a:cubicBezTo>
                          <a:pt x="9" y="57"/>
                          <a:pt x="9" y="57"/>
                          <a:pt x="9" y="57"/>
                        </a:cubicBezTo>
                        <a:cubicBezTo>
                          <a:pt x="32" y="50"/>
                          <a:pt x="32" y="50"/>
                          <a:pt x="32" y="50"/>
                        </a:cubicBezTo>
                        <a:cubicBezTo>
                          <a:pt x="30" y="49"/>
                          <a:pt x="30" y="49"/>
                          <a:pt x="30" y="49"/>
                        </a:cubicBezTo>
                        <a:cubicBezTo>
                          <a:pt x="35" y="49"/>
                          <a:pt x="35" y="49"/>
                          <a:pt x="35" y="49"/>
                        </a:cubicBezTo>
                        <a:cubicBezTo>
                          <a:pt x="38" y="50"/>
                          <a:pt x="42" y="50"/>
                          <a:pt x="45" y="50"/>
                        </a:cubicBezTo>
                        <a:cubicBezTo>
                          <a:pt x="68" y="50"/>
                          <a:pt x="87" y="40"/>
                          <a:pt x="87" y="27"/>
                        </a:cubicBezTo>
                        <a:cubicBezTo>
                          <a:pt x="87" y="14"/>
                          <a:pt x="68" y="3"/>
                          <a:pt x="45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48" name="ísḷíďè"/>
                <p:cNvGrpSpPr/>
                <p:nvPr/>
              </p:nvGrpSpPr>
              <p:grpSpPr>
                <a:xfrm>
                  <a:off x="3748713" y="3953154"/>
                  <a:ext cx="285578" cy="412502"/>
                  <a:chOff x="4651064" y="4359311"/>
                  <a:chExt cx="285578" cy="412502"/>
                </a:xfrm>
              </p:grpSpPr>
              <p:sp>
                <p:nvSpPr>
                  <p:cNvPr id="73" name="iSḻïḍe"/>
                  <p:cNvSpPr/>
                  <p:nvPr/>
                </p:nvSpPr>
                <p:spPr bwMode="auto">
                  <a:xfrm>
                    <a:off x="4738324" y="4456090"/>
                    <a:ext cx="55530" cy="315723"/>
                  </a:xfrm>
                  <a:custGeom>
                    <a:avLst/>
                    <a:gdLst>
                      <a:gd name="T0" fmla="*/ 8 w 15"/>
                      <a:gd name="T1" fmla="*/ 84 h 84"/>
                      <a:gd name="T2" fmla="*/ 0 w 15"/>
                      <a:gd name="T3" fmla="*/ 76 h 84"/>
                      <a:gd name="T4" fmla="*/ 0 w 15"/>
                      <a:gd name="T5" fmla="*/ 8 h 84"/>
                      <a:gd name="T6" fmla="*/ 8 w 15"/>
                      <a:gd name="T7" fmla="*/ 0 h 84"/>
                      <a:gd name="T8" fmla="*/ 15 w 15"/>
                      <a:gd name="T9" fmla="*/ 8 h 84"/>
                      <a:gd name="T10" fmla="*/ 15 w 15"/>
                      <a:gd name="T11" fmla="*/ 76 h 84"/>
                      <a:gd name="T12" fmla="*/ 8 w 15"/>
                      <a:gd name="T13" fmla="*/ 84 h 84"/>
                      <a:gd name="T14" fmla="*/ 8 w 15"/>
                      <a:gd name="T15" fmla="*/ 3 h 84"/>
                      <a:gd name="T16" fmla="*/ 3 w 15"/>
                      <a:gd name="T17" fmla="*/ 8 h 84"/>
                      <a:gd name="T18" fmla="*/ 3 w 15"/>
                      <a:gd name="T19" fmla="*/ 76 h 84"/>
                      <a:gd name="T20" fmla="*/ 8 w 15"/>
                      <a:gd name="T21" fmla="*/ 81 h 84"/>
                      <a:gd name="T22" fmla="*/ 12 w 15"/>
                      <a:gd name="T23" fmla="*/ 76 h 84"/>
                      <a:gd name="T24" fmla="*/ 12 w 15"/>
                      <a:gd name="T25" fmla="*/ 8 h 84"/>
                      <a:gd name="T26" fmla="*/ 8 w 15"/>
                      <a:gd name="T27" fmla="*/ 3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5" h="84">
                        <a:moveTo>
                          <a:pt x="8" y="84"/>
                        </a:moveTo>
                        <a:cubicBezTo>
                          <a:pt x="4" y="84"/>
                          <a:pt x="0" y="80"/>
                          <a:pt x="0" y="76"/>
                        </a:cubicBez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0" y="3"/>
                          <a:pt x="4" y="0"/>
                          <a:pt x="8" y="0"/>
                        </a:cubicBezTo>
                        <a:cubicBezTo>
                          <a:pt x="12" y="0"/>
                          <a:pt x="15" y="3"/>
                          <a:pt x="15" y="8"/>
                        </a:cubicBezTo>
                        <a:cubicBezTo>
                          <a:pt x="15" y="76"/>
                          <a:pt x="15" y="76"/>
                          <a:pt x="15" y="76"/>
                        </a:cubicBezTo>
                        <a:cubicBezTo>
                          <a:pt x="15" y="80"/>
                          <a:pt x="12" y="84"/>
                          <a:pt x="8" y="84"/>
                        </a:cubicBezTo>
                        <a:close/>
                        <a:moveTo>
                          <a:pt x="8" y="3"/>
                        </a:moveTo>
                        <a:cubicBezTo>
                          <a:pt x="5" y="3"/>
                          <a:pt x="3" y="5"/>
                          <a:pt x="3" y="8"/>
                        </a:cubicBezTo>
                        <a:cubicBezTo>
                          <a:pt x="3" y="76"/>
                          <a:pt x="3" y="76"/>
                          <a:pt x="3" y="76"/>
                        </a:cubicBezTo>
                        <a:cubicBezTo>
                          <a:pt x="3" y="79"/>
                          <a:pt x="5" y="81"/>
                          <a:pt x="8" y="81"/>
                        </a:cubicBezTo>
                        <a:cubicBezTo>
                          <a:pt x="10" y="81"/>
                          <a:pt x="12" y="79"/>
                          <a:pt x="12" y="76"/>
                        </a:cubicBezTo>
                        <a:cubicBezTo>
                          <a:pt x="12" y="8"/>
                          <a:pt x="12" y="8"/>
                          <a:pt x="12" y="8"/>
                        </a:cubicBezTo>
                        <a:cubicBezTo>
                          <a:pt x="12" y="5"/>
                          <a:pt x="10" y="3"/>
                          <a:pt x="8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74" name="iṥļiḍé"/>
                  <p:cNvSpPr/>
                  <p:nvPr/>
                </p:nvSpPr>
                <p:spPr bwMode="auto">
                  <a:xfrm>
                    <a:off x="4820824" y="4524312"/>
                    <a:ext cx="55530" cy="247501"/>
                  </a:xfrm>
                  <a:custGeom>
                    <a:avLst/>
                    <a:gdLst>
                      <a:gd name="T0" fmla="*/ 7 w 15"/>
                      <a:gd name="T1" fmla="*/ 66 h 66"/>
                      <a:gd name="T2" fmla="*/ 0 w 15"/>
                      <a:gd name="T3" fmla="*/ 58 h 66"/>
                      <a:gd name="T4" fmla="*/ 0 w 15"/>
                      <a:gd name="T5" fmla="*/ 8 h 66"/>
                      <a:gd name="T6" fmla="*/ 7 w 15"/>
                      <a:gd name="T7" fmla="*/ 0 h 66"/>
                      <a:gd name="T8" fmla="*/ 15 w 15"/>
                      <a:gd name="T9" fmla="*/ 8 h 66"/>
                      <a:gd name="T10" fmla="*/ 15 w 15"/>
                      <a:gd name="T11" fmla="*/ 58 h 66"/>
                      <a:gd name="T12" fmla="*/ 7 w 15"/>
                      <a:gd name="T13" fmla="*/ 66 h 66"/>
                      <a:gd name="T14" fmla="*/ 7 w 15"/>
                      <a:gd name="T15" fmla="*/ 3 h 66"/>
                      <a:gd name="T16" fmla="*/ 3 w 15"/>
                      <a:gd name="T17" fmla="*/ 8 h 66"/>
                      <a:gd name="T18" fmla="*/ 3 w 15"/>
                      <a:gd name="T19" fmla="*/ 58 h 66"/>
                      <a:gd name="T20" fmla="*/ 7 w 15"/>
                      <a:gd name="T21" fmla="*/ 63 h 66"/>
                      <a:gd name="T22" fmla="*/ 12 w 15"/>
                      <a:gd name="T23" fmla="*/ 58 h 66"/>
                      <a:gd name="T24" fmla="*/ 12 w 15"/>
                      <a:gd name="T25" fmla="*/ 8 h 66"/>
                      <a:gd name="T26" fmla="*/ 7 w 15"/>
                      <a:gd name="T27" fmla="*/ 3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5" h="66">
                        <a:moveTo>
                          <a:pt x="7" y="66"/>
                        </a:moveTo>
                        <a:cubicBezTo>
                          <a:pt x="3" y="66"/>
                          <a:pt x="0" y="62"/>
                          <a:pt x="0" y="58"/>
                        </a:cubicBez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0" y="3"/>
                          <a:pt x="3" y="0"/>
                          <a:pt x="7" y="0"/>
                        </a:cubicBezTo>
                        <a:cubicBezTo>
                          <a:pt x="11" y="0"/>
                          <a:pt x="15" y="3"/>
                          <a:pt x="15" y="8"/>
                        </a:cubicBezTo>
                        <a:cubicBezTo>
                          <a:pt x="15" y="58"/>
                          <a:pt x="15" y="58"/>
                          <a:pt x="15" y="58"/>
                        </a:cubicBezTo>
                        <a:cubicBezTo>
                          <a:pt x="15" y="62"/>
                          <a:pt x="11" y="66"/>
                          <a:pt x="7" y="66"/>
                        </a:cubicBezTo>
                        <a:close/>
                        <a:moveTo>
                          <a:pt x="7" y="3"/>
                        </a:moveTo>
                        <a:cubicBezTo>
                          <a:pt x="5" y="3"/>
                          <a:pt x="3" y="5"/>
                          <a:pt x="3" y="8"/>
                        </a:cubicBezTo>
                        <a:cubicBezTo>
                          <a:pt x="3" y="58"/>
                          <a:pt x="3" y="58"/>
                          <a:pt x="3" y="58"/>
                        </a:cubicBezTo>
                        <a:cubicBezTo>
                          <a:pt x="3" y="61"/>
                          <a:pt x="5" y="63"/>
                          <a:pt x="7" y="63"/>
                        </a:cubicBezTo>
                        <a:cubicBezTo>
                          <a:pt x="10" y="63"/>
                          <a:pt x="12" y="61"/>
                          <a:pt x="12" y="58"/>
                        </a:cubicBezTo>
                        <a:cubicBezTo>
                          <a:pt x="12" y="8"/>
                          <a:pt x="12" y="8"/>
                          <a:pt x="12" y="8"/>
                        </a:cubicBezTo>
                        <a:cubicBezTo>
                          <a:pt x="12" y="5"/>
                          <a:pt x="10" y="3"/>
                          <a:pt x="7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75" name="išḻíḋé"/>
                  <p:cNvSpPr/>
                  <p:nvPr/>
                </p:nvSpPr>
                <p:spPr bwMode="auto">
                  <a:xfrm>
                    <a:off x="4651064" y="4636957"/>
                    <a:ext cx="52356" cy="134856"/>
                  </a:xfrm>
                  <a:custGeom>
                    <a:avLst/>
                    <a:gdLst>
                      <a:gd name="T0" fmla="*/ 7 w 14"/>
                      <a:gd name="T1" fmla="*/ 36 h 36"/>
                      <a:gd name="T2" fmla="*/ 0 w 14"/>
                      <a:gd name="T3" fmla="*/ 28 h 36"/>
                      <a:gd name="T4" fmla="*/ 0 w 14"/>
                      <a:gd name="T5" fmla="*/ 7 h 36"/>
                      <a:gd name="T6" fmla="*/ 7 w 14"/>
                      <a:gd name="T7" fmla="*/ 0 h 36"/>
                      <a:gd name="T8" fmla="*/ 14 w 14"/>
                      <a:gd name="T9" fmla="*/ 7 h 36"/>
                      <a:gd name="T10" fmla="*/ 14 w 14"/>
                      <a:gd name="T11" fmla="*/ 28 h 36"/>
                      <a:gd name="T12" fmla="*/ 7 w 14"/>
                      <a:gd name="T13" fmla="*/ 36 h 36"/>
                      <a:gd name="T14" fmla="*/ 7 w 14"/>
                      <a:gd name="T15" fmla="*/ 3 h 36"/>
                      <a:gd name="T16" fmla="*/ 3 w 14"/>
                      <a:gd name="T17" fmla="*/ 7 h 36"/>
                      <a:gd name="T18" fmla="*/ 3 w 14"/>
                      <a:gd name="T19" fmla="*/ 28 h 36"/>
                      <a:gd name="T20" fmla="*/ 7 w 14"/>
                      <a:gd name="T21" fmla="*/ 33 h 36"/>
                      <a:gd name="T22" fmla="*/ 11 w 14"/>
                      <a:gd name="T23" fmla="*/ 28 h 36"/>
                      <a:gd name="T24" fmla="*/ 11 w 14"/>
                      <a:gd name="T25" fmla="*/ 7 h 36"/>
                      <a:gd name="T26" fmla="*/ 7 w 14"/>
                      <a:gd name="T27" fmla="*/ 3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4" h="36">
                        <a:moveTo>
                          <a:pt x="7" y="36"/>
                        </a:moveTo>
                        <a:cubicBezTo>
                          <a:pt x="3" y="36"/>
                          <a:pt x="0" y="32"/>
                          <a:pt x="0" y="28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0" y="3"/>
                          <a:pt x="3" y="0"/>
                          <a:pt x="7" y="0"/>
                        </a:cubicBezTo>
                        <a:cubicBezTo>
                          <a:pt x="11" y="0"/>
                          <a:pt x="14" y="3"/>
                          <a:pt x="14" y="7"/>
                        </a:cubicBezTo>
                        <a:cubicBezTo>
                          <a:pt x="14" y="28"/>
                          <a:pt x="14" y="28"/>
                          <a:pt x="14" y="28"/>
                        </a:cubicBezTo>
                        <a:cubicBezTo>
                          <a:pt x="14" y="32"/>
                          <a:pt x="11" y="36"/>
                          <a:pt x="7" y="36"/>
                        </a:cubicBezTo>
                        <a:close/>
                        <a:moveTo>
                          <a:pt x="7" y="3"/>
                        </a:moveTo>
                        <a:cubicBezTo>
                          <a:pt x="5" y="3"/>
                          <a:pt x="3" y="5"/>
                          <a:pt x="3" y="7"/>
                        </a:cubicBezTo>
                        <a:cubicBezTo>
                          <a:pt x="3" y="28"/>
                          <a:pt x="3" y="28"/>
                          <a:pt x="3" y="28"/>
                        </a:cubicBezTo>
                        <a:cubicBezTo>
                          <a:pt x="3" y="31"/>
                          <a:pt x="5" y="33"/>
                          <a:pt x="7" y="33"/>
                        </a:cubicBezTo>
                        <a:cubicBezTo>
                          <a:pt x="9" y="33"/>
                          <a:pt x="11" y="31"/>
                          <a:pt x="11" y="28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5"/>
                          <a:pt x="9" y="3"/>
                          <a:pt x="7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76" name="ï$ḻíďe"/>
                  <p:cNvSpPr/>
                  <p:nvPr/>
                </p:nvSpPr>
                <p:spPr bwMode="auto">
                  <a:xfrm>
                    <a:off x="4651064" y="4359311"/>
                    <a:ext cx="285578" cy="118991"/>
                  </a:xfrm>
                  <a:custGeom>
                    <a:avLst/>
                    <a:gdLst>
                      <a:gd name="T0" fmla="*/ 2 w 180"/>
                      <a:gd name="T1" fmla="*/ 75 h 75"/>
                      <a:gd name="T2" fmla="*/ 0 w 180"/>
                      <a:gd name="T3" fmla="*/ 68 h 75"/>
                      <a:gd name="T4" fmla="*/ 97 w 180"/>
                      <a:gd name="T5" fmla="*/ 19 h 75"/>
                      <a:gd name="T6" fmla="*/ 114 w 180"/>
                      <a:gd name="T7" fmla="*/ 42 h 75"/>
                      <a:gd name="T8" fmla="*/ 159 w 180"/>
                      <a:gd name="T9" fmla="*/ 7 h 75"/>
                      <a:gd name="T10" fmla="*/ 152 w 180"/>
                      <a:gd name="T11" fmla="*/ 7 h 75"/>
                      <a:gd name="T12" fmla="*/ 152 w 180"/>
                      <a:gd name="T13" fmla="*/ 0 h 75"/>
                      <a:gd name="T14" fmla="*/ 180 w 180"/>
                      <a:gd name="T15" fmla="*/ 0 h 75"/>
                      <a:gd name="T16" fmla="*/ 112 w 180"/>
                      <a:gd name="T17" fmla="*/ 52 h 75"/>
                      <a:gd name="T18" fmla="*/ 95 w 180"/>
                      <a:gd name="T19" fmla="*/ 28 h 75"/>
                      <a:gd name="T20" fmla="*/ 2 w 180"/>
                      <a:gd name="T21" fmla="*/ 75 h 7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80" h="75">
                        <a:moveTo>
                          <a:pt x="2" y="75"/>
                        </a:moveTo>
                        <a:lnTo>
                          <a:pt x="0" y="68"/>
                        </a:lnTo>
                        <a:lnTo>
                          <a:pt x="97" y="19"/>
                        </a:lnTo>
                        <a:lnTo>
                          <a:pt x="114" y="42"/>
                        </a:lnTo>
                        <a:lnTo>
                          <a:pt x="159" y="7"/>
                        </a:lnTo>
                        <a:lnTo>
                          <a:pt x="152" y="7"/>
                        </a:lnTo>
                        <a:lnTo>
                          <a:pt x="152" y="0"/>
                        </a:lnTo>
                        <a:lnTo>
                          <a:pt x="180" y="0"/>
                        </a:lnTo>
                        <a:lnTo>
                          <a:pt x="112" y="52"/>
                        </a:lnTo>
                        <a:lnTo>
                          <a:pt x="95" y="28"/>
                        </a:lnTo>
                        <a:lnTo>
                          <a:pt x="2" y="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77" name="ïṡlîḓê"/>
                  <p:cNvSpPr/>
                  <p:nvPr/>
                </p:nvSpPr>
                <p:spPr bwMode="auto">
                  <a:xfrm>
                    <a:off x="4906498" y="4362484"/>
                    <a:ext cx="23799" cy="30144"/>
                  </a:xfrm>
                  <a:custGeom>
                    <a:avLst/>
                    <a:gdLst>
                      <a:gd name="T0" fmla="*/ 8 w 15"/>
                      <a:gd name="T1" fmla="*/ 19 h 19"/>
                      <a:gd name="T2" fmla="*/ 0 w 15"/>
                      <a:gd name="T3" fmla="*/ 17 h 19"/>
                      <a:gd name="T4" fmla="*/ 8 w 15"/>
                      <a:gd name="T5" fmla="*/ 0 h 19"/>
                      <a:gd name="T6" fmla="*/ 15 w 15"/>
                      <a:gd name="T7" fmla="*/ 2 h 19"/>
                      <a:gd name="T8" fmla="*/ 8 w 15"/>
                      <a:gd name="T9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" h="19">
                        <a:moveTo>
                          <a:pt x="8" y="19"/>
                        </a:moveTo>
                        <a:lnTo>
                          <a:pt x="0" y="17"/>
                        </a:lnTo>
                        <a:lnTo>
                          <a:pt x="8" y="0"/>
                        </a:lnTo>
                        <a:lnTo>
                          <a:pt x="15" y="2"/>
                        </a:lnTo>
                        <a:lnTo>
                          <a:pt x="8" y="1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49" name="îṥlïḋè"/>
                <p:cNvGrpSpPr/>
                <p:nvPr/>
              </p:nvGrpSpPr>
              <p:grpSpPr>
                <a:xfrm>
                  <a:off x="3835973" y="2208213"/>
                  <a:ext cx="490243" cy="463271"/>
                  <a:chOff x="5607752" y="3426422"/>
                  <a:chExt cx="490243" cy="463271"/>
                </a:xfrm>
              </p:grpSpPr>
              <p:sp>
                <p:nvSpPr>
                  <p:cNvPr id="65" name="îṥḷïḓè"/>
                  <p:cNvSpPr/>
                  <p:nvPr/>
                </p:nvSpPr>
                <p:spPr bwMode="auto">
                  <a:xfrm>
                    <a:off x="5607752" y="3426422"/>
                    <a:ext cx="490243" cy="463271"/>
                  </a:xfrm>
                  <a:custGeom>
                    <a:avLst/>
                    <a:gdLst>
                      <a:gd name="T0" fmla="*/ 86 w 130"/>
                      <a:gd name="T1" fmla="*/ 123 h 123"/>
                      <a:gd name="T2" fmla="*/ 0 w 130"/>
                      <a:gd name="T3" fmla="*/ 102 h 123"/>
                      <a:gd name="T4" fmla="*/ 3 w 130"/>
                      <a:gd name="T5" fmla="*/ 100 h 123"/>
                      <a:gd name="T6" fmla="*/ 54 w 130"/>
                      <a:gd name="T7" fmla="*/ 1 h 123"/>
                      <a:gd name="T8" fmla="*/ 54 w 130"/>
                      <a:gd name="T9" fmla="*/ 0 h 123"/>
                      <a:gd name="T10" fmla="*/ 130 w 130"/>
                      <a:gd name="T11" fmla="*/ 18 h 123"/>
                      <a:gd name="T12" fmla="*/ 130 w 130"/>
                      <a:gd name="T13" fmla="*/ 20 h 123"/>
                      <a:gd name="T14" fmla="*/ 86 w 130"/>
                      <a:gd name="T15" fmla="*/ 123 h 123"/>
                      <a:gd name="T16" fmla="*/ 7 w 130"/>
                      <a:gd name="T17" fmla="*/ 101 h 123"/>
                      <a:gd name="T18" fmla="*/ 86 w 130"/>
                      <a:gd name="T19" fmla="*/ 120 h 123"/>
                      <a:gd name="T20" fmla="*/ 127 w 130"/>
                      <a:gd name="T21" fmla="*/ 20 h 123"/>
                      <a:gd name="T22" fmla="*/ 56 w 130"/>
                      <a:gd name="T23" fmla="*/ 4 h 123"/>
                      <a:gd name="T24" fmla="*/ 7 w 130"/>
                      <a:gd name="T25" fmla="*/ 101 h 1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30" h="123">
                        <a:moveTo>
                          <a:pt x="86" y="123"/>
                        </a:moveTo>
                        <a:cubicBezTo>
                          <a:pt x="0" y="102"/>
                          <a:pt x="0" y="102"/>
                          <a:pt x="0" y="102"/>
                        </a:cubicBezTo>
                        <a:cubicBezTo>
                          <a:pt x="3" y="100"/>
                          <a:pt x="3" y="100"/>
                          <a:pt x="3" y="100"/>
                        </a:cubicBezTo>
                        <a:cubicBezTo>
                          <a:pt x="28" y="85"/>
                          <a:pt x="53" y="2"/>
                          <a:pt x="54" y="1"/>
                        </a:cubicBezTo>
                        <a:cubicBezTo>
                          <a:pt x="54" y="0"/>
                          <a:pt x="54" y="0"/>
                          <a:pt x="54" y="0"/>
                        </a:cubicBezTo>
                        <a:cubicBezTo>
                          <a:pt x="130" y="18"/>
                          <a:pt x="130" y="18"/>
                          <a:pt x="130" y="18"/>
                        </a:cubicBezTo>
                        <a:cubicBezTo>
                          <a:pt x="130" y="20"/>
                          <a:pt x="130" y="20"/>
                          <a:pt x="130" y="20"/>
                        </a:cubicBezTo>
                        <a:cubicBezTo>
                          <a:pt x="117" y="108"/>
                          <a:pt x="88" y="122"/>
                          <a:pt x="86" y="123"/>
                        </a:cubicBezTo>
                        <a:close/>
                        <a:moveTo>
                          <a:pt x="7" y="101"/>
                        </a:moveTo>
                        <a:cubicBezTo>
                          <a:pt x="86" y="120"/>
                          <a:pt x="86" y="120"/>
                          <a:pt x="86" y="120"/>
                        </a:cubicBezTo>
                        <a:cubicBezTo>
                          <a:pt x="89" y="117"/>
                          <a:pt x="115" y="100"/>
                          <a:pt x="127" y="20"/>
                        </a:cubicBezTo>
                        <a:cubicBezTo>
                          <a:pt x="56" y="4"/>
                          <a:pt x="56" y="4"/>
                          <a:pt x="56" y="4"/>
                        </a:cubicBezTo>
                        <a:cubicBezTo>
                          <a:pt x="53" y="14"/>
                          <a:pt x="30" y="82"/>
                          <a:pt x="7" y="10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66" name="ïṣľïḑé"/>
                  <p:cNvSpPr/>
                  <p:nvPr/>
                </p:nvSpPr>
                <p:spPr bwMode="auto">
                  <a:xfrm>
                    <a:off x="5829869" y="3516854"/>
                    <a:ext cx="193559" cy="57115"/>
                  </a:xfrm>
                  <a:custGeom>
                    <a:avLst/>
                    <a:gdLst>
                      <a:gd name="T0" fmla="*/ 122 w 122"/>
                      <a:gd name="T1" fmla="*/ 36 h 36"/>
                      <a:gd name="T2" fmla="*/ 0 w 122"/>
                      <a:gd name="T3" fmla="*/ 7 h 36"/>
                      <a:gd name="T4" fmla="*/ 3 w 122"/>
                      <a:gd name="T5" fmla="*/ 0 h 36"/>
                      <a:gd name="T6" fmla="*/ 122 w 122"/>
                      <a:gd name="T7" fmla="*/ 29 h 36"/>
                      <a:gd name="T8" fmla="*/ 122 w 122"/>
                      <a:gd name="T9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2" h="36">
                        <a:moveTo>
                          <a:pt x="122" y="36"/>
                        </a:moveTo>
                        <a:lnTo>
                          <a:pt x="0" y="7"/>
                        </a:lnTo>
                        <a:lnTo>
                          <a:pt x="3" y="0"/>
                        </a:lnTo>
                        <a:lnTo>
                          <a:pt x="122" y="29"/>
                        </a:lnTo>
                        <a:lnTo>
                          <a:pt x="122" y="36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67" name="íṩḷîḍè"/>
                  <p:cNvSpPr/>
                  <p:nvPr/>
                </p:nvSpPr>
                <p:spPr bwMode="auto">
                  <a:xfrm>
                    <a:off x="5823523" y="3558104"/>
                    <a:ext cx="176108" cy="52355"/>
                  </a:xfrm>
                  <a:custGeom>
                    <a:avLst/>
                    <a:gdLst>
                      <a:gd name="T0" fmla="*/ 111 w 111"/>
                      <a:gd name="T1" fmla="*/ 33 h 33"/>
                      <a:gd name="T2" fmla="*/ 0 w 111"/>
                      <a:gd name="T3" fmla="*/ 7 h 33"/>
                      <a:gd name="T4" fmla="*/ 0 w 111"/>
                      <a:gd name="T5" fmla="*/ 0 h 33"/>
                      <a:gd name="T6" fmla="*/ 111 w 111"/>
                      <a:gd name="T7" fmla="*/ 26 h 33"/>
                      <a:gd name="T8" fmla="*/ 111 w 111"/>
                      <a:gd name="T9" fmla="*/ 33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1" h="33">
                        <a:moveTo>
                          <a:pt x="111" y="33"/>
                        </a:moveTo>
                        <a:lnTo>
                          <a:pt x="0" y="7"/>
                        </a:lnTo>
                        <a:lnTo>
                          <a:pt x="0" y="0"/>
                        </a:lnTo>
                        <a:lnTo>
                          <a:pt x="111" y="26"/>
                        </a:lnTo>
                        <a:lnTo>
                          <a:pt x="111" y="33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68" name="íšľíḍê"/>
                  <p:cNvSpPr/>
                  <p:nvPr/>
                </p:nvSpPr>
                <p:spPr bwMode="auto">
                  <a:xfrm>
                    <a:off x="5812417" y="3604115"/>
                    <a:ext cx="176108" cy="52355"/>
                  </a:xfrm>
                  <a:custGeom>
                    <a:avLst/>
                    <a:gdLst>
                      <a:gd name="T0" fmla="*/ 111 w 111"/>
                      <a:gd name="T1" fmla="*/ 33 h 33"/>
                      <a:gd name="T2" fmla="*/ 0 w 111"/>
                      <a:gd name="T3" fmla="*/ 7 h 33"/>
                      <a:gd name="T4" fmla="*/ 0 w 111"/>
                      <a:gd name="T5" fmla="*/ 0 h 33"/>
                      <a:gd name="T6" fmla="*/ 111 w 111"/>
                      <a:gd name="T7" fmla="*/ 26 h 33"/>
                      <a:gd name="T8" fmla="*/ 111 w 111"/>
                      <a:gd name="T9" fmla="*/ 33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1" h="33">
                        <a:moveTo>
                          <a:pt x="111" y="33"/>
                        </a:moveTo>
                        <a:lnTo>
                          <a:pt x="0" y="7"/>
                        </a:lnTo>
                        <a:lnTo>
                          <a:pt x="0" y="0"/>
                        </a:lnTo>
                        <a:lnTo>
                          <a:pt x="111" y="26"/>
                        </a:lnTo>
                        <a:lnTo>
                          <a:pt x="111" y="33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69" name="îṧ1ïde"/>
                  <p:cNvSpPr/>
                  <p:nvPr/>
                </p:nvSpPr>
                <p:spPr bwMode="auto">
                  <a:xfrm>
                    <a:off x="5788618" y="3634259"/>
                    <a:ext cx="177693" cy="52355"/>
                  </a:xfrm>
                  <a:custGeom>
                    <a:avLst/>
                    <a:gdLst>
                      <a:gd name="T0" fmla="*/ 112 w 112"/>
                      <a:gd name="T1" fmla="*/ 33 h 33"/>
                      <a:gd name="T2" fmla="*/ 0 w 112"/>
                      <a:gd name="T3" fmla="*/ 7 h 33"/>
                      <a:gd name="T4" fmla="*/ 0 w 112"/>
                      <a:gd name="T5" fmla="*/ 0 h 33"/>
                      <a:gd name="T6" fmla="*/ 112 w 112"/>
                      <a:gd name="T7" fmla="*/ 26 h 33"/>
                      <a:gd name="T8" fmla="*/ 112 w 112"/>
                      <a:gd name="T9" fmla="*/ 33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2" h="33">
                        <a:moveTo>
                          <a:pt x="112" y="33"/>
                        </a:moveTo>
                        <a:lnTo>
                          <a:pt x="0" y="7"/>
                        </a:lnTo>
                        <a:lnTo>
                          <a:pt x="0" y="0"/>
                        </a:lnTo>
                        <a:lnTo>
                          <a:pt x="112" y="26"/>
                        </a:lnTo>
                        <a:lnTo>
                          <a:pt x="112" y="33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70" name="ïṥḷïḑê"/>
                  <p:cNvSpPr/>
                  <p:nvPr/>
                </p:nvSpPr>
                <p:spPr bwMode="auto">
                  <a:xfrm>
                    <a:off x="5769579" y="3675509"/>
                    <a:ext cx="180866" cy="52355"/>
                  </a:xfrm>
                  <a:custGeom>
                    <a:avLst/>
                    <a:gdLst>
                      <a:gd name="T0" fmla="*/ 112 w 114"/>
                      <a:gd name="T1" fmla="*/ 33 h 33"/>
                      <a:gd name="T2" fmla="*/ 0 w 114"/>
                      <a:gd name="T3" fmla="*/ 7 h 33"/>
                      <a:gd name="T4" fmla="*/ 3 w 114"/>
                      <a:gd name="T5" fmla="*/ 0 h 33"/>
                      <a:gd name="T6" fmla="*/ 114 w 114"/>
                      <a:gd name="T7" fmla="*/ 28 h 33"/>
                      <a:gd name="T8" fmla="*/ 112 w 114"/>
                      <a:gd name="T9" fmla="*/ 33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4" h="33">
                        <a:moveTo>
                          <a:pt x="112" y="33"/>
                        </a:moveTo>
                        <a:lnTo>
                          <a:pt x="0" y="7"/>
                        </a:lnTo>
                        <a:lnTo>
                          <a:pt x="3" y="0"/>
                        </a:lnTo>
                        <a:lnTo>
                          <a:pt x="114" y="28"/>
                        </a:lnTo>
                        <a:lnTo>
                          <a:pt x="112" y="33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71" name="ïś1îḍé"/>
                  <p:cNvSpPr/>
                  <p:nvPr/>
                </p:nvSpPr>
                <p:spPr bwMode="auto">
                  <a:xfrm>
                    <a:off x="5980591" y="3434354"/>
                    <a:ext cx="76154" cy="90433"/>
                  </a:xfrm>
                  <a:custGeom>
                    <a:avLst/>
                    <a:gdLst>
                      <a:gd name="T0" fmla="*/ 0 w 48"/>
                      <a:gd name="T1" fmla="*/ 38 h 57"/>
                      <a:gd name="T2" fmla="*/ 29 w 48"/>
                      <a:gd name="T3" fmla="*/ 0 h 57"/>
                      <a:gd name="T4" fmla="*/ 48 w 48"/>
                      <a:gd name="T5" fmla="*/ 12 h 57"/>
                      <a:gd name="T6" fmla="*/ 12 w 48"/>
                      <a:gd name="T7" fmla="*/ 57 h 57"/>
                      <a:gd name="T8" fmla="*/ 0 w 48"/>
                      <a:gd name="T9" fmla="*/ 38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8" h="57">
                        <a:moveTo>
                          <a:pt x="0" y="38"/>
                        </a:moveTo>
                        <a:lnTo>
                          <a:pt x="29" y="0"/>
                        </a:lnTo>
                        <a:lnTo>
                          <a:pt x="48" y="12"/>
                        </a:lnTo>
                        <a:lnTo>
                          <a:pt x="12" y="57"/>
                        </a:lnTo>
                        <a:lnTo>
                          <a:pt x="0" y="38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72" name="išļiďé"/>
                  <p:cNvSpPr/>
                  <p:nvPr/>
                </p:nvSpPr>
                <p:spPr bwMode="auto">
                  <a:xfrm>
                    <a:off x="5974244" y="3426422"/>
                    <a:ext cx="93606" cy="106298"/>
                  </a:xfrm>
                  <a:custGeom>
                    <a:avLst/>
                    <a:gdLst>
                      <a:gd name="T0" fmla="*/ 14 w 59"/>
                      <a:gd name="T1" fmla="*/ 67 h 67"/>
                      <a:gd name="T2" fmla="*/ 0 w 59"/>
                      <a:gd name="T3" fmla="*/ 43 h 67"/>
                      <a:gd name="T4" fmla="*/ 33 w 59"/>
                      <a:gd name="T5" fmla="*/ 0 h 67"/>
                      <a:gd name="T6" fmla="*/ 59 w 59"/>
                      <a:gd name="T7" fmla="*/ 15 h 67"/>
                      <a:gd name="T8" fmla="*/ 14 w 59"/>
                      <a:gd name="T9" fmla="*/ 67 h 67"/>
                      <a:gd name="T10" fmla="*/ 9 w 59"/>
                      <a:gd name="T11" fmla="*/ 45 h 67"/>
                      <a:gd name="T12" fmla="*/ 16 w 59"/>
                      <a:gd name="T13" fmla="*/ 55 h 67"/>
                      <a:gd name="T14" fmla="*/ 47 w 59"/>
                      <a:gd name="T15" fmla="*/ 17 h 67"/>
                      <a:gd name="T16" fmla="*/ 35 w 59"/>
                      <a:gd name="T17" fmla="*/ 10 h 67"/>
                      <a:gd name="T18" fmla="*/ 9 w 59"/>
                      <a:gd name="T19" fmla="*/ 45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59" h="67">
                        <a:moveTo>
                          <a:pt x="14" y="67"/>
                        </a:moveTo>
                        <a:lnTo>
                          <a:pt x="0" y="43"/>
                        </a:lnTo>
                        <a:lnTo>
                          <a:pt x="33" y="0"/>
                        </a:lnTo>
                        <a:lnTo>
                          <a:pt x="59" y="15"/>
                        </a:lnTo>
                        <a:lnTo>
                          <a:pt x="14" y="67"/>
                        </a:lnTo>
                        <a:close/>
                        <a:moveTo>
                          <a:pt x="9" y="45"/>
                        </a:moveTo>
                        <a:lnTo>
                          <a:pt x="16" y="55"/>
                        </a:lnTo>
                        <a:lnTo>
                          <a:pt x="47" y="17"/>
                        </a:lnTo>
                        <a:lnTo>
                          <a:pt x="35" y="10"/>
                        </a:lnTo>
                        <a:lnTo>
                          <a:pt x="9" y="4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50" name="îş1idé"/>
                <p:cNvGrpSpPr/>
                <p:nvPr/>
              </p:nvGrpSpPr>
              <p:grpSpPr>
                <a:xfrm>
                  <a:off x="4009701" y="3982239"/>
                  <a:ext cx="547357" cy="255434"/>
                  <a:chOff x="5057221" y="3151948"/>
                  <a:chExt cx="547357" cy="255434"/>
                </a:xfrm>
              </p:grpSpPr>
              <p:sp>
                <p:nvSpPr>
                  <p:cNvPr id="60" name="iSḻïḋê"/>
                  <p:cNvSpPr/>
                  <p:nvPr/>
                </p:nvSpPr>
                <p:spPr bwMode="auto">
                  <a:xfrm>
                    <a:off x="5220634" y="3151948"/>
                    <a:ext cx="383944" cy="255434"/>
                  </a:xfrm>
                  <a:custGeom>
                    <a:avLst/>
                    <a:gdLst>
                      <a:gd name="T0" fmla="*/ 53 w 102"/>
                      <a:gd name="T1" fmla="*/ 68 h 68"/>
                      <a:gd name="T2" fmla="*/ 53 w 102"/>
                      <a:gd name="T3" fmla="*/ 68 h 68"/>
                      <a:gd name="T4" fmla="*/ 19 w 102"/>
                      <a:gd name="T5" fmla="*/ 67 h 68"/>
                      <a:gd name="T6" fmla="*/ 6 w 102"/>
                      <a:gd name="T7" fmla="*/ 4 h 68"/>
                      <a:gd name="T8" fmla="*/ 6 w 102"/>
                      <a:gd name="T9" fmla="*/ 3 h 68"/>
                      <a:gd name="T10" fmla="*/ 11 w 102"/>
                      <a:gd name="T11" fmla="*/ 2 h 68"/>
                      <a:gd name="T12" fmla="*/ 62 w 102"/>
                      <a:gd name="T13" fmla="*/ 0 h 68"/>
                      <a:gd name="T14" fmla="*/ 89 w 102"/>
                      <a:gd name="T15" fmla="*/ 3 h 68"/>
                      <a:gd name="T16" fmla="*/ 94 w 102"/>
                      <a:gd name="T17" fmla="*/ 66 h 68"/>
                      <a:gd name="T18" fmla="*/ 94 w 102"/>
                      <a:gd name="T19" fmla="*/ 67 h 68"/>
                      <a:gd name="T20" fmla="*/ 93 w 102"/>
                      <a:gd name="T21" fmla="*/ 67 h 68"/>
                      <a:gd name="T22" fmla="*/ 53 w 102"/>
                      <a:gd name="T23" fmla="*/ 68 h 68"/>
                      <a:gd name="T24" fmla="*/ 9 w 102"/>
                      <a:gd name="T25" fmla="*/ 6 h 68"/>
                      <a:gd name="T26" fmla="*/ 19 w 102"/>
                      <a:gd name="T27" fmla="*/ 64 h 68"/>
                      <a:gd name="T28" fmla="*/ 53 w 102"/>
                      <a:gd name="T29" fmla="*/ 65 h 68"/>
                      <a:gd name="T30" fmla="*/ 91 w 102"/>
                      <a:gd name="T31" fmla="*/ 64 h 68"/>
                      <a:gd name="T32" fmla="*/ 88 w 102"/>
                      <a:gd name="T33" fmla="*/ 6 h 68"/>
                      <a:gd name="T34" fmla="*/ 62 w 102"/>
                      <a:gd name="T35" fmla="*/ 3 h 68"/>
                      <a:gd name="T36" fmla="*/ 12 w 102"/>
                      <a:gd name="T37" fmla="*/ 5 h 68"/>
                      <a:gd name="T38" fmla="*/ 9 w 102"/>
                      <a:gd name="T39" fmla="*/ 6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02" h="68">
                        <a:moveTo>
                          <a:pt x="53" y="68"/>
                        </a:moveTo>
                        <a:cubicBezTo>
                          <a:pt x="53" y="68"/>
                          <a:pt x="53" y="68"/>
                          <a:pt x="53" y="68"/>
                        </a:cubicBezTo>
                        <a:cubicBezTo>
                          <a:pt x="36" y="68"/>
                          <a:pt x="25" y="67"/>
                          <a:pt x="19" y="67"/>
                        </a:cubicBezTo>
                        <a:cubicBezTo>
                          <a:pt x="0" y="64"/>
                          <a:pt x="5" y="10"/>
                          <a:pt x="6" y="4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20" y="2"/>
                          <a:pt x="43" y="0"/>
                          <a:pt x="62" y="0"/>
                        </a:cubicBezTo>
                        <a:cubicBezTo>
                          <a:pt x="76" y="0"/>
                          <a:pt x="85" y="1"/>
                          <a:pt x="89" y="3"/>
                        </a:cubicBezTo>
                        <a:cubicBezTo>
                          <a:pt x="102" y="10"/>
                          <a:pt x="95" y="60"/>
                          <a:pt x="94" y="66"/>
                        </a:cubicBezTo>
                        <a:cubicBezTo>
                          <a:pt x="94" y="67"/>
                          <a:pt x="94" y="67"/>
                          <a:pt x="94" y="67"/>
                        </a:cubicBezTo>
                        <a:cubicBezTo>
                          <a:pt x="93" y="67"/>
                          <a:pt x="93" y="67"/>
                          <a:pt x="93" y="67"/>
                        </a:cubicBezTo>
                        <a:cubicBezTo>
                          <a:pt x="93" y="67"/>
                          <a:pt x="72" y="68"/>
                          <a:pt x="53" y="68"/>
                        </a:cubicBezTo>
                        <a:close/>
                        <a:moveTo>
                          <a:pt x="9" y="6"/>
                        </a:moveTo>
                        <a:cubicBezTo>
                          <a:pt x="7" y="22"/>
                          <a:pt x="6" y="62"/>
                          <a:pt x="19" y="64"/>
                        </a:cubicBezTo>
                        <a:cubicBezTo>
                          <a:pt x="25" y="64"/>
                          <a:pt x="37" y="65"/>
                          <a:pt x="53" y="65"/>
                        </a:cubicBezTo>
                        <a:cubicBezTo>
                          <a:pt x="70" y="65"/>
                          <a:pt x="87" y="64"/>
                          <a:pt x="91" y="64"/>
                        </a:cubicBezTo>
                        <a:cubicBezTo>
                          <a:pt x="93" y="48"/>
                          <a:pt x="96" y="10"/>
                          <a:pt x="88" y="6"/>
                        </a:cubicBezTo>
                        <a:cubicBezTo>
                          <a:pt x="85" y="4"/>
                          <a:pt x="79" y="3"/>
                          <a:pt x="62" y="3"/>
                        </a:cubicBezTo>
                        <a:cubicBezTo>
                          <a:pt x="43" y="3"/>
                          <a:pt x="20" y="5"/>
                          <a:pt x="12" y="5"/>
                        </a:cubicBezTo>
                        <a:lnTo>
                          <a:pt x="9" y="6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61" name="í$1ïde"/>
                  <p:cNvSpPr/>
                  <p:nvPr/>
                </p:nvSpPr>
                <p:spPr bwMode="auto">
                  <a:xfrm>
                    <a:off x="5242846" y="3164641"/>
                    <a:ext cx="312550" cy="123751"/>
                  </a:xfrm>
                  <a:custGeom>
                    <a:avLst/>
                    <a:gdLst>
                      <a:gd name="T0" fmla="*/ 46 w 83"/>
                      <a:gd name="T1" fmla="*/ 33 h 33"/>
                      <a:gd name="T2" fmla="*/ 44 w 83"/>
                      <a:gd name="T3" fmla="*/ 32 h 33"/>
                      <a:gd name="T4" fmla="*/ 0 w 83"/>
                      <a:gd name="T5" fmla="*/ 2 h 33"/>
                      <a:gd name="T6" fmla="*/ 2 w 83"/>
                      <a:gd name="T7" fmla="*/ 0 h 33"/>
                      <a:gd name="T8" fmla="*/ 45 w 83"/>
                      <a:gd name="T9" fmla="*/ 30 h 33"/>
                      <a:gd name="T10" fmla="*/ 81 w 83"/>
                      <a:gd name="T11" fmla="*/ 0 h 33"/>
                      <a:gd name="T12" fmla="*/ 83 w 83"/>
                      <a:gd name="T13" fmla="*/ 2 h 33"/>
                      <a:gd name="T14" fmla="*/ 46 w 83"/>
                      <a:gd name="T15" fmla="*/ 33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83" h="33">
                        <a:moveTo>
                          <a:pt x="46" y="33"/>
                        </a:moveTo>
                        <a:cubicBezTo>
                          <a:pt x="45" y="33"/>
                          <a:pt x="45" y="33"/>
                          <a:pt x="44" y="32"/>
                        </a:cubicBezTo>
                        <a:cubicBezTo>
                          <a:pt x="36" y="29"/>
                          <a:pt x="2" y="3"/>
                          <a:pt x="0" y="2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37" y="26"/>
                          <a:pt x="45" y="30"/>
                        </a:cubicBezTo>
                        <a:cubicBezTo>
                          <a:pt x="50" y="32"/>
                          <a:pt x="69" y="14"/>
                          <a:pt x="81" y="0"/>
                        </a:cubicBezTo>
                        <a:cubicBezTo>
                          <a:pt x="83" y="2"/>
                          <a:pt x="83" y="2"/>
                          <a:pt x="83" y="2"/>
                        </a:cubicBezTo>
                        <a:cubicBezTo>
                          <a:pt x="79" y="8"/>
                          <a:pt x="56" y="33"/>
                          <a:pt x="46" y="3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62" name="isļíde"/>
                  <p:cNvSpPr/>
                  <p:nvPr/>
                </p:nvSpPr>
                <p:spPr bwMode="auto">
                  <a:xfrm>
                    <a:off x="5100057" y="3220170"/>
                    <a:ext cx="93606" cy="11105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63" name="iŝḻïďe"/>
                  <p:cNvSpPr/>
                  <p:nvPr/>
                </p:nvSpPr>
                <p:spPr bwMode="auto">
                  <a:xfrm>
                    <a:off x="5111163" y="3332815"/>
                    <a:ext cx="98366" cy="11105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64" name="íŝľïdé"/>
                  <p:cNvSpPr/>
                  <p:nvPr/>
                </p:nvSpPr>
                <p:spPr bwMode="auto">
                  <a:xfrm>
                    <a:off x="5057221" y="3277286"/>
                    <a:ext cx="136443" cy="11105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51" name="ísḻïḓe"/>
                <p:cNvGrpSpPr/>
                <p:nvPr/>
              </p:nvGrpSpPr>
              <p:grpSpPr>
                <a:xfrm>
                  <a:off x="3859160" y="4537310"/>
                  <a:ext cx="325243" cy="337935"/>
                  <a:chOff x="5125442" y="3615221"/>
                  <a:chExt cx="325243" cy="337935"/>
                </a:xfrm>
              </p:grpSpPr>
              <p:sp>
                <p:nvSpPr>
                  <p:cNvPr id="56" name="íṥḻîḑê"/>
                  <p:cNvSpPr/>
                  <p:nvPr/>
                </p:nvSpPr>
                <p:spPr bwMode="auto">
                  <a:xfrm>
                    <a:off x="5204769" y="3615221"/>
                    <a:ext cx="166588" cy="165001"/>
                  </a:xfrm>
                  <a:custGeom>
                    <a:avLst/>
                    <a:gdLst>
                      <a:gd name="T0" fmla="*/ 22 w 44"/>
                      <a:gd name="T1" fmla="*/ 44 h 44"/>
                      <a:gd name="T2" fmla="*/ 0 w 44"/>
                      <a:gd name="T3" fmla="*/ 22 h 44"/>
                      <a:gd name="T4" fmla="*/ 22 w 44"/>
                      <a:gd name="T5" fmla="*/ 0 h 44"/>
                      <a:gd name="T6" fmla="*/ 44 w 44"/>
                      <a:gd name="T7" fmla="*/ 22 h 44"/>
                      <a:gd name="T8" fmla="*/ 22 w 44"/>
                      <a:gd name="T9" fmla="*/ 44 h 44"/>
                      <a:gd name="T10" fmla="*/ 22 w 44"/>
                      <a:gd name="T11" fmla="*/ 3 h 44"/>
                      <a:gd name="T12" fmla="*/ 3 w 44"/>
                      <a:gd name="T13" fmla="*/ 22 h 44"/>
                      <a:gd name="T14" fmla="*/ 22 w 44"/>
                      <a:gd name="T15" fmla="*/ 41 h 44"/>
                      <a:gd name="T16" fmla="*/ 41 w 44"/>
                      <a:gd name="T17" fmla="*/ 22 h 44"/>
                      <a:gd name="T18" fmla="*/ 22 w 44"/>
                      <a:gd name="T19" fmla="*/ 3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44" h="44">
                        <a:moveTo>
                          <a:pt x="22" y="44"/>
                        </a:moveTo>
                        <a:cubicBezTo>
                          <a:pt x="10" y="44"/>
                          <a:pt x="0" y="34"/>
                          <a:pt x="0" y="22"/>
                        </a:cubicBezTo>
                        <a:cubicBezTo>
                          <a:pt x="0" y="10"/>
                          <a:pt x="10" y="0"/>
                          <a:pt x="22" y="0"/>
                        </a:cubicBezTo>
                        <a:cubicBezTo>
                          <a:pt x="34" y="0"/>
                          <a:pt x="44" y="10"/>
                          <a:pt x="44" y="22"/>
                        </a:cubicBezTo>
                        <a:cubicBezTo>
                          <a:pt x="44" y="34"/>
                          <a:pt x="34" y="44"/>
                          <a:pt x="22" y="44"/>
                        </a:cubicBezTo>
                        <a:close/>
                        <a:moveTo>
                          <a:pt x="22" y="3"/>
                        </a:moveTo>
                        <a:cubicBezTo>
                          <a:pt x="11" y="3"/>
                          <a:pt x="3" y="12"/>
                          <a:pt x="3" y="22"/>
                        </a:cubicBezTo>
                        <a:cubicBezTo>
                          <a:pt x="3" y="33"/>
                          <a:pt x="11" y="41"/>
                          <a:pt x="22" y="41"/>
                        </a:cubicBezTo>
                        <a:cubicBezTo>
                          <a:pt x="32" y="41"/>
                          <a:pt x="41" y="33"/>
                          <a:pt x="41" y="22"/>
                        </a:cubicBezTo>
                        <a:cubicBezTo>
                          <a:pt x="41" y="12"/>
                          <a:pt x="32" y="3"/>
                          <a:pt x="22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57" name="i$lïḍè"/>
                  <p:cNvSpPr/>
                  <p:nvPr/>
                </p:nvSpPr>
                <p:spPr bwMode="auto">
                  <a:xfrm>
                    <a:off x="5125442" y="3783394"/>
                    <a:ext cx="325243" cy="169760"/>
                  </a:xfrm>
                  <a:custGeom>
                    <a:avLst/>
                    <a:gdLst>
                      <a:gd name="T0" fmla="*/ 86 w 86"/>
                      <a:gd name="T1" fmla="*/ 45 h 45"/>
                      <a:gd name="T2" fmla="*/ 0 w 86"/>
                      <a:gd name="T3" fmla="*/ 45 h 45"/>
                      <a:gd name="T4" fmla="*/ 0 w 86"/>
                      <a:gd name="T5" fmla="*/ 44 h 45"/>
                      <a:gd name="T6" fmla="*/ 43 w 86"/>
                      <a:gd name="T7" fmla="*/ 0 h 45"/>
                      <a:gd name="T8" fmla="*/ 86 w 86"/>
                      <a:gd name="T9" fmla="*/ 44 h 45"/>
                      <a:gd name="T10" fmla="*/ 86 w 86"/>
                      <a:gd name="T11" fmla="*/ 45 h 45"/>
                      <a:gd name="T12" fmla="*/ 3 w 86"/>
                      <a:gd name="T13" fmla="*/ 42 h 45"/>
                      <a:gd name="T14" fmla="*/ 83 w 86"/>
                      <a:gd name="T15" fmla="*/ 42 h 45"/>
                      <a:gd name="T16" fmla="*/ 43 w 86"/>
                      <a:gd name="T17" fmla="*/ 3 h 45"/>
                      <a:gd name="T18" fmla="*/ 3 w 86"/>
                      <a:gd name="T19" fmla="*/ 42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6" h="45">
                        <a:moveTo>
                          <a:pt x="86" y="45"/>
                        </a:moveTo>
                        <a:cubicBezTo>
                          <a:pt x="0" y="45"/>
                          <a:pt x="0" y="45"/>
                          <a:pt x="0" y="45"/>
                        </a:cubicBezTo>
                        <a:cubicBezTo>
                          <a:pt x="0" y="44"/>
                          <a:pt x="0" y="44"/>
                          <a:pt x="0" y="44"/>
                        </a:cubicBezTo>
                        <a:cubicBezTo>
                          <a:pt x="0" y="20"/>
                          <a:pt x="19" y="0"/>
                          <a:pt x="43" y="0"/>
                        </a:cubicBezTo>
                        <a:cubicBezTo>
                          <a:pt x="67" y="0"/>
                          <a:pt x="86" y="20"/>
                          <a:pt x="86" y="44"/>
                        </a:cubicBezTo>
                        <a:lnTo>
                          <a:pt x="86" y="45"/>
                        </a:lnTo>
                        <a:close/>
                        <a:moveTo>
                          <a:pt x="3" y="42"/>
                        </a:moveTo>
                        <a:cubicBezTo>
                          <a:pt x="83" y="42"/>
                          <a:pt x="83" y="42"/>
                          <a:pt x="83" y="42"/>
                        </a:cubicBezTo>
                        <a:cubicBezTo>
                          <a:pt x="82" y="21"/>
                          <a:pt x="64" y="3"/>
                          <a:pt x="43" y="3"/>
                        </a:cubicBezTo>
                        <a:cubicBezTo>
                          <a:pt x="21" y="3"/>
                          <a:pt x="4" y="21"/>
                          <a:pt x="3" y="4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58" name="ïslïḍè"/>
                  <p:cNvSpPr/>
                  <p:nvPr/>
                </p:nvSpPr>
                <p:spPr bwMode="auto">
                  <a:xfrm>
                    <a:off x="5250779" y="3791327"/>
                    <a:ext cx="71395" cy="49182"/>
                  </a:xfrm>
                  <a:custGeom>
                    <a:avLst/>
                    <a:gdLst>
                      <a:gd name="T0" fmla="*/ 10 w 19"/>
                      <a:gd name="T1" fmla="*/ 13 h 13"/>
                      <a:gd name="T2" fmla="*/ 0 w 19"/>
                      <a:gd name="T3" fmla="*/ 1 h 13"/>
                      <a:gd name="T4" fmla="*/ 3 w 19"/>
                      <a:gd name="T5" fmla="*/ 0 h 13"/>
                      <a:gd name="T6" fmla="*/ 10 w 19"/>
                      <a:gd name="T7" fmla="*/ 10 h 13"/>
                      <a:gd name="T8" fmla="*/ 16 w 19"/>
                      <a:gd name="T9" fmla="*/ 0 h 13"/>
                      <a:gd name="T10" fmla="*/ 19 w 19"/>
                      <a:gd name="T11" fmla="*/ 1 h 13"/>
                      <a:gd name="T12" fmla="*/ 10 w 19"/>
                      <a:gd name="T13" fmla="*/ 13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9" h="13">
                        <a:moveTo>
                          <a:pt x="10" y="13"/>
                        </a:moveTo>
                        <a:cubicBezTo>
                          <a:pt x="4" y="13"/>
                          <a:pt x="1" y="3"/>
                          <a:pt x="0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4" y="4"/>
                          <a:pt x="7" y="10"/>
                          <a:pt x="10" y="10"/>
                        </a:cubicBezTo>
                        <a:cubicBezTo>
                          <a:pt x="12" y="10"/>
                          <a:pt x="15" y="4"/>
                          <a:pt x="16" y="0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19" y="3"/>
                          <a:pt x="15" y="13"/>
                          <a:pt x="10" y="1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59" name="išḻíde"/>
                  <p:cNvSpPr/>
                  <p:nvPr/>
                </p:nvSpPr>
                <p:spPr bwMode="auto">
                  <a:xfrm>
                    <a:off x="5250779" y="3829405"/>
                    <a:ext cx="79327" cy="123751"/>
                  </a:xfrm>
                  <a:custGeom>
                    <a:avLst/>
                    <a:gdLst>
                      <a:gd name="T0" fmla="*/ 21 w 21"/>
                      <a:gd name="T1" fmla="*/ 33 h 33"/>
                      <a:gd name="T2" fmla="*/ 0 w 21"/>
                      <a:gd name="T3" fmla="*/ 33 h 33"/>
                      <a:gd name="T4" fmla="*/ 0 w 21"/>
                      <a:gd name="T5" fmla="*/ 32 h 33"/>
                      <a:gd name="T6" fmla="*/ 10 w 21"/>
                      <a:gd name="T7" fmla="*/ 0 h 33"/>
                      <a:gd name="T8" fmla="*/ 21 w 21"/>
                      <a:gd name="T9" fmla="*/ 32 h 33"/>
                      <a:gd name="T10" fmla="*/ 21 w 21"/>
                      <a:gd name="T11" fmla="*/ 33 h 33"/>
                      <a:gd name="T12" fmla="*/ 3 w 21"/>
                      <a:gd name="T13" fmla="*/ 30 h 33"/>
                      <a:gd name="T14" fmla="*/ 17 w 21"/>
                      <a:gd name="T15" fmla="*/ 30 h 33"/>
                      <a:gd name="T16" fmla="*/ 10 w 21"/>
                      <a:gd name="T17" fmla="*/ 3 h 33"/>
                      <a:gd name="T18" fmla="*/ 3 w 21"/>
                      <a:gd name="T19" fmla="*/ 30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1" h="33">
                        <a:moveTo>
                          <a:pt x="21" y="33"/>
                        </a:move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0" y="32"/>
                          <a:pt x="0" y="32"/>
                          <a:pt x="0" y="32"/>
                        </a:cubicBezTo>
                        <a:cubicBezTo>
                          <a:pt x="1" y="22"/>
                          <a:pt x="3" y="0"/>
                          <a:pt x="10" y="0"/>
                        </a:cubicBezTo>
                        <a:cubicBezTo>
                          <a:pt x="17" y="0"/>
                          <a:pt x="20" y="22"/>
                          <a:pt x="21" y="32"/>
                        </a:cubicBezTo>
                        <a:lnTo>
                          <a:pt x="21" y="33"/>
                        </a:lnTo>
                        <a:close/>
                        <a:moveTo>
                          <a:pt x="3" y="30"/>
                        </a:moveTo>
                        <a:cubicBezTo>
                          <a:pt x="17" y="30"/>
                          <a:pt x="17" y="30"/>
                          <a:pt x="17" y="30"/>
                        </a:cubicBezTo>
                        <a:cubicBezTo>
                          <a:pt x="16" y="15"/>
                          <a:pt x="12" y="3"/>
                          <a:pt x="10" y="3"/>
                        </a:cubicBezTo>
                        <a:cubicBezTo>
                          <a:pt x="7" y="3"/>
                          <a:pt x="4" y="15"/>
                          <a:pt x="3" y="3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52" name="íšļidé"/>
                <p:cNvGrpSpPr/>
                <p:nvPr/>
              </p:nvGrpSpPr>
              <p:grpSpPr>
                <a:xfrm>
                  <a:off x="1682532" y="3174341"/>
                  <a:ext cx="214184" cy="315721"/>
                  <a:chOff x="5303135" y="5279509"/>
                  <a:chExt cx="214184" cy="315721"/>
                </a:xfrm>
              </p:grpSpPr>
              <p:sp>
                <p:nvSpPr>
                  <p:cNvPr id="53" name="îṩlîḍé"/>
                  <p:cNvSpPr/>
                  <p:nvPr/>
                </p:nvSpPr>
                <p:spPr bwMode="auto">
                  <a:xfrm>
                    <a:off x="5303135" y="5323932"/>
                    <a:ext cx="214184" cy="236395"/>
                  </a:xfrm>
                  <a:custGeom>
                    <a:avLst/>
                    <a:gdLst>
                      <a:gd name="T0" fmla="*/ 34 w 57"/>
                      <a:gd name="T1" fmla="*/ 63 h 63"/>
                      <a:gd name="T2" fmla="*/ 5 w 57"/>
                      <a:gd name="T3" fmla="*/ 54 h 63"/>
                      <a:gd name="T4" fmla="*/ 5 w 57"/>
                      <a:gd name="T5" fmla="*/ 54 h 63"/>
                      <a:gd name="T6" fmla="*/ 7 w 57"/>
                      <a:gd name="T7" fmla="*/ 45 h 63"/>
                      <a:gd name="T8" fmla="*/ 9 w 57"/>
                      <a:gd name="T9" fmla="*/ 44 h 63"/>
                      <a:gd name="T10" fmla="*/ 12 w 57"/>
                      <a:gd name="T11" fmla="*/ 44 h 63"/>
                      <a:gd name="T12" fmla="*/ 22 w 57"/>
                      <a:gd name="T13" fmla="*/ 44 h 63"/>
                      <a:gd name="T14" fmla="*/ 32 w 57"/>
                      <a:gd name="T15" fmla="*/ 43 h 63"/>
                      <a:gd name="T16" fmla="*/ 24 w 57"/>
                      <a:gd name="T17" fmla="*/ 40 h 63"/>
                      <a:gd name="T18" fmla="*/ 16 w 57"/>
                      <a:gd name="T19" fmla="*/ 38 h 63"/>
                      <a:gd name="T20" fmla="*/ 0 w 57"/>
                      <a:gd name="T21" fmla="*/ 18 h 63"/>
                      <a:gd name="T22" fmla="*/ 22 w 57"/>
                      <a:gd name="T23" fmla="*/ 0 h 63"/>
                      <a:gd name="T24" fmla="*/ 50 w 57"/>
                      <a:gd name="T25" fmla="*/ 9 h 63"/>
                      <a:gd name="T26" fmla="*/ 50 w 57"/>
                      <a:gd name="T27" fmla="*/ 10 h 63"/>
                      <a:gd name="T28" fmla="*/ 50 w 57"/>
                      <a:gd name="T29" fmla="*/ 23 h 63"/>
                      <a:gd name="T30" fmla="*/ 47 w 57"/>
                      <a:gd name="T31" fmla="*/ 23 h 63"/>
                      <a:gd name="T32" fmla="*/ 47 w 57"/>
                      <a:gd name="T33" fmla="*/ 23 h 63"/>
                      <a:gd name="T34" fmla="*/ 27 w 57"/>
                      <a:gd name="T35" fmla="*/ 16 h 63"/>
                      <a:gd name="T36" fmla="*/ 24 w 57"/>
                      <a:gd name="T37" fmla="*/ 19 h 63"/>
                      <a:gd name="T38" fmla="*/ 33 w 57"/>
                      <a:gd name="T39" fmla="*/ 23 h 63"/>
                      <a:gd name="T40" fmla="*/ 38 w 57"/>
                      <a:gd name="T41" fmla="*/ 24 h 63"/>
                      <a:gd name="T42" fmla="*/ 57 w 57"/>
                      <a:gd name="T43" fmla="*/ 44 h 63"/>
                      <a:gd name="T44" fmla="*/ 34 w 57"/>
                      <a:gd name="T45" fmla="*/ 63 h 63"/>
                      <a:gd name="T46" fmla="*/ 8 w 57"/>
                      <a:gd name="T47" fmla="*/ 53 h 63"/>
                      <a:gd name="T48" fmla="*/ 34 w 57"/>
                      <a:gd name="T49" fmla="*/ 60 h 63"/>
                      <a:gd name="T50" fmla="*/ 54 w 57"/>
                      <a:gd name="T51" fmla="*/ 44 h 63"/>
                      <a:gd name="T52" fmla="*/ 37 w 57"/>
                      <a:gd name="T53" fmla="*/ 27 h 63"/>
                      <a:gd name="T54" fmla="*/ 32 w 57"/>
                      <a:gd name="T55" fmla="*/ 26 h 63"/>
                      <a:gd name="T56" fmla="*/ 21 w 57"/>
                      <a:gd name="T57" fmla="*/ 19 h 63"/>
                      <a:gd name="T58" fmla="*/ 27 w 57"/>
                      <a:gd name="T59" fmla="*/ 13 h 63"/>
                      <a:gd name="T60" fmla="*/ 47 w 57"/>
                      <a:gd name="T61" fmla="*/ 19 h 63"/>
                      <a:gd name="T62" fmla="*/ 47 w 57"/>
                      <a:gd name="T63" fmla="*/ 10 h 63"/>
                      <a:gd name="T64" fmla="*/ 22 w 57"/>
                      <a:gd name="T65" fmla="*/ 3 h 63"/>
                      <a:gd name="T66" fmla="*/ 3 w 57"/>
                      <a:gd name="T67" fmla="*/ 18 h 63"/>
                      <a:gd name="T68" fmla="*/ 17 w 57"/>
                      <a:gd name="T69" fmla="*/ 35 h 63"/>
                      <a:gd name="T70" fmla="*/ 25 w 57"/>
                      <a:gd name="T71" fmla="*/ 37 h 63"/>
                      <a:gd name="T72" fmla="*/ 35 w 57"/>
                      <a:gd name="T73" fmla="*/ 43 h 63"/>
                      <a:gd name="T74" fmla="*/ 22 w 57"/>
                      <a:gd name="T75" fmla="*/ 47 h 63"/>
                      <a:gd name="T76" fmla="*/ 11 w 57"/>
                      <a:gd name="T77" fmla="*/ 47 h 63"/>
                      <a:gd name="T78" fmla="*/ 9 w 57"/>
                      <a:gd name="T79" fmla="*/ 47 h 63"/>
                      <a:gd name="T80" fmla="*/ 8 w 57"/>
                      <a:gd name="T81" fmla="*/ 53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57" h="63">
                        <a:moveTo>
                          <a:pt x="34" y="63"/>
                        </a:moveTo>
                        <a:cubicBezTo>
                          <a:pt x="26" y="63"/>
                          <a:pt x="9" y="59"/>
                          <a:pt x="5" y="54"/>
                        </a:cubicBezTo>
                        <a:cubicBezTo>
                          <a:pt x="5" y="54"/>
                          <a:pt x="5" y="54"/>
                          <a:pt x="5" y="54"/>
                        </a:cubicBezTo>
                        <a:cubicBezTo>
                          <a:pt x="5" y="52"/>
                          <a:pt x="5" y="47"/>
                          <a:pt x="7" y="45"/>
                        </a:cubicBezTo>
                        <a:cubicBezTo>
                          <a:pt x="7" y="44"/>
                          <a:pt x="8" y="44"/>
                          <a:pt x="9" y="44"/>
                        </a:cubicBezTo>
                        <a:cubicBezTo>
                          <a:pt x="10" y="44"/>
                          <a:pt x="10" y="44"/>
                          <a:pt x="12" y="44"/>
                        </a:cubicBezTo>
                        <a:cubicBezTo>
                          <a:pt x="14" y="44"/>
                          <a:pt x="18" y="44"/>
                          <a:pt x="22" y="44"/>
                        </a:cubicBezTo>
                        <a:cubicBezTo>
                          <a:pt x="29" y="44"/>
                          <a:pt x="31" y="43"/>
                          <a:pt x="32" y="43"/>
                        </a:cubicBezTo>
                        <a:cubicBezTo>
                          <a:pt x="31" y="42"/>
                          <a:pt x="27" y="41"/>
                          <a:pt x="24" y="40"/>
                        </a:cubicBezTo>
                        <a:cubicBezTo>
                          <a:pt x="22" y="39"/>
                          <a:pt x="19" y="39"/>
                          <a:pt x="16" y="38"/>
                        </a:cubicBezTo>
                        <a:cubicBezTo>
                          <a:pt x="5" y="34"/>
                          <a:pt x="0" y="27"/>
                          <a:pt x="0" y="18"/>
                        </a:cubicBezTo>
                        <a:cubicBezTo>
                          <a:pt x="0" y="5"/>
                          <a:pt x="13" y="0"/>
                          <a:pt x="22" y="0"/>
                        </a:cubicBezTo>
                        <a:cubicBezTo>
                          <a:pt x="29" y="0"/>
                          <a:pt x="47" y="3"/>
                          <a:pt x="50" y="9"/>
                        </a:cubicBezTo>
                        <a:cubicBezTo>
                          <a:pt x="50" y="10"/>
                          <a:pt x="50" y="10"/>
                          <a:pt x="50" y="10"/>
                        </a:cubicBezTo>
                        <a:cubicBezTo>
                          <a:pt x="50" y="23"/>
                          <a:pt x="50" y="23"/>
                          <a:pt x="50" y="23"/>
                        </a:cubicBezTo>
                        <a:cubicBezTo>
                          <a:pt x="47" y="23"/>
                          <a:pt x="47" y="23"/>
                          <a:pt x="47" y="23"/>
                        </a:cubicBezTo>
                        <a:cubicBezTo>
                          <a:pt x="47" y="23"/>
                          <a:pt x="47" y="23"/>
                          <a:pt x="47" y="23"/>
                        </a:cubicBezTo>
                        <a:cubicBezTo>
                          <a:pt x="47" y="20"/>
                          <a:pt x="34" y="16"/>
                          <a:pt x="27" y="16"/>
                        </a:cubicBezTo>
                        <a:cubicBezTo>
                          <a:pt x="26" y="16"/>
                          <a:pt x="24" y="16"/>
                          <a:pt x="24" y="19"/>
                        </a:cubicBezTo>
                        <a:cubicBezTo>
                          <a:pt x="24" y="20"/>
                          <a:pt x="29" y="22"/>
                          <a:pt x="33" y="23"/>
                        </a:cubicBezTo>
                        <a:cubicBezTo>
                          <a:pt x="35" y="23"/>
                          <a:pt x="36" y="24"/>
                          <a:pt x="38" y="24"/>
                        </a:cubicBezTo>
                        <a:cubicBezTo>
                          <a:pt x="46" y="27"/>
                          <a:pt x="57" y="31"/>
                          <a:pt x="57" y="44"/>
                        </a:cubicBezTo>
                        <a:cubicBezTo>
                          <a:pt x="57" y="57"/>
                          <a:pt x="45" y="63"/>
                          <a:pt x="34" y="63"/>
                        </a:cubicBezTo>
                        <a:close/>
                        <a:moveTo>
                          <a:pt x="8" y="53"/>
                        </a:moveTo>
                        <a:cubicBezTo>
                          <a:pt x="11" y="56"/>
                          <a:pt x="26" y="60"/>
                          <a:pt x="34" y="60"/>
                        </a:cubicBezTo>
                        <a:cubicBezTo>
                          <a:pt x="44" y="60"/>
                          <a:pt x="54" y="55"/>
                          <a:pt x="54" y="44"/>
                        </a:cubicBezTo>
                        <a:cubicBezTo>
                          <a:pt x="54" y="33"/>
                          <a:pt x="45" y="30"/>
                          <a:pt x="37" y="27"/>
                        </a:cubicBezTo>
                        <a:cubicBezTo>
                          <a:pt x="35" y="27"/>
                          <a:pt x="34" y="26"/>
                          <a:pt x="32" y="26"/>
                        </a:cubicBezTo>
                        <a:cubicBezTo>
                          <a:pt x="26" y="24"/>
                          <a:pt x="21" y="22"/>
                          <a:pt x="21" y="19"/>
                        </a:cubicBezTo>
                        <a:cubicBezTo>
                          <a:pt x="21" y="15"/>
                          <a:pt x="24" y="13"/>
                          <a:pt x="27" y="13"/>
                        </a:cubicBezTo>
                        <a:cubicBezTo>
                          <a:pt x="31" y="13"/>
                          <a:pt x="42" y="15"/>
                          <a:pt x="47" y="19"/>
                        </a:cubicBezTo>
                        <a:cubicBezTo>
                          <a:pt x="47" y="10"/>
                          <a:pt x="47" y="10"/>
                          <a:pt x="47" y="10"/>
                        </a:cubicBezTo>
                        <a:cubicBezTo>
                          <a:pt x="45" y="7"/>
                          <a:pt x="30" y="3"/>
                          <a:pt x="22" y="3"/>
                        </a:cubicBezTo>
                        <a:cubicBezTo>
                          <a:pt x="14" y="3"/>
                          <a:pt x="3" y="7"/>
                          <a:pt x="3" y="18"/>
                        </a:cubicBezTo>
                        <a:cubicBezTo>
                          <a:pt x="3" y="26"/>
                          <a:pt x="7" y="32"/>
                          <a:pt x="17" y="35"/>
                        </a:cubicBezTo>
                        <a:cubicBezTo>
                          <a:pt x="20" y="36"/>
                          <a:pt x="23" y="37"/>
                          <a:pt x="25" y="37"/>
                        </a:cubicBezTo>
                        <a:cubicBezTo>
                          <a:pt x="31" y="39"/>
                          <a:pt x="35" y="40"/>
                          <a:pt x="35" y="43"/>
                        </a:cubicBezTo>
                        <a:cubicBezTo>
                          <a:pt x="35" y="46"/>
                          <a:pt x="32" y="47"/>
                          <a:pt x="22" y="47"/>
                        </a:cubicBezTo>
                        <a:cubicBezTo>
                          <a:pt x="18" y="47"/>
                          <a:pt x="14" y="47"/>
                          <a:pt x="11" y="47"/>
                        </a:cubicBezTo>
                        <a:cubicBezTo>
                          <a:pt x="10" y="47"/>
                          <a:pt x="10" y="47"/>
                          <a:pt x="9" y="47"/>
                        </a:cubicBezTo>
                        <a:cubicBezTo>
                          <a:pt x="8" y="48"/>
                          <a:pt x="8" y="51"/>
                          <a:pt x="8" y="5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54" name="íṣlîḋé"/>
                  <p:cNvSpPr/>
                  <p:nvPr/>
                </p:nvSpPr>
                <p:spPr bwMode="auto">
                  <a:xfrm>
                    <a:off x="5371357" y="5279509"/>
                    <a:ext cx="82500" cy="60288"/>
                  </a:xfrm>
                  <a:custGeom>
                    <a:avLst/>
                    <a:gdLst>
                      <a:gd name="T0" fmla="*/ 45 w 52"/>
                      <a:gd name="T1" fmla="*/ 38 h 38"/>
                      <a:gd name="T2" fmla="*/ 38 w 52"/>
                      <a:gd name="T3" fmla="*/ 35 h 38"/>
                      <a:gd name="T4" fmla="*/ 42 w 52"/>
                      <a:gd name="T5" fmla="*/ 14 h 38"/>
                      <a:gd name="T6" fmla="*/ 7 w 52"/>
                      <a:gd name="T7" fmla="*/ 9 h 38"/>
                      <a:gd name="T8" fmla="*/ 12 w 52"/>
                      <a:gd name="T9" fmla="*/ 31 h 38"/>
                      <a:gd name="T10" fmla="*/ 4 w 52"/>
                      <a:gd name="T11" fmla="*/ 31 h 38"/>
                      <a:gd name="T12" fmla="*/ 0 w 52"/>
                      <a:gd name="T13" fmla="*/ 0 h 38"/>
                      <a:gd name="T14" fmla="*/ 52 w 52"/>
                      <a:gd name="T15" fmla="*/ 9 h 38"/>
                      <a:gd name="T16" fmla="*/ 45 w 52"/>
                      <a:gd name="T17" fmla="*/ 38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2" h="38">
                        <a:moveTo>
                          <a:pt x="45" y="38"/>
                        </a:moveTo>
                        <a:lnTo>
                          <a:pt x="38" y="35"/>
                        </a:lnTo>
                        <a:lnTo>
                          <a:pt x="42" y="14"/>
                        </a:lnTo>
                        <a:lnTo>
                          <a:pt x="7" y="9"/>
                        </a:lnTo>
                        <a:lnTo>
                          <a:pt x="12" y="31"/>
                        </a:lnTo>
                        <a:lnTo>
                          <a:pt x="4" y="31"/>
                        </a:lnTo>
                        <a:lnTo>
                          <a:pt x="0" y="0"/>
                        </a:lnTo>
                        <a:lnTo>
                          <a:pt x="52" y="9"/>
                        </a:lnTo>
                        <a:lnTo>
                          <a:pt x="45" y="38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55" name="iṣļîḋê"/>
                  <p:cNvSpPr/>
                  <p:nvPr/>
                </p:nvSpPr>
                <p:spPr bwMode="auto">
                  <a:xfrm>
                    <a:off x="5377703" y="5549221"/>
                    <a:ext cx="84087" cy="46009"/>
                  </a:xfrm>
                  <a:custGeom>
                    <a:avLst/>
                    <a:gdLst>
                      <a:gd name="T0" fmla="*/ 53 w 53"/>
                      <a:gd name="T1" fmla="*/ 29 h 29"/>
                      <a:gd name="T2" fmla="*/ 0 w 53"/>
                      <a:gd name="T3" fmla="*/ 29 h 29"/>
                      <a:gd name="T4" fmla="*/ 0 w 53"/>
                      <a:gd name="T5" fmla="*/ 0 h 29"/>
                      <a:gd name="T6" fmla="*/ 8 w 53"/>
                      <a:gd name="T7" fmla="*/ 0 h 29"/>
                      <a:gd name="T8" fmla="*/ 8 w 53"/>
                      <a:gd name="T9" fmla="*/ 22 h 29"/>
                      <a:gd name="T10" fmla="*/ 43 w 53"/>
                      <a:gd name="T11" fmla="*/ 22 h 29"/>
                      <a:gd name="T12" fmla="*/ 38 w 53"/>
                      <a:gd name="T13" fmla="*/ 5 h 29"/>
                      <a:gd name="T14" fmla="*/ 46 w 53"/>
                      <a:gd name="T15" fmla="*/ 3 h 29"/>
                      <a:gd name="T16" fmla="*/ 53 w 53"/>
                      <a:gd name="T17" fmla="*/ 29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3" h="29">
                        <a:moveTo>
                          <a:pt x="53" y="29"/>
                        </a:moveTo>
                        <a:lnTo>
                          <a:pt x="0" y="29"/>
                        </a:lnTo>
                        <a:lnTo>
                          <a:pt x="0" y="0"/>
                        </a:lnTo>
                        <a:lnTo>
                          <a:pt x="8" y="0"/>
                        </a:lnTo>
                        <a:lnTo>
                          <a:pt x="8" y="22"/>
                        </a:lnTo>
                        <a:lnTo>
                          <a:pt x="43" y="22"/>
                        </a:lnTo>
                        <a:lnTo>
                          <a:pt x="38" y="5"/>
                        </a:lnTo>
                        <a:lnTo>
                          <a:pt x="46" y="3"/>
                        </a:lnTo>
                        <a:lnTo>
                          <a:pt x="53" y="2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</p:grpSp>
          <p:grpSp>
            <p:nvGrpSpPr>
              <p:cNvPr id="29" name="iṡ1ide"/>
              <p:cNvGrpSpPr/>
              <p:nvPr/>
            </p:nvGrpSpPr>
            <p:grpSpPr>
              <a:xfrm>
                <a:off x="1811797" y="1791124"/>
                <a:ext cx="2339288" cy="3761336"/>
                <a:chOff x="8253415" y="755650"/>
                <a:chExt cx="1125538" cy="1809750"/>
              </a:xfrm>
            </p:grpSpPr>
            <p:sp>
              <p:nvSpPr>
                <p:cNvPr id="30" name="ï$lîďê"/>
                <p:cNvSpPr/>
                <p:nvPr/>
              </p:nvSpPr>
              <p:spPr bwMode="auto">
                <a:xfrm>
                  <a:off x="8253415" y="755650"/>
                  <a:ext cx="1125538" cy="1350963"/>
                </a:xfrm>
                <a:custGeom>
                  <a:avLst/>
                  <a:gdLst>
                    <a:gd name="T0" fmla="*/ 212 w 423"/>
                    <a:gd name="T1" fmla="*/ 0 h 508"/>
                    <a:gd name="T2" fmla="*/ 0 w 423"/>
                    <a:gd name="T3" fmla="*/ 212 h 508"/>
                    <a:gd name="T4" fmla="*/ 58 w 423"/>
                    <a:gd name="T5" fmla="*/ 360 h 508"/>
                    <a:gd name="T6" fmla="*/ 122 w 423"/>
                    <a:gd name="T7" fmla="*/ 508 h 508"/>
                    <a:gd name="T8" fmla="*/ 212 w 423"/>
                    <a:gd name="T9" fmla="*/ 508 h 508"/>
                    <a:gd name="T10" fmla="*/ 302 w 423"/>
                    <a:gd name="T11" fmla="*/ 508 h 508"/>
                    <a:gd name="T12" fmla="*/ 366 w 423"/>
                    <a:gd name="T13" fmla="*/ 360 h 508"/>
                    <a:gd name="T14" fmla="*/ 423 w 423"/>
                    <a:gd name="T15" fmla="*/ 213 h 508"/>
                    <a:gd name="T16" fmla="*/ 212 w 423"/>
                    <a:gd name="T17" fmla="*/ 0 h 5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3" h="508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268"/>
                        <a:pt x="29" y="316"/>
                        <a:pt x="58" y="360"/>
                      </a:cubicBezTo>
                      <a:cubicBezTo>
                        <a:pt x="122" y="456"/>
                        <a:pt x="85" y="508"/>
                        <a:pt x="122" y="508"/>
                      </a:cubicBezTo>
                      <a:cubicBezTo>
                        <a:pt x="212" y="508"/>
                        <a:pt x="212" y="508"/>
                        <a:pt x="212" y="508"/>
                      </a:cubicBezTo>
                      <a:cubicBezTo>
                        <a:pt x="302" y="508"/>
                        <a:pt x="302" y="508"/>
                        <a:pt x="302" y="508"/>
                      </a:cubicBezTo>
                      <a:cubicBezTo>
                        <a:pt x="339" y="508"/>
                        <a:pt x="302" y="456"/>
                        <a:pt x="366" y="360"/>
                      </a:cubicBezTo>
                      <a:cubicBezTo>
                        <a:pt x="395" y="316"/>
                        <a:pt x="423" y="269"/>
                        <a:pt x="423" y="213"/>
                      </a:cubicBezTo>
                      <a:cubicBezTo>
                        <a:pt x="423" y="97"/>
                        <a:pt x="329" y="0"/>
                        <a:pt x="212" y="0"/>
                      </a:cubicBezTo>
                      <a:close/>
                    </a:path>
                  </a:pathLst>
                </a:custGeom>
                <a:solidFill>
                  <a:srgbClr val="FCC9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1" name="ïṩliḓe"/>
                <p:cNvSpPr/>
                <p:nvPr/>
              </p:nvSpPr>
              <p:spPr bwMode="auto">
                <a:xfrm>
                  <a:off x="8494715" y="949325"/>
                  <a:ext cx="884238" cy="1157288"/>
                </a:xfrm>
                <a:custGeom>
                  <a:avLst/>
                  <a:gdLst>
                    <a:gd name="T0" fmla="*/ 279 w 332"/>
                    <a:gd name="T1" fmla="*/ 0 h 435"/>
                    <a:gd name="T2" fmla="*/ 279 w 332"/>
                    <a:gd name="T3" fmla="*/ 9 h 435"/>
                    <a:gd name="T4" fmla="*/ 0 w 332"/>
                    <a:gd name="T5" fmla="*/ 355 h 435"/>
                    <a:gd name="T6" fmla="*/ 31 w 332"/>
                    <a:gd name="T7" fmla="*/ 435 h 435"/>
                    <a:gd name="T8" fmla="*/ 121 w 332"/>
                    <a:gd name="T9" fmla="*/ 435 h 435"/>
                    <a:gd name="T10" fmla="*/ 211 w 332"/>
                    <a:gd name="T11" fmla="*/ 435 h 435"/>
                    <a:gd name="T12" fmla="*/ 275 w 332"/>
                    <a:gd name="T13" fmla="*/ 287 h 435"/>
                    <a:gd name="T14" fmla="*/ 332 w 332"/>
                    <a:gd name="T15" fmla="*/ 140 h 435"/>
                    <a:gd name="T16" fmla="*/ 279 w 332"/>
                    <a:gd name="T17" fmla="*/ 0 h 4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2" h="435">
                      <a:moveTo>
                        <a:pt x="279" y="0"/>
                      </a:moveTo>
                      <a:cubicBezTo>
                        <a:pt x="279" y="3"/>
                        <a:pt x="279" y="6"/>
                        <a:pt x="279" y="9"/>
                      </a:cubicBezTo>
                      <a:cubicBezTo>
                        <a:pt x="279" y="179"/>
                        <a:pt x="160" y="321"/>
                        <a:pt x="0" y="355"/>
                      </a:cubicBezTo>
                      <a:cubicBezTo>
                        <a:pt x="16" y="407"/>
                        <a:pt x="5" y="435"/>
                        <a:pt x="31" y="435"/>
                      </a:cubicBezTo>
                      <a:cubicBezTo>
                        <a:pt x="121" y="435"/>
                        <a:pt x="121" y="435"/>
                        <a:pt x="121" y="435"/>
                      </a:cubicBezTo>
                      <a:cubicBezTo>
                        <a:pt x="211" y="435"/>
                        <a:pt x="211" y="435"/>
                        <a:pt x="211" y="435"/>
                      </a:cubicBezTo>
                      <a:cubicBezTo>
                        <a:pt x="248" y="435"/>
                        <a:pt x="211" y="383"/>
                        <a:pt x="275" y="287"/>
                      </a:cubicBezTo>
                      <a:cubicBezTo>
                        <a:pt x="304" y="243"/>
                        <a:pt x="332" y="196"/>
                        <a:pt x="332" y="140"/>
                      </a:cubicBezTo>
                      <a:cubicBezTo>
                        <a:pt x="332" y="87"/>
                        <a:pt x="312" y="37"/>
                        <a:pt x="279" y="0"/>
                      </a:cubicBezTo>
                      <a:close/>
                    </a:path>
                  </a:pathLst>
                </a:custGeom>
                <a:solidFill>
                  <a:srgbClr val="FBBC4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2" name="îşľïďe"/>
                <p:cNvSpPr/>
                <p:nvPr/>
              </p:nvSpPr>
              <p:spPr bwMode="auto">
                <a:xfrm>
                  <a:off x="8509003" y="1428750"/>
                  <a:ext cx="615950" cy="715963"/>
                </a:xfrm>
                <a:custGeom>
                  <a:avLst/>
                  <a:gdLst>
                    <a:gd name="T0" fmla="*/ 13 w 232"/>
                    <a:gd name="T1" fmla="*/ 38 h 269"/>
                    <a:gd name="T2" fmla="*/ 4 w 232"/>
                    <a:gd name="T3" fmla="*/ 37 h 269"/>
                    <a:gd name="T4" fmla="*/ 3 w 232"/>
                    <a:gd name="T5" fmla="*/ 46 h 269"/>
                    <a:gd name="T6" fmla="*/ 6 w 232"/>
                    <a:gd name="T7" fmla="*/ 51 h 269"/>
                    <a:gd name="T8" fmla="*/ 77 w 232"/>
                    <a:gd name="T9" fmla="*/ 265 h 269"/>
                    <a:gd name="T10" fmla="*/ 83 w 232"/>
                    <a:gd name="T11" fmla="*/ 269 h 269"/>
                    <a:gd name="T12" fmla="*/ 85 w 232"/>
                    <a:gd name="T13" fmla="*/ 269 h 269"/>
                    <a:gd name="T14" fmla="*/ 89 w 232"/>
                    <a:gd name="T15" fmla="*/ 260 h 269"/>
                    <a:gd name="T16" fmla="*/ 24 w 232"/>
                    <a:gd name="T17" fmla="*/ 63 h 269"/>
                    <a:gd name="T18" fmla="*/ 76 w 232"/>
                    <a:gd name="T19" fmla="*/ 69 h 269"/>
                    <a:gd name="T20" fmla="*/ 85 w 232"/>
                    <a:gd name="T21" fmla="*/ 64 h 269"/>
                    <a:gd name="T22" fmla="*/ 113 w 232"/>
                    <a:gd name="T23" fmla="*/ 73 h 269"/>
                    <a:gd name="T24" fmla="*/ 145 w 232"/>
                    <a:gd name="T25" fmla="*/ 62 h 269"/>
                    <a:gd name="T26" fmla="*/ 161 w 232"/>
                    <a:gd name="T27" fmla="*/ 68 h 269"/>
                    <a:gd name="T28" fmla="*/ 210 w 232"/>
                    <a:gd name="T29" fmla="*/ 65 h 269"/>
                    <a:gd name="T30" fmla="*/ 146 w 232"/>
                    <a:gd name="T31" fmla="*/ 260 h 269"/>
                    <a:gd name="T32" fmla="*/ 150 w 232"/>
                    <a:gd name="T33" fmla="*/ 269 h 269"/>
                    <a:gd name="T34" fmla="*/ 152 w 232"/>
                    <a:gd name="T35" fmla="*/ 269 h 269"/>
                    <a:gd name="T36" fmla="*/ 158 w 232"/>
                    <a:gd name="T37" fmla="*/ 265 h 269"/>
                    <a:gd name="T38" fmla="*/ 228 w 232"/>
                    <a:gd name="T39" fmla="*/ 50 h 269"/>
                    <a:gd name="T40" fmla="*/ 230 w 232"/>
                    <a:gd name="T41" fmla="*/ 48 h 269"/>
                    <a:gd name="T42" fmla="*/ 229 w 232"/>
                    <a:gd name="T43" fmla="*/ 39 h 269"/>
                    <a:gd name="T44" fmla="*/ 220 w 232"/>
                    <a:gd name="T45" fmla="*/ 40 h 269"/>
                    <a:gd name="T46" fmla="*/ 165 w 232"/>
                    <a:gd name="T47" fmla="*/ 55 h 269"/>
                    <a:gd name="T48" fmla="*/ 154 w 232"/>
                    <a:gd name="T49" fmla="*/ 52 h 269"/>
                    <a:gd name="T50" fmla="*/ 160 w 232"/>
                    <a:gd name="T51" fmla="*/ 31 h 269"/>
                    <a:gd name="T52" fmla="*/ 146 w 232"/>
                    <a:gd name="T53" fmla="*/ 3 h 269"/>
                    <a:gd name="T54" fmla="*/ 132 w 232"/>
                    <a:gd name="T55" fmla="*/ 3 h 269"/>
                    <a:gd name="T56" fmla="*/ 123 w 232"/>
                    <a:gd name="T57" fmla="*/ 32 h 269"/>
                    <a:gd name="T58" fmla="*/ 134 w 232"/>
                    <a:gd name="T59" fmla="*/ 54 h 269"/>
                    <a:gd name="T60" fmla="*/ 95 w 232"/>
                    <a:gd name="T61" fmla="*/ 55 h 269"/>
                    <a:gd name="T62" fmla="*/ 103 w 232"/>
                    <a:gd name="T63" fmla="*/ 32 h 269"/>
                    <a:gd name="T64" fmla="*/ 92 w 232"/>
                    <a:gd name="T65" fmla="*/ 4 h 269"/>
                    <a:gd name="T66" fmla="*/ 77 w 232"/>
                    <a:gd name="T67" fmla="*/ 4 h 269"/>
                    <a:gd name="T68" fmla="*/ 66 w 232"/>
                    <a:gd name="T69" fmla="*/ 32 h 269"/>
                    <a:gd name="T70" fmla="*/ 75 w 232"/>
                    <a:gd name="T71" fmla="*/ 55 h 269"/>
                    <a:gd name="T72" fmla="*/ 72 w 232"/>
                    <a:gd name="T73" fmla="*/ 56 h 269"/>
                    <a:gd name="T74" fmla="*/ 13 w 232"/>
                    <a:gd name="T75" fmla="*/ 38 h 269"/>
                    <a:gd name="T76" fmla="*/ 140 w 232"/>
                    <a:gd name="T77" fmla="*/ 14 h 269"/>
                    <a:gd name="T78" fmla="*/ 140 w 232"/>
                    <a:gd name="T79" fmla="*/ 14 h 269"/>
                    <a:gd name="T80" fmla="*/ 140 w 232"/>
                    <a:gd name="T81" fmla="*/ 14 h 269"/>
                    <a:gd name="T82" fmla="*/ 147 w 232"/>
                    <a:gd name="T83" fmla="*/ 32 h 269"/>
                    <a:gd name="T84" fmla="*/ 143 w 232"/>
                    <a:gd name="T85" fmla="*/ 45 h 269"/>
                    <a:gd name="T86" fmla="*/ 136 w 232"/>
                    <a:gd name="T87" fmla="*/ 31 h 269"/>
                    <a:gd name="T88" fmla="*/ 140 w 232"/>
                    <a:gd name="T89" fmla="*/ 14 h 269"/>
                    <a:gd name="T90" fmla="*/ 84 w 232"/>
                    <a:gd name="T91" fmla="*/ 15 h 269"/>
                    <a:gd name="T92" fmla="*/ 84 w 232"/>
                    <a:gd name="T93" fmla="*/ 15 h 269"/>
                    <a:gd name="T94" fmla="*/ 85 w 232"/>
                    <a:gd name="T95" fmla="*/ 16 h 269"/>
                    <a:gd name="T96" fmla="*/ 89 w 232"/>
                    <a:gd name="T97" fmla="*/ 31 h 269"/>
                    <a:gd name="T98" fmla="*/ 85 w 232"/>
                    <a:gd name="T99" fmla="*/ 47 h 269"/>
                    <a:gd name="T100" fmla="*/ 79 w 232"/>
                    <a:gd name="T101" fmla="*/ 31 h 269"/>
                    <a:gd name="T102" fmla="*/ 84 w 232"/>
                    <a:gd name="T103" fmla="*/ 15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32" h="269">
                      <a:moveTo>
                        <a:pt x="13" y="38"/>
                      </a:moveTo>
                      <a:cubicBezTo>
                        <a:pt x="11" y="35"/>
                        <a:pt x="6" y="35"/>
                        <a:pt x="4" y="37"/>
                      </a:cubicBezTo>
                      <a:cubicBezTo>
                        <a:pt x="1" y="39"/>
                        <a:pt x="0" y="44"/>
                        <a:pt x="3" y="46"/>
                      </a:cubicBezTo>
                      <a:cubicBezTo>
                        <a:pt x="4" y="48"/>
                        <a:pt x="5" y="49"/>
                        <a:pt x="6" y="51"/>
                      </a:cubicBezTo>
                      <a:cubicBezTo>
                        <a:pt x="77" y="265"/>
                        <a:pt x="77" y="265"/>
                        <a:pt x="77" y="265"/>
                      </a:cubicBezTo>
                      <a:cubicBezTo>
                        <a:pt x="77" y="267"/>
                        <a:pt x="80" y="269"/>
                        <a:pt x="83" y="269"/>
                      </a:cubicBezTo>
                      <a:cubicBezTo>
                        <a:pt x="83" y="269"/>
                        <a:pt x="84" y="269"/>
                        <a:pt x="85" y="269"/>
                      </a:cubicBezTo>
                      <a:cubicBezTo>
                        <a:pt x="88" y="268"/>
                        <a:pt x="90" y="264"/>
                        <a:pt x="89" y="260"/>
                      </a:cubicBezTo>
                      <a:cubicBezTo>
                        <a:pt x="24" y="63"/>
                        <a:pt x="24" y="63"/>
                        <a:pt x="24" y="63"/>
                      </a:cubicBezTo>
                      <a:cubicBezTo>
                        <a:pt x="40" y="70"/>
                        <a:pt x="60" y="74"/>
                        <a:pt x="76" y="69"/>
                      </a:cubicBezTo>
                      <a:cubicBezTo>
                        <a:pt x="79" y="68"/>
                        <a:pt x="82" y="66"/>
                        <a:pt x="85" y="64"/>
                      </a:cubicBezTo>
                      <a:cubicBezTo>
                        <a:pt x="93" y="70"/>
                        <a:pt x="103" y="73"/>
                        <a:pt x="113" y="73"/>
                      </a:cubicBezTo>
                      <a:cubicBezTo>
                        <a:pt x="125" y="73"/>
                        <a:pt x="136" y="69"/>
                        <a:pt x="145" y="62"/>
                      </a:cubicBezTo>
                      <a:cubicBezTo>
                        <a:pt x="150" y="64"/>
                        <a:pt x="155" y="67"/>
                        <a:pt x="161" y="68"/>
                      </a:cubicBezTo>
                      <a:cubicBezTo>
                        <a:pt x="180" y="73"/>
                        <a:pt x="196" y="72"/>
                        <a:pt x="210" y="65"/>
                      </a:cubicBezTo>
                      <a:cubicBezTo>
                        <a:pt x="146" y="260"/>
                        <a:pt x="146" y="260"/>
                        <a:pt x="146" y="260"/>
                      </a:cubicBezTo>
                      <a:cubicBezTo>
                        <a:pt x="144" y="264"/>
                        <a:pt x="146" y="268"/>
                        <a:pt x="150" y="269"/>
                      </a:cubicBezTo>
                      <a:cubicBezTo>
                        <a:pt x="150" y="269"/>
                        <a:pt x="151" y="269"/>
                        <a:pt x="152" y="269"/>
                      </a:cubicBezTo>
                      <a:cubicBezTo>
                        <a:pt x="155" y="269"/>
                        <a:pt x="157" y="267"/>
                        <a:pt x="158" y="265"/>
                      </a:cubicBezTo>
                      <a:cubicBezTo>
                        <a:pt x="228" y="50"/>
                        <a:pt x="228" y="50"/>
                        <a:pt x="228" y="50"/>
                      </a:cubicBezTo>
                      <a:cubicBezTo>
                        <a:pt x="229" y="50"/>
                        <a:pt x="230" y="49"/>
                        <a:pt x="230" y="48"/>
                      </a:cubicBezTo>
                      <a:cubicBezTo>
                        <a:pt x="232" y="45"/>
                        <a:pt x="232" y="41"/>
                        <a:pt x="229" y="39"/>
                      </a:cubicBezTo>
                      <a:cubicBezTo>
                        <a:pt x="226" y="37"/>
                        <a:pt x="222" y="37"/>
                        <a:pt x="220" y="40"/>
                      </a:cubicBezTo>
                      <a:cubicBezTo>
                        <a:pt x="207" y="56"/>
                        <a:pt x="189" y="62"/>
                        <a:pt x="165" y="55"/>
                      </a:cubicBezTo>
                      <a:cubicBezTo>
                        <a:pt x="162" y="55"/>
                        <a:pt x="158" y="54"/>
                        <a:pt x="154" y="52"/>
                      </a:cubicBezTo>
                      <a:cubicBezTo>
                        <a:pt x="158" y="46"/>
                        <a:pt x="160" y="38"/>
                        <a:pt x="160" y="31"/>
                      </a:cubicBezTo>
                      <a:cubicBezTo>
                        <a:pt x="159" y="17"/>
                        <a:pt x="154" y="7"/>
                        <a:pt x="146" y="3"/>
                      </a:cubicBezTo>
                      <a:cubicBezTo>
                        <a:pt x="142" y="0"/>
                        <a:pt x="137" y="0"/>
                        <a:pt x="132" y="3"/>
                      </a:cubicBezTo>
                      <a:cubicBezTo>
                        <a:pt x="125" y="8"/>
                        <a:pt x="122" y="18"/>
                        <a:pt x="123" y="32"/>
                      </a:cubicBezTo>
                      <a:cubicBezTo>
                        <a:pt x="124" y="40"/>
                        <a:pt x="127" y="48"/>
                        <a:pt x="134" y="54"/>
                      </a:cubicBezTo>
                      <a:cubicBezTo>
                        <a:pt x="123" y="61"/>
                        <a:pt x="107" y="61"/>
                        <a:pt x="95" y="55"/>
                      </a:cubicBezTo>
                      <a:cubicBezTo>
                        <a:pt x="99" y="49"/>
                        <a:pt x="102" y="41"/>
                        <a:pt x="103" y="32"/>
                      </a:cubicBezTo>
                      <a:cubicBezTo>
                        <a:pt x="103" y="19"/>
                        <a:pt x="99" y="9"/>
                        <a:pt x="92" y="4"/>
                      </a:cubicBezTo>
                      <a:cubicBezTo>
                        <a:pt x="87" y="1"/>
                        <a:pt x="82" y="1"/>
                        <a:pt x="77" y="4"/>
                      </a:cubicBezTo>
                      <a:cubicBezTo>
                        <a:pt x="70" y="8"/>
                        <a:pt x="65" y="18"/>
                        <a:pt x="66" y="32"/>
                      </a:cubicBezTo>
                      <a:cubicBezTo>
                        <a:pt x="66" y="40"/>
                        <a:pt x="69" y="48"/>
                        <a:pt x="75" y="55"/>
                      </a:cubicBezTo>
                      <a:cubicBezTo>
                        <a:pt x="74" y="56"/>
                        <a:pt x="73" y="56"/>
                        <a:pt x="72" y="56"/>
                      </a:cubicBezTo>
                      <a:cubicBezTo>
                        <a:pt x="52" y="63"/>
                        <a:pt x="23" y="52"/>
                        <a:pt x="13" y="38"/>
                      </a:cubicBezTo>
                      <a:close/>
                      <a:moveTo>
                        <a:pt x="140" y="14"/>
                      </a:moveTo>
                      <a:cubicBezTo>
                        <a:pt x="140" y="14"/>
                        <a:pt x="140" y="14"/>
                        <a:pt x="140" y="14"/>
                      </a:cubicBezTo>
                      <a:cubicBezTo>
                        <a:pt x="140" y="14"/>
                        <a:pt x="140" y="14"/>
                        <a:pt x="140" y="14"/>
                      </a:cubicBezTo>
                      <a:cubicBezTo>
                        <a:pt x="142" y="15"/>
                        <a:pt x="146" y="20"/>
                        <a:pt x="147" y="32"/>
                      </a:cubicBezTo>
                      <a:cubicBezTo>
                        <a:pt x="147" y="36"/>
                        <a:pt x="145" y="41"/>
                        <a:pt x="143" y="45"/>
                      </a:cubicBezTo>
                      <a:cubicBezTo>
                        <a:pt x="139" y="41"/>
                        <a:pt x="137" y="37"/>
                        <a:pt x="136" y="31"/>
                      </a:cubicBezTo>
                      <a:cubicBezTo>
                        <a:pt x="135" y="21"/>
                        <a:pt x="138" y="15"/>
                        <a:pt x="140" y="14"/>
                      </a:cubicBezTo>
                      <a:close/>
                      <a:moveTo>
                        <a:pt x="84" y="15"/>
                      </a:moveTo>
                      <a:cubicBezTo>
                        <a:pt x="84" y="15"/>
                        <a:pt x="84" y="15"/>
                        <a:pt x="84" y="15"/>
                      </a:cubicBezTo>
                      <a:cubicBezTo>
                        <a:pt x="84" y="15"/>
                        <a:pt x="85" y="15"/>
                        <a:pt x="85" y="16"/>
                      </a:cubicBezTo>
                      <a:cubicBezTo>
                        <a:pt x="87" y="17"/>
                        <a:pt x="90" y="21"/>
                        <a:pt x="89" y="31"/>
                      </a:cubicBezTo>
                      <a:cubicBezTo>
                        <a:pt x="89" y="37"/>
                        <a:pt x="88" y="43"/>
                        <a:pt x="85" y="47"/>
                      </a:cubicBezTo>
                      <a:cubicBezTo>
                        <a:pt x="81" y="42"/>
                        <a:pt x="79" y="37"/>
                        <a:pt x="79" y="31"/>
                      </a:cubicBezTo>
                      <a:cubicBezTo>
                        <a:pt x="79" y="21"/>
                        <a:pt x="82" y="16"/>
                        <a:pt x="84" y="15"/>
                      </a:cubicBezTo>
                      <a:close/>
                    </a:path>
                  </a:pathLst>
                </a:custGeom>
                <a:solidFill>
                  <a:srgbClr val="3B596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3" name="îṩḷïḋé"/>
                <p:cNvSpPr/>
                <p:nvPr/>
              </p:nvSpPr>
              <p:spPr bwMode="auto">
                <a:xfrm>
                  <a:off x="8902703" y="1527175"/>
                  <a:ext cx="222250" cy="579438"/>
                </a:xfrm>
                <a:custGeom>
                  <a:avLst/>
                  <a:gdLst>
                    <a:gd name="T0" fmla="*/ 62 w 84"/>
                    <a:gd name="T1" fmla="*/ 28 h 218"/>
                    <a:gd name="T2" fmla="*/ 0 w 84"/>
                    <a:gd name="T3" fmla="*/ 218 h 218"/>
                    <a:gd name="T4" fmla="*/ 13 w 84"/>
                    <a:gd name="T5" fmla="*/ 218 h 218"/>
                    <a:gd name="T6" fmla="*/ 80 w 84"/>
                    <a:gd name="T7" fmla="*/ 13 h 218"/>
                    <a:gd name="T8" fmla="*/ 82 w 84"/>
                    <a:gd name="T9" fmla="*/ 11 h 218"/>
                    <a:gd name="T10" fmla="*/ 81 w 84"/>
                    <a:gd name="T11" fmla="*/ 2 h 218"/>
                    <a:gd name="T12" fmla="*/ 72 w 84"/>
                    <a:gd name="T13" fmla="*/ 3 h 218"/>
                    <a:gd name="T14" fmla="*/ 43 w 84"/>
                    <a:gd name="T15" fmla="*/ 20 h 218"/>
                    <a:gd name="T16" fmla="*/ 31 w 84"/>
                    <a:gd name="T17" fmla="*/ 34 h 218"/>
                    <a:gd name="T18" fmla="*/ 62 w 84"/>
                    <a:gd name="T19" fmla="*/ 28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4" h="218">
                      <a:moveTo>
                        <a:pt x="62" y="28"/>
                      </a:moveTo>
                      <a:cubicBezTo>
                        <a:pt x="0" y="218"/>
                        <a:pt x="0" y="218"/>
                        <a:pt x="0" y="218"/>
                      </a:cubicBezTo>
                      <a:cubicBezTo>
                        <a:pt x="13" y="218"/>
                        <a:pt x="13" y="218"/>
                        <a:pt x="13" y="218"/>
                      </a:cubicBezTo>
                      <a:cubicBezTo>
                        <a:pt x="80" y="13"/>
                        <a:pt x="80" y="13"/>
                        <a:pt x="80" y="13"/>
                      </a:cubicBezTo>
                      <a:cubicBezTo>
                        <a:pt x="81" y="13"/>
                        <a:pt x="82" y="12"/>
                        <a:pt x="82" y="11"/>
                      </a:cubicBezTo>
                      <a:cubicBezTo>
                        <a:pt x="84" y="8"/>
                        <a:pt x="84" y="4"/>
                        <a:pt x="81" y="2"/>
                      </a:cubicBezTo>
                      <a:cubicBezTo>
                        <a:pt x="78" y="0"/>
                        <a:pt x="74" y="0"/>
                        <a:pt x="72" y="3"/>
                      </a:cubicBezTo>
                      <a:cubicBezTo>
                        <a:pt x="64" y="13"/>
                        <a:pt x="55" y="18"/>
                        <a:pt x="43" y="20"/>
                      </a:cubicBezTo>
                      <a:cubicBezTo>
                        <a:pt x="39" y="25"/>
                        <a:pt x="35" y="29"/>
                        <a:pt x="31" y="34"/>
                      </a:cubicBezTo>
                      <a:cubicBezTo>
                        <a:pt x="42" y="34"/>
                        <a:pt x="53" y="33"/>
                        <a:pt x="62" y="28"/>
                      </a:cubicBezTo>
                      <a:close/>
                    </a:path>
                  </a:pathLst>
                </a:custGeom>
                <a:solidFill>
                  <a:srgbClr val="2547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4" name="iṡḷîďê"/>
                <p:cNvSpPr/>
                <p:nvPr/>
              </p:nvSpPr>
              <p:spPr bwMode="auto">
                <a:xfrm>
                  <a:off x="8623303" y="1846263"/>
                  <a:ext cx="115888" cy="260350"/>
                </a:xfrm>
                <a:custGeom>
                  <a:avLst/>
                  <a:gdLst>
                    <a:gd name="T0" fmla="*/ 44 w 44"/>
                    <a:gd name="T1" fmla="*/ 98 h 98"/>
                    <a:gd name="T2" fmla="*/ 12 w 44"/>
                    <a:gd name="T3" fmla="*/ 0 h 98"/>
                    <a:gd name="T4" fmla="*/ 0 w 44"/>
                    <a:gd name="T5" fmla="*/ 5 h 98"/>
                    <a:gd name="T6" fmla="*/ 30 w 44"/>
                    <a:gd name="T7" fmla="*/ 98 h 98"/>
                    <a:gd name="T8" fmla="*/ 44 w 44"/>
                    <a:gd name="T9" fmla="*/ 98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98">
                      <a:moveTo>
                        <a:pt x="44" y="98"/>
                      </a:move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8" y="1"/>
                        <a:pt x="4" y="3"/>
                        <a:pt x="0" y="5"/>
                      </a:cubicBezTo>
                      <a:cubicBezTo>
                        <a:pt x="30" y="98"/>
                        <a:pt x="30" y="98"/>
                        <a:pt x="30" y="98"/>
                      </a:cubicBezTo>
                      <a:lnTo>
                        <a:pt x="44" y="98"/>
                      </a:lnTo>
                      <a:close/>
                    </a:path>
                  </a:pathLst>
                </a:custGeom>
                <a:solidFill>
                  <a:srgbClr val="2547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5" name="îṡḷiḓê"/>
                <p:cNvSpPr/>
                <p:nvPr/>
              </p:nvSpPr>
              <p:spPr bwMode="auto">
                <a:xfrm>
                  <a:off x="8572503" y="2106613"/>
                  <a:ext cx="485775" cy="223838"/>
                </a:xfrm>
                <a:custGeom>
                  <a:avLst/>
                  <a:gdLst>
                    <a:gd name="T0" fmla="*/ 166 w 183"/>
                    <a:gd name="T1" fmla="*/ 0 h 84"/>
                    <a:gd name="T2" fmla="*/ 17 w 183"/>
                    <a:gd name="T3" fmla="*/ 0 h 84"/>
                    <a:gd name="T4" fmla="*/ 2 w 183"/>
                    <a:gd name="T5" fmla="*/ 24 h 84"/>
                    <a:gd name="T6" fmla="*/ 17 w 183"/>
                    <a:gd name="T7" fmla="*/ 49 h 84"/>
                    <a:gd name="T8" fmla="*/ 67 w 183"/>
                    <a:gd name="T9" fmla="*/ 49 h 84"/>
                    <a:gd name="T10" fmla="*/ 13 w 183"/>
                    <a:gd name="T11" fmla="*/ 59 h 84"/>
                    <a:gd name="T12" fmla="*/ 3 w 183"/>
                    <a:gd name="T13" fmla="*/ 75 h 84"/>
                    <a:gd name="T14" fmla="*/ 17 w 183"/>
                    <a:gd name="T15" fmla="*/ 84 h 84"/>
                    <a:gd name="T16" fmla="*/ 22 w 183"/>
                    <a:gd name="T17" fmla="*/ 82 h 84"/>
                    <a:gd name="T18" fmla="*/ 171 w 183"/>
                    <a:gd name="T19" fmla="*/ 33 h 84"/>
                    <a:gd name="T20" fmla="*/ 182 w 183"/>
                    <a:gd name="T21" fmla="*/ 14 h 84"/>
                    <a:gd name="T22" fmla="*/ 166 w 183"/>
                    <a:gd name="T23" fmla="*/ 0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3" h="84">
                      <a:moveTo>
                        <a:pt x="166" y="0"/>
                      </a:move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9" y="0"/>
                        <a:pt x="2" y="16"/>
                        <a:pt x="2" y="24"/>
                      </a:cubicBezTo>
                      <a:cubicBezTo>
                        <a:pt x="2" y="33"/>
                        <a:pt x="9" y="49"/>
                        <a:pt x="17" y="49"/>
                      </a:cubicBezTo>
                      <a:cubicBezTo>
                        <a:pt x="67" y="49"/>
                        <a:pt x="67" y="49"/>
                        <a:pt x="67" y="49"/>
                      </a:cubicBezTo>
                      <a:cubicBezTo>
                        <a:pt x="13" y="59"/>
                        <a:pt x="13" y="59"/>
                        <a:pt x="13" y="59"/>
                      </a:cubicBezTo>
                      <a:cubicBezTo>
                        <a:pt x="4" y="62"/>
                        <a:pt x="0" y="67"/>
                        <a:pt x="3" y="75"/>
                      </a:cubicBezTo>
                      <a:cubicBezTo>
                        <a:pt x="5" y="82"/>
                        <a:pt x="11" y="84"/>
                        <a:pt x="17" y="84"/>
                      </a:cubicBezTo>
                      <a:cubicBezTo>
                        <a:pt x="19" y="84"/>
                        <a:pt x="21" y="83"/>
                        <a:pt x="22" y="82"/>
                      </a:cubicBezTo>
                      <a:cubicBezTo>
                        <a:pt x="171" y="33"/>
                        <a:pt x="171" y="33"/>
                        <a:pt x="171" y="33"/>
                      </a:cubicBezTo>
                      <a:cubicBezTo>
                        <a:pt x="178" y="31"/>
                        <a:pt x="183" y="22"/>
                        <a:pt x="182" y="14"/>
                      </a:cubicBezTo>
                      <a:cubicBezTo>
                        <a:pt x="181" y="7"/>
                        <a:pt x="174" y="0"/>
                        <a:pt x="166" y="0"/>
                      </a:cubicBezTo>
                      <a:close/>
                    </a:path>
                  </a:pathLst>
                </a:custGeom>
                <a:solidFill>
                  <a:srgbClr val="2547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6" name="ïSļíḓê"/>
                <p:cNvSpPr/>
                <p:nvPr/>
              </p:nvSpPr>
              <p:spPr bwMode="auto">
                <a:xfrm>
                  <a:off x="8575678" y="2235200"/>
                  <a:ext cx="485775" cy="330200"/>
                </a:xfrm>
                <a:custGeom>
                  <a:avLst/>
                  <a:gdLst>
                    <a:gd name="T0" fmla="*/ 165 w 183"/>
                    <a:gd name="T1" fmla="*/ 62 h 124"/>
                    <a:gd name="T2" fmla="*/ 115 w 183"/>
                    <a:gd name="T3" fmla="*/ 62 h 124"/>
                    <a:gd name="T4" fmla="*/ 170 w 183"/>
                    <a:gd name="T5" fmla="*/ 38 h 124"/>
                    <a:gd name="T6" fmla="*/ 180 w 183"/>
                    <a:gd name="T7" fmla="*/ 14 h 124"/>
                    <a:gd name="T8" fmla="*/ 160 w 183"/>
                    <a:gd name="T9" fmla="*/ 3 h 124"/>
                    <a:gd name="T10" fmla="*/ 12 w 183"/>
                    <a:gd name="T11" fmla="*/ 50 h 124"/>
                    <a:gd name="T12" fmla="*/ 1 w 183"/>
                    <a:gd name="T13" fmla="*/ 70 h 124"/>
                    <a:gd name="T14" fmla="*/ 16 w 183"/>
                    <a:gd name="T15" fmla="*/ 87 h 124"/>
                    <a:gd name="T16" fmla="*/ 30 w 183"/>
                    <a:gd name="T17" fmla="*/ 87 h 124"/>
                    <a:gd name="T18" fmla="*/ 54 w 183"/>
                    <a:gd name="T19" fmla="*/ 124 h 124"/>
                    <a:gd name="T20" fmla="*/ 127 w 183"/>
                    <a:gd name="T21" fmla="*/ 124 h 124"/>
                    <a:gd name="T22" fmla="*/ 151 w 183"/>
                    <a:gd name="T23" fmla="*/ 87 h 124"/>
                    <a:gd name="T24" fmla="*/ 165 w 183"/>
                    <a:gd name="T25" fmla="*/ 87 h 124"/>
                    <a:gd name="T26" fmla="*/ 181 w 183"/>
                    <a:gd name="T27" fmla="*/ 75 h 124"/>
                    <a:gd name="T28" fmla="*/ 165 w 183"/>
                    <a:gd name="T29" fmla="*/ 62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83" h="124">
                      <a:moveTo>
                        <a:pt x="165" y="62"/>
                      </a:moveTo>
                      <a:cubicBezTo>
                        <a:pt x="115" y="62"/>
                        <a:pt x="115" y="62"/>
                        <a:pt x="115" y="62"/>
                      </a:cubicBezTo>
                      <a:cubicBezTo>
                        <a:pt x="170" y="38"/>
                        <a:pt x="170" y="38"/>
                        <a:pt x="170" y="38"/>
                      </a:cubicBezTo>
                      <a:cubicBezTo>
                        <a:pt x="178" y="35"/>
                        <a:pt x="183" y="23"/>
                        <a:pt x="180" y="14"/>
                      </a:cubicBezTo>
                      <a:cubicBezTo>
                        <a:pt x="177" y="6"/>
                        <a:pt x="169" y="0"/>
                        <a:pt x="160" y="3"/>
                      </a:cubicBezTo>
                      <a:cubicBezTo>
                        <a:pt x="12" y="50"/>
                        <a:pt x="12" y="50"/>
                        <a:pt x="12" y="50"/>
                      </a:cubicBezTo>
                      <a:cubicBezTo>
                        <a:pt x="4" y="52"/>
                        <a:pt x="0" y="63"/>
                        <a:pt x="1" y="70"/>
                      </a:cubicBezTo>
                      <a:cubicBezTo>
                        <a:pt x="2" y="78"/>
                        <a:pt x="9" y="87"/>
                        <a:pt x="16" y="87"/>
                      </a:cubicBezTo>
                      <a:cubicBezTo>
                        <a:pt x="30" y="87"/>
                        <a:pt x="30" y="87"/>
                        <a:pt x="30" y="87"/>
                      </a:cubicBezTo>
                      <a:cubicBezTo>
                        <a:pt x="54" y="124"/>
                        <a:pt x="54" y="124"/>
                        <a:pt x="54" y="124"/>
                      </a:cubicBezTo>
                      <a:cubicBezTo>
                        <a:pt x="127" y="124"/>
                        <a:pt x="127" y="124"/>
                        <a:pt x="127" y="124"/>
                      </a:cubicBezTo>
                      <a:cubicBezTo>
                        <a:pt x="151" y="87"/>
                        <a:pt x="151" y="87"/>
                        <a:pt x="151" y="87"/>
                      </a:cubicBezTo>
                      <a:cubicBezTo>
                        <a:pt x="165" y="87"/>
                        <a:pt x="165" y="87"/>
                        <a:pt x="165" y="87"/>
                      </a:cubicBezTo>
                      <a:cubicBezTo>
                        <a:pt x="174" y="87"/>
                        <a:pt x="181" y="83"/>
                        <a:pt x="181" y="75"/>
                      </a:cubicBezTo>
                      <a:cubicBezTo>
                        <a:pt x="181" y="66"/>
                        <a:pt x="174" y="62"/>
                        <a:pt x="165" y="62"/>
                      </a:cubicBezTo>
                      <a:close/>
                    </a:path>
                  </a:pathLst>
                </a:custGeom>
                <a:solidFill>
                  <a:srgbClr val="2547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</p:grpSp>
        </p:grpSp>
        <p:sp>
          <p:nvSpPr>
            <p:cNvPr id="7" name="iśḻiďè"/>
            <p:cNvSpPr/>
            <p:nvPr/>
          </p:nvSpPr>
          <p:spPr>
            <a:xfrm rot="5400000">
              <a:off x="980408" y="1391756"/>
              <a:ext cx="4464496" cy="4464496"/>
            </a:xfrm>
            <a:prstGeom prst="blockArc">
              <a:avLst>
                <a:gd name="adj1" fmla="val 10800000"/>
                <a:gd name="adj2" fmla="val 523590"/>
                <a:gd name="adj3" fmla="val 23000"/>
              </a:avLst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7000">
                  <a:schemeClr val="accent1">
                    <a:alpha val="23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5531267" y="2934474"/>
              <a:ext cx="5989220" cy="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íś1ide"/>
            <p:cNvGrpSpPr/>
            <p:nvPr/>
          </p:nvGrpSpPr>
          <p:grpSpPr>
            <a:xfrm>
              <a:off x="4518571" y="1665238"/>
              <a:ext cx="540000" cy="540000"/>
              <a:chOff x="824229" y="5280877"/>
              <a:chExt cx="347557" cy="347557"/>
            </a:xfrm>
            <a:solidFill>
              <a:schemeClr val="accent1"/>
            </a:solidFill>
          </p:grpSpPr>
          <p:sp>
            <p:nvSpPr>
              <p:cNvPr id="26" name="iṡḷíďé"/>
              <p:cNvSpPr/>
              <p:nvPr/>
            </p:nvSpPr>
            <p:spPr>
              <a:xfrm>
                <a:off x="824229" y="5280877"/>
                <a:ext cx="347557" cy="347557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dirty="0"/>
              </a:p>
            </p:txBody>
          </p:sp>
          <p:sp>
            <p:nvSpPr>
              <p:cNvPr id="27" name="ïSḻîḍé"/>
              <p:cNvSpPr/>
              <p:nvPr/>
            </p:nvSpPr>
            <p:spPr>
              <a:xfrm>
                <a:off x="911682" y="5372326"/>
                <a:ext cx="172652" cy="164657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cxnSp>
          <p:nvCxnSpPr>
            <p:cNvPr id="10" name="直接连接符 9"/>
            <p:cNvCxnSpPr/>
            <p:nvPr/>
          </p:nvCxnSpPr>
          <p:spPr>
            <a:xfrm>
              <a:off x="5531267" y="4436045"/>
              <a:ext cx="5989220" cy="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is1íḋe"/>
            <p:cNvGrpSpPr/>
            <p:nvPr/>
          </p:nvGrpSpPr>
          <p:grpSpPr>
            <a:xfrm>
              <a:off x="5146791" y="3155877"/>
              <a:ext cx="540000" cy="540000"/>
              <a:chOff x="824229" y="5280877"/>
              <a:chExt cx="347557" cy="347557"/>
            </a:xfrm>
            <a:solidFill>
              <a:schemeClr val="accent1"/>
            </a:solidFill>
          </p:grpSpPr>
          <p:sp>
            <p:nvSpPr>
              <p:cNvPr id="24" name="iṡļîḍè"/>
              <p:cNvSpPr/>
              <p:nvPr/>
            </p:nvSpPr>
            <p:spPr>
              <a:xfrm>
                <a:off x="824229" y="5280877"/>
                <a:ext cx="347557" cy="347557"/>
              </a:xfrm>
              <a:prstGeom prst="ellipse">
                <a:avLst/>
              </a:prstGeom>
              <a:solidFill>
                <a:schemeClr val="accent2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dirty="0"/>
              </a:p>
            </p:txBody>
          </p:sp>
          <p:sp>
            <p:nvSpPr>
              <p:cNvPr id="25" name="íṣlíďê"/>
              <p:cNvSpPr/>
              <p:nvPr/>
            </p:nvSpPr>
            <p:spPr>
              <a:xfrm>
                <a:off x="911682" y="5372326"/>
                <a:ext cx="172652" cy="164657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grpSp>
          <p:nvGrpSpPr>
            <p:cNvPr id="12" name="íṡlïďè"/>
            <p:cNvGrpSpPr/>
            <p:nvPr/>
          </p:nvGrpSpPr>
          <p:grpSpPr>
            <a:xfrm>
              <a:off x="4755799" y="4572785"/>
              <a:ext cx="540000" cy="540000"/>
              <a:chOff x="824229" y="5280877"/>
              <a:chExt cx="347557" cy="347557"/>
            </a:xfrm>
            <a:solidFill>
              <a:schemeClr val="accent1"/>
            </a:solidFill>
          </p:grpSpPr>
          <p:sp>
            <p:nvSpPr>
              <p:cNvPr id="22" name="îśḷïḑê"/>
              <p:cNvSpPr/>
              <p:nvPr/>
            </p:nvSpPr>
            <p:spPr>
              <a:xfrm>
                <a:off x="824229" y="5280877"/>
                <a:ext cx="347557" cy="347557"/>
              </a:xfrm>
              <a:prstGeom prst="ellipse">
                <a:avLst/>
              </a:prstGeom>
              <a:solidFill>
                <a:schemeClr val="accent3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dirty="0"/>
              </a:p>
            </p:txBody>
          </p:sp>
          <p:sp>
            <p:nvSpPr>
              <p:cNvPr id="23" name="ïSļíḍè"/>
              <p:cNvSpPr/>
              <p:nvPr/>
            </p:nvSpPr>
            <p:spPr>
              <a:xfrm>
                <a:off x="911682" y="5372326"/>
                <a:ext cx="172652" cy="164657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grpSp>
          <p:nvGrpSpPr>
            <p:cNvPr id="13" name="iṡľîďe"/>
            <p:cNvGrpSpPr/>
            <p:nvPr/>
          </p:nvGrpSpPr>
          <p:grpSpPr>
            <a:xfrm>
              <a:off x="5589075" y="1549813"/>
              <a:ext cx="5931412" cy="1059056"/>
              <a:chOff x="5589075" y="1432904"/>
              <a:chExt cx="5931412" cy="1059056"/>
            </a:xfrm>
          </p:grpSpPr>
          <p:sp>
            <p:nvSpPr>
              <p:cNvPr id="20" name="iśľïdé"/>
              <p:cNvSpPr txBox="1"/>
              <p:nvPr/>
            </p:nvSpPr>
            <p:spPr>
              <a:xfrm>
                <a:off x="5589075" y="1904725"/>
                <a:ext cx="5931412" cy="587235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900" dirty="0"/>
                  <a:t>Supporting text here. </a:t>
                </a:r>
                <a:endParaRPr lang="en-US" altLang="zh-CN" sz="900" dirty="0"/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900" dirty="0"/>
                  <a:t>When you copy &amp; paste, choose "keep text only" option.</a:t>
                </a:r>
                <a:endParaRPr lang="zh-CN" altLang="en-US" sz="900" dirty="0"/>
              </a:p>
            </p:txBody>
          </p:sp>
          <p:sp>
            <p:nvSpPr>
              <p:cNvPr id="21" name="ïśļïḍè"/>
              <p:cNvSpPr txBox="1"/>
              <p:nvPr/>
            </p:nvSpPr>
            <p:spPr>
              <a:xfrm>
                <a:off x="5589075" y="1432904"/>
                <a:ext cx="5931412" cy="471820"/>
              </a:xfrm>
              <a:prstGeom prst="rect">
                <a:avLst/>
              </a:prstGeom>
              <a:noFill/>
            </p:spPr>
            <p:txBody>
              <a:bodyPr wrap="square" rtlCol="0" anchor="ctr">
                <a:normAutofit/>
              </a:bodyPr>
              <a:lstStyle/>
              <a:p>
                <a:pPr lvl="0" defTabSz="914400">
                  <a:spcBef>
                    <a:spcPct val="0"/>
                  </a:spcBef>
                  <a:defRPr/>
                </a:pPr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</p:grpSp>
        <p:grpSp>
          <p:nvGrpSpPr>
            <p:cNvPr id="14" name="ïṩľîďê"/>
            <p:cNvGrpSpPr/>
            <p:nvPr/>
          </p:nvGrpSpPr>
          <p:grpSpPr>
            <a:xfrm>
              <a:off x="5928677" y="3123379"/>
              <a:ext cx="5591809" cy="1059056"/>
              <a:chOff x="5589075" y="1432904"/>
              <a:chExt cx="5931412" cy="1059056"/>
            </a:xfrm>
          </p:grpSpPr>
          <p:sp>
            <p:nvSpPr>
              <p:cNvPr id="18" name="íŝḻîḑe"/>
              <p:cNvSpPr txBox="1"/>
              <p:nvPr/>
            </p:nvSpPr>
            <p:spPr>
              <a:xfrm>
                <a:off x="5589075" y="1904725"/>
                <a:ext cx="5931412" cy="587235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900" dirty="0"/>
                  <a:t>Supporting text here. </a:t>
                </a:r>
                <a:endParaRPr lang="en-US" altLang="zh-CN" sz="900" dirty="0"/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900" dirty="0"/>
                  <a:t>When you copy &amp; paste, choose "keep text only" option.</a:t>
                </a:r>
                <a:endParaRPr lang="zh-CN" altLang="en-US" sz="900" dirty="0"/>
              </a:p>
            </p:txBody>
          </p:sp>
          <p:sp>
            <p:nvSpPr>
              <p:cNvPr id="19" name="iṧľïḓé"/>
              <p:cNvSpPr txBox="1"/>
              <p:nvPr/>
            </p:nvSpPr>
            <p:spPr>
              <a:xfrm>
                <a:off x="5589075" y="1432904"/>
                <a:ext cx="5931412" cy="471820"/>
              </a:xfrm>
              <a:prstGeom prst="rect">
                <a:avLst/>
              </a:prstGeom>
              <a:noFill/>
            </p:spPr>
            <p:txBody>
              <a:bodyPr wrap="square" rtlCol="0" anchor="ctr">
                <a:normAutofit/>
              </a:bodyPr>
              <a:lstStyle/>
              <a:p>
                <a:pPr lvl="0" defTabSz="914400">
                  <a:spcBef>
                    <a:spcPct val="0"/>
                  </a:spcBef>
                  <a:defRPr/>
                </a:pPr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</p:grpSp>
        <p:grpSp>
          <p:nvGrpSpPr>
            <p:cNvPr id="15" name="iṩḻïḓê"/>
            <p:cNvGrpSpPr/>
            <p:nvPr/>
          </p:nvGrpSpPr>
          <p:grpSpPr>
            <a:xfrm>
              <a:off x="5589075" y="4516159"/>
              <a:ext cx="5931412" cy="1059056"/>
              <a:chOff x="5589075" y="1432904"/>
              <a:chExt cx="5931412" cy="1059056"/>
            </a:xfrm>
          </p:grpSpPr>
          <p:sp>
            <p:nvSpPr>
              <p:cNvPr id="16" name="ïSľïḓè"/>
              <p:cNvSpPr txBox="1"/>
              <p:nvPr/>
            </p:nvSpPr>
            <p:spPr>
              <a:xfrm>
                <a:off x="5589075" y="1904725"/>
                <a:ext cx="5931412" cy="587235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900" dirty="0"/>
                  <a:t>Supporting text here. </a:t>
                </a:r>
                <a:endParaRPr lang="en-US" altLang="zh-CN" sz="900" dirty="0"/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900" dirty="0"/>
                  <a:t>When you copy &amp; paste, choose "keep text only" option.</a:t>
                </a:r>
                <a:endParaRPr lang="zh-CN" altLang="en-US" sz="900" dirty="0"/>
              </a:p>
            </p:txBody>
          </p:sp>
          <p:sp>
            <p:nvSpPr>
              <p:cNvPr id="17" name="ïṣḻiḍe"/>
              <p:cNvSpPr txBox="1"/>
              <p:nvPr/>
            </p:nvSpPr>
            <p:spPr>
              <a:xfrm>
                <a:off x="5589075" y="1432904"/>
                <a:ext cx="5931412" cy="471820"/>
              </a:xfrm>
              <a:prstGeom prst="rect">
                <a:avLst/>
              </a:prstGeom>
              <a:noFill/>
            </p:spPr>
            <p:txBody>
              <a:bodyPr wrap="square" rtlCol="0" anchor="ctr">
                <a:normAutofit/>
              </a:bodyPr>
              <a:lstStyle/>
              <a:p>
                <a:pPr lvl="0" defTabSz="914400">
                  <a:spcBef>
                    <a:spcPct val="0"/>
                  </a:spcBef>
                  <a:defRPr/>
                </a:pPr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0431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35019" y="1579856"/>
            <a:ext cx="10341981" cy="4566943"/>
            <a:chOff x="1135019" y="1579856"/>
            <a:chExt cx="10341981" cy="4566943"/>
          </a:xfrm>
        </p:grpSpPr>
        <p:sp>
          <p:nvSpPr>
            <p:cNvPr id="6" name="î$ḷíḋè"/>
            <p:cNvSpPr/>
            <p:nvPr/>
          </p:nvSpPr>
          <p:spPr>
            <a:xfrm rot="10800000" flipV="1">
              <a:off x="1135019" y="2411911"/>
              <a:ext cx="3801816" cy="2949991"/>
            </a:xfrm>
            <a:prstGeom prst="triangl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7" name="ïŝlíḍè"/>
            <p:cNvSpPr/>
            <p:nvPr/>
          </p:nvSpPr>
          <p:spPr>
            <a:xfrm rot="10800000" flipV="1">
              <a:off x="4773302" y="4221727"/>
              <a:ext cx="1469403" cy="1140173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8" name="îṣlïḓé"/>
            <p:cNvSpPr/>
            <p:nvPr/>
          </p:nvSpPr>
          <p:spPr>
            <a:xfrm rot="10800000" flipV="1">
              <a:off x="6079172" y="2973088"/>
              <a:ext cx="3078602" cy="2388813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9" name="ïṣlïďè"/>
            <p:cNvSpPr/>
            <p:nvPr/>
          </p:nvSpPr>
          <p:spPr>
            <a:xfrm rot="10800000" flipV="1">
              <a:off x="8990246" y="3909006"/>
              <a:ext cx="1872424" cy="1452893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3034740" y="3079883"/>
              <a:ext cx="0" cy="2282018"/>
            </a:xfrm>
            <a:prstGeom prst="line">
              <a:avLst/>
            </a:prstGeom>
            <a:ln>
              <a:solidFill>
                <a:schemeClr val="bg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5501356" y="4793790"/>
              <a:ext cx="0" cy="568112"/>
            </a:xfrm>
            <a:prstGeom prst="line">
              <a:avLst/>
            </a:prstGeom>
            <a:ln>
              <a:solidFill>
                <a:schemeClr val="bg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7607132" y="3404353"/>
              <a:ext cx="0" cy="1957549"/>
            </a:xfrm>
            <a:prstGeom prst="line">
              <a:avLst/>
            </a:prstGeom>
            <a:ln>
              <a:solidFill>
                <a:schemeClr val="bg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9913050" y="4331539"/>
              <a:ext cx="0" cy="1030363"/>
            </a:xfrm>
            <a:prstGeom prst="line">
              <a:avLst/>
            </a:prstGeom>
            <a:ln>
              <a:solidFill>
                <a:schemeClr val="bg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îšľîḋè"/>
            <p:cNvSpPr txBox="1"/>
            <p:nvPr/>
          </p:nvSpPr>
          <p:spPr>
            <a:xfrm>
              <a:off x="2078919" y="5617337"/>
              <a:ext cx="1911642" cy="52946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wrap="non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r>
                <a:rPr lang="de-DE" sz="1400" b="1" dirty="0"/>
                <a:t>Text here</a:t>
              </a:r>
              <a:endParaRPr lang="de-DE" sz="1400" b="1" dirty="0"/>
            </a:p>
          </p:txBody>
        </p:sp>
        <p:sp>
          <p:nvSpPr>
            <p:cNvPr id="15" name="ïŝļíḑe"/>
            <p:cNvSpPr txBox="1"/>
            <p:nvPr/>
          </p:nvSpPr>
          <p:spPr>
            <a:xfrm>
              <a:off x="4545535" y="5617337"/>
              <a:ext cx="1911642" cy="52946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wrap="non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r>
                <a:rPr lang="de-DE" sz="1400" b="1" dirty="0"/>
                <a:t>Text here</a:t>
              </a:r>
              <a:endParaRPr lang="de-DE" sz="1400" b="1" dirty="0"/>
            </a:p>
          </p:txBody>
        </p:sp>
        <p:sp>
          <p:nvSpPr>
            <p:cNvPr id="16" name="ïsḷiḓê"/>
            <p:cNvSpPr txBox="1"/>
            <p:nvPr/>
          </p:nvSpPr>
          <p:spPr>
            <a:xfrm>
              <a:off x="6651311" y="5617337"/>
              <a:ext cx="1911642" cy="52946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wrap="non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r>
                <a:rPr lang="de-DE" sz="1400" b="1" dirty="0"/>
                <a:t>Text here</a:t>
              </a:r>
              <a:endParaRPr lang="de-DE" sz="1400" b="1" dirty="0"/>
            </a:p>
          </p:txBody>
        </p:sp>
        <p:sp>
          <p:nvSpPr>
            <p:cNvPr id="17" name="íŝ1îḓe"/>
            <p:cNvSpPr txBox="1"/>
            <p:nvPr/>
          </p:nvSpPr>
          <p:spPr>
            <a:xfrm>
              <a:off x="8795933" y="5617337"/>
              <a:ext cx="2261048" cy="52946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wrap="non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r>
                <a:rPr lang="de-DE" sz="1400" b="1" dirty="0"/>
                <a:t>Text here</a:t>
              </a:r>
              <a:endParaRPr lang="de-DE" sz="1400" b="1" dirty="0"/>
            </a:p>
          </p:txBody>
        </p:sp>
        <p:sp>
          <p:nvSpPr>
            <p:cNvPr id="18" name="íṥ1ïḋè"/>
            <p:cNvSpPr txBox="1"/>
            <p:nvPr/>
          </p:nvSpPr>
          <p:spPr>
            <a:xfrm>
              <a:off x="1470790" y="1579856"/>
              <a:ext cx="3127900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rmAutofit/>
            </a:bodyPr>
            <a:lstStyle/>
            <a:p>
              <a:pPr algn="ctr"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</a:t>
              </a:r>
              <a:endParaRPr lang="de-DE" sz="1200" dirty="0"/>
            </a:p>
          </p:txBody>
        </p:sp>
        <p:sp>
          <p:nvSpPr>
            <p:cNvPr id="19" name="ïšlíḓè"/>
            <p:cNvSpPr txBox="1"/>
            <p:nvPr/>
          </p:nvSpPr>
          <p:spPr>
            <a:xfrm>
              <a:off x="6054523" y="2230998"/>
              <a:ext cx="3127900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rmAutofit/>
            </a:bodyPr>
            <a:lstStyle/>
            <a:p>
              <a:pPr algn="ctr"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</a:t>
              </a:r>
              <a:endParaRPr lang="de-DE" sz="1200" dirty="0"/>
            </a:p>
          </p:txBody>
        </p:sp>
        <p:sp>
          <p:nvSpPr>
            <p:cNvPr id="20" name="ï$ļïḍé"/>
            <p:cNvSpPr txBox="1"/>
            <p:nvPr/>
          </p:nvSpPr>
          <p:spPr>
            <a:xfrm>
              <a:off x="8349100" y="3128588"/>
              <a:ext cx="3127900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rmAutofit/>
            </a:bodyPr>
            <a:lstStyle/>
            <a:p>
              <a:pPr algn="ctr"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</a:t>
              </a:r>
              <a:endParaRPr lang="de-DE" sz="1200" dirty="0"/>
            </a:p>
          </p:txBody>
        </p:sp>
        <p:sp>
          <p:nvSpPr>
            <p:cNvPr id="21" name="ïS1ïdé"/>
            <p:cNvSpPr txBox="1"/>
            <p:nvPr/>
          </p:nvSpPr>
          <p:spPr>
            <a:xfrm>
              <a:off x="3944053" y="3493241"/>
              <a:ext cx="3127900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rmAutofit/>
            </a:bodyPr>
            <a:lstStyle/>
            <a:p>
              <a:pPr algn="ctr"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</a:t>
              </a:r>
              <a:endParaRPr lang="de-DE" sz="1200" dirty="0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347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900428" y="1285385"/>
            <a:ext cx="8391144" cy="4942023"/>
            <a:chOff x="1900428" y="1285385"/>
            <a:chExt cx="8391144" cy="4942023"/>
          </a:xfrm>
        </p:grpSpPr>
        <p:sp>
          <p:nvSpPr>
            <p:cNvPr id="6" name="í$ḻíḋê"/>
            <p:cNvSpPr/>
            <p:nvPr/>
          </p:nvSpPr>
          <p:spPr>
            <a:xfrm>
              <a:off x="1900428" y="2393085"/>
              <a:ext cx="2587869" cy="2590352"/>
            </a:xfrm>
            <a:prstGeom prst="blockArc">
              <a:avLst>
                <a:gd name="adj1" fmla="val 10800000"/>
                <a:gd name="adj2" fmla="val 34062"/>
                <a:gd name="adj3" fmla="val 12852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7" name="íṡḷîḑé"/>
            <p:cNvSpPr/>
            <p:nvPr/>
          </p:nvSpPr>
          <p:spPr>
            <a:xfrm>
              <a:off x="2528346" y="3040673"/>
              <a:ext cx="1293935" cy="129517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8" name="ïṣ1ïḓê"/>
            <p:cNvSpPr/>
            <p:nvPr/>
          </p:nvSpPr>
          <p:spPr bwMode="auto">
            <a:xfrm>
              <a:off x="2941093" y="3459319"/>
              <a:ext cx="468440" cy="457885"/>
            </a:xfrm>
            <a:custGeom>
              <a:avLst/>
              <a:gdLst>
                <a:gd name="connsiteX0" fmla="*/ 163904 w 607933"/>
                <a:gd name="connsiteY0" fmla="*/ 368072 h 594235"/>
                <a:gd name="connsiteX1" fmla="*/ 194698 w 607933"/>
                <a:gd name="connsiteY1" fmla="*/ 416677 h 594235"/>
                <a:gd name="connsiteX2" fmla="*/ 52648 w 607933"/>
                <a:gd name="connsiteY2" fmla="*/ 475202 h 594235"/>
                <a:gd name="connsiteX3" fmla="*/ 303966 w 607933"/>
                <a:gd name="connsiteY3" fmla="*/ 542654 h 594235"/>
                <a:gd name="connsiteX4" fmla="*/ 555285 w 607933"/>
                <a:gd name="connsiteY4" fmla="*/ 475202 h 594235"/>
                <a:gd name="connsiteX5" fmla="*/ 412242 w 607933"/>
                <a:gd name="connsiteY5" fmla="*/ 416677 h 594235"/>
                <a:gd name="connsiteX6" fmla="*/ 444030 w 607933"/>
                <a:gd name="connsiteY6" fmla="*/ 368072 h 594235"/>
                <a:gd name="connsiteX7" fmla="*/ 607933 w 607933"/>
                <a:gd name="connsiteY7" fmla="*/ 475202 h 594235"/>
                <a:gd name="connsiteX8" fmla="*/ 303966 w 607933"/>
                <a:gd name="connsiteY8" fmla="*/ 594235 h 594235"/>
                <a:gd name="connsiteX9" fmla="*/ 0 w 607933"/>
                <a:gd name="connsiteY9" fmla="*/ 475202 h 594235"/>
                <a:gd name="connsiteX10" fmla="*/ 163904 w 607933"/>
                <a:gd name="connsiteY10" fmla="*/ 368072 h 594235"/>
                <a:gd name="connsiteX11" fmla="*/ 304444 w 607933"/>
                <a:gd name="connsiteY11" fmla="*/ 119134 h 594235"/>
                <a:gd name="connsiteX12" fmla="*/ 368550 w 607933"/>
                <a:gd name="connsiteY12" fmla="*/ 183559 h 594235"/>
                <a:gd name="connsiteX13" fmla="*/ 304444 w 607933"/>
                <a:gd name="connsiteY13" fmla="*/ 247984 h 594235"/>
                <a:gd name="connsiteX14" fmla="*/ 240338 w 607933"/>
                <a:gd name="connsiteY14" fmla="*/ 183559 h 594235"/>
                <a:gd name="connsiteX15" fmla="*/ 304444 w 607933"/>
                <a:gd name="connsiteY15" fmla="*/ 119134 h 594235"/>
                <a:gd name="connsiteX16" fmla="*/ 304941 w 607933"/>
                <a:gd name="connsiteY16" fmla="*/ 78375 h 594235"/>
                <a:gd name="connsiteX17" fmla="*/ 198655 w 607933"/>
                <a:gd name="connsiteY17" fmla="*/ 183536 h 594235"/>
                <a:gd name="connsiteX18" fmla="*/ 304941 w 607933"/>
                <a:gd name="connsiteY18" fmla="*/ 288698 h 594235"/>
                <a:gd name="connsiteX19" fmla="*/ 410234 w 607933"/>
                <a:gd name="connsiteY19" fmla="*/ 183536 h 594235"/>
                <a:gd name="connsiteX20" fmla="*/ 304941 w 607933"/>
                <a:gd name="connsiteY20" fmla="*/ 78375 h 594235"/>
                <a:gd name="connsiteX21" fmla="*/ 304941 w 607933"/>
                <a:gd name="connsiteY21" fmla="*/ 0 h 594235"/>
                <a:gd name="connsiteX22" fmla="*/ 482747 w 607933"/>
                <a:gd name="connsiteY22" fmla="*/ 178576 h 594235"/>
                <a:gd name="connsiteX23" fmla="*/ 338714 w 607933"/>
                <a:gd name="connsiteY23" fmla="*/ 454376 h 594235"/>
                <a:gd name="connsiteX24" fmla="*/ 304941 w 607933"/>
                <a:gd name="connsiteY24" fmla="*/ 472234 h 594235"/>
                <a:gd name="connsiteX25" fmla="*/ 270175 w 607933"/>
                <a:gd name="connsiteY25" fmla="*/ 454376 h 594235"/>
                <a:gd name="connsiteX26" fmla="*/ 126142 w 607933"/>
                <a:gd name="connsiteY26" fmla="*/ 178576 h 594235"/>
                <a:gd name="connsiteX27" fmla="*/ 304941 w 607933"/>
                <a:gd name="connsiteY27" fmla="*/ 0 h 594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07933" h="594235">
                  <a:moveTo>
                    <a:pt x="163904" y="368072"/>
                  </a:moveTo>
                  <a:cubicBezTo>
                    <a:pt x="173837" y="383943"/>
                    <a:pt x="183771" y="399814"/>
                    <a:pt x="194698" y="416677"/>
                  </a:cubicBezTo>
                  <a:cubicBezTo>
                    <a:pt x="100329" y="430564"/>
                    <a:pt x="52648" y="460323"/>
                    <a:pt x="52648" y="475202"/>
                  </a:cubicBezTo>
                  <a:cubicBezTo>
                    <a:pt x="52648" y="495041"/>
                    <a:pt x="138076" y="542654"/>
                    <a:pt x="303966" y="542654"/>
                  </a:cubicBezTo>
                  <a:cubicBezTo>
                    <a:pt x="469857" y="542654"/>
                    <a:pt x="555285" y="495041"/>
                    <a:pt x="555285" y="475202"/>
                  </a:cubicBezTo>
                  <a:cubicBezTo>
                    <a:pt x="555285" y="460323"/>
                    <a:pt x="506611" y="430564"/>
                    <a:pt x="412242" y="416677"/>
                  </a:cubicBezTo>
                  <a:cubicBezTo>
                    <a:pt x="424162" y="399814"/>
                    <a:pt x="434096" y="383943"/>
                    <a:pt x="444030" y="368072"/>
                  </a:cubicBezTo>
                  <a:cubicBezTo>
                    <a:pt x="536412" y="385927"/>
                    <a:pt x="607933" y="421637"/>
                    <a:pt x="607933" y="475202"/>
                  </a:cubicBezTo>
                  <a:cubicBezTo>
                    <a:pt x="607933" y="553565"/>
                    <a:pt x="454956" y="594235"/>
                    <a:pt x="303966" y="594235"/>
                  </a:cubicBezTo>
                  <a:cubicBezTo>
                    <a:pt x="152977" y="594235"/>
                    <a:pt x="0" y="553565"/>
                    <a:pt x="0" y="475202"/>
                  </a:cubicBezTo>
                  <a:cubicBezTo>
                    <a:pt x="0" y="421637"/>
                    <a:pt x="70528" y="385927"/>
                    <a:pt x="163904" y="368072"/>
                  </a:cubicBezTo>
                  <a:close/>
                  <a:moveTo>
                    <a:pt x="304444" y="119134"/>
                  </a:moveTo>
                  <a:cubicBezTo>
                    <a:pt x="339849" y="119134"/>
                    <a:pt x="368550" y="147978"/>
                    <a:pt x="368550" y="183559"/>
                  </a:cubicBezTo>
                  <a:cubicBezTo>
                    <a:pt x="368550" y="219140"/>
                    <a:pt x="339849" y="247984"/>
                    <a:pt x="304444" y="247984"/>
                  </a:cubicBezTo>
                  <a:cubicBezTo>
                    <a:pt x="269039" y="247984"/>
                    <a:pt x="240338" y="219140"/>
                    <a:pt x="240338" y="183559"/>
                  </a:cubicBezTo>
                  <a:cubicBezTo>
                    <a:pt x="240338" y="147978"/>
                    <a:pt x="269039" y="119134"/>
                    <a:pt x="304444" y="119134"/>
                  </a:cubicBezTo>
                  <a:close/>
                  <a:moveTo>
                    <a:pt x="304941" y="78375"/>
                  </a:moveTo>
                  <a:cubicBezTo>
                    <a:pt x="246335" y="78375"/>
                    <a:pt x="198655" y="125003"/>
                    <a:pt x="198655" y="183536"/>
                  </a:cubicBezTo>
                  <a:cubicBezTo>
                    <a:pt x="198655" y="242070"/>
                    <a:pt x="246335" y="288698"/>
                    <a:pt x="304941" y="288698"/>
                  </a:cubicBezTo>
                  <a:cubicBezTo>
                    <a:pt x="362554" y="288698"/>
                    <a:pt x="410234" y="242070"/>
                    <a:pt x="410234" y="183536"/>
                  </a:cubicBezTo>
                  <a:cubicBezTo>
                    <a:pt x="410234" y="125003"/>
                    <a:pt x="362554" y="78375"/>
                    <a:pt x="304941" y="78375"/>
                  </a:cubicBezTo>
                  <a:close/>
                  <a:moveTo>
                    <a:pt x="304941" y="0"/>
                  </a:moveTo>
                  <a:cubicBezTo>
                    <a:pt x="403281" y="0"/>
                    <a:pt x="482747" y="80359"/>
                    <a:pt x="482747" y="178576"/>
                  </a:cubicBezTo>
                  <a:cubicBezTo>
                    <a:pt x="482747" y="249014"/>
                    <a:pt x="391361" y="383938"/>
                    <a:pt x="338714" y="454376"/>
                  </a:cubicBezTo>
                  <a:cubicBezTo>
                    <a:pt x="330768" y="465289"/>
                    <a:pt x="317854" y="472234"/>
                    <a:pt x="304941" y="472234"/>
                  </a:cubicBezTo>
                  <a:cubicBezTo>
                    <a:pt x="291035" y="472234"/>
                    <a:pt x="278121" y="465289"/>
                    <a:pt x="270175" y="454376"/>
                  </a:cubicBezTo>
                  <a:cubicBezTo>
                    <a:pt x="217528" y="383938"/>
                    <a:pt x="126142" y="249014"/>
                    <a:pt x="126142" y="178576"/>
                  </a:cubicBezTo>
                  <a:cubicBezTo>
                    <a:pt x="126142" y="80359"/>
                    <a:pt x="205608" y="0"/>
                    <a:pt x="304941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dirty="0"/>
            </a:p>
          </p:txBody>
        </p:sp>
        <p:sp>
          <p:nvSpPr>
            <p:cNvPr id="9" name="ïšľide"/>
            <p:cNvSpPr/>
            <p:nvPr/>
          </p:nvSpPr>
          <p:spPr>
            <a:xfrm>
              <a:off x="5775846" y="2392527"/>
              <a:ext cx="2587869" cy="2590352"/>
            </a:xfrm>
            <a:prstGeom prst="blockArc">
              <a:avLst>
                <a:gd name="adj1" fmla="val 10800000"/>
                <a:gd name="adj2" fmla="val 200180"/>
                <a:gd name="adj3" fmla="val 1205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0" name="ïślíḋê"/>
            <p:cNvSpPr/>
            <p:nvPr/>
          </p:nvSpPr>
          <p:spPr>
            <a:xfrm>
              <a:off x="6422814" y="3040115"/>
              <a:ext cx="1293935" cy="12951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1" name="ï$ļiḑè"/>
            <p:cNvSpPr/>
            <p:nvPr/>
          </p:nvSpPr>
          <p:spPr bwMode="auto">
            <a:xfrm>
              <a:off x="6835561" y="3458761"/>
              <a:ext cx="468440" cy="457885"/>
            </a:xfrm>
            <a:custGeom>
              <a:avLst/>
              <a:gdLst>
                <a:gd name="connsiteX0" fmla="*/ 163904 w 607933"/>
                <a:gd name="connsiteY0" fmla="*/ 368072 h 594235"/>
                <a:gd name="connsiteX1" fmla="*/ 194698 w 607933"/>
                <a:gd name="connsiteY1" fmla="*/ 416677 h 594235"/>
                <a:gd name="connsiteX2" fmla="*/ 52648 w 607933"/>
                <a:gd name="connsiteY2" fmla="*/ 475202 h 594235"/>
                <a:gd name="connsiteX3" fmla="*/ 303966 w 607933"/>
                <a:gd name="connsiteY3" fmla="*/ 542654 h 594235"/>
                <a:gd name="connsiteX4" fmla="*/ 555285 w 607933"/>
                <a:gd name="connsiteY4" fmla="*/ 475202 h 594235"/>
                <a:gd name="connsiteX5" fmla="*/ 412242 w 607933"/>
                <a:gd name="connsiteY5" fmla="*/ 416677 h 594235"/>
                <a:gd name="connsiteX6" fmla="*/ 444030 w 607933"/>
                <a:gd name="connsiteY6" fmla="*/ 368072 h 594235"/>
                <a:gd name="connsiteX7" fmla="*/ 607933 w 607933"/>
                <a:gd name="connsiteY7" fmla="*/ 475202 h 594235"/>
                <a:gd name="connsiteX8" fmla="*/ 303966 w 607933"/>
                <a:gd name="connsiteY8" fmla="*/ 594235 h 594235"/>
                <a:gd name="connsiteX9" fmla="*/ 0 w 607933"/>
                <a:gd name="connsiteY9" fmla="*/ 475202 h 594235"/>
                <a:gd name="connsiteX10" fmla="*/ 163904 w 607933"/>
                <a:gd name="connsiteY10" fmla="*/ 368072 h 594235"/>
                <a:gd name="connsiteX11" fmla="*/ 304444 w 607933"/>
                <a:gd name="connsiteY11" fmla="*/ 119134 h 594235"/>
                <a:gd name="connsiteX12" fmla="*/ 368550 w 607933"/>
                <a:gd name="connsiteY12" fmla="*/ 183559 h 594235"/>
                <a:gd name="connsiteX13" fmla="*/ 304444 w 607933"/>
                <a:gd name="connsiteY13" fmla="*/ 247984 h 594235"/>
                <a:gd name="connsiteX14" fmla="*/ 240338 w 607933"/>
                <a:gd name="connsiteY14" fmla="*/ 183559 h 594235"/>
                <a:gd name="connsiteX15" fmla="*/ 304444 w 607933"/>
                <a:gd name="connsiteY15" fmla="*/ 119134 h 594235"/>
                <a:gd name="connsiteX16" fmla="*/ 304941 w 607933"/>
                <a:gd name="connsiteY16" fmla="*/ 78375 h 594235"/>
                <a:gd name="connsiteX17" fmla="*/ 198655 w 607933"/>
                <a:gd name="connsiteY17" fmla="*/ 183536 h 594235"/>
                <a:gd name="connsiteX18" fmla="*/ 304941 w 607933"/>
                <a:gd name="connsiteY18" fmla="*/ 288698 h 594235"/>
                <a:gd name="connsiteX19" fmla="*/ 410234 w 607933"/>
                <a:gd name="connsiteY19" fmla="*/ 183536 h 594235"/>
                <a:gd name="connsiteX20" fmla="*/ 304941 w 607933"/>
                <a:gd name="connsiteY20" fmla="*/ 78375 h 594235"/>
                <a:gd name="connsiteX21" fmla="*/ 304941 w 607933"/>
                <a:gd name="connsiteY21" fmla="*/ 0 h 594235"/>
                <a:gd name="connsiteX22" fmla="*/ 482747 w 607933"/>
                <a:gd name="connsiteY22" fmla="*/ 178576 h 594235"/>
                <a:gd name="connsiteX23" fmla="*/ 338714 w 607933"/>
                <a:gd name="connsiteY23" fmla="*/ 454376 h 594235"/>
                <a:gd name="connsiteX24" fmla="*/ 304941 w 607933"/>
                <a:gd name="connsiteY24" fmla="*/ 472234 h 594235"/>
                <a:gd name="connsiteX25" fmla="*/ 270175 w 607933"/>
                <a:gd name="connsiteY25" fmla="*/ 454376 h 594235"/>
                <a:gd name="connsiteX26" fmla="*/ 126142 w 607933"/>
                <a:gd name="connsiteY26" fmla="*/ 178576 h 594235"/>
                <a:gd name="connsiteX27" fmla="*/ 304941 w 607933"/>
                <a:gd name="connsiteY27" fmla="*/ 0 h 594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07933" h="594235">
                  <a:moveTo>
                    <a:pt x="163904" y="368072"/>
                  </a:moveTo>
                  <a:cubicBezTo>
                    <a:pt x="173837" y="383943"/>
                    <a:pt x="183771" y="399814"/>
                    <a:pt x="194698" y="416677"/>
                  </a:cubicBezTo>
                  <a:cubicBezTo>
                    <a:pt x="100329" y="430564"/>
                    <a:pt x="52648" y="460323"/>
                    <a:pt x="52648" y="475202"/>
                  </a:cubicBezTo>
                  <a:cubicBezTo>
                    <a:pt x="52648" y="495041"/>
                    <a:pt x="138076" y="542654"/>
                    <a:pt x="303966" y="542654"/>
                  </a:cubicBezTo>
                  <a:cubicBezTo>
                    <a:pt x="469857" y="542654"/>
                    <a:pt x="555285" y="495041"/>
                    <a:pt x="555285" y="475202"/>
                  </a:cubicBezTo>
                  <a:cubicBezTo>
                    <a:pt x="555285" y="460323"/>
                    <a:pt x="506611" y="430564"/>
                    <a:pt x="412242" y="416677"/>
                  </a:cubicBezTo>
                  <a:cubicBezTo>
                    <a:pt x="424162" y="399814"/>
                    <a:pt x="434096" y="383943"/>
                    <a:pt x="444030" y="368072"/>
                  </a:cubicBezTo>
                  <a:cubicBezTo>
                    <a:pt x="536412" y="385927"/>
                    <a:pt x="607933" y="421637"/>
                    <a:pt x="607933" y="475202"/>
                  </a:cubicBezTo>
                  <a:cubicBezTo>
                    <a:pt x="607933" y="553565"/>
                    <a:pt x="454956" y="594235"/>
                    <a:pt x="303966" y="594235"/>
                  </a:cubicBezTo>
                  <a:cubicBezTo>
                    <a:pt x="152977" y="594235"/>
                    <a:pt x="0" y="553565"/>
                    <a:pt x="0" y="475202"/>
                  </a:cubicBezTo>
                  <a:cubicBezTo>
                    <a:pt x="0" y="421637"/>
                    <a:pt x="70528" y="385927"/>
                    <a:pt x="163904" y="368072"/>
                  </a:cubicBezTo>
                  <a:close/>
                  <a:moveTo>
                    <a:pt x="304444" y="119134"/>
                  </a:moveTo>
                  <a:cubicBezTo>
                    <a:pt x="339849" y="119134"/>
                    <a:pt x="368550" y="147978"/>
                    <a:pt x="368550" y="183559"/>
                  </a:cubicBezTo>
                  <a:cubicBezTo>
                    <a:pt x="368550" y="219140"/>
                    <a:pt x="339849" y="247984"/>
                    <a:pt x="304444" y="247984"/>
                  </a:cubicBezTo>
                  <a:cubicBezTo>
                    <a:pt x="269039" y="247984"/>
                    <a:pt x="240338" y="219140"/>
                    <a:pt x="240338" y="183559"/>
                  </a:cubicBezTo>
                  <a:cubicBezTo>
                    <a:pt x="240338" y="147978"/>
                    <a:pt x="269039" y="119134"/>
                    <a:pt x="304444" y="119134"/>
                  </a:cubicBezTo>
                  <a:close/>
                  <a:moveTo>
                    <a:pt x="304941" y="78375"/>
                  </a:moveTo>
                  <a:cubicBezTo>
                    <a:pt x="246335" y="78375"/>
                    <a:pt x="198655" y="125003"/>
                    <a:pt x="198655" y="183536"/>
                  </a:cubicBezTo>
                  <a:cubicBezTo>
                    <a:pt x="198655" y="242070"/>
                    <a:pt x="246335" y="288698"/>
                    <a:pt x="304941" y="288698"/>
                  </a:cubicBezTo>
                  <a:cubicBezTo>
                    <a:pt x="362554" y="288698"/>
                    <a:pt x="410234" y="242070"/>
                    <a:pt x="410234" y="183536"/>
                  </a:cubicBezTo>
                  <a:cubicBezTo>
                    <a:pt x="410234" y="125003"/>
                    <a:pt x="362554" y="78375"/>
                    <a:pt x="304941" y="78375"/>
                  </a:cubicBezTo>
                  <a:close/>
                  <a:moveTo>
                    <a:pt x="304941" y="0"/>
                  </a:moveTo>
                  <a:cubicBezTo>
                    <a:pt x="403281" y="0"/>
                    <a:pt x="482747" y="80359"/>
                    <a:pt x="482747" y="178576"/>
                  </a:cubicBezTo>
                  <a:cubicBezTo>
                    <a:pt x="482747" y="249014"/>
                    <a:pt x="391361" y="383938"/>
                    <a:pt x="338714" y="454376"/>
                  </a:cubicBezTo>
                  <a:cubicBezTo>
                    <a:pt x="330768" y="465289"/>
                    <a:pt x="317854" y="472234"/>
                    <a:pt x="304941" y="472234"/>
                  </a:cubicBezTo>
                  <a:cubicBezTo>
                    <a:pt x="291035" y="472234"/>
                    <a:pt x="278121" y="465289"/>
                    <a:pt x="270175" y="454376"/>
                  </a:cubicBezTo>
                  <a:cubicBezTo>
                    <a:pt x="217528" y="383938"/>
                    <a:pt x="126142" y="249014"/>
                    <a:pt x="126142" y="178576"/>
                  </a:cubicBezTo>
                  <a:cubicBezTo>
                    <a:pt x="126142" y="80359"/>
                    <a:pt x="205608" y="0"/>
                    <a:pt x="304941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12" name="íṧ1îďê"/>
            <p:cNvSpPr/>
            <p:nvPr/>
          </p:nvSpPr>
          <p:spPr>
            <a:xfrm rot="10800000">
              <a:off x="7703703" y="2383269"/>
              <a:ext cx="2587869" cy="2590352"/>
            </a:xfrm>
            <a:prstGeom prst="blockArc">
              <a:avLst>
                <a:gd name="adj1" fmla="val 10800000"/>
                <a:gd name="adj2" fmla="val 21531201"/>
                <a:gd name="adj3" fmla="val 13215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3" name="í$liḑe"/>
            <p:cNvSpPr/>
            <p:nvPr/>
          </p:nvSpPr>
          <p:spPr>
            <a:xfrm>
              <a:off x="8350671" y="3030857"/>
              <a:ext cx="1293935" cy="129517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4" name="iṧľiḑè"/>
            <p:cNvSpPr/>
            <p:nvPr/>
          </p:nvSpPr>
          <p:spPr bwMode="auto">
            <a:xfrm>
              <a:off x="8763418" y="3449503"/>
              <a:ext cx="468440" cy="457885"/>
            </a:xfrm>
            <a:custGeom>
              <a:avLst/>
              <a:gdLst>
                <a:gd name="connsiteX0" fmla="*/ 163904 w 607933"/>
                <a:gd name="connsiteY0" fmla="*/ 368072 h 594235"/>
                <a:gd name="connsiteX1" fmla="*/ 194698 w 607933"/>
                <a:gd name="connsiteY1" fmla="*/ 416677 h 594235"/>
                <a:gd name="connsiteX2" fmla="*/ 52648 w 607933"/>
                <a:gd name="connsiteY2" fmla="*/ 475202 h 594235"/>
                <a:gd name="connsiteX3" fmla="*/ 303966 w 607933"/>
                <a:gd name="connsiteY3" fmla="*/ 542654 h 594235"/>
                <a:gd name="connsiteX4" fmla="*/ 555285 w 607933"/>
                <a:gd name="connsiteY4" fmla="*/ 475202 h 594235"/>
                <a:gd name="connsiteX5" fmla="*/ 412242 w 607933"/>
                <a:gd name="connsiteY5" fmla="*/ 416677 h 594235"/>
                <a:gd name="connsiteX6" fmla="*/ 444030 w 607933"/>
                <a:gd name="connsiteY6" fmla="*/ 368072 h 594235"/>
                <a:gd name="connsiteX7" fmla="*/ 607933 w 607933"/>
                <a:gd name="connsiteY7" fmla="*/ 475202 h 594235"/>
                <a:gd name="connsiteX8" fmla="*/ 303966 w 607933"/>
                <a:gd name="connsiteY8" fmla="*/ 594235 h 594235"/>
                <a:gd name="connsiteX9" fmla="*/ 0 w 607933"/>
                <a:gd name="connsiteY9" fmla="*/ 475202 h 594235"/>
                <a:gd name="connsiteX10" fmla="*/ 163904 w 607933"/>
                <a:gd name="connsiteY10" fmla="*/ 368072 h 594235"/>
                <a:gd name="connsiteX11" fmla="*/ 304444 w 607933"/>
                <a:gd name="connsiteY11" fmla="*/ 119134 h 594235"/>
                <a:gd name="connsiteX12" fmla="*/ 368550 w 607933"/>
                <a:gd name="connsiteY12" fmla="*/ 183559 h 594235"/>
                <a:gd name="connsiteX13" fmla="*/ 304444 w 607933"/>
                <a:gd name="connsiteY13" fmla="*/ 247984 h 594235"/>
                <a:gd name="connsiteX14" fmla="*/ 240338 w 607933"/>
                <a:gd name="connsiteY14" fmla="*/ 183559 h 594235"/>
                <a:gd name="connsiteX15" fmla="*/ 304444 w 607933"/>
                <a:gd name="connsiteY15" fmla="*/ 119134 h 594235"/>
                <a:gd name="connsiteX16" fmla="*/ 304941 w 607933"/>
                <a:gd name="connsiteY16" fmla="*/ 78375 h 594235"/>
                <a:gd name="connsiteX17" fmla="*/ 198655 w 607933"/>
                <a:gd name="connsiteY17" fmla="*/ 183536 h 594235"/>
                <a:gd name="connsiteX18" fmla="*/ 304941 w 607933"/>
                <a:gd name="connsiteY18" fmla="*/ 288698 h 594235"/>
                <a:gd name="connsiteX19" fmla="*/ 410234 w 607933"/>
                <a:gd name="connsiteY19" fmla="*/ 183536 h 594235"/>
                <a:gd name="connsiteX20" fmla="*/ 304941 w 607933"/>
                <a:gd name="connsiteY20" fmla="*/ 78375 h 594235"/>
                <a:gd name="connsiteX21" fmla="*/ 304941 w 607933"/>
                <a:gd name="connsiteY21" fmla="*/ 0 h 594235"/>
                <a:gd name="connsiteX22" fmla="*/ 482747 w 607933"/>
                <a:gd name="connsiteY22" fmla="*/ 178576 h 594235"/>
                <a:gd name="connsiteX23" fmla="*/ 338714 w 607933"/>
                <a:gd name="connsiteY23" fmla="*/ 454376 h 594235"/>
                <a:gd name="connsiteX24" fmla="*/ 304941 w 607933"/>
                <a:gd name="connsiteY24" fmla="*/ 472234 h 594235"/>
                <a:gd name="connsiteX25" fmla="*/ 270175 w 607933"/>
                <a:gd name="connsiteY25" fmla="*/ 454376 h 594235"/>
                <a:gd name="connsiteX26" fmla="*/ 126142 w 607933"/>
                <a:gd name="connsiteY26" fmla="*/ 178576 h 594235"/>
                <a:gd name="connsiteX27" fmla="*/ 304941 w 607933"/>
                <a:gd name="connsiteY27" fmla="*/ 0 h 594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07933" h="594235">
                  <a:moveTo>
                    <a:pt x="163904" y="368072"/>
                  </a:moveTo>
                  <a:cubicBezTo>
                    <a:pt x="173837" y="383943"/>
                    <a:pt x="183771" y="399814"/>
                    <a:pt x="194698" y="416677"/>
                  </a:cubicBezTo>
                  <a:cubicBezTo>
                    <a:pt x="100329" y="430564"/>
                    <a:pt x="52648" y="460323"/>
                    <a:pt x="52648" y="475202"/>
                  </a:cubicBezTo>
                  <a:cubicBezTo>
                    <a:pt x="52648" y="495041"/>
                    <a:pt x="138076" y="542654"/>
                    <a:pt x="303966" y="542654"/>
                  </a:cubicBezTo>
                  <a:cubicBezTo>
                    <a:pt x="469857" y="542654"/>
                    <a:pt x="555285" y="495041"/>
                    <a:pt x="555285" y="475202"/>
                  </a:cubicBezTo>
                  <a:cubicBezTo>
                    <a:pt x="555285" y="460323"/>
                    <a:pt x="506611" y="430564"/>
                    <a:pt x="412242" y="416677"/>
                  </a:cubicBezTo>
                  <a:cubicBezTo>
                    <a:pt x="424162" y="399814"/>
                    <a:pt x="434096" y="383943"/>
                    <a:pt x="444030" y="368072"/>
                  </a:cubicBezTo>
                  <a:cubicBezTo>
                    <a:pt x="536412" y="385927"/>
                    <a:pt x="607933" y="421637"/>
                    <a:pt x="607933" y="475202"/>
                  </a:cubicBezTo>
                  <a:cubicBezTo>
                    <a:pt x="607933" y="553565"/>
                    <a:pt x="454956" y="594235"/>
                    <a:pt x="303966" y="594235"/>
                  </a:cubicBezTo>
                  <a:cubicBezTo>
                    <a:pt x="152977" y="594235"/>
                    <a:pt x="0" y="553565"/>
                    <a:pt x="0" y="475202"/>
                  </a:cubicBezTo>
                  <a:cubicBezTo>
                    <a:pt x="0" y="421637"/>
                    <a:pt x="70528" y="385927"/>
                    <a:pt x="163904" y="368072"/>
                  </a:cubicBezTo>
                  <a:close/>
                  <a:moveTo>
                    <a:pt x="304444" y="119134"/>
                  </a:moveTo>
                  <a:cubicBezTo>
                    <a:pt x="339849" y="119134"/>
                    <a:pt x="368550" y="147978"/>
                    <a:pt x="368550" y="183559"/>
                  </a:cubicBezTo>
                  <a:cubicBezTo>
                    <a:pt x="368550" y="219140"/>
                    <a:pt x="339849" y="247984"/>
                    <a:pt x="304444" y="247984"/>
                  </a:cubicBezTo>
                  <a:cubicBezTo>
                    <a:pt x="269039" y="247984"/>
                    <a:pt x="240338" y="219140"/>
                    <a:pt x="240338" y="183559"/>
                  </a:cubicBezTo>
                  <a:cubicBezTo>
                    <a:pt x="240338" y="147978"/>
                    <a:pt x="269039" y="119134"/>
                    <a:pt x="304444" y="119134"/>
                  </a:cubicBezTo>
                  <a:close/>
                  <a:moveTo>
                    <a:pt x="304941" y="78375"/>
                  </a:moveTo>
                  <a:cubicBezTo>
                    <a:pt x="246335" y="78375"/>
                    <a:pt x="198655" y="125003"/>
                    <a:pt x="198655" y="183536"/>
                  </a:cubicBezTo>
                  <a:cubicBezTo>
                    <a:pt x="198655" y="242070"/>
                    <a:pt x="246335" y="288698"/>
                    <a:pt x="304941" y="288698"/>
                  </a:cubicBezTo>
                  <a:cubicBezTo>
                    <a:pt x="362554" y="288698"/>
                    <a:pt x="410234" y="242070"/>
                    <a:pt x="410234" y="183536"/>
                  </a:cubicBezTo>
                  <a:cubicBezTo>
                    <a:pt x="410234" y="125003"/>
                    <a:pt x="362554" y="78375"/>
                    <a:pt x="304941" y="78375"/>
                  </a:cubicBezTo>
                  <a:close/>
                  <a:moveTo>
                    <a:pt x="304941" y="0"/>
                  </a:moveTo>
                  <a:cubicBezTo>
                    <a:pt x="403281" y="0"/>
                    <a:pt x="482747" y="80359"/>
                    <a:pt x="482747" y="178576"/>
                  </a:cubicBezTo>
                  <a:cubicBezTo>
                    <a:pt x="482747" y="249014"/>
                    <a:pt x="391361" y="383938"/>
                    <a:pt x="338714" y="454376"/>
                  </a:cubicBezTo>
                  <a:cubicBezTo>
                    <a:pt x="330768" y="465289"/>
                    <a:pt x="317854" y="472234"/>
                    <a:pt x="304941" y="472234"/>
                  </a:cubicBezTo>
                  <a:cubicBezTo>
                    <a:pt x="291035" y="472234"/>
                    <a:pt x="278121" y="465289"/>
                    <a:pt x="270175" y="454376"/>
                  </a:cubicBezTo>
                  <a:cubicBezTo>
                    <a:pt x="217528" y="383938"/>
                    <a:pt x="126142" y="249014"/>
                    <a:pt x="126142" y="178576"/>
                  </a:cubicBezTo>
                  <a:cubicBezTo>
                    <a:pt x="126142" y="80359"/>
                    <a:pt x="205608" y="0"/>
                    <a:pt x="304941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dirty="0"/>
            </a:p>
          </p:txBody>
        </p:sp>
        <p:sp>
          <p:nvSpPr>
            <p:cNvPr id="15" name="íślïḑê"/>
            <p:cNvSpPr/>
            <p:nvPr/>
          </p:nvSpPr>
          <p:spPr>
            <a:xfrm rot="10800000">
              <a:off x="3825287" y="2381113"/>
              <a:ext cx="2587869" cy="2590352"/>
            </a:xfrm>
            <a:prstGeom prst="blockArc">
              <a:avLst>
                <a:gd name="adj1" fmla="val 10832478"/>
                <a:gd name="adj2" fmla="val 33728"/>
                <a:gd name="adj3" fmla="val 1248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6" name="îS1ïḓè"/>
            <p:cNvSpPr/>
            <p:nvPr/>
          </p:nvSpPr>
          <p:spPr>
            <a:xfrm>
              <a:off x="4486607" y="3028289"/>
              <a:ext cx="1293935" cy="12951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/>
            </a:p>
          </p:txBody>
        </p:sp>
        <p:sp>
          <p:nvSpPr>
            <p:cNvPr id="17" name="iṧ1îḍê"/>
            <p:cNvSpPr/>
            <p:nvPr/>
          </p:nvSpPr>
          <p:spPr bwMode="auto">
            <a:xfrm>
              <a:off x="4899354" y="3446935"/>
              <a:ext cx="468440" cy="457885"/>
            </a:xfrm>
            <a:custGeom>
              <a:avLst/>
              <a:gdLst>
                <a:gd name="connsiteX0" fmla="*/ 163904 w 607933"/>
                <a:gd name="connsiteY0" fmla="*/ 368072 h 594235"/>
                <a:gd name="connsiteX1" fmla="*/ 194698 w 607933"/>
                <a:gd name="connsiteY1" fmla="*/ 416677 h 594235"/>
                <a:gd name="connsiteX2" fmla="*/ 52648 w 607933"/>
                <a:gd name="connsiteY2" fmla="*/ 475202 h 594235"/>
                <a:gd name="connsiteX3" fmla="*/ 303966 w 607933"/>
                <a:gd name="connsiteY3" fmla="*/ 542654 h 594235"/>
                <a:gd name="connsiteX4" fmla="*/ 555285 w 607933"/>
                <a:gd name="connsiteY4" fmla="*/ 475202 h 594235"/>
                <a:gd name="connsiteX5" fmla="*/ 412242 w 607933"/>
                <a:gd name="connsiteY5" fmla="*/ 416677 h 594235"/>
                <a:gd name="connsiteX6" fmla="*/ 444030 w 607933"/>
                <a:gd name="connsiteY6" fmla="*/ 368072 h 594235"/>
                <a:gd name="connsiteX7" fmla="*/ 607933 w 607933"/>
                <a:gd name="connsiteY7" fmla="*/ 475202 h 594235"/>
                <a:gd name="connsiteX8" fmla="*/ 303966 w 607933"/>
                <a:gd name="connsiteY8" fmla="*/ 594235 h 594235"/>
                <a:gd name="connsiteX9" fmla="*/ 0 w 607933"/>
                <a:gd name="connsiteY9" fmla="*/ 475202 h 594235"/>
                <a:gd name="connsiteX10" fmla="*/ 163904 w 607933"/>
                <a:gd name="connsiteY10" fmla="*/ 368072 h 594235"/>
                <a:gd name="connsiteX11" fmla="*/ 304444 w 607933"/>
                <a:gd name="connsiteY11" fmla="*/ 119134 h 594235"/>
                <a:gd name="connsiteX12" fmla="*/ 368550 w 607933"/>
                <a:gd name="connsiteY12" fmla="*/ 183559 h 594235"/>
                <a:gd name="connsiteX13" fmla="*/ 304444 w 607933"/>
                <a:gd name="connsiteY13" fmla="*/ 247984 h 594235"/>
                <a:gd name="connsiteX14" fmla="*/ 240338 w 607933"/>
                <a:gd name="connsiteY14" fmla="*/ 183559 h 594235"/>
                <a:gd name="connsiteX15" fmla="*/ 304444 w 607933"/>
                <a:gd name="connsiteY15" fmla="*/ 119134 h 594235"/>
                <a:gd name="connsiteX16" fmla="*/ 304941 w 607933"/>
                <a:gd name="connsiteY16" fmla="*/ 78375 h 594235"/>
                <a:gd name="connsiteX17" fmla="*/ 198655 w 607933"/>
                <a:gd name="connsiteY17" fmla="*/ 183536 h 594235"/>
                <a:gd name="connsiteX18" fmla="*/ 304941 w 607933"/>
                <a:gd name="connsiteY18" fmla="*/ 288698 h 594235"/>
                <a:gd name="connsiteX19" fmla="*/ 410234 w 607933"/>
                <a:gd name="connsiteY19" fmla="*/ 183536 h 594235"/>
                <a:gd name="connsiteX20" fmla="*/ 304941 w 607933"/>
                <a:gd name="connsiteY20" fmla="*/ 78375 h 594235"/>
                <a:gd name="connsiteX21" fmla="*/ 304941 w 607933"/>
                <a:gd name="connsiteY21" fmla="*/ 0 h 594235"/>
                <a:gd name="connsiteX22" fmla="*/ 482747 w 607933"/>
                <a:gd name="connsiteY22" fmla="*/ 178576 h 594235"/>
                <a:gd name="connsiteX23" fmla="*/ 338714 w 607933"/>
                <a:gd name="connsiteY23" fmla="*/ 454376 h 594235"/>
                <a:gd name="connsiteX24" fmla="*/ 304941 w 607933"/>
                <a:gd name="connsiteY24" fmla="*/ 472234 h 594235"/>
                <a:gd name="connsiteX25" fmla="*/ 270175 w 607933"/>
                <a:gd name="connsiteY25" fmla="*/ 454376 h 594235"/>
                <a:gd name="connsiteX26" fmla="*/ 126142 w 607933"/>
                <a:gd name="connsiteY26" fmla="*/ 178576 h 594235"/>
                <a:gd name="connsiteX27" fmla="*/ 304941 w 607933"/>
                <a:gd name="connsiteY27" fmla="*/ 0 h 594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07933" h="594235">
                  <a:moveTo>
                    <a:pt x="163904" y="368072"/>
                  </a:moveTo>
                  <a:cubicBezTo>
                    <a:pt x="173837" y="383943"/>
                    <a:pt x="183771" y="399814"/>
                    <a:pt x="194698" y="416677"/>
                  </a:cubicBezTo>
                  <a:cubicBezTo>
                    <a:pt x="100329" y="430564"/>
                    <a:pt x="52648" y="460323"/>
                    <a:pt x="52648" y="475202"/>
                  </a:cubicBezTo>
                  <a:cubicBezTo>
                    <a:pt x="52648" y="495041"/>
                    <a:pt x="138076" y="542654"/>
                    <a:pt x="303966" y="542654"/>
                  </a:cubicBezTo>
                  <a:cubicBezTo>
                    <a:pt x="469857" y="542654"/>
                    <a:pt x="555285" y="495041"/>
                    <a:pt x="555285" y="475202"/>
                  </a:cubicBezTo>
                  <a:cubicBezTo>
                    <a:pt x="555285" y="460323"/>
                    <a:pt x="506611" y="430564"/>
                    <a:pt x="412242" y="416677"/>
                  </a:cubicBezTo>
                  <a:cubicBezTo>
                    <a:pt x="424162" y="399814"/>
                    <a:pt x="434096" y="383943"/>
                    <a:pt x="444030" y="368072"/>
                  </a:cubicBezTo>
                  <a:cubicBezTo>
                    <a:pt x="536412" y="385927"/>
                    <a:pt x="607933" y="421637"/>
                    <a:pt x="607933" y="475202"/>
                  </a:cubicBezTo>
                  <a:cubicBezTo>
                    <a:pt x="607933" y="553565"/>
                    <a:pt x="454956" y="594235"/>
                    <a:pt x="303966" y="594235"/>
                  </a:cubicBezTo>
                  <a:cubicBezTo>
                    <a:pt x="152977" y="594235"/>
                    <a:pt x="0" y="553565"/>
                    <a:pt x="0" y="475202"/>
                  </a:cubicBezTo>
                  <a:cubicBezTo>
                    <a:pt x="0" y="421637"/>
                    <a:pt x="70528" y="385927"/>
                    <a:pt x="163904" y="368072"/>
                  </a:cubicBezTo>
                  <a:close/>
                  <a:moveTo>
                    <a:pt x="304444" y="119134"/>
                  </a:moveTo>
                  <a:cubicBezTo>
                    <a:pt x="339849" y="119134"/>
                    <a:pt x="368550" y="147978"/>
                    <a:pt x="368550" y="183559"/>
                  </a:cubicBezTo>
                  <a:cubicBezTo>
                    <a:pt x="368550" y="219140"/>
                    <a:pt x="339849" y="247984"/>
                    <a:pt x="304444" y="247984"/>
                  </a:cubicBezTo>
                  <a:cubicBezTo>
                    <a:pt x="269039" y="247984"/>
                    <a:pt x="240338" y="219140"/>
                    <a:pt x="240338" y="183559"/>
                  </a:cubicBezTo>
                  <a:cubicBezTo>
                    <a:pt x="240338" y="147978"/>
                    <a:pt x="269039" y="119134"/>
                    <a:pt x="304444" y="119134"/>
                  </a:cubicBezTo>
                  <a:close/>
                  <a:moveTo>
                    <a:pt x="304941" y="78375"/>
                  </a:moveTo>
                  <a:cubicBezTo>
                    <a:pt x="246335" y="78375"/>
                    <a:pt x="198655" y="125003"/>
                    <a:pt x="198655" y="183536"/>
                  </a:cubicBezTo>
                  <a:cubicBezTo>
                    <a:pt x="198655" y="242070"/>
                    <a:pt x="246335" y="288698"/>
                    <a:pt x="304941" y="288698"/>
                  </a:cubicBezTo>
                  <a:cubicBezTo>
                    <a:pt x="362554" y="288698"/>
                    <a:pt x="410234" y="242070"/>
                    <a:pt x="410234" y="183536"/>
                  </a:cubicBezTo>
                  <a:cubicBezTo>
                    <a:pt x="410234" y="125003"/>
                    <a:pt x="362554" y="78375"/>
                    <a:pt x="304941" y="78375"/>
                  </a:cubicBezTo>
                  <a:close/>
                  <a:moveTo>
                    <a:pt x="304941" y="0"/>
                  </a:moveTo>
                  <a:cubicBezTo>
                    <a:pt x="403281" y="0"/>
                    <a:pt x="482747" y="80359"/>
                    <a:pt x="482747" y="178576"/>
                  </a:cubicBezTo>
                  <a:cubicBezTo>
                    <a:pt x="482747" y="249014"/>
                    <a:pt x="391361" y="383938"/>
                    <a:pt x="338714" y="454376"/>
                  </a:cubicBezTo>
                  <a:cubicBezTo>
                    <a:pt x="330768" y="465289"/>
                    <a:pt x="317854" y="472234"/>
                    <a:pt x="304941" y="472234"/>
                  </a:cubicBezTo>
                  <a:cubicBezTo>
                    <a:pt x="291035" y="472234"/>
                    <a:pt x="278121" y="465289"/>
                    <a:pt x="270175" y="454376"/>
                  </a:cubicBezTo>
                  <a:cubicBezTo>
                    <a:pt x="217528" y="383938"/>
                    <a:pt x="126142" y="249014"/>
                    <a:pt x="126142" y="178576"/>
                  </a:cubicBezTo>
                  <a:cubicBezTo>
                    <a:pt x="126142" y="80359"/>
                    <a:pt x="205608" y="0"/>
                    <a:pt x="304941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18" name="ïṩḻîḓê"/>
            <p:cNvSpPr txBox="1"/>
            <p:nvPr/>
          </p:nvSpPr>
          <p:spPr>
            <a:xfrm>
              <a:off x="1919771" y="1310567"/>
              <a:ext cx="2549181" cy="388226"/>
            </a:xfrm>
            <a:prstGeom prst="rect">
              <a:avLst/>
            </a:prstGeom>
            <a:noFill/>
          </p:spPr>
          <p:txBody>
            <a:bodyPr wrap="square" lIns="91440" tIns="45720" rIns="91440" bIns="45720" anchor="b" anchorCtr="1">
              <a:normAutofit/>
            </a:bodyPr>
            <a:lstStyle/>
            <a:p>
              <a:pPr algn="ctr"/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19" name="ïṧḷidè"/>
            <p:cNvSpPr txBox="1"/>
            <p:nvPr/>
          </p:nvSpPr>
          <p:spPr>
            <a:xfrm>
              <a:off x="1919771" y="1698792"/>
              <a:ext cx="2549181" cy="694293"/>
            </a:xfrm>
            <a:prstGeom prst="rect">
              <a:avLst/>
            </a:prstGeom>
          </p:spPr>
          <p:txBody>
            <a:bodyPr vert="horz" wrap="square" lIns="91440" tIns="45720" rIns="91440" bIns="4572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</a:rPr>
                <a:t>Copy paste fonts. Choose the only option to retain text.</a:t>
              </a: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 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20" name="íṣļíďè"/>
            <p:cNvSpPr txBox="1"/>
            <p:nvPr/>
          </p:nvSpPr>
          <p:spPr>
            <a:xfrm>
              <a:off x="5832211" y="1285385"/>
              <a:ext cx="2549181" cy="388226"/>
            </a:xfrm>
            <a:prstGeom prst="rect">
              <a:avLst/>
            </a:prstGeom>
            <a:noFill/>
          </p:spPr>
          <p:txBody>
            <a:bodyPr wrap="square" lIns="91440" tIns="45720" rIns="91440" bIns="45720" anchor="b" anchorCtr="1">
              <a:normAutofit/>
            </a:bodyPr>
            <a:lstStyle/>
            <a:p>
              <a:pPr algn="ctr"/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21" name="iṥliďê"/>
            <p:cNvSpPr txBox="1"/>
            <p:nvPr/>
          </p:nvSpPr>
          <p:spPr>
            <a:xfrm>
              <a:off x="5832211" y="1673610"/>
              <a:ext cx="2549181" cy="694293"/>
            </a:xfrm>
            <a:prstGeom prst="rect">
              <a:avLst/>
            </a:prstGeom>
          </p:spPr>
          <p:txBody>
            <a:bodyPr vert="horz" wrap="square" lIns="91440" tIns="45720" rIns="91440" bIns="4572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</a:rPr>
                <a:t>Copy paste fonts. Choose the only option to retain text.</a:t>
              </a: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 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22" name="îṩľïďê"/>
            <p:cNvSpPr txBox="1"/>
            <p:nvPr/>
          </p:nvSpPr>
          <p:spPr>
            <a:xfrm>
              <a:off x="3855620" y="4971465"/>
              <a:ext cx="2549181" cy="388226"/>
            </a:xfrm>
            <a:prstGeom prst="rect">
              <a:avLst/>
            </a:prstGeom>
            <a:noFill/>
          </p:spPr>
          <p:txBody>
            <a:bodyPr wrap="square" lIns="91440" tIns="45720" rIns="91440" bIns="45720" anchor="b" anchorCtr="1">
              <a:normAutofit/>
            </a:bodyPr>
            <a:lstStyle/>
            <a:p>
              <a:pPr algn="ctr"/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23" name="iṣľîḍe"/>
            <p:cNvSpPr txBox="1"/>
            <p:nvPr/>
          </p:nvSpPr>
          <p:spPr>
            <a:xfrm>
              <a:off x="3855620" y="5359690"/>
              <a:ext cx="2549181" cy="865562"/>
            </a:xfrm>
            <a:prstGeom prst="rect">
              <a:avLst/>
            </a:prstGeom>
          </p:spPr>
          <p:txBody>
            <a:bodyPr vert="horz" wrap="square" lIns="91440" tIns="45720" rIns="91440" bIns="4572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</a:rPr>
                <a:t>Copy paste fonts. Choose the only option to retain text.</a:t>
              </a: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 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24" name="íŝľídê"/>
            <p:cNvSpPr txBox="1"/>
            <p:nvPr/>
          </p:nvSpPr>
          <p:spPr>
            <a:xfrm>
              <a:off x="7742391" y="4973621"/>
              <a:ext cx="2549181" cy="388226"/>
            </a:xfrm>
            <a:prstGeom prst="rect">
              <a:avLst/>
            </a:prstGeom>
            <a:noFill/>
          </p:spPr>
          <p:txBody>
            <a:bodyPr wrap="square" lIns="91440" tIns="45720" rIns="91440" bIns="45720" anchor="b" anchorCtr="1">
              <a:normAutofit/>
            </a:bodyPr>
            <a:lstStyle/>
            <a:p>
              <a:pPr algn="ctr"/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25" name="iṡḻîḍe"/>
            <p:cNvSpPr txBox="1"/>
            <p:nvPr/>
          </p:nvSpPr>
          <p:spPr>
            <a:xfrm>
              <a:off x="7742391" y="5361846"/>
              <a:ext cx="2549181" cy="865562"/>
            </a:xfrm>
            <a:prstGeom prst="rect">
              <a:avLst/>
            </a:prstGeom>
          </p:spPr>
          <p:txBody>
            <a:bodyPr vert="horz" wrap="square" lIns="91440" tIns="45720" rIns="91440" bIns="4572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</a:rPr>
                <a:t>Copy paste fonts. Choose the only option to retain text.</a:t>
              </a: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 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/>
              <a:t>Supporting text here.</a:t>
            </a:r>
            <a:endParaRPr lang="en-US" altLang="zh-CN"/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362002" y="2397147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475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-107836" y="1415487"/>
            <a:ext cx="10801696" cy="6151145"/>
            <a:chOff x="-107836" y="1415487"/>
            <a:chExt cx="10801696" cy="6151145"/>
          </a:xfrm>
        </p:grpSpPr>
        <p:grpSp>
          <p:nvGrpSpPr>
            <p:cNvPr id="6" name="iślîḋé"/>
            <p:cNvGrpSpPr/>
            <p:nvPr/>
          </p:nvGrpSpPr>
          <p:grpSpPr>
            <a:xfrm>
              <a:off x="5200637" y="1978395"/>
              <a:ext cx="5493223" cy="854080"/>
              <a:chOff x="5830071" y="1975624"/>
              <a:chExt cx="5493223" cy="854080"/>
            </a:xfrm>
          </p:grpSpPr>
          <p:sp>
            <p:nvSpPr>
              <p:cNvPr id="35" name="ïṡḻïḓe"/>
              <p:cNvSpPr txBox="1"/>
              <p:nvPr/>
            </p:nvSpPr>
            <p:spPr>
              <a:xfrm>
                <a:off x="5830071" y="1975624"/>
                <a:ext cx="5493223" cy="369332"/>
              </a:xfrm>
              <a:prstGeom prst="rect">
                <a:avLst/>
              </a:prstGeom>
              <a:noFill/>
              <a:effectLst/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  <p:sp>
            <p:nvSpPr>
              <p:cNvPr id="36" name="íŝḷîḍe"/>
              <p:cNvSpPr txBox="1"/>
              <p:nvPr/>
            </p:nvSpPr>
            <p:spPr>
              <a:xfrm>
                <a:off x="5830071" y="2344956"/>
                <a:ext cx="5493223" cy="484748"/>
              </a:xfrm>
              <a:prstGeom prst="rect">
                <a:avLst/>
              </a:prstGeom>
              <a:noFill/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zh-CN" altLang="en-US" sz="1100" dirty="0"/>
              </a:p>
            </p:txBody>
          </p:sp>
        </p:grpSp>
        <p:sp>
          <p:nvSpPr>
            <p:cNvPr id="7" name="i$1îḓè"/>
            <p:cNvSpPr/>
            <p:nvPr/>
          </p:nvSpPr>
          <p:spPr>
            <a:xfrm>
              <a:off x="5182748" y="3284098"/>
              <a:ext cx="851944" cy="85194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63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Impact" panose="020B0806030902050204" pitchFamily="34" charset="0"/>
                </a:rPr>
                <a:t>01</a:t>
              </a:r>
              <a:endParaRPr lang="en-US" sz="240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" name="i$1íḍè"/>
            <p:cNvSpPr/>
            <p:nvPr/>
          </p:nvSpPr>
          <p:spPr>
            <a:xfrm>
              <a:off x="6629132" y="3284098"/>
              <a:ext cx="851944" cy="851944"/>
            </a:xfrm>
            <a:prstGeom prst="roundRect">
              <a:avLst/>
            </a:prstGeom>
            <a:solidFill>
              <a:schemeClr val="accent1"/>
            </a:solidFill>
            <a:ln w="63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Impact" panose="020B0806030902050204" pitchFamily="34" charset="0"/>
                </a:rPr>
                <a:t>02</a:t>
              </a:r>
              <a:endParaRPr lang="en-US" sz="240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" name="iṧḻîḍê"/>
            <p:cNvSpPr/>
            <p:nvPr/>
          </p:nvSpPr>
          <p:spPr>
            <a:xfrm>
              <a:off x="8075516" y="3284098"/>
              <a:ext cx="851944" cy="85194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63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Impact" panose="020B0806030902050204" pitchFamily="34" charset="0"/>
                </a:rPr>
                <a:t>03</a:t>
              </a:r>
              <a:endParaRPr lang="en-US" sz="240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" name="îşḷïḋê"/>
            <p:cNvSpPr/>
            <p:nvPr/>
          </p:nvSpPr>
          <p:spPr>
            <a:xfrm>
              <a:off x="9521900" y="3284098"/>
              <a:ext cx="851944" cy="85194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63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sz="2400" dirty="0">
                  <a:solidFill>
                    <a:srgbClr val="FFFFFF"/>
                  </a:solidFill>
                  <a:latin typeface="Impact" panose="020B0806030902050204" pitchFamily="34" charset="0"/>
                </a:rPr>
                <a:t>04</a:t>
              </a:r>
              <a:endParaRPr lang="en-US" sz="2400" dirty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11" name="işḻiḋè"/>
            <p:cNvGrpSpPr/>
            <p:nvPr/>
          </p:nvGrpSpPr>
          <p:grpSpPr>
            <a:xfrm>
              <a:off x="6305549" y="4283623"/>
              <a:ext cx="1446383" cy="936950"/>
              <a:chOff x="889310" y="4819024"/>
              <a:chExt cx="1342389" cy="936950"/>
            </a:xfrm>
          </p:grpSpPr>
          <p:sp>
            <p:nvSpPr>
              <p:cNvPr id="33" name="iṧlíḍê"/>
              <p:cNvSpPr txBox="1"/>
              <p:nvPr/>
            </p:nvSpPr>
            <p:spPr>
              <a:xfrm>
                <a:off x="889310" y="4819024"/>
                <a:ext cx="1342389" cy="251908"/>
              </a:xfrm>
              <a:prstGeom prst="rect">
                <a:avLst/>
              </a:prstGeom>
            </p:spPr>
            <p:txBody>
              <a:bodyPr vert="horz" wrap="square" lIns="91440" tIns="45720" rIns="91440" bIns="45720" anchor="ctr">
                <a:normAutofit fontScale="77500" lnSpcReduction="20000"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  <p:sp>
            <p:nvSpPr>
              <p:cNvPr id="34" name="ïšlîḓe"/>
              <p:cNvSpPr txBox="1"/>
              <p:nvPr/>
            </p:nvSpPr>
            <p:spPr>
              <a:xfrm>
                <a:off x="889310" y="5076788"/>
                <a:ext cx="1342389" cy="679186"/>
              </a:xfrm>
              <a:prstGeom prst="rect">
                <a:avLst/>
              </a:prstGeom>
            </p:spPr>
            <p:txBody>
              <a:bodyPr vert="horz" wrap="square" lIns="91440" tIns="45720" rIns="91440" bIns="45720" anchor="t">
                <a:normAutofit/>
              </a:bodyPr>
              <a:lstStyle/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900" dirty="0"/>
                  <a:t>Supporting text here. </a:t>
                </a:r>
                <a:endParaRPr lang="en-US" altLang="zh-CN" sz="900" dirty="0"/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900" dirty="0"/>
                  <a:t>……</a:t>
                </a:r>
                <a:endParaRPr lang="en-US" altLang="zh-CN" sz="900" dirty="0"/>
              </a:p>
            </p:txBody>
          </p:sp>
        </p:grpSp>
        <p:grpSp>
          <p:nvGrpSpPr>
            <p:cNvPr id="12" name="îsļíḓe"/>
            <p:cNvGrpSpPr/>
            <p:nvPr/>
          </p:nvGrpSpPr>
          <p:grpSpPr>
            <a:xfrm>
              <a:off x="4908954" y="4283623"/>
              <a:ext cx="1396597" cy="936950"/>
              <a:chOff x="935518" y="4819024"/>
              <a:chExt cx="1296182" cy="936950"/>
            </a:xfrm>
          </p:grpSpPr>
          <p:sp>
            <p:nvSpPr>
              <p:cNvPr id="31" name="îṩlídè"/>
              <p:cNvSpPr txBox="1"/>
              <p:nvPr/>
            </p:nvSpPr>
            <p:spPr>
              <a:xfrm>
                <a:off x="935519" y="4819024"/>
                <a:ext cx="1296181" cy="251908"/>
              </a:xfrm>
              <a:prstGeom prst="rect">
                <a:avLst/>
              </a:prstGeom>
            </p:spPr>
            <p:txBody>
              <a:bodyPr vert="horz" wrap="square" lIns="91440" tIns="45720" rIns="91440" bIns="45720" anchor="ctr">
                <a:normAutofit fontScale="77500" lnSpcReduction="20000"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  <p:sp>
            <p:nvSpPr>
              <p:cNvPr id="32" name="ïṡ1îḓê"/>
              <p:cNvSpPr txBox="1"/>
              <p:nvPr/>
            </p:nvSpPr>
            <p:spPr>
              <a:xfrm>
                <a:off x="935518" y="5076788"/>
                <a:ext cx="1296181" cy="679186"/>
              </a:xfrm>
              <a:prstGeom prst="rect">
                <a:avLst/>
              </a:prstGeom>
            </p:spPr>
            <p:txBody>
              <a:bodyPr vert="horz" wrap="square" lIns="91440" tIns="45720" rIns="91440" bIns="45720" anchor="t">
                <a:normAutofit/>
              </a:bodyPr>
              <a:lstStyle/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900" dirty="0"/>
                  <a:t>Supporting text here. </a:t>
                </a:r>
                <a:endParaRPr lang="en-US" altLang="zh-CN" sz="900" dirty="0"/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900" dirty="0"/>
                  <a:t>……</a:t>
                </a:r>
                <a:endParaRPr lang="en-US" altLang="zh-CN" sz="900" dirty="0"/>
              </a:p>
            </p:txBody>
          </p:sp>
        </p:grpSp>
        <p:grpSp>
          <p:nvGrpSpPr>
            <p:cNvPr id="13" name="ïśḻîḍè"/>
            <p:cNvGrpSpPr/>
            <p:nvPr/>
          </p:nvGrpSpPr>
          <p:grpSpPr>
            <a:xfrm>
              <a:off x="7751933" y="4283623"/>
              <a:ext cx="1446383" cy="936950"/>
              <a:chOff x="889310" y="4819024"/>
              <a:chExt cx="1342389" cy="936950"/>
            </a:xfrm>
          </p:grpSpPr>
          <p:sp>
            <p:nvSpPr>
              <p:cNvPr id="29" name="iṧlîdè"/>
              <p:cNvSpPr txBox="1"/>
              <p:nvPr/>
            </p:nvSpPr>
            <p:spPr>
              <a:xfrm>
                <a:off x="889310" y="4819024"/>
                <a:ext cx="1342389" cy="251908"/>
              </a:xfrm>
              <a:prstGeom prst="rect">
                <a:avLst/>
              </a:prstGeom>
            </p:spPr>
            <p:txBody>
              <a:bodyPr vert="horz" wrap="square" lIns="91440" tIns="45720" rIns="91440" bIns="45720" anchor="ctr">
                <a:normAutofit fontScale="77500" lnSpcReduction="20000"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  <p:sp>
            <p:nvSpPr>
              <p:cNvPr id="30" name="íś1iḍê"/>
              <p:cNvSpPr txBox="1"/>
              <p:nvPr/>
            </p:nvSpPr>
            <p:spPr>
              <a:xfrm>
                <a:off x="889310" y="5076788"/>
                <a:ext cx="1342389" cy="679186"/>
              </a:xfrm>
              <a:prstGeom prst="rect">
                <a:avLst/>
              </a:prstGeom>
            </p:spPr>
            <p:txBody>
              <a:bodyPr vert="horz" wrap="square" lIns="91440" tIns="45720" rIns="91440" bIns="45720" anchor="t">
                <a:normAutofit/>
              </a:bodyPr>
              <a:lstStyle/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900" dirty="0"/>
                  <a:t>Supporting text here. </a:t>
                </a:r>
                <a:endParaRPr lang="en-US" altLang="zh-CN" sz="900" dirty="0"/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900" dirty="0"/>
                  <a:t>……</a:t>
                </a:r>
                <a:endParaRPr lang="en-US" altLang="zh-CN" sz="900" dirty="0"/>
              </a:p>
            </p:txBody>
          </p:sp>
        </p:grpSp>
        <p:grpSp>
          <p:nvGrpSpPr>
            <p:cNvPr id="14" name="isļíḋe"/>
            <p:cNvGrpSpPr/>
            <p:nvPr/>
          </p:nvGrpSpPr>
          <p:grpSpPr>
            <a:xfrm>
              <a:off x="9198317" y="4283623"/>
              <a:ext cx="1446383" cy="936950"/>
              <a:chOff x="889310" y="4819024"/>
              <a:chExt cx="1342389" cy="936950"/>
            </a:xfrm>
          </p:grpSpPr>
          <p:sp>
            <p:nvSpPr>
              <p:cNvPr id="27" name="iṧḻiḑè"/>
              <p:cNvSpPr txBox="1"/>
              <p:nvPr/>
            </p:nvSpPr>
            <p:spPr>
              <a:xfrm>
                <a:off x="889310" y="4819024"/>
                <a:ext cx="1342389" cy="251908"/>
              </a:xfrm>
              <a:prstGeom prst="rect">
                <a:avLst/>
              </a:prstGeom>
            </p:spPr>
            <p:txBody>
              <a:bodyPr vert="horz" wrap="square" lIns="91440" tIns="45720" rIns="91440" bIns="45720" anchor="ctr">
                <a:normAutofit fontScale="77500" lnSpcReduction="20000"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  <p:sp>
            <p:nvSpPr>
              <p:cNvPr id="28" name="iṣ1ïḋê"/>
              <p:cNvSpPr txBox="1"/>
              <p:nvPr/>
            </p:nvSpPr>
            <p:spPr>
              <a:xfrm>
                <a:off x="889310" y="5076788"/>
                <a:ext cx="1342389" cy="679186"/>
              </a:xfrm>
              <a:prstGeom prst="rect">
                <a:avLst/>
              </a:prstGeom>
            </p:spPr>
            <p:txBody>
              <a:bodyPr vert="horz" wrap="square" lIns="91440" tIns="45720" rIns="91440" bIns="45720" anchor="t">
                <a:normAutofit/>
              </a:bodyPr>
              <a:lstStyle/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900" dirty="0"/>
                  <a:t>Supporting text here. </a:t>
                </a:r>
                <a:endParaRPr lang="en-US" altLang="zh-CN" sz="900" dirty="0"/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900" dirty="0"/>
                  <a:t>……</a:t>
                </a:r>
                <a:endParaRPr lang="en-US" altLang="zh-CN" sz="900" dirty="0"/>
              </a:p>
            </p:txBody>
          </p:sp>
        </p:grpSp>
        <p:sp>
          <p:nvSpPr>
            <p:cNvPr id="15" name="îsḷîďê"/>
            <p:cNvSpPr/>
            <p:nvPr/>
          </p:nvSpPr>
          <p:spPr bwMode="auto">
            <a:xfrm>
              <a:off x="-107836" y="5233358"/>
              <a:ext cx="6222059" cy="2333274"/>
            </a:xfrm>
            <a:custGeom>
              <a:avLst/>
              <a:gdLst/>
              <a:ahLst/>
              <a:cxnLst>
                <a:cxn ang="0">
                  <a:pos x="3884" y="503"/>
                </a:cxn>
                <a:cxn ang="0">
                  <a:pos x="3613" y="575"/>
                </a:cxn>
                <a:cxn ang="0">
                  <a:pos x="3348" y="384"/>
                </a:cxn>
                <a:cxn ang="0">
                  <a:pos x="3114" y="173"/>
                </a:cxn>
                <a:cxn ang="0">
                  <a:pos x="2825" y="40"/>
                </a:cxn>
                <a:cxn ang="0">
                  <a:pos x="2499" y="0"/>
                </a:cxn>
                <a:cxn ang="0">
                  <a:pos x="2187" y="58"/>
                </a:cxn>
                <a:cxn ang="0">
                  <a:pos x="1915" y="202"/>
                </a:cxn>
                <a:cxn ang="0">
                  <a:pos x="1697" y="416"/>
                </a:cxn>
                <a:cxn ang="0">
                  <a:pos x="1459" y="444"/>
                </a:cxn>
                <a:cxn ang="0">
                  <a:pos x="1132" y="366"/>
                </a:cxn>
                <a:cxn ang="0">
                  <a:pos x="692" y="427"/>
                </a:cxn>
                <a:cxn ang="0">
                  <a:pos x="309" y="672"/>
                </a:cxn>
                <a:cxn ang="0">
                  <a:pos x="65" y="1055"/>
                </a:cxn>
                <a:cxn ang="0">
                  <a:pos x="5" y="1524"/>
                </a:cxn>
                <a:cxn ang="0">
                  <a:pos x="153" y="1963"/>
                </a:cxn>
                <a:cxn ang="0">
                  <a:pos x="466" y="2291"/>
                </a:cxn>
                <a:cxn ang="0">
                  <a:pos x="894" y="2459"/>
                </a:cxn>
                <a:cxn ang="0">
                  <a:pos x="1268" y="2450"/>
                </a:cxn>
                <a:cxn ang="0">
                  <a:pos x="1560" y="2342"/>
                </a:cxn>
                <a:cxn ang="0">
                  <a:pos x="1803" y="2158"/>
                </a:cxn>
                <a:cxn ang="0">
                  <a:pos x="1998" y="1960"/>
                </a:cxn>
                <a:cxn ang="0">
                  <a:pos x="2286" y="2079"/>
                </a:cxn>
                <a:cxn ang="0">
                  <a:pos x="2553" y="2198"/>
                </a:cxn>
                <a:cxn ang="0">
                  <a:pos x="2765" y="2430"/>
                </a:cxn>
                <a:cxn ang="0">
                  <a:pos x="3037" y="2591"/>
                </a:cxn>
                <a:cxn ang="0">
                  <a:pos x="3354" y="2664"/>
                </a:cxn>
                <a:cxn ang="0">
                  <a:pos x="3643" y="2645"/>
                </a:cxn>
                <a:cxn ang="0">
                  <a:pos x="3896" y="2557"/>
                </a:cxn>
                <a:cxn ang="0">
                  <a:pos x="4168" y="2582"/>
                </a:cxn>
                <a:cxn ang="0">
                  <a:pos x="4499" y="2582"/>
                </a:cxn>
                <a:cxn ang="0">
                  <a:pos x="4753" y="2594"/>
                </a:cxn>
                <a:cxn ang="0">
                  <a:pos x="5015" y="2660"/>
                </a:cxn>
                <a:cxn ang="0">
                  <a:pos x="5323" y="2651"/>
                </a:cxn>
                <a:cxn ang="0">
                  <a:pos x="5627" y="2546"/>
                </a:cxn>
                <a:cxn ang="0">
                  <a:pos x="5880" y="2360"/>
                </a:cxn>
                <a:cxn ang="0">
                  <a:pos x="6069" y="2108"/>
                </a:cxn>
                <a:cxn ang="0">
                  <a:pos x="6382" y="2048"/>
                </a:cxn>
                <a:cxn ang="0">
                  <a:pos x="6636" y="2000"/>
                </a:cxn>
                <a:cxn ang="0">
                  <a:pos x="6840" y="2227"/>
                </a:cxn>
                <a:cxn ang="0">
                  <a:pos x="7101" y="2388"/>
                </a:cxn>
                <a:cxn ang="0">
                  <a:pos x="7406" y="2466"/>
                </a:cxn>
                <a:cxn ang="0">
                  <a:pos x="7827" y="2423"/>
                </a:cxn>
                <a:cxn ang="0">
                  <a:pos x="8222" y="2196"/>
                </a:cxn>
                <a:cxn ang="0">
                  <a:pos x="8484" y="1827"/>
                </a:cxn>
                <a:cxn ang="0">
                  <a:pos x="8566" y="1363"/>
                </a:cxn>
                <a:cxn ang="0">
                  <a:pos x="8439" y="915"/>
                </a:cxn>
                <a:cxn ang="0">
                  <a:pos x="8144" y="573"/>
                </a:cxn>
                <a:cxn ang="0">
                  <a:pos x="7725" y="384"/>
                </a:cxn>
                <a:cxn ang="0">
                  <a:pos x="7322" y="380"/>
                </a:cxn>
                <a:cxn ang="0">
                  <a:pos x="7009" y="491"/>
                </a:cxn>
                <a:cxn ang="0">
                  <a:pos x="6805" y="337"/>
                </a:cxn>
                <a:cxn ang="0">
                  <a:pos x="6567" y="145"/>
                </a:cxn>
                <a:cxn ang="0">
                  <a:pos x="6280" y="29"/>
                </a:cxn>
                <a:cxn ang="0">
                  <a:pos x="5958" y="3"/>
                </a:cxn>
                <a:cxn ang="0">
                  <a:pos x="5641" y="75"/>
                </a:cxn>
                <a:cxn ang="0">
                  <a:pos x="5369" y="236"/>
                </a:cxn>
                <a:cxn ang="0">
                  <a:pos x="5157" y="469"/>
                </a:cxn>
                <a:cxn ang="0">
                  <a:pos x="4854" y="559"/>
                </a:cxn>
                <a:cxn ang="0">
                  <a:pos x="4594" y="486"/>
                </a:cxn>
                <a:cxn ang="0">
                  <a:pos x="4284" y="486"/>
                </a:cxn>
              </a:cxnLst>
              <a:rect l="0" t="0" r="r" b="b"/>
              <a:pathLst>
                <a:path w="8568" h="2667">
                  <a:moveTo>
                    <a:pt x="4128" y="474"/>
                  </a:moveTo>
                  <a:lnTo>
                    <a:pt x="4096" y="475"/>
                  </a:lnTo>
                  <a:lnTo>
                    <a:pt x="4065" y="477"/>
                  </a:lnTo>
                  <a:lnTo>
                    <a:pt x="4034" y="478"/>
                  </a:lnTo>
                  <a:lnTo>
                    <a:pt x="4004" y="482"/>
                  </a:lnTo>
                  <a:lnTo>
                    <a:pt x="3974" y="486"/>
                  </a:lnTo>
                  <a:lnTo>
                    <a:pt x="3943" y="491"/>
                  </a:lnTo>
                  <a:lnTo>
                    <a:pt x="3913" y="497"/>
                  </a:lnTo>
                  <a:lnTo>
                    <a:pt x="3884" y="503"/>
                  </a:lnTo>
                  <a:lnTo>
                    <a:pt x="3855" y="510"/>
                  </a:lnTo>
                  <a:lnTo>
                    <a:pt x="3826" y="519"/>
                  </a:lnTo>
                  <a:lnTo>
                    <a:pt x="3798" y="527"/>
                  </a:lnTo>
                  <a:lnTo>
                    <a:pt x="3769" y="538"/>
                  </a:lnTo>
                  <a:lnTo>
                    <a:pt x="3741" y="548"/>
                  </a:lnTo>
                  <a:lnTo>
                    <a:pt x="3713" y="559"/>
                  </a:lnTo>
                  <a:lnTo>
                    <a:pt x="3687" y="572"/>
                  </a:lnTo>
                  <a:lnTo>
                    <a:pt x="3661" y="584"/>
                  </a:lnTo>
                  <a:lnTo>
                    <a:pt x="3613" y="575"/>
                  </a:lnTo>
                  <a:lnTo>
                    <a:pt x="3564" y="567"/>
                  </a:lnTo>
                  <a:lnTo>
                    <a:pt x="3515" y="561"/>
                  </a:lnTo>
                  <a:lnTo>
                    <a:pt x="3465" y="559"/>
                  </a:lnTo>
                  <a:lnTo>
                    <a:pt x="3448" y="528"/>
                  </a:lnTo>
                  <a:lnTo>
                    <a:pt x="3430" y="498"/>
                  </a:lnTo>
                  <a:lnTo>
                    <a:pt x="3411" y="469"/>
                  </a:lnTo>
                  <a:lnTo>
                    <a:pt x="3391" y="440"/>
                  </a:lnTo>
                  <a:lnTo>
                    <a:pt x="3370" y="411"/>
                  </a:lnTo>
                  <a:lnTo>
                    <a:pt x="3348" y="384"/>
                  </a:lnTo>
                  <a:lnTo>
                    <a:pt x="3325" y="357"/>
                  </a:lnTo>
                  <a:lnTo>
                    <a:pt x="3301" y="332"/>
                  </a:lnTo>
                  <a:lnTo>
                    <a:pt x="3278" y="306"/>
                  </a:lnTo>
                  <a:lnTo>
                    <a:pt x="3251" y="281"/>
                  </a:lnTo>
                  <a:lnTo>
                    <a:pt x="3226" y="259"/>
                  </a:lnTo>
                  <a:lnTo>
                    <a:pt x="3198" y="236"/>
                  </a:lnTo>
                  <a:lnTo>
                    <a:pt x="3172" y="214"/>
                  </a:lnTo>
                  <a:lnTo>
                    <a:pt x="3143" y="193"/>
                  </a:lnTo>
                  <a:lnTo>
                    <a:pt x="3114" y="173"/>
                  </a:lnTo>
                  <a:lnTo>
                    <a:pt x="3085" y="155"/>
                  </a:lnTo>
                  <a:lnTo>
                    <a:pt x="3054" y="136"/>
                  </a:lnTo>
                  <a:lnTo>
                    <a:pt x="3023" y="120"/>
                  </a:lnTo>
                  <a:lnTo>
                    <a:pt x="2991" y="104"/>
                  </a:lnTo>
                  <a:lnTo>
                    <a:pt x="2959" y="89"/>
                  </a:lnTo>
                  <a:lnTo>
                    <a:pt x="2926" y="75"/>
                  </a:lnTo>
                  <a:lnTo>
                    <a:pt x="2893" y="62"/>
                  </a:lnTo>
                  <a:lnTo>
                    <a:pt x="2859" y="50"/>
                  </a:lnTo>
                  <a:lnTo>
                    <a:pt x="2825" y="40"/>
                  </a:lnTo>
                  <a:lnTo>
                    <a:pt x="2790" y="30"/>
                  </a:lnTo>
                  <a:lnTo>
                    <a:pt x="2755" y="22"/>
                  </a:lnTo>
                  <a:lnTo>
                    <a:pt x="2719" y="16"/>
                  </a:lnTo>
                  <a:lnTo>
                    <a:pt x="2683" y="9"/>
                  </a:lnTo>
                  <a:lnTo>
                    <a:pt x="2646" y="5"/>
                  </a:lnTo>
                  <a:lnTo>
                    <a:pt x="2609" y="3"/>
                  </a:lnTo>
                  <a:lnTo>
                    <a:pt x="2573" y="0"/>
                  </a:lnTo>
                  <a:lnTo>
                    <a:pt x="2536" y="0"/>
                  </a:lnTo>
                  <a:lnTo>
                    <a:pt x="2499" y="0"/>
                  </a:lnTo>
                  <a:lnTo>
                    <a:pt x="2463" y="1"/>
                  </a:lnTo>
                  <a:lnTo>
                    <a:pt x="2427" y="5"/>
                  </a:lnTo>
                  <a:lnTo>
                    <a:pt x="2392" y="9"/>
                  </a:lnTo>
                  <a:lnTo>
                    <a:pt x="2356" y="15"/>
                  </a:lnTo>
                  <a:lnTo>
                    <a:pt x="2322" y="21"/>
                  </a:lnTo>
                  <a:lnTo>
                    <a:pt x="2287" y="29"/>
                  </a:lnTo>
                  <a:lnTo>
                    <a:pt x="2253" y="38"/>
                  </a:lnTo>
                  <a:lnTo>
                    <a:pt x="2220" y="48"/>
                  </a:lnTo>
                  <a:lnTo>
                    <a:pt x="2187" y="58"/>
                  </a:lnTo>
                  <a:lnTo>
                    <a:pt x="2155" y="71"/>
                  </a:lnTo>
                  <a:lnTo>
                    <a:pt x="2122" y="83"/>
                  </a:lnTo>
                  <a:lnTo>
                    <a:pt x="2092" y="98"/>
                  </a:lnTo>
                  <a:lnTo>
                    <a:pt x="2060" y="112"/>
                  </a:lnTo>
                  <a:lnTo>
                    <a:pt x="2030" y="129"/>
                  </a:lnTo>
                  <a:lnTo>
                    <a:pt x="2001" y="145"/>
                  </a:lnTo>
                  <a:lnTo>
                    <a:pt x="1972" y="164"/>
                  </a:lnTo>
                  <a:lnTo>
                    <a:pt x="1943" y="182"/>
                  </a:lnTo>
                  <a:lnTo>
                    <a:pt x="1915" y="202"/>
                  </a:lnTo>
                  <a:lnTo>
                    <a:pt x="1888" y="222"/>
                  </a:lnTo>
                  <a:lnTo>
                    <a:pt x="1862" y="244"/>
                  </a:lnTo>
                  <a:lnTo>
                    <a:pt x="1836" y="265"/>
                  </a:lnTo>
                  <a:lnTo>
                    <a:pt x="1811" y="289"/>
                  </a:lnTo>
                  <a:lnTo>
                    <a:pt x="1787" y="313"/>
                  </a:lnTo>
                  <a:lnTo>
                    <a:pt x="1763" y="337"/>
                  </a:lnTo>
                  <a:lnTo>
                    <a:pt x="1741" y="363"/>
                  </a:lnTo>
                  <a:lnTo>
                    <a:pt x="1718" y="388"/>
                  </a:lnTo>
                  <a:lnTo>
                    <a:pt x="1697" y="416"/>
                  </a:lnTo>
                  <a:lnTo>
                    <a:pt x="1677" y="442"/>
                  </a:lnTo>
                  <a:lnTo>
                    <a:pt x="1657" y="470"/>
                  </a:lnTo>
                  <a:lnTo>
                    <a:pt x="1639" y="499"/>
                  </a:lnTo>
                  <a:lnTo>
                    <a:pt x="1622" y="528"/>
                  </a:lnTo>
                  <a:lnTo>
                    <a:pt x="1590" y="510"/>
                  </a:lnTo>
                  <a:lnTo>
                    <a:pt x="1558" y="491"/>
                  </a:lnTo>
                  <a:lnTo>
                    <a:pt x="1527" y="474"/>
                  </a:lnTo>
                  <a:lnTo>
                    <a:pt x="1494" y="458"/>
                  </a:lnTo>
                  <a:lnTo>
                    <a:pt x="1459" y="444"/>
                  </a:lnTo>
                  <a:lnTo>
                    <a:pt x="1425" y="431"/>
                  </a:lnTo>
                  <a:lnTo>
                    <a:pt x="1391" y="417"/>
                  </a:lnTo>
                  <a:lnTo>
                    <a:pt x="1355" y="407"/>
                  </a:lnTo>
                  <a:lnTo>
                    <a:pt x="1319" y="396"/>
                  </a:lnTo>
                  <a:lnTo>
                    <a:pt x="1282" y="387"/>
                  </a:lnTo>
                  <a:lnTo>
                    <a:pt x="1245" y="380"/>
                  </a:lnTo>
                  <a:lnTo>
                    <a:pt x="1208" y="374"/>
                  </a:lnTo>
                  <a:lnTo>
                    <a:pt x="1170" y="368"/>
                  </a:lnTo>
                  <a:lnTo>
                    <a:pt x="1132" y="366"/>
                  </a:lnTo>
                  <a:lnTo>
                    <a:pt x="1094" y="363"/>
                  </a:lnTo>
                  <a:lnTo>
                    <a:pt x="1054" y="363"/>
                  </a:lnTo>
                  <a:lnTo>
                    <a:pt x="1000" y="365"/>
                  </a:lnTo>
                  <a:lnTo>
                    <a:pt x="947" y="368"/>
                  </a:lnTo>
                  <a:lnTo>
                    <a:pt x="894" y="375"/>
                  </a:lnTo>
                  <a:lnTo>
                    <a:pt x="843" y="384"/>
                  </a:lnTo>
                  <a:lnTo>
                    <a:pt x="791" y="396"/>
                  </a:lnTo>
                  <a:lnTo>
                    <a:pt x="742" y="411"/>
                  </a:lnTo>
                  <a:lnTo>
                    <a:pt x="692" y="427"/>
                  </a:lnTo>
                  <a:lnTo>
                    <a:pt x="645" y="446"/>
                  </a:lnTo>
                  <a:lnTo>
                    <a:pt x="598" y="468"/>
                  </a:lnTo>
                  <a:lnTo>
                    <a:pt x="552" y="490"/>
                  </a:lnTo>
                  <a:lnTo>
                    <a:pt x="509" y="515"/>
                  </a:lnTo>
                  <a:lnTo>
                    <a:pt x="466" y="543"/>
                  </a:lnTo>
                  <a:lnTo>
                    <a:pt x="424" y="573"/>
                  </a:lnTo>
                  <a:lnTo>
                    <a:pt x="384" y="604"/>
                  </a:lnTo>
                  <a:lnTo>
                    <a:pt x="346" y="637"/>
                  </a:lnTo>
                  <a:lnTo>
                    <a:pt x="309" y="672"/>
                  </a:lnTo>
                  <a:lnTo>
                    <a:pt x="275" y="709"/>
                  </a:lnTo>
                  <a:lnTo>
                    <a:pt x="242" y="748"/>
                  </a:lnTo>
                  <a:lnTo>
                    <a:pt x="210" y="787"/>
                  </a:lnTo>
                  <a:lnTo>
                    <a:pt x="181" y="828"/>
                  </a:lnTo>
                  <a:lnTo>
                    <a:pt x="153" y="872"/>
                  </a:lnTo>
                  <a:lnTo>
                    <a:pt x="128" y="915"/>
                  </a:lnTo>
                  <a:lnTo>
                    <a:pt x="105" y="960"/>
                  </a:lnTo>
                  <a:lnTo>
                    <a:pt x="83" y="1008"/>
                  </a:lnTo>
                  <a:lnTo>
                    <a:pt x="65" y="1055"/>
                  </a:lnTo>
                  <a:lnTo>
                    <a:pt x="48" y="1104"/>
                  </a:lnTo>
                  <a:lnTo>
                    <a:pt x="33" y="1154"/>
                  </a:lnTo>
                  <a:lnTo>
                    <a:pt x="21" y="1204"/>
                  </a:lnTo>
                  <a:lnTo>
                    <a:pt x="12" y="1257"/>
                  </a:lnTo>
                  <a:lnTo>
                    <a:pt x="5" y="1310"/>
                  </a:lnTo>
                  <a:lnTo>
                    <a:pt x="2" y="1363"/>
                  </a:lnTo>
                  <a:lnTo>
                    <a:pt x="0" y="1417"/>
                  </a:lnTo>
                  <a:lnTo>
                    <a:pt x="2" y="1471"/>
                  </a:lnTo>
                  <a:lnTo>
                    <a:pt x="5" y="1524"/>
                  </a:lnTo>
                  <a:lnTo>
                    <a:pt x="12" y="1577"/>
                  </a:lnTo>
                  <a:lnTo>
                    <a:pt x="21" y="1628"/>
                  </a:lnTo>
                  <a:lnTo>
                    <a:pt x="33" y="1680"/>
                  </a:lnTo>
                  <a:lnTo>
                    <a:pt x="48" y="1730"/>
                  </a:lnTo>
                  <a:lnTo>
                    <a:pt x="65" y="1779"/>
                  </a:lnTo>
                  <a:lnTo>
                    <a:pt x="83" y="1827"/>
                  </a:lnTo>
                  <a:lnTo>
                    <a:pt x="105" y="1874"/>
                  </a:lnTo>
                  <a:lnTo>
                    <a:pt x="128" y="1919"/>
                  </a:lnTo>
                  <a:lnTo>
                    <a:pt x="153" y="1963"/>
                  </a:lnTo>
                  <a:lnTo>
                    <a:pt x="181" y="2006"/>
                  </a:lnTo>
                  <a:lnTo>
                    <a:pt x="210" y="2047"/>
                  </a:lnTo>
                  <a:lnTo>
                    <a:pt x="242" y="2087"/>
                  </a:lnTo>
                  <a:lnTo>
                    <a:pt x="275" y="2125"/>
                  </a:lnTo>
                  <a:lnTo>
                    <a:pt x="309" y="2162"/>
                  </a:lnTo>
                  <a:lnTo>
                    <a:pt x="346" y="2196"/>
                  </a:lnTo>
                  <a:lnTo>
                    <a:pt x="384" y="2231"/>
                  </a:lnTo>
                  <a:lnTo>
                    <a:pt x="424" y="2261"/>
                  </a:lnTo>
                  <a:lnTo>
                    <a:pt x="466" y="2291"/>
                  </a:lnTo>
                  <a:lnTo>
                    <a:pt x="509" y="2318"/>
                  </a:lnTo>
                  <a:lnTo>
                    <a:pt x="552" y="2344"/>
                  </a:lnTo>
                  <a:lnTo>
                    <a:pt x="598" y="2367"/>
                  </a:lnTo>
                  <a:lnTo>
                    <a:pt x="645" y="2388"/>
                  </a:lnTo>
                  <a:lnTo>
                    <a:pt x="692" y="2408"/>
                  </a:lnTo>
                  <a:lnTo>
                    <a:pt x="742" y="2423"/>
                  </a:lnTo>
                  <a:lnTo>
                    <a:pt x="791" y="2438"/>
                  </a:lnTo>
                  <a:lnTo>
                    <a:pt x="843" y="2450"/>
                  </a:lnTo>
                  <a:lnTo>
                    <a:pt x="894" y="2459"/>
                  </a:lnTo>
                  <a:lnTo>
                    <a:pt x="947" y="2466"/>
                  </a:lnTo>
                  <a:lnTo>
                    <a:pt x="1000" y="2470"/>
                  </a:lnTo>
                  <a:lnTo>
                    <a:pt x="1054" y="2471"/>
                  </a:lnTo>
                  <a:lnTo>
                    <a:pt x="1091" y="2471"/>
                  </a:lnTo>
                  <a:lnTo>
                    <a:pt x="1127" y="2468"/>
                  </a:lnTo>
                  <a:lnTo>
                    <a:pt x="1162" y="2466"/>
                  </a:lnTo>
                  <a:lnTo>
                    <a:pt x="1198" y="2462"/>
                  </a:lnTo>
                  <a:lnTo>
                    <a:pt x="1234" y="2457"/>
                  </a:lnTo>
                  <a:lnTo>
                    <a:pt x="1268" y="2450"/>
                  </a:lnTo>
                  <a:lnTo>
                    <a:pt x="1302" y="2442"/>
                  </a:lnTo>
                  <a:lnTo>
                    <a:pt x="1337" y="2433"/>
                  </a:lnTo>
                  <a:lnTo>
                    <a:pt x="1370" y="2423"/>
                  </a:lnTo>
                  <a:lnTo>
                    <a:pt x="1403" y="2412"/>
                  </a:lnTo>
                  <a:lnTo>
                    <a:pt x="1434" y="2400"/>
                  </a:lnTo>
                  <a:lnTo>
                    <a:pt x="1467" y="2388"/>
                  </a:lnTo>
                  <a:lnTo>
                    <a:pt x="1498" y="2373"/>
                  </a:lnTo>
                  <a:lnTo>
                    <a:pt x="1529" y="2359"/>
                  </a:lnTo>
                  <a:lnTo>
                    <a:pt x="1560" y="2342"/>
                  </a:lnTo>
                  <a:lnTo>
                    <a:pt x="1589" y="2326"/>
                  </a:lnTo>
                  <a:lnTo>
                    <a:pt x="1618" y="2307"/>
                  </a:lnTo>
                  <a:lnTo>
                    <a:pt x="1647" y="2289"/>
                  </a:lnTo>
                  <a:lnTo>
                    <a:pt x="1675" y="2269"/>
                  </a:lnTo>
                  <a:lnTo>
                    <a:pt x="1702" y="2248"/>
                  </a:lnTo>
                  <a:lnTo>
                    <a:pt x="1729" y="2227"/>
                  </a:lnTo>
                  <a:lnTo>
                    <a:pt x="1754" y="2204"/>
                  </a:lnTo>
                  <a:lnTo>
                    <a:pt x="1779" y="2182"/>
                  </a:lnTo>
                  <a:lnTo>
                    <a:pt x="1803" y="2158"/>
                  </a:lnTo>
                  <a:lnTo>
                    <a:pt x="1826" y="2133"/>
                  </a:lnTo>
                  <a:lnTo>
                    <a:pt x="1849" y="2108"/>
                  </a:lnTo>
                  <a:lnTo>
                    <a:pt x="1871" y="2083"/>
                  </a:lnTo>
                  <a:lnTo>
                    <a:pt x="1892" y="2055"/>
                  </a:lnTo>
                  <a:lnTo>
                    <a:pt x="1912" y="2029"/>
                  </a:lnTo>
                  <a:lnTo>
                    <a:pt x="1932" y="2000"/>
                  </a:lnTo>
                  <a:lnTo>
                    <a:pt x="1951" y="1972"/>
                  </a:lnTo>
                  <a:lnTo>
                    <a:pt x="1968" y="1941"/>
                  </a:lnTo>
                  <a:lnTo>
                    <a:pt x="1998" y="1960"/>
                  </a:lnTo>
                  <a:lnTo>
                    <a:pt x="2027" y="1977"/>
                  </a:lnTo>
                  <a:lnTo>
                    <a:pt x="2058" y="1993"/>
                  </a:lnTo>
                  <a:lnTo>
                    <a:pt x="2089" y="2009"/>
                  </a:lnTo>
                  <a:lnTo>
                    <a:pt x="2121" y="2023"/>
                  </a:lnTo>
                  <a:lnTo>
                    <a:pt x="2153" y="2037"/>
                  </a:lnTo>
                  <a:lnTo>
                    <a:pt x="2186" y="2048"/>
                  </a:lnTo>
                  <a:lnTo>
                    <a:pt x="2219" y="2059"/>
                  </a:lnTo>
                  <a:lnTo>
                    <a:pt x="2252" y="2070"/>
                  </a:lnTo>
                  <a:lnTo>
                    <a:pt x="2286" y="2079"/>
                  </a:lnTo>
                  <a:lnTo>
                    <a:pt x="2320" y="2087"/>
                  </a:lnTo>
                  <a:lnTo>
                    <a:pt x="2356" y="2093"/>
                  </a:lnTo>
                  <a:lnTo>
                    <a:pt x="2390" y="2099"/>
                  </a:lnTo>
                  <a:lnTo>
                    <a:pt x="2426" y="2103"/>
                  </a:lnTo>
                  <a:lnTo>
                    <a:pt x="2463" y="2105"/>
                  </a:lnTo>
                  <a:lnTo>
                    <a:pt x="2499" y="2108"/>
                  </a:lnTo>
                  <a:lnTo>
                    <a:pt x="2516" y="2138"/>
                  </a:lnTo>
                  <a:lnTo>
                    <a:pt x="2534" y="2169"/>
                  </a:lnTo>
                  <a:lnTo>
                    <a:pt x="2553" y="2198"/>
                  </a:lnTo>
                  <a:lnTo>
                    <a:pt x="2574" y="2227"/>
                  </a:lnTo>
                  <a:lnTo>
                    <a:pt x="2594" y="2256"/>
                  </a:lnTo>
                  <a:lnTo>
                    <a:pt x="2616" y="2282"/>
                  </a:lnTo>
                  <a:lnTo>
                    <a:pt x="2639" y="2310"/>
                  </a:lnTo>
                  <a:lnTo>
                    <a:pt x="2662" y="2335"/>
                  </a:lnTo>
                  <a:lnTo>
                    <a:pt x="2687" y="2360"/>
                  </a:lnTo>
                  <a:lnTo>
                    <a:pt x="2712" y="2385"/>
                  </a:lnTo>
                  <a:lnTo>
                    <a:pt x="2739" y="2408"/>
                  </a:lnTo>
                  <a:lnTo>
                    <a:pt x="2765" y="2430"/>
                  </a:lnTo>
                  <a:lnTo>
                    <a:pt x="2793" y="2453"/>
                  </a:lnTo>
                  <a:lnTo>
                    <a:pt x="2821" y="2474"/>
                  </a:lnTo>
                  <a:lnTo>
                    <a:pt x="2850" y="2493"/>
                  </a:lnTo>
                  <a:lnTo>
                    <a:pt x="2880" y="2512"/>
                  </a:lnTo>
                  <a:lnTo>
                    <a:pt x="2911" y="2530"/>
                  </a:lnTo>
                  <a:lnTo>
                    <a:pt x="2941" y="2546"/>
                  </a:lnTo>
                  <a:lnTo>
                    <a:pt x="2973" y="2562"/>
                  </a:lnTo>
                  <a:lnTo>
                    <a:pt x="3004" y="2578"/>
                  </a:lnTo>
                  <a:lnTo>
                    <a:pt x="3037" y="2591"/>
                  </a:lnTo>
                  <a:lnTo>
                    <a:pt x="3070" y="2604"/>
                  </a:lnTo>
                  <a:lnTo>
                    <a:pt x="3105" y="2616"/>
                  </a:lnTo>
                  <a:lnTo>
                    <a:pt x="3139" y="2627"/>
                  </a:lnTo>
                  <a:lnTo>
                    <a:pt x="3173" y="2636"/>
                  </a:lnTo>
                  <a:lnTo>
                    <a:pt x="3209" y="2644"/>
                  </a:lnTo>
                  <a:lnTo>
                    <a:pt x="3245" y="2651"/>
                  </a:lnTo>
                  <a:lnTo>
                    <a:pt x="3280" y="2656"/>
                  </a:lnTo>
                  <a:lnTo>
                    <a:pt x="3317" y="2661"/>
                  </a:lnTo>
                  <a:lnTo>
                    <a:pt x="3354" y="2664"/>
                  </a:lnTo>
                  <a:lnTo>
                    <a:pt x="3391" y="2667"/>
                  </a:lnTo>
                  <a:lnTo>
                    <a:pt x="3430" y="2667"/>
                  </a:lnTo>
                  <a:lnTo>
                    <a:pt x="3460" y="2667"/>
                  </a:lnTo>
                  <a:lnTo>
                    <a:pt x="3492" y="2665"/>
                  </a:lnTo>
                  <a:lnTo>
                    <a:pt x="3522" y="2663"/>
                  </a:lnTo>
                  <a:lnTo>
                    <a:pt x="3552" y="2660"/>
                  </a:lnTo>
                  <a:lnTo>
                    <a:pt x="3583" y="2656"/>
                  </a:lnTo>
                  <a:lnTo>
                    <a:pt x="3613" y="2651"/>
                  </a:lnTo>
                  <a:lnTo>
                    <a:pt x="3643" y="2645"/>
                  </a:lnTo>
                  <a:lnTo>
                    <a:pt x="3672" y="2639"/>
                  </a:lnTo>
                  <a:lnTo>
                    <a:pt x="3702" y="2631"/>
                  </a:lnTo>
                  <a:lnTo>
                    <a:pt x="3731" y="2623"/>
                  </a:lnTo>
                  <a:lnTo>
                    <a:pt x="3760" y="2614"/>
                  </a:lnTo>
                  <a:lnTo>
                    <a:pt x="3787" y="2604"/>
                  </a:lnTo>
                  <a:lnTo>
                    <a:pt x="3815" y="2594"/>
                  </a:lnTo>
                  <a:lnTo>
                    <a:pt x="3843" y="2582"/>
                  </a:lnTo>
                  <a:lnTo>
                    <a:pt x="3869" y="2570"/>
                  </a:lnTo>
                  <a:lnTo>
                    <a:pt x="3896" y="2557"/>
                  </a:lnTo>
                  <a:lnTo>
                    <a:pt x="3925" y="2563"/>
                  </a:lnTo>
                  <a:lnTo>
                    <a:pt x="3952" y="2569"/>
                  </a:lnTo>
                  <a:lnTo>
                    <a:pt x="3981" y="2573"/>
                  </a:lnTo>
                  <a:lnTo>
                    <a:pt x="4009" y="2577"/>
                  </a:lnTo>
                  <a:lnTo>
                    <a:pt x="4040" y="2579"/>
                  </a:lnTo>
                  <a:lnTo>
                    <a:pt x="4069" y="2582"/>
                  </a:lnTo>
                  <a:lnTo>
                    <a:pt x="4098" y="2583"/>
                  </a:lnTo>
                  <a:lnTo>
                    <a:pt x="4128" y="2583"/>
                  </a:lnTo>
                  <a:lnTo>
                    <a:pt x="4168" y="2582"/>
                  </a:lnTo>
                  <a:lnTo>
                    <a:pt x="4206" y="2581"/>
                  </a:lnTo>
                  <a:lnTo>
                    <a:pt x="4246" y="2577"/>
                  </a:lnTo>
                  <a:lnTo>
                    <a:pt x="4284" y="2571"/>
                  </a:lnTo>
                  <a:lnTo>
                    <a:pt x="4322" y="2577"/>
                  </a:lnTo>
                  <a:lnTo>
                    <a:pt x="4362" y="2581"/>
                  </a:lnTo>
                  <a:lnTo>
                    <a:pt x="4401" y="2582"/>
                  </a:lnTo>
                  <a:lnTo>
                    <a:pt x="4441" y="2583"/>
                  </a:lnTo>
                  <a:lnTo>
                    <a:pt x="4470" y="2583"/>
                  </a:lnTo>
                  <a:lnTo>
                    <a:pt x="4499" y="2582"/>
                  </a:lnTo>
                  <a:lnTo>
                    <a:pt x="4529" y="2579"/>
                  </a:lnTo>
                  <a:lnTo>
                    <a:pt x="4559" y="2577"/>
                  </a:lnTo>
                  <a:lnTo>
                    <a:pt x="4588" y="2573"/>
                  </a:lnTo>
                  <a:lnTo>
                    <a:pt x="4615" y="2569"/>
                  </a:lnTo>
                  <a:lnTo>
                    <a:pt x="4644" y="2563"/>
                  </a:lnTo>
                  <a:lnTo>
                    <a:pt x="4672" y="2557"/>
                  </a:lnTo>
                  <a:lnTo>
                    <a:pt x="4699" y="2570"/>
                  </a:lnTo>
                  <a:lnTo>
                    <a:pt x="4726" y="2582"/>
                  </a:lnTo>
                  <a:lnTo>
                    <a:pt x="4753" y="2594"/>
                  </a:lnTo>
                  <a:lnTo>
                    <a:pt x="4780" y="2604"/>
                  </a:lnTo>
                  <a:lnTo>
                    <a:pt x="4809" y="2614"/>
                  </a:lnTo>
                  <a:lnTo>
                    <a:pt x="4837" y="2623"/>
                  </a:lnTo>
                  <a:lnTo>
                    <a:pt x="4866" y="2631"/>
                  </a:lnTo>
                  <a:lnTo>
                    <a:pt x="4895" y="2639"/>
                  </a:lnTo>
                  <a:lnTo>
                    <a:pt x="4924" y="2645"/>
                  </a:lnTo>
                  <a:lnTo>
                    <a:pt x="4955" y="2651"/>
                  </a:lnTo>
                  <a:lnTo>
                    <a:pt x="4985" y="2656"/>
                  </a:lnTo>
                  <a:lnTo>
                    <a:pt x="5015" y="2660"/>
                  </a:lnTo>
                  <a:lnTo>
                    <a:pt x="5046" y="2663"/>
                  </a:lnTo>
                  <a:lnTo>
                    <a:pt x="5076" y="2665"/>
                  </a:lnTo>
                  <a:lnTo>
                    <a:pt x="5108" y="2667"/>
                  </a:lnTo>
                  <a:lnTo>
                    <a:pt x="5140" y="2667"/>
                  </a:lnTo>
                  <a:lnTo>
                    <a:pt x="5177" y="2667"/>
                  </a:lnTo>
                  <a:lnTo>
                    <a:pt x="5214" y="2664"/>
                  </a:lnTo>
                  <a:lnTo>
                    <a:pt x="5250" y="2661"/>
                  </a:lnTo>
                  <a:lnTo>
                    <a:pt x="5287" y="2656"/>
                  </a:lnTo>
                  <a:lnTo>
                    <a:pt x="5323" y="2651"/>
                  </a:lnTo>
                  <a:lnTo>
                    <a:pt x="5359" y="2644"/>
                  </a:lnTo>
                  <a:lnTo>
                    <a:pt x="5394" y="2636"/>
                  </a:lnTo>
                  <a:lnTo>
                    <a:pt x="5429" y="2627"/>
                  </a:lnTo>
                  <a:lnTo>
                    <a:pt x="5463" y="2616"/>
                  </a:lnTo>
                  <a:lnTo>
                    <a:pt x="5497" y="2604"/>
                  </a:lnTo>
                  <a:lnTo>
                    <a:pt x="5530" y="2591"/>
                  </a:lnTo>
                  <a:lnTo>
                    <a:pt x="5563" y="2578"/>
                  </a:lnTo>
                  <a:lnTo>
                    <a:pt x="5595" y="2562"/>
                  </a:lnTo>
                  <a:lnTo>
                    <a:pt x="5627" y="2546"/>
                  </a:lnTo>
                  <a:lnTo>
                    <a:pt x="5657" y="2530"/>
                  </a:lnTo>
                  <a:lnTo>
                    <a:pt x="5688" y="2512"/>
                  </a:lnTo>
                  <a:lnTo>
                    <a:pt x="5718" y="2493"/>
                  </a:lnTo>
                  <a:lnTo>
                    <a:pt x="5747" y="2474"/>
                  </a:lnTo>
                  <a:lnTo>
                    <a:pt x="5775" y="2453"/>
                  </a:lnTo>
                  <a:lnTo>
                    <a:pt x="5802" y="2430"/>
                  </a:lnTo>
                  <a:lnTo>
                    <a:pt x="5830" y="2408"/>
                  </a:lnTo>
                  <a:lnTo>
                    <a:pt x="5855" y="2385"/>
                  </a:lnTo>
                  <a:lnTo>
                    <a:pt x="5880" y="2360"/>
                  </a:lnTo>
                  <a:lnTo>
                    <a:pt x="5905" y="2335"/>
                  </a:lnTo>
                  <a:lnTo>
                    <a:pt x="5929" y="2310"/>
                  </a:lnTo>
                  <a:lnTo>
                    <a:pt x="5952" y="2282"/>
                  </a:lnTo>
                  <a:lnTo>
                    <a:pt x="5974" y="2256"/>
                  </a:lnTo>
                  <a:lnTo>
                    <a:pt x="5995" y="2227"/>
                  </a:lnTo>
                  <a:lnTo>
                    <a:pt x="6015" y="2198"/>
                  </a:lnTo>
                  <a:lnTo>
                    <a:pt x="6034" y="2169"/>
                  </a:lnTo>
                  <a:lnTo>
                    <a:pt x="6052" y="2138"/>
                  </a:lnTo>
                  <a:lnTo>
                    <a:pt x="6069" y="2108"/>
                  </a:lnTo>
                  <a:lnTo>
                    <a:pt x="6106" y="2105"/>
                  </a:lnTo>
                  <a:lnTo>
                    <a:pt x="6142" y="2103"/>
                  </a:lnTo>
                  <a:lnTo>
                    <a:pt x="6177" y="2099"/>
                  </a:lnTo>
                  <a:lnTo>
                    <a:pt x="6213" y="2093"/>
                  </a:lnTo>
                  <a:lnTo>
                    <a:pt x="6247" y="2087"/>
                  </a:lnTo>
                  <a:lnTo>
                    <a:pt x="6282" y="2079"/>
                  </a:lnTo>
                  <a:lnTo>
                    <a:pt x="6316" y="2070"/>
                  </a:lnTo>
                  <a:lnTo>
                    <a:pt x="6349" y="2059"/>
                  </a:lnTo>
                  <a:lnTo>
                    <a:pt x="6382" y="2048"/>
                  </a:lnTo>
                  <a:lnTo>
                    <a:pt x="6415" y="2037"/>
                  </a:lnTo>
                  <a:lnTo>
                    <a:pt x="6448" y="2023"/>
                  </a:lnTo>
                  <a:lnTo>
                    <a:pt x="6479" y="2009"/>
                  </a:lnTo>
                  <a:lnTo>
                    <a:pt x="6510" y="1993"/>
                  </a:lnTo>
                  <a:lnTo>
                    <a:pt x="6541" y="1977"/>
                  </a:lnTo>
                  <a:lnTo>
                    <a:pt x="6571" y="1960"/>
                  </a:lnTo>
                  <a:lnTo>
                    <a:pt x="6600" y="1941"/>
                  </a:lnTo>
                  <a:lnTo>
                    <a:pt x="6617" y="1972"/>
                  </a:lnTo>
                  <a:lnTo>
                    <a:pt x="6636" y="2000"/>
                  </a:lnTo>
                  <a:lnTo>
                    <a:pt x="6656" y="2029"/>
                  </a:lnTo>
                  <a:lnTo>
                    <a:pt x="6675" y="2055"/>
                  </a:lnTo>
                  <a:lnTo>
                    <a:pt x="6696" y="2083"/>
                  </a:lnTo>
                  <a:lnTo>
                    <a:pt x="6719" y="2108"/>
                  </a:lnTo>
                  <a:lnTo>
                    <a:pt x="6741" y="2133"/>
                  </a:lnTo>
                  <a:lnTo>
                    <a:pt x="6765" y="2158"/>
                  </a:lnTo>
                  <a:lnTo>
                    <a:pt x="6789" y="2182"/>
                  </a:lnTo>
                  <a:lnTo>
                    <a:pt x="6814" y="2204"/>
                  </a:lnTo>
                  <a:lnTo>
                    <a:pt x="6840" y="2227"/>
                  </a:lnTo>
                  <a:lnTo>
                    <a:pt x="6867" y="2248"/>
                  </a:lnTo>
                  <a:lnTo>
                    <a:pt x="6893" y="2269"/>
                  </a:lnTo>
                  <a:lnTo>
                    <a:pt x="6921" y="2289"/>
                  </a:lnTo>
                  <a:lnTo>
                    <a:pt x="6950" y="2307"/>
                  </a:lnTo>
                  <a:lnTo>
                    <a:pt x="6979" y="2326"/>
                  </a:lnTo>
                  <a:lnTo>
                    <a:pt x="7008" y="2342"/>
                  </a:lnTo>
                  <a:lnTo>
                    <a:pt x="7038" y="2359"/>
                  </a:lnTo>
                  <a:lnTo>
                    <a:pt x="7070" y="2373"/>
                  </a:lnTo>
                  <a:lnTo>
                    <a:pt x="7101" y="2388"/>
                  </a:lnTo>
                  <a:lnTo>
                    <a:pt x="7134" y="2400"/>
                  </a:lnTo>
                  <a:lnTo>
                    <a:pt x="7165" y="2412"/>
                  </a:lnTo>
                  <a:lnTo>
                    <a:pt x="7198" y="2423"/>
                  </a:lnTo>
                  <a:lnTo>
                    <a:pt x="7231" y="2433"/>
                  </a:lnTo>
                  <a:lnTo>
                    <a:pt x="7266" y="2442"/>
                  </a:lnTo>
                  <a:lnTo>
                    <a:pt x="7300" y="2450"/>
                  </a:lnTo>
                  <a:lnTo>
                    <a:pt x="7334" y="2457"/>
                  </a:lnTo>
                  <a:lnTo>
                    <a:pt x="7370" y="2462"/>
                  </a:lnTo>
                  <a:lnTo>
                    <a:pt x="7406" y="2466"/>
                  </a:lnTo>
                  <a:lnTo>
                    <a:pt x="7441" y="2468"/>
                  </a:lnTo>
                  <a:lnTo>
                    <a:pt x="7477" y="2471"/>
                  </a:lnTo>
                  <a:lnTo>
                    <a:pt x="7514" y="2471"/>
                  </a:lnTo>
                  <a:lnTo>
                    <a:pt x="7568" y="2470"/>
                  </a:lnTo>
                  <a:lnTo>
                    <a:pt x="7621" y="2466"/>
                  </a:lnTo>
                  <a:lnTo>
                    <a:pt x="7674" y="2459"/>
                  </a:lnTo>
                  <a:lnTo>
                    <a:pt x="7725" y="2450"/>
                  </a:lnTo>
                  <a:lnTo>
                    <a:pt x="7777" y="2438"/>
                  </a:lnTo>
                  <a:lnTo>
                    <a:pt x="7827" y="2423"/>
                  </a:lnTo>
                  <a:lnTo>
                    <a:pt x="7876" y="2408"/>
                  </a:lnTo>
                  <a:lnTo>
                    <a:pt x="7923" y="2388"/>
                  </a:lnTo>
                  <a:lnTo>
                    <a:pt x="7969" y="2367"/>
                  </a:lnTo>
                  <a:lnTo>
                    <a:pt x="8016" y="2344"/>
                  </a:lnTo>
                  <a:lnTo>
                    <a:pt x="8059" y="2318"/>
                  </a:lnTo>
                  <a:lnTo>
                    <a:pt x="8103" y="2291"/>
                  </a:lnTo>
                  <a:lnTo>
                    <a:pt x="8144" y="2261"/>
                  </a:lnTo>
                  <a:lnTo>
                    <a:pt x="8183" y="2231"/>
                  </a:lnTo>
                  <a:lnTo>
                    <a:pt x="8222" y="2196"/>
                  </a:lnTo>
                  <a:lnTo>
                    <a:pt x="8259" y="2162"/>
                  </a:lnTo>
                  <a:lnTo>
                    <a:pt x="8293" y="2125"/>
                  </a:lnTo>
                  <a:lnTo>
                    <a:pt x="8326" y="2087"/>
                  </a:lnTo>
                  <a:lnTo>
                    <a:pt x="8358" y="2047"/>
                  </a:lnTo>
                  <a:lnTo>
                    <a:pt x="8387" y="2006"/>
                  </a:lnTo>
                  <a:lnTo>
                    <a:pt x="8414" y="1963"/>
                  </a:lnTo>
                  <a:lnTo>
                    <a:pt x="8439" y="1919"/>
                  </a:lnTo>
                  <a:lnTo>
                    <a:pt x="8463" y="1874"/>
                  </a:lnTo>
                  <a:lnTo>
                    <a:pt x="8484" y="1827"/>
                  </a:lnTo>
                  <a:lnTo>
                    <a:pt x="8503" y="1779"/>
                  </a:lnTo>
                  <a:lnTo>
                    <a:pt x="8520" y="1730"/>
                  </a:lnTo>
                  <a:lnTo>
                    <a:pt x="8535" y="1680"/>
                  </a:lnTo>
                  <a:lnTo>
                    <a:pt x="8546" y="1628"/>
                  </a:lnTo>
                  <a:lnTo>
                    <a:pt x="8556" y="1577"/>
                  </a:lnTo>
                  <a:lnTo>
                    <a:pt x="8562" y="1524"/>
                  </a:lnTo>
                  <a:lnTo>
                    <a:pt x="8566" y="1471"/>
                  </a:lnTo>
                  <a:lnTo>
                    <a:pt x="8568" y="1417"/>
                  </a:lnTo>
                  <a:lnTo>
                    <a:pt x="8566" y="1363"/>
                  </a:lnTo>
                  <a:lnTo>
                    <a:pt x="8562" y="1310"/>
                  </a:lnTo>
                  <a:lnTo>
                    <a:pt x="8556" y="1257"/>
                  </a:lnTo>
                  <a:lnTo>
                    <a:pt x="8546" y="1204"/>
                  </a:lnTo>
                  <a:lnTo>
                    <a:pt x="8535" y="1154"/>
                  </a:lnTo>
                  <a:lnTo>
                    <a:pt x="8520" y="1104"/>
                  </a:lnTo>
                  <a:lnTo>
                    <a:pt x="8503" y="1055"/>
                  </a:lnTo>
                  <a:lnTo>
                    <a:pt x="8484" y="1008"/>
                  </a:lnTo>
                  <a:lnTo>
                    <a:pt x="8463" y="960"/>
                  </a:lnTo>
                  <a:lnTo>
                    <a:pt x="8439" y="915"/>
                  </a:lnTo>
                  <a:lnTo>
                    <a:pt x="8414" y="872"/>
                  </a:lnTo>
                  <a:lnTo>
                    <a:pt x="8387" y="828"/>
                  </a:lnTo>
                  <a:lnTo>
                    <a:pt x="8358" y="787"/>
                  </a:lnTo>
                  <a:lnTo>
                    <a:pt x="8326" y="748"/>
                  </a:lnTo>
                  <a:lnTo>
                    <a:pt x="8293" y="709"/>
                  </a:lnTo>
                  <a:lnTo>
                    <a:pt x="8259" y="672"/>
                  </a:lnTo>
                  <a:lnTo>
                    <a:pt x="8222" y="637"/>
                  </a:lnTo>
                  <a:lnTo>
                    <a:pt x="8183" y="604"/>
                  </a:lnTo>
                  <a:lnTo>
                    <a:pt x="8144" y="573"/>
                  </a:lnTo>
                  <a:lnTo>
                    <a:pt x="8103" y="543"/>
                  </a:lnTo>
                  <a:lnTo>
                    <a:pt x="8059" y="515"/>
                  </a:lnTo>
                  <a:lnTo>
                    <a:pt x="8016" y="490"/>
                  </a:lnTo>
                  <a:lnTo>
                    <a:pt x="7969" y="468"/>
                  </a:lnTo>
                  <a:lnTo>
                    <a:pt x="7923" y="446"/>
                  </a:lnTo>
                  <a:lnTo>
                    <a:pt x="7876" y="427"/>
                  </a:lnTo>
                  <a:lnTo>
                    <a:pt x="7827" y="411"/>
                  </a:lnTo>
                  <a:lnTo>
                    <a:pt x="7777" y="396"/>
                  </a:lnTo>
                  <a:lnTo>
                    <a:pt x="7725" y="384"/>
                  </a:lnTo>
                  <a:lnTo>
                    <a:pt x="7674" y="375"/>
                  </a:lnTo>
                  <a:lnTo>
                    <a:pt x="7621" y="368"/>
                  </a:lnTo>
                  <a:lnTo>
                    <a:pt x="7568" y="365"/>
                  </a:lnTo>
                  <a:lnTo>
                    <a:pt x="7514" y="363"/>
                  </a:lnTo>
                  <a:lnTo>
                    <a:pt x="7474" y="363"/>
                  </a:lnTo>
                  <a:lnTo>
                    <a:pt x="7436" y="366"/>
                  </a:lnTo>
                  <a:lnTo>
                    <a:pt x="7398" y="368"/>
                  </a:lnTo>
                  <a:lnTo>
                    <a:pt x="7359" y="374"/>
                  </a:lnTo>
                  <a:lnTo>
                    <a:pt x="7322" y="380"/>
                  </a:lnTo>
                  <a:lnTo>
                    <a:pt x="7285" y="387"/>
                  </a:lnTo>
                  <a:lnTo>
                    <a:pt x="7250" y="396"/>
                  </a:lnTo>
                  <a:lnTo>
                    <a:pt x="7213" y="407"/>
                  </a:lnTo>
                  <a:lnTo>
                    <a:pt x="7178" y="417"/>
                  </a:lnTo>
                  <a:lnTo>
                    <a:pt x="7143" y="431"/>
                  </a:lnTo>
                  <a:lnTo>
                    <a:pt x="7108" y="444"/>
                  </a:lnTo>
                  <a:lnTo>
                    <a:pt x="7075" y="458"/>
                  </a:lnTo>
                  <a:lnTo>
                    <a:pt x="7042" y="474"/>
                  </a:lnTo>
                  <a:lnTo>
                    <a:pt x="7009" y="491"/>
                  </a:lnTo>
                  <a:lnTo>
                    <a:pt x="6978" y="510"/>
                  </a:lnTo>
                  <a:lnTo>
                    <a:pt x="6946" y="528"/>
                  </a:lnTo>
                  <a:lnTo>
                    <a:pt x="6929" y="499"/>
                  </a:lnTo>
                  <a:lnTo>
                    <a:pt x="6910" y="470"/>
                  </a:lnTo>
                  <a:lnTo>
                    <a:pt x="6891" y="442"/>
                  </a:lnTo>
                  <a:lnTo>
                    <a:pt x="6871" y="416"/>
                  </a:lnTo>
                  <a:lnTo>
                    <a:pt x="6850" y="388"/>
                  </a:lnTo>
                  <a:lnTo>
                    <a:pt x="6828" y="363"/>
                  </a:lnTo>
                  <a:lnTo>
                    <a:pt x="6805" y="337"/>
                  </a:lnTo>
                  <a:lnTo>
                    <a:pt x="6781" y="313"/>
                  </a:lnTo>
                  <a:lnTo>
                    <a:pt x="6757" y="289"/>
                  </a:lnTo>
                  <a:lnTo>
                    <a:pt x="6732" y="265"/>
                  </a:lnTo>
                  <a:lnTo>
                    <a:pt x="6707" y="244"/>
                  </a:lnTo>
                  <a:lnTo>
                    <a:pt x="6681" y="222"/>
                  </a:lnTo>
                  <a:lnTo>
                    <a:pt x="6653" y="202"/>
                  </a:lnTo>
                  <a:lnTo>
                    <a:pt x="6625" y="182"/>
                  </a:lnTo>
                  <a:lnTo>
                    <a:pt x="6596" y="164"/>
                  </a:lnTo>
                  <a:lnTo>
                    <a:pt x="6567" y="145"/>
                  </a:lnTo>
                  <a:lnTo>
                    <a:pt x="6538" y="129"/>
                  </a:lnTo>
                  <a:lnTo>
                    <a:pt x="6508" y="112"/>
                  </a:lnTo>
                  <a:lnTo>
                    <a:pt x="6476" y="98"/>
                  </a:lnTo>
                  <a:lnTo>
                    <a:pt x="6446" y="83"/>
                  </a:lnTo>
                  <a:lnTo>
                    <a:pt x="6413" y="71"/>
                  </a:lnTo>
                  <a:lnTo>
                    <a:pt x="6381" y="58"/>
                  </a:lnTo>
                  <a:lnTo>
                    <a:pt x="6348" y="48"/>
                  </a:lnTo>
                  <a:lnTo>
                    <a:pt x="6315" y="38"/>
                  </a:lnTo>
                  <a:lnTo>
                    <a:pt x="6280" y="29"/>
                  </a:lnTo>
                  <a:lnTo>
                    <a:pt x="6246" y="21"/>
                  </a:lnTo>
                  <a:lnTo>
                    <a:pt x="6212" y="15"/>
                  </a:lnTo>
                  <a:lnTo>
                    <a:pt x="6176" y="9"/>
                  </a:lnTo>
                  <a:lnTo>
                    <a:pt x="6141" y="5"/>
                  </a:lnTo>
                  <a:lnTo>
                    <a:pt x="6105" y="1"/>
                  </a:lnTo>
                  <a:lnTo>
                    <a:pt x="6069" y="0"/>
                  </a:lnTo>
                  <a:lnTo>
                    <a:pt x="6032" y="0"/>
                  </a:lnTo>
                  <a:lnTo>
                    <a:pt x="5995" y="0"/>
                  </a:lnTo>
                  <a:lnTo>
                    <a:pt x="5958" y="3"/>
                  </a:lnTo>
                  <a:lnTo>
                    <a:pt x="5921" y="5"/>
                  </a:lnTo>
                  <a:lnTo>
                    <a:pt x="5884" y="9"/>
                  </a:lnTo>
                  <a:lnTo>
                    <a:pt x="5849" y="16"/>
                  </a:lnTo>
                  <a:lnTo>
                    <a:pt x="5813" y="22"/>
                  </a:lnTo>
                  <a:lnTo>
                    <a:pt x="5777" y="30"/>
                  </a:lnTo>
                  <a:lnTo>
                    <a:pt x="5743" y="40"/>
                  </a:lnTo>
                  <a:lnTo>
                    <a:pt x="5709" y="50"/>
                  </a:lnTo>
                  <a:lnTo>
                    <a:pt x="5674" y="62"/>
                  </a:lnTo>
                  <a:lnTo>
                    <a:pt x="5641" y="75"/>
                  </a:lnTo>
                  <a:lnTo>
                    <a:pt x="5608" y="89"/>
                  </a:lnTo>
                  <a:lnTo>
                    <a:pt x="5577" y="104"/>
                  </a:lnTo>
                  <a:lnTo>
                    <a:pt x="5545" y="120"/>
                  </a:lnTo>
                  <a:lnTo>
                    <a:pt x="5513" y="136"/>
                  </a:lnTo>
                  <a:lnTo>
                    <a:pt x="5484" y="155"/>
                  </a:lnTo>
                  <a:lnTo>
                    <a:pt x="5454" y="173"/>
                  </a:lnTo>
                  <a:lnTo>
                    <a:pt x="5425" y="193"/>
                  </a:lnTo>
                  <a:lnTo>
                    <a:pt x="5397" y="214"/>
                  </a:lnTo>
                  <a:lnTo>
                    <a:pt x="5369" y="236"/>
                  </a:lnTo>
                  <a:lnTo>
                    <a:pt x="5342" y="259"/>
                  </a:lnTo>
                  <a:lnTo>
                    <a:pt x="5317" y="281"/>
                  </a:lnTo>
                  <a:lnTo>
                    <a:pt x="5290" y="306"/>
                  </a:lnTo>
                  <a:lnTo>
                    <a:pt x="5266" y="332"/>
                  </a:lnTo>
                  <a:lnTo>
                    <a:pt x="5243" y="357"/>
                  </a:lnTo>
                  <a:lnTo>
                    <a:pt x="5220" y="384"/>
                  </a:lnTo>
                  <a:lnTo>
                    <a:pt x="5198" y="411"/>
                  </a:lnTo>
                  <a:lnTo>
                    <a:pt x="5177" y="440"/>
                  </a:lnTo>
                  <a:lnTo>
                    <a:pt x="5157" y="469"/>
                  </a:lnTo>
                  <a:lnTo>
                    <a:pt x="5138" y="498"/>
                  </a:lnTo>
                  <a:lnTo>
                    <a:pt x="5120" y="528"/>
                  </a:lnTo>
                  <a:lnTo>
                    <a:pt x="5103" y="559"/>
                  </a:lnTo>
                  <a:lnTo>
                    <a:pt x="5052" y="561"/>
                  </a:lnTo>
                  <a:lnTo>
                    <a:pt x="5004" y="567"/>
                  </a:lnTo>
                  <a:lnTo>
                    <a:pt x="4956" y="575"/>
                  </a:lnTo>
                  <a:lnTo>
                    <a:pt x="4907" y="584"/>
                  </a:lnTo>
                  <a:lnTo>
                    <a:pt x="4881" y="572"/>
                  </a:lnTo>
                  <a:lnTo>
                    <a:pt x="4854" y="559"/>
                  </a:lnTo>
                  <a:lnTo>
                    <a:pt x="4827" y="548"/>
                  </a:lnTo>
                  <a:lnTo>
                    <a:pt x="4799" y="538"/>
                  </a:lnTo>
                  <a:lnTo>
                    <a:pt x="4771" y="527"/>
                  </a:lnTo>
                  <a:lnTo>
                    <a:pt x="4742" y="519"/>
                  </a:lnTo>
                  <a:lnTo>
                    <a:pt x="4713" y="510"/>
                  </a:lnTo>
                  <a:lnTo>
                    <a:pt x="4684" y="503"/>
                  </a:lnTo>
                  <a:lnTo>
                    <a:pt x="4655" y="497"/>
                  </a:lnTo>
                  <a:lnTo>
                    <a:pt x="4625" y="491"/>
                  </a:lnTo>
                  <a:lnTo>
                    <a:pt x="4594" y="486"/>
                  </a:lnTo>
                  <a:lnTo>
                    <a:pt x="4564" y="482"/>
                  </a:lnTo>
                  <a:lnTo>
                    <a:pt x="4533" y="478"/>
                  </a:lnTo>
                  <a:lnTo>
                    <a:pt x="4503" y="477"/>
                  </a:lnTo>
                  <a:lnTo>
                    <a:pt x="4471" y="475"/>
                  </a:lnTo>
                  <a:lnTo>
                    <a:pt x="4441" y="474"/>
                  </a:lnTo>
                  <a:lnTo>
                    <a:pt x="4401" y="475"/>
                  </a:lnTo>
                  <a:lnTo>
                    <a:pt x="4362" y="477"/>
                  </a:lnTo>
                  <a:lnTo>
                    <a:pt x="4322" y="481"/>
                  </a:lnTo>
                  <a:lnTo>
                    <a:pt x="4284" y="486"/>
                  </a:lnTo>
                  <a:lnTo>
                    <a:pt x="4246" y="481"/>
                  </a:lnTo>
                  <a:lnTo>
                    <a:pt x="4206" y="477"/>
                  </a:lnTo>
                  <a:lnTo>
                    <a:pt x="4168" y="475"/>
                  </a:lnTo>
                  <a:lnTo>
                    <a:pt x="4128" y="474"/>
                  </a:lnTo>
                </a:path>
              </a:pathLst>
            </a:custGeom>
            <a:solidFill>
              <a:schemeClr val="tx2">
                <a:lumMod val="20000"/>
                <a:lumOff val="80000"/>
                <a:alpha val="41000"/>
              </a:schemeClr>
            </a:solidFill>
            <a:ln w="1">
              <a:noFill/>
              <a:prstDash val="solid"/>
              <a:round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grpSp>
          <p:nvGrpSpPr>
            <p:cNvPr id="16" name="î$ļïḋe"/>
            <p:cNvGrpSpPr/>
            <p:nvPr/>
          </p:nvGrpSpPr>
          <p:grpSpPr>
            <a:xfrm>
              <a:off x="2411477" y="1415487"/>
              <a:ext cx="1810803" cy="4565336"/>
              <a:chOff x="4178985" y="2597150"/>
              <a:chExt cx="801573" cy="2020900"/>
            </a:xfrm>
            <a:effectLst/>
          </p:grpSpPr>
          <p:sp>
            <p:nvSpPr>
              <p:cNvPr id="17" name="ïṣḻiḋé"/>
              <p:cNvSpPr/>
              <p:nvPr/>
            </p:nvSpPr>
            <p:spPr bwMode="auto">
              <a:xfrm flipH="1">
                <a:off x="4380108" y="3983646"/>
                <a:ext cx="383148" cy="634404"/>
              </a:xfrm>
              <a:custGeom>
                <a:avLst/>
                <a:gdLst>
                  <a:gd name="T0" fmla="*/ 7566 w 397"/>
                  <a:gd name="T1" fmla="*/ 1009717 h 659"/>
                  <a:gd name="T2" fmla="*/ 0 w 397"/>
                  <a:gd name="T3" fmla="*/ 1009717 h 659"/>
                  <a:gd name="T4" fmla="*/ 0 w 397"/>
                  <a:gd name="T5" fmla="*/ 1009717 h 659"/>
                  <a:gd name="T6" fmla="*/ 11348 w 397"/>
                  <a:gd name="T7" fmla="*/ 1021020 h 659"/>
                  <a:gd name="T8" fmla="*/ 15131 w 397"/>
                  <a:gd name="T9" fmla="*/ 1062464 h 659"/>
                  <a:gd name="T10" fmla="*/ 18914 w 397"/>
                  <a:gd name="T11" fmla="*/ 1069999 h 659"/>
                  <a:gd name="T12" fmla="*/ 181575 w 397"/>
                  <a:gd name="T13" fmla="*/ 1574858 h 659"/>
                  <a:gd name="T14" fmla="*/ 348019 w 397"/>
                  <a:gd name="T15" fmla="*/ 1092605 h 659"/>
                  <a:gd name="T16" fmla="*/ 650644 w 397"/>
                  <a:gd name="T17" fmla="*/ 1661513 h 659"/>
                  <a:gd name="T18" fmla="*/ 548508 w 397"/>
                  <a:gd name="T19" fmla="*/ 2124928 h 659"/>
                  <a:gd name="T20" fmla="*/ 760345 w 397"/>
                  <a:gd name="T21" fmla="*/ 2482850 h 659"/>
                  <a:gd name="T22" fmla="*/ 650644 w 397"/>
                  <a:gd name="T23" fmla="*/ 2275632 h 659"/>
                  <a:gd name="T24" fmla="*/ 688472 w 397"/>
                  <a:gd name="T25" fmla="*/ 1989294 h 659"/>
                  <a:gd name="T26" fmla="*/ 866264 w 397"/>
                  <a:gd name="T27" fmla="*/ 1740632 h 659"/>
                  <a:gd name="T28" fmla="*/ 1028925 w 397"/>
                  <a:gd name="T29" fmla="*/ 1454295 h 659"/>
                  <a:gd name="T30" fmla="*/ 1059187 w 397"/>
                  <a:gd name="T31" fmla="*/ 1363872 h 659"/>
                  <a:gd name="T32" fmla="*/ 1161323 w 397"/>
                  <a:gd name="T33" fmla="*/ 1823520 h 659"/>
                  <a:gd name="T34" fmla="*/ 1229414 w 397"/>
                  <a:gd name="T35" fmla="*/ 1529647 h 659"/>
                  <a:gd name="T36" fmla="*/ 1399640 w 397"/>
                  <a:gd name="T37" fmla="*/ 745985 h 659"/>
                  <a:gd name="T38" fmla="*/ 714951 w 397"/>
                  <a:gd name="T39" fmla="*/ 0 h 659"/>
                  <a:gd name="T40" fmla="*/ 11348 w 397"/>
                  <a:gd name="T41" fmla="*/ 956971 h 659"/>
                  <a:gd name="T42" fmla="*/ 7566 w 397"/>
                  <a:gd name="T43" fmla="*/ 1009717 h 65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97" h="659">
                    <a:moveTo>
                      <a:pt x="2" y="268"/>
                    </a:moveTo>
                    <a:cubicBezTo>
                      <a:pt x="2" y="267"/>
                      <a:pt x="0" y="264"/>
                      <a:pt x="0" y="268"/>
                    </a:cubicBezTo>
                    <a:cubicBezTo>
                      <a:pt x="0" y="268"/>
                      <a:pt x="0" y="268"/>
                      <a:pt x="0" y="268"/>
                    </a:cubicBezTo>
                    <a:cubicBezTo>
                      <a:pt x="0" y="269"/>
                      <a:pt x="2" y="270"/>
                      <a:pt x="3" y="271"/>
                    </a:cubicBezTo>
                    <a:cubicBezTo>
                      <a:pt x="3" y="275"/>
                      <a:pt x="4" y="278"/>
                      <a:pt x="4" y="282"/>
                    </a:cubicBezTo>
                    <a:cubicBezTo>
                      <a:pt x="5" y="283"/>
                      <a:pt x="5" y="283"/>
                      <a:pt x="5" y="284"/>
                    </a:cubicBezTo>
                    <a:cubicBezTo>
                      <a:pt x="10" y="335"/>
                      <a:pt x="25" y="381"/>
                      <a:pt x="48" y="418"/>
                    </a:cubicBezTo>
                    <a:cubicBezTo>
                      <a:pt x="23" y="377"/>
                      <a:pt x="37" y="299"/>
                      <a:pt x="92" y="290"/>
                    </a:cubicBezTo>
                    <a:cubicBezTo>
                      <a:pt x="158" y="280"/>
                      <a:pt x="169" y="399"/>
                      <a:pt x="172" y="441"/>
                    </a:cubicBezTo>
                    <a:cubicBezTo>
                      <a:pt x="174" y="484"/>
                      <a:pt x="145" y="521"/>
                      <a:pt x="145" y="564"/>
                    </a:cubicBezTo>
                    <a:cubicBezTo>
                      <a:pt x="145" y="613"/>
                      <a:pt x="170" y="653"/>
                      <a:pt x="201" y="659"/>
                    </a:cubicBezTo>
                    <a:cubicBezTo>
                      <a:pt x="187" y="656"/>
                      <a:pt x="174" y="616"/>
                      <a:pt x="172" y="604"/>
                    </a:cubicBezTo>
                    <a:cubicBezTo>
                      <a:pt x="168" y="580"/>
                      <a:pt x="175" y="551"/>
                      <a:pt x="182" y="528"/>
                    </a:cubicBezTo>
                    <a:cubicBezTo>
                      <a:pt x="190" y="501"/>
                      <a:pt x="211" y="483"/>
                      <a:pt x="229" y="462"/>
                    </a:cubicBezTo>
                    <a:cubicBezTo>
                      <a:pt x="247" y="440"/>
                      <a:pt x="262" y="414"/>
                      <a:pt x="272" y="386"/>
                    </a:cubicBezTo>
                    <a:cubicBezTo>
                      <a:pt x="275" y="378"/>
                      <a:pt x="278" y="370"/>
                      <a:pt x="280" y="362"/>
                    </a:cubicBezTo>
                    <a:cubicBezTo>
                      <a:pt x="284" y="420"/>
                      <a:pt x="307" y="484"/>
                      <a:pt x="307" y="484"/>
                    </a:cubicBezTo>
                    <a:cubicBezTo>
                      <a:pt x="299" y="437"/>
                      <a:pt x="325" y="406"/>
                      <a:pt x="325" y="406"/>
                    </a:cubicBezTo>
                    <a:cubicBezTo>
                      <a:pt x="397" y="291"/>
                      <a:pt x="370" y="198"/>
                      <a:pt x="370" y="198"/>
                    </a:cubicBezTo>
                    <a:cubicBezTo>
                      <a:pt x="351" y="85"/>
                      <a:pt x="277" y="0"/>
                      <a:pt x="189" y="0"/>
                    </a:cubicBezTo>
                    <a:cubicBezTo>
                      <a:pt x="87" y="0"/>
                      <a:pt x="3" y="114"/>
                      <a:pt x="3" y="254"/>
                    </a:cubicBezTo>
                    <a:cubicBezTo>
                      <a:pt x="3" y="258"/>
                      <a:pt x="2" y="263"/>
                      <a:pt x="2" y="268"/>
                    </a:cubicBezTo>
                    <a:close/>
                  </a:path>
                </a:pathLst>
              </a:custGeom>
              <a:solidFill>
                <a:srgbClr val="FF6400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8" name="î$ḷïḍè"/>
              <p:cNvSpPr/>
              <p:nvPr/>
            </p:nvSpPr>
            <p:spPr bwMode="auto">
              <a:xfrm flipH="1">
                <a:off x="4413792" y="3978274"/>
                <a:ext cx="312270" cy="399544"/>
              </a:xfrm>
              <a:custGeom>
                <a:avLst/>
                <a:gdLst>
                  <a:gd name="T0" fmla="*/ 581760 w 324"/>
                  <a:gd name="T1" fmla="*/ 0 h 415"/>
                  <a:gd name="T2" fmla="*/ 1148410 w 324"/>
                  <a:gd name="T3" fmla="*/ 648083 h 415"/>
                  <a:gd name="T4" fmla="*/ 1152187 w 324"/>
                  <a:gd name="T5" fmla="*/ 655619 h 415"/>
                  <a:gd name="T6" fmla="*/ 1152187 w 324"/>
                  <a:gd name="T7" fmla="*/ 663154 h 415"/>
                  <a:gd name="T8" fmla="*/ 1042635 w 324"/>
                  <a:gd name="T9" fmla="*/ 1273558 h 415"/>
                  <a:gd name="T10" fmla="*/ 963304 w 324"/>
                  <a:gd name="T11" fmla="*/ 983428 h 415"/>
                  <a:gd name="T12" fmla="*/ 868863 w 324"/>
                  <a:gd name="T13" fmla="*/ 1137913 h 415"/>
                  <a:gd name="T14" fmla="*/ 642203 w 324"/>
                  <a:gd name="T15" fmla="*/ 1552384 h 415"/>
                  <a:gd name="T16" fmla="*/ 630870 w 324"/>
                  <a:gd name="T17" fmla="*/ 1563688 h 415"/>
                  <a:gd name="T18" fmla="*/ 630870 w 324"/>
                  <a:gd name="T19" fmla="*/ 1541080 h 415"/>
                  <a:gd name="T20" fmla="*/ 245548 w 324"/>
                  <a:gd name="T21" fmla="*/ 859086 h 415"/>
                  <a:gd name="T22" fmla="*/ 196439 w 324"/>
                  <a:gd name="T23" fmla="*/ 862854 h 415"/>
                  <a:gd name="T24" fmla="*/ 7555 w 324"/>
                  <a:gd name="T25" fmla="*/ 964588 h 415"/>
                  <a:gd name="T26" fmla="*/ 3778 w 324"/>
                  <a:gd name="T27" fmla="*/ 945749 h 415"/>
                  <a:gd name="T28" fmla="*/ 3778 w 324"/>
                  <a:gd name="T29" fmla="*/ 938213 h 415"/>
                  <a:gd name="T30" fmla="*/ 0 w 324"/>
                  <a:gd name="T31" fmla="*/ 900534 h 415"/>
                  <a:gd name="T32" fmla="*/ 0 w 324"/>
                  <a:gd name="T33" fmla="*/ 889230 h 415"/>
                  <a:gd name="T34" fmla="*/ 0 w 324"/>
                  <a:gd name="T35" fmla="*/ 840247 h 415"/>
                  <a:gd name="T36" fmla="*/ 581760 w 324"/>
                  <a:gd name="T37" fmla="*/ 0 h 41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24" h="415">
                    <a:moveTo>
                      <a:pt x="154" y="0"/>
                    </a:moveTo>
                    <a:cubicBezTo>
                      <a:pt x="225" y="0"/>
                      <a:pt x="288" y="73"/>
                      <a:pt x="304" y="172"/>
                    </a:cubicBezTo>
                    <a:cubicBezTo>
                      <a:pt x="305" y="174"/>
                      <a:pt x="305" y="174"/>
                      <a:pt x="305" y="174"/>
                    </a:cubicBezTo>
                    <a:cubicBezTo>
                      <a:pt x="305" y="176"/>
                      <a:pt x="305" y="176"/>
                      <a:pt x="305" y="176"/>
                    </a:cubicBezTo>
                    <a:cubicBezTo>
                      <a:pt x="306" y="179"/>
                      <a:pt x="324" y="248"/>
                      <a:pt x="276" y="338"/>
                    </a:cubicBezTo>
                    <a:cubicBezTo>
                      <a:pt x="276" y="335"/>
                      <a:pt x="256" y="263"/>
                      <a:pt x="255" y="261"/>
                    </a:cubicBezTo>
                    <a:cubicBezTo>
                      <a:pt x="256" y="270"/>
                      <a:pt x="235" y="292"/>
                      <a:pt x="230" y="302"/>
                    </a:cubicBezTo>
                    <a:cubicBezTo>
                      <a:pt x="209" y="338"/>
                      <a:pt x="198" y="379"/>
                      <a:pt x="170" y="412"/>
                    </a:cubicBezTo>
                    <a:cubicBezTo>
                      <a:pt x="169" y="413"/>
                      <a:pt x="168" y="414"/>
                      <a:pt x="167" y="415"/>
                    </a:cubicBezTo>
                    <a:cubicBezTo>
                      <a:pt x="167" y="413"/>
                      <a:pt x="167" y="411"/>
                      <a:pt x="167" y="409"/>
                    </a:cubicBezTo>
                    <a:cubicBezTo>
                      <a:pt x="159" y="260"/>
                      <a:pt x="107" y="228"/>
                      <a:pt x="65" y="228"/>
                    </a:cubicBezTo>
                    <a:cubicBezTo>
                      <a:pt x="61" y="228"/>
                      <a:pt x="57" y="229"/>
                      <a:pt x="52" y="229"/>
                    </a:cubicBezTo>
                    <a:cubicBezTo>
                      <a:pt x="33" y="232"/>
                      <a:pt x="15" y="242"/>
                      <a:pt x="2" y="256"/>
                    </a:cubicBezTo>
                    <a:cubicBezTo>
                      <a:pt x="2" y="254"/>
                      <a:pt x="1" y="253"/>
                      <a:pt x="1" y="251"/>
                    </a:cubicBezTo>
                    <a:cubicBezTo>
                      <a:pt x="1" y="249"/>
                      <a:pt x="1" y="249"/>
                      <a:pt x="1" y="249"/>
                    </a:cubicBezTo>
                    <a:cubicBezTo>
                      <a:pt x="1" y="246"/>
                      <a:pt x="1" y="242"/>
                      <a:pt x="0" y="239"/>
                    </a:cubicBezTo>
                    <a:cubicBezTo>
                      <a:pt x="0" y="239"/>
                      <a:pt x="0" y="236"/>
                      <a:pt x="0" y="236"/>
                    </a:cubicBezTo>
                    <a:cubicBezTo>
                      <a:pt x="0" y="231"/>
                      <a:pt x="0" y="227"/>
                      <a:pt x="0" y="223"/>
                    </a:cubicBezTo>
                    <a:cubicBezTo>
                      <a:pt x="0" y="100"/>
                      <a:pt x="69" y="0"/>
                      <a:pt x="154" y="0"/>
                    </a:cubicBezTo>
                    <a:close/>
                  </a:path>
                </a:pathLst>
              </a:custGeom>
              <a:solidFill>
                <a:srgbClr val="FFC000">
                  <a:alpha val="44000"/>
                </a:srgb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9" name="iś1iḋè"/>
              <p:cNvSpPr/>
              <p:nvPr/>
            </p:nvSpPr>
            <p:spPr bwMode="auto">
              <a:xfrm flipH="1">
                <a:off x="4464149" y="3992708"/>
                <a:ext cx="204536" cy="288808"/>
              </a:xfrm>
              <a:custGeom>
                <a:avLst/>
                <a:gdLst>
                  <a:gd name="T0" fmla="*/ 162607 w 212"/>
                  <a:gd name="T1" fmla="*/ 535009 h 300"/>
                  <a:gd name="T2" fmla="*/ 128573 w 212"/>
                  <a:gd name="T3" fmla="*/ 535009 h 300"/>
                  <a:gd name="T4" fmla="*/ 3782 w 212"/>
                  <a:gd name="T5" fmla="*/ 599059 h 300"/>
                  <a:gd name="T6" fmla="*/ 3782 w 212"/>
                  <a:gd name="T7" fmla="*/ 587756 h 300"/>
                  <a:gd name="T8" fmla="*/ 3782 w 212"/>
                  <a:gd name="T9" fmla="*/ 583988 h 300"/>
                  <a:gd name="T10" fmla="*/ 0 w 212"/>
                  <a:gd name="T11" fmla="*/ 557615 h 300"/>
                  <a:gd name="T12" fmla="*/ 0 w 212"/>
                  <a:gd name="T13" fmla="*/ 550079 h 300"/>
                  <a:gd name="T14" fmla="*/ 0 w 212"/>
                  <a:gd name="T15" fmla="*/ 523706 h 300"/>
                  <a:gd name="T16" fmla="*/ 381936 w 212"/>
                  <a:gd name="T17" fmla="*/ 0 h 300"/>
                  <a:gd name="T18" fmla="*/ 752528 w 212"/>
                  <a:gd name="T19" fmla="*/ 403140 h 300"/>
                  <a:gd name="T20" fmla="*/ 756309 w 212"/>
                  <a:gd name="T21" fmla="*/ 406908 h 300"/>
                  <a:gd name="T22" fmla="*/ 756309 w 212"/>
                  <a:gd name="T23" fmla="*/ 410676 h 300"/>
                  <a:gd name="T24" fmla="*/ 684460 w 212"/>
                  <a:gd name="T25" fmla="*/ 791210 h 300"/>
                  <a:gd name="T26" fmla="*/ 631518 w 212"/>
                  <a:gd name="T27" fmla="*/ 610362 h 300"/>
                  <a:gd name="T28" fmla="*/ 567232 w 212"/>
                  <a:gd name="T29" fmla="*/ 704554 h 300"/>
                  <a:gd name="T30" fmla="*/ 457567 w 212"/>
                  <a:gd name="T31" fmla="*/ 1130300 h 300"/>
                  <a:gd name="T32" fmla="*/ 162607 w 212"/>
                  <a:gd name="T33" fmla="*/ 535009 h 30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12" h="300">
                    <a:moveTo>
                      <a:pt x="43" y="142"/>
                    </a:moveTo>
                    <a:cubicBezTo>
                      <a:pt x="40" y="142"/>
                      <a:pt x="37" y="142"/>
                      <a:pt x="34" y="142"/>
                    </a:cubicBezTo>
                    <a:cubicBezTo>
                      <a:pt x="21" y="144"/>
                      <a:pt x="10" y="150"/>
                      <a:pt x="1" y="159"/>
                    </a:cubicBezTo>
                    <a:cubicBezTo>
                      <a:pt x="1" y="158"/>
                      <a:pt x="1" y="157"/>
                      <a:pt x="1" y="156"/>
                    </a:cubicBezTo>
                    <a:cubicBezTo>
                      <a:pt x="1" y="155"/>
                      <a:pt x="1" y="155"/>
                      <a:pt x="1" y="155"/>
                    </a:cubicBezTo>
                    <a:cubicBezTo>
                      <a:pt x="0" y="152"/>
                      <a:pt x="0" y="150"/>
                      <a:pt x="0" y="148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3"/>
                      <a:pt x="0" y="141"/>
                      <a:pt x="0" y="139"/>
                    </a:cubicBezTo>
                    <a:cubicBezTo>
                      <a:pt x="0" y="62"/>
                      <a:pt x="45" y="0"/>
                      <a:pt x="101" y="0"/>
                    </a:cubicBezTo>
                    <a:cubicBezTo>
                      <a:pt x="147" y="0"/>
                      <a:pt x="189" y="45"/>
                      <a:pt x="199" y="107"/>
                    </a:cubicBezTo>
                    <a:cubicBezTo>
                      <a:pt x="200" y="108"/>
                      <a:pt x="200" y="108"/>
                      <a:pt x="200" y="108"/>
                    </a:cubicBez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1" y="111"/>
                      <a:pt x="212" y="154"/>
                      <a:pt x="181" y="210"/>
                    </a:cubicBezTo>
                    <a:cubicBezTo>
                      <a:pt x="181" y="208"/>
                      <a:pt x="167" y="164"/>
                      <a:pt x="167" y="162"/>
                    </a:cubicBezTo>
                    <a:cubicBezTo>
                      <a:pt x="168" y="168"/>
                      <a:pt x="154" y="181"/>
                      <a:pt x="150" y="187"/>
                    </a:cubicBezTo>
                    <a:cubicBezTo>
                      <a:pt x="137" y="210"/>
                      <a:pt x="126" y="275"/>
                      <a:pt x="121" y="300"/>
                    </a:cubicBezTo>
                    <a:cubicBezTo>
                      <a:pt x="121" y="300"/>
                      <a:pt x="94" y="134"/>
                      <a:pt x="43" y="142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0" name="íšḷîḍe"/>
              <p:cNvSpPr/>
              <p:nvPr/>
            </p:nvSpPr>
            <p:spPr bwMode="auto">
              <a:xfrm flipH="1">
                <a:off x="4178985" y="3511722"/>
                <a:ext cx="371113" cy="593708"/>
              </a:xfrm>
              <a:custGeom>
                <a:avLst/>
                <a:gdLst>
                  <a:gd name="T0" fmla="*/ 587375 w 312"/>
                  <a:gd name="T1" fmla="*/ 0 h 495"/>
                  <a:gd name="T2" fmla="*/ 1174750 w 312"/>
                  <a:gd name="T3" fmla="*/ 597631 h 495"/>
                  <a:gd name="T4" fmla="*/ 1174750 w 312"/>
                  <a:gd name="T5" fmla="*/ 612666 h 495"/>
                  <a:gd name="T6" fmla="*/ 1174750 w 312"/>
                  <a:gd name="T7" fmla="*/ 612666 h 495"/>
                  <a:gd name="T8" fmla="*/ 798228 w 312"/>
                  <a:gd name="T9" fmla="*/ 1804170 h 495"/>
                  <a:gd name="T10" fmla="*/ 779401 w 312"/>
                  <a:gd name="T11" fmla="*/ 1826722 h 495"/>
                  <a:gd name="T12" fmla="*/ 779401 w 312"/>
                  <a:gd name="T13" fmla="*/ 1826722 h 495"/>
                  <a:gd name="T14" fmla="*/ 779401 w 312"/>
                  <a:gd name="T15" fmla="*/ 1826722 h 495"/>
                  <a:gd name="T16" fmla="*/ 692801 w 312"/>
                  <a:gd name="T17" fmla="*/ 1860550 h 495"/>
                  <a:gd name="T18" fmla="*/ 579845 w 312"/>
                  <a:gd name="T19" fmla="*/ 1762824 h 495"/>
                  <a:gd name="T20" fmla="*/ 587375 w 312"/>
                  <a:gd name="T21" fmla="*/ 1740272 h 495"/>
                  <a:gd name="T22" fmla="*/ 587375 w 312"/>
                  <a:gd name="T23" fmla="*/ 1740272 h 495"/>
                  <a:gd name="T24" fmla="*/ 621262 w 312"/>
                  <a:gd name="T25" fmla="*/ 1559855 h 495"/>
                  <a:gd name="T26" fmla="*/ 459357 w 312"/>
                  <a:gd name="T27" fmla="*/ 1168952 h 495"/>
                  <a:gd name="T28" fmla="*/ 459357 w 312"/>
                  <a:gd name="T29" fmla="*/ 1165193 h 495"/>
                  <a:gd name="T30" fmla="*/ 158139 w 312"/>
                  <a:gd name="T31" fmla="*/ 992293 h 495"/>
                  <a:gd name="T32" fmla="*/ 0 w 312"/>
                  <a:gd name="T33" fmla="*/ 590114 h 495"/>
                  <a:gd name="T34" fmla="*/ 587375 w 312"/>
                  <a:gd name="T35" fmla="*/ 0 h 49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connsiteX0" fmla="*/ 5000 w 10000"/>
                  <a:gd name="connsiteY0" fmla="*/ 0 h 10000"/>
                  <a:gd name="connsiteX1" fmla="*/ 10000 w 10000"/>
                  <a:gd name="connsiteY1" fmla="*/ 3212 h 10000"/>
                  <a:gd name="connsiteX2" fmla="*/ 10000 w 10000"/>
                  <a:gd name="connsiteY2" fmla="*/ 3293 h 10000"/>
                  <a:gd name="connsiteX3" fmla="*/ 10000 w 10000"/>
                  <a:gd name="connsiteY3" fmla="*/ 3293 h 10000"/>
                  <a:gd name="connsiteX4" fmla="*/ 6795 w 10000"/>
                  <a:gd name="connsiteY4" fmla="*/ 9697 h 10000"/>
                  <a:gd name="connsiteX5" fmla="*/ 6635 w 10000"/>
                  <a:gd name="connsiteY5" fmla="*/ 9818 h 10000"/>
                  <a:gd name="connsiteX6" fmla="*/ 6635 w 10000"/>
                  <a:gd name="connsiteY6" fmla="*/ 9818 h 10000"/>
                  <a:gd name="connsiteX7" fmla="*/ 6635 w 10000"/>
                  <a:gd name="connsiteY7" fmla="*/ 9818 h 10000"/>
                  <a:gd name="connsiteX8" fmla="*/ 5897 w 10000"/>
                  <a:gd name="connsiteY8" fmla="*/ 10000 h 10000"/>
                  <a:gd name="connsiteX9" fmla="*/ 4936 w 10000"/>
                  <a:gd name="connsiteY9" fmla="*/ 9475 h 10000"/>
                  <a:gd name="connsiteX10" fmla="*/ 5000 w 10000"/>
                  <a:gd name="connsiteY10" fmla="*/ 9354 h 10000"/>
                  <a:gd name="connsiteX11" fmla="*/ 5288 w 10000"/>
                  <a:gd name="connsiteY11" fmla="*/ 8384 h 10000"/>
                  <a:gd name="connsiteX12" fmla="*/ 3910 w 10000"/>
                  <a:gd name="connsiteY12" fmla="*/ 6283 h 10000"/>
                  <a:gd name="connsiteX13" fmla="*/ 3910 w 10000"/>
                  <a:gd name="connsiteY13" fmla="*/ 6263 h 10000"/>
                  <a:gd name="connsiteX14" fmla="*/ 1346 w 10000"/>
                  <a:gd name="connsiteY14" fmla="*/ 5333 h 10000"/>
                  <a:gd name="connsiteX15" fmla="*/ 0 w 10000"/>
                  <a:gd name="connsiteY15" fmla="*/ 3172 h 10000"/>
                  <a:gd name="connsiteX16" fmla="*/ 5000 w 10000"/>
                  <a:gd name="connsiteY16" fmla="*/ 0 h 10000"/>
                  <a:gd name="connsiteX0-1" fmla="*/ 5000 w 10000"/>
                  <a:gd name="connsiteY0-2" fmla="*/ 0 h 10000"/>
                  <a:gd name="connsiteX1-3" fmla="*/ 10000 w 10000"/>
                  <a:gd name="connsiteY1-4" fmla="*/ 3212 h 10000"/>
                  <a:gd name="connsiteX2-5" fmla="*/ 10000 w 10000"/>
                  <a:gd name="connsiteY2-6" fmla="*/ 3293 h 10000"/>
                  <a:gd name="connsiteX3-7" fmla="*/ 10000 w 10000"/>
                  <a:gd name="connsiteY3-8" fmla="*/ 3293 h 10000"/>
                  <a:gd name="connsiteX4-9" fmla="*/ 6795 w 10000"/>
                  <a:gd name="connsiteY4-10" fmla="*/ 9697 h 10000"/>
                  <a:gd name="connsiteX5-11" fmla="*/ 6635 w 10000"/>
                  <a:gd name="connsiteY5-12" fmla="*/ 9818 h 10000"/>
                  <a:gd name="connsiteX6-13" fmla="*/ 6635 w 10000"/>
                  <a:gd name="connsiteY6-14" fmla="*/ 9818 h 10000"/>
                  <a:gd name="connsiteX7-15" fmla="*/ 6635 w 10000"/>
                  <a:gd name="connsiteY7-16" fmla="*/ 9818 h 10000"/>
                  <a:gd name="connsiteX8-17" fmla="*/ 5897 w 10000"/>
                  <a:gd name="connsiteY8-18" fmla="*/ 10000 h 10000"/>
                  <a:gd name="connsiteX9-19" fmla="*/ 4936 w 10000"/>
                  <a:gd name="connsiteY9-20" fmla="*/ 9475 h 10000"/>
                  <a:gd name="connsiteX10-21" fmla="*/ 5288 w 10000"/>
                  <a:gd name="connsiteY10-22" fmla="*/ 8384 h 10000"/>
                  <a:gd name="connsiteX11-23" fmla="*/ 3910 w 10000"/>
                  <a:gd name="connsiteY11-24" fmla="*/ 6283 h 10000"/>
                  <a:gd name="connsiteX12-25" fmla="*/ 3910 w 10000"/>
                  <a:gd name="connsiteY12-26" fmla="*/ 6263 h 10000"/>
                  <a:gd name="connsiteX13-27" fmla="*/ 1346 w 10000"/>
                  <a:gd name="connsiteY13-28" fmla="*/ 5333 h 10000"/>
                  <a:gd name="connsiteX14-29" fmla="*/ 0 w 10000"/>
                  <a:gd name="connsiteY14-30" fmla="*/ 3172 h 10000"/>
                  <a:gd name="connsiteX15-31" fmla="*/ 5000 w 10000"/>
                  <a:gd name="connsiteY15-32" fmla="*/ 0 h 10000"/>
                  <a:gd name="connsiteX0-33" fmla="*/ 5000 w 10000"/>
                  <a:gd name="connsiteY0-34" fmla="*/ 0 h 10086"/>
                  <a:gd name="connsiteX1-35" fmla="*/ 10000 w 10000"/>
                  <a:gd name="connsiteY1-36" fmla="*/ 3212 h 10086"/>
                  <a:gd name="connsiteX2-37" fmla="*/ 10000 w 10000"/>
                  <a:gd name="connsiteY2-38" fmla="*/ 3293 h 10086"/>
                  <a:gd name="connsiteX3-39" fmla="*/ 10000 w 10000"/>
                  <a:gd name="connsiteY3-40" fmla="*/ 3293 h 10086"/>
                  <a:gd name="connsiteX4-41" fmla="*/ 6795 w 10000"/>
                  <a:gd name="connsiteY4-42" fmla="*/ 9697 h 10086"/>
                  <a:gd name="connsiteX5-43" fmla="*/ 6635 w 10000"/>
                  <a:gd name="connsiteY5-44" fmla="*/ 9818 h 10086"/>
                  <a:gd name="connsiteX6-45" fmla="*/ 6635 w 10000"/>
                  <a:gd name="connsiteY6-46" fmla="*/ 9818 h 10086"/>
                  <a:gd name="connsiteX7-47" fmla="*/ 6635 w 10000"/>
                  <a:gd name="connsiteY7-48" fmla="*/ 9818 h 10086"/>
                  <a:gd name="connsiteX8-49" fmla="*/ 5897 w 10000"/>
                  <a:gd name="connsiteY8-50" fmla="*/ 10000 h 10086"/>
                  <a:gd name="connsiteX9-51" fmla="*/ 5288 w 10000"/>
                  <a:gd name="connsiteY9-52" fmla="*/ 8384 h 10086"/>
                  <a:gd name="connsiteX10-53" fmla="*/ 3910 w 10000"/>
                  <a:gd name="connsiteY10-54" fmla="*/ 6283 h 10086"/>
                  <a:gd name="connsiteX11-55" fmla="*/ 3910 w 10000"/>
                  <a:gd name="connsiteY11-56" fmla="*/ 6263 h 10086"/>
                  <a:gd name="connsiteX12-57" fmla="*/ 1346 w 10000"/>
                  <a:gd name="connsiteY12-58" fmla="*/ 5333 h 10086"/>
                  <a:gd name="connsiteX13-59" fmla="*/ 0 w 10000"/>
                  <a:gd name="connsiteY13-60" fmla="*/ 3172 h 10086"/>
                  <a:gd name="connsiteX14-61" fmla="*/ 5000 w 10000"/>
                  <a:gd name="connsiteY14-62" fmla="*/ 0 h 1008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29" y="connsiteY14-30"/>
                  </a:cxn>
                </a:cxnLst>
                <a:rect l="l" t="t" r="r" b="b"/>
                <a:pathLst>
                  <a:path w="10000" h="10086">
                    <a:moveTo>
                      <a:pt x="5000" y="0"/>
                    </a:moveTo>
                    <a:cubicBezTo>
                      <a:pt x="7756" y="0"/>
                      <a:pt x="10000" y="1455"/>
                      <a:pt x="10000" y="3212"/>
                    </a:cubicBezTo>
                    <a:lnTo>
                      <a:pt x="10000" y="3293"/>
                    </a:lnTo>
                    <a:lnTo>
                      <a:pt x="10000" y="3293"/>
                    </a:lnTo>
                    <a:cubicBezTo>
                      <a:pt x="10000" y="5717"/>
                      <a:pt x="8814" y="7859"/>
                      <a:pt x="6795" y="9697"/>
                    </a:cubicBezTo>
                    <a:cubicBezTo>
                      <a:pt x="6731" y="9737"/>
                      <a:pt x="6699" y="9778"/>
                      <a:pt x="6635" y="9818"/>
                    </a:cubicBezTo>
                    <a:lnTo>
                      <a:pt x="6635" y="9818"/>
                    </a:lnTo>
                    <a:lnTo>
                      <a:pt x="6635" y="9818"/>
                    </a:lnTo>
                    <a:cubicBezTo>
                      <a:pt x="6442" y="9919"/>
                      <a:pt x="6121" y="10239"/>
                      <a:pt x="5897" y="10000"/>
                    </a:cubicBezTo>
                    <a:cubicBezTo>
                      <a:pt x="5673" y="9761"/>
                      <a:pt x="5619" y="9003"/>
                      <a:pt x="5288" y="8384"/>
                    </a:cubicBezTo>
                    <a:cubicBezTo>
                      <a:pt x="5064" y="7556"/>
                      <a:pt x="4744" y="6848"/>
                      <a:pt x="3910" y="6283"/>
                    </a:cubicBezTo>
                    <a:lnTo>
                      <a:pt x="3910" y="6263"/>
                    </a:lnTo>
                    <a:cubicBezTo>
                      <a:pt x="3237" y="5818"/>
                      <a:pt x="2340" y="5475"/>
                      <a:pt x="1346" y="5333"/>
                    </a:cubicBezTo>
                    <a:cubicBezTo>
                      <a:pt x="513" y="4768"/>
                      <a:pt x="0" y="4000"/>
                      <a:pt x="0" y="3172"/>
                    </a:cubicBezTo>
                    <a:cubicBezTo>
                      <a:pt x="0" y="1414"/>
                      <a:pt x="2244" y="0"/>
                      <a:pt x="5000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  <a:alpha val="73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1" name="ïṩļíďe"/>
              <p:cNvSpPr/>
              <p:nvPr/>
            </p:nvSpPr>
            <p:spPr bwMode="auto">
              <a:xfrm>
                <a:off x="4609445" y="3511722"/>
                <a:ext cx="371113" cy="593708"/>
              </a:xfrm>
              <a:custGeom>
                <a:avLst/>
                <a:gdLst>
                  <a:gd name="T0" fmla="*/ 587375 w 312"/>
                  <a:gd name="T1" fmla="*/ 0 h 495"/>
                  <a:gd name="T2" fmla="*/ 1174750 w 312"/>
                  <a:gd name="T3" fmla="*/ 597631 h 495"/>
                  <a:gd name="T4" fmla="*/ 1174750 w 312"/>
                  <a:gd name="T5" fmla="*/ 612666 h 495"/>
                  <a:gd name="T6" fmla="*/ 1174750 w 312"/>
                  <a:gd name="T7" fmla="*/ 612666 h 495"/>
                  <a:gd name="T8" fmla="*/ 798228 w 312"/>
                  <a:gd name="T9" fmla="*/ 1804170 h 495"/>
                  <a:gd name="T10" fmla="*/ 779401 w 312"/>
                  <a:gd name="T11" fmla="*/ 1826722 h 495"/>
                  <a:gd name="T12" fmla="*/ 779401 w 312"/>
                  <a:gd name="T13" fmla="*/ 1826722 h 495"/>
                  <a:gd name="T14" fmla="*/ 779401 w 312"/>
                  <a:gd name="T15" fmla="*/ 1826722 h 495"/>
                  <a:gd name="T16" fmla="*/ 692801 w 312"/>
                  <a:gd name="T17" fmla="*/ 1860550 h 495"/>
                  <a:gd name="T18" fmla="*/ 579845 w 312"/>
                  <a:gd name="T19" fmla="*/ 1762824 h 495"/>
                  <a:gd name="T20" fmla="*/ 587375 w 312"/>
                  <a:gd name="T21" fmla="*/ 1740272 h 495"/>
                  <a:gd name="T22" fmla="*/ 587375 w 312"/>
                  <a:gd name="T23" fmla="*/ 1740272 h 495"/>
                  <a:gd name="T24" fmla="*/ 621262 w 312"/>
                  <a:gd name="T25" fmla="*/ 1559855 h 495"/>
                  <a:gd name="T26" fmla="*/ 459357 w 312"/>
                  <a:gd name="T27" fmla="*/ 1168952 h 495"/>
                  <a:gd name="T28" fmla="*/ 459357 w 312"/>
                  <a:gd name="T29" fmla="*/ 1165193 h 495"/>
                  <a:gd name="T30" fmla="*/ 158139 w 312"/>
                  <a:gd name="T31" fmla="*/ 992293 h 495"/>
                  <a:gd name="T32" fmla="*/ 0 w 312"/>
                  <a:gd name="T33" fmla="*/ 590114 h 495"/>
                  <a:gd name="T34" fmla="*/ 587375 w 312"/>
                  <a:gd name="T35" fmla="*/ 0 h 49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connsiteX0" fmla="*/ 5000 w 10000"/>
                  <a:gd name="connsiteY0" fmla="*/ 0 h 10000"/>
                  <a:gd name="connsiteX1" fmla="*/ 10000 w 10000"/>
                  <a:gd name="connsiteY1" fmla="*/ 3212 h 10000"/>
                  <a:gd name="connsiteX2" fmla="*/ 10000 w 10000"/>
                  <a:gd name="connsiteY2" fmla="*/ 3293 h 10000"/>
                  <a:gd name="connsiteX3" fmla="*/ 10000 w 10000"/>
                  <a:gd name="connsiteY3" fmla="*/ 3293 h 10000"/>
                  <a:gd name="connsiteX4" fmla="*/ 6795 w 10000"/>
                  <a:gd name="connsiteY4" fmla="*/ 9697 h 10000"/>
                  <a:gd name="connsiteX5" fmla="*/ 6635 w 10000"/>
                  <a:gd name="connsiteY5" fmla="*/ 9818 h 10000"/>
                  <a:gd name="connsiteX6" fmla="*/ 6635 w 10000"/>
                  <a:gd name="connsiteY6" fmla="*/ 9818 h 10000"/>
                  <a:gd name="connsiteX7" fmla="*/ 6635 w 10000"/>
                  <a:gd name="connsiteY7" fmla="*/ 9818 h 10000"/>
                  <a:gd name="connsiteX8" fmla="*/ 5897 w 10000"/>
                  <a:gd name="connsiteY8" fmla="*/ 10000 h 10000"/>
                  <a:gd name="connsiteX9" fmla="*/ 4936 w 10000"/>
                  <a:gd name="connsiteY9" fmla="*/ 9475 h 10000"/>
                  <a:gd name="connsiteX10" fmla="*/ 5000 w 10000"/>
                  <a:gd name="connsiteY10" fmla="*/ 9354 h 10000"/>
                  <a:gd name="connsiteX11" fmla="*/ 5288 w 10000"/>
                  <a:gd name="connsiteY11" fmla="*/ 8384 h 10000"/>
                  <a:gd name="connsiteX12" fmla="*/ 3910 w 10000"/>
                  <a:gd name="connsiteY12" fmla="*/ 6283 h 10000"/>
                  <a:gd name="connsiteX13" fmla="*/ 3910 w 10000"/>
                  <a:gd name="connsiteY13" fmla="*/ 6263 h 10000"/>
                  <a:gd name="connsiteX14" fmla="*/ 1346 w 10000"/>
                  <a:gd name="connsiteY14" fmla="*/ 5333 h 10000"/>
                  <a:gd name="connsiteX15" fmla="*/ 0 w 10000"/>
                  <a:gd name="connsiteY15" fmla="*/ 3172 h 10000"/>
                  <a:gd name="connsiteX16" fmla="*/ 5000 w 10000"/>
                  <a:gd name="connsiteY16" fmla="*/ 0 h 10000"/>
                  <a:gd name="connsiteX0-1" fmla="*/ 5000 w 10000"/>
                  <a:gd name="connsiteY0-2" fmla="*/ 0 h 10000"/>
                  <a:gd name="connsiteX1-3" fmla="*/ 10000 w 10000"/>
                  <a:gd name="connsiteY1-4" fmla="*/ 3212 h 10000"/>
                  <a:gd name="connsiteX2-5" fmla="*/ 10000 w 10000"/>
                  <a:gd name="connsiteY2-6" fmla="*/ 3293 h 10000"/>
                  <a:gd name="connsiteX3-7" fmla="*/ 10000 w 10000"/>
                  <a:gd name="connsiteY3-8" fmla="*/ 3293 h 10000"/>
                  <a:gd name="connsiteX4-9" fmla="*/ 6795 w 10000"/>
                  <a:gd name="connsiteY4-10" fmla="*/ 9697 h 10000"/>
                  <a:gd name="connsiteX5-11" fmla="*/ 6635 w 10000"/>
                  <a:gd name="connsiteY5-12" fmla="*/ 9818 h 10000"/>
                  <a:gd name="connsiteX6-13" fmla="*/ 6635 w 10000"/>
                  <a:gd name="connsiteY6-14" fmla="*/ 9818 h 10000"/>
                  <a:gd name="connsiteX7-15" fmla="*/ 6635 w 10000"/>
                  <a:gd name="connsiteY7-16" fmla="*/ 9818 h 10000"/>
                  <a:gd name="connsiteX8-17" fmla="*/ 5897 w 10000"/>
                  <a:gd name="connsiteY8-18" fmla="*/ 10000 h 10000"/>
                  <a:gd name="connsiteX9-19" fmla="*/ 4936 w 10000"/>
                  <a:gd name="connsiteY9-20" fmla="*/ 9475 h 10000"/>
                  <a:gd name="connsiteX10-21" fmla="*/ 5288 w 10000"/>
                  <a:gd name="connsiteY10-22" fmla="*/ 8384 h 10000"/>
                  <a:gd name="connsiteX11-23" fmla="*/ 3910 w 10000"/>
                  <a:gd name="connsiteY11-24" fmla="*/ 6283 h 10000"/>
                  <a:gd name="connsiteX12-25" fmla="*/ 3910 w 10000"/>
                  <a:gd name="connsiteY12-26" fmla="*/ 6263 h 10000"/>
                  <a:gd name="connsiteX13-27" fmla="*/ 1346 w 10000"/>
                  <a:gd name="connsiteY13-28" fmla="*/ 5333 h 10000"/>
                  <a:gd name="connsiteX14-29" fmla="*/ 0 w 10000"/>
                  <a:gd name="connsiteY14-30" fmla="*/ 3172 h 10000"/>
                  <a:gd name="connsiteX15-31" fmla="*/ 5000 w 10000"/>
                  <a:gd name="connsiteY15-32" fmla="*/ 0 h 10000"/>
                  <a:gd name="connsiteX0-33" fmla="*/ 5000 w 10000"/>
                  <a:gd name="connsiteY0-34" fmla="*/ 0 h 10086"/>
                  <a:gd name="connsiteX1-35" fmla="*/ 10000 w 10000"/>
                  <a:gd name="connsiteY1-36" fmla="*/ 3212 h 10086"/>
                  <a:gd name="connsiteX2-37" fmla="*/ 10000 w 10000"/>
                  <a:gd name="connsiteY2-38" fmla="*/ 3293 h 10086"/>
                  <a:gd name="connsiteX3-39" fmla="*/ 10000 w 10000"/>
                  <a:gd name="connsiteY3-40" fmla="*/ 3293 h 10086"/>
                  <a:gd name="connsiteX4-41" fmla="*/ 6795 w 10000"/>
                  <a:gd name="connsiteY4-42" fmla="*/ 9697 h 10086"/>
                  <a:gd name="connsiteX5-43" fmla="*/ 6635 w 10000"/>
                  <a:gd name="connsiteY5-44" fmla="*/ 9818 h 10086"/>
                  <a:gd name="connsiteX6-45" fmla="*/ 6635 w 10000"/>
                  <a:gd name="connsiteY6-46" fmla="*/ 9818 h 10086"/>
                  <a:gd name="connsiteX7-47" fmla="*/ 6635 w 10000"/>
                  <a:gd name="connsiteY7-48" fmla="*/ 9818 h 10086"/>
                  <a:gd name="connsiteX8-49" fmla="*/ 5897 w 10000"/>
                  <a:gd name="connsiteY8-50" fmla="*/ 10000 h 10086"/>
                  <a:gd name="connsiteX9-51" fmla="*/ 5288 w 10000"/>
                  <a:gd name="connsiteY9-52" fmla="*/ 8384 h 10086"/>
                  <a:gd name="connsiteX10-53" fmla="*/ 3910 w 10000"/>
                  <a:gd name="connsiteY10-54" fmla="*/ 6283 h 10086"/>
                  <a:gd name="connsiteX11-55" fmla="*/ 3910 w 10000"/>
                  <a:gd name="connsiteY11-56" fmla="*/ 6263 h 10086"/>
                  <a:gd name="connsiteX12-57" fmla="*/ 1346 w 10000"/>
                  <a:gd name="connsiteY12-58" fmla="*/ 5333 h 10086"/>
                  <a:gd name="connsiteX13-59" fmla="*/ 0 w 10000"/>
                  <a:gd name="connsiteY13-60" fmla="*/ 3172 h 10086"/>
                  <a:gd name="connsiteX14-61" fmla="*/ 5000 w 10000"/>
                  <a:gd name="connsiteY14-62" fmla="*/ 0 h 1008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29" y="connsiteY14-30"/>
                  </a:cxn>
                </a:cxnLst>
                <a:rect l="l" t="t" r="r" b="b"/>
                <a:pathLst>
                  <a:path w="10000" h="10086">
                    <a:moveTo>
                      <a:pt x="5000" y="0"/>
                    </a:moveTo>
                    <a:cubicBezTo>
                      <a:pt x="7756" y="0"/>
                      <a:pt x="10000" y="1455"/>
                      <a:pt x="10000" y="3212"/>
                    </a:cubicBezTo>
                    <a:lnTo>
                      <a:pt x="10000" y="3293"/>
                    </a:lnTo>
                    <a:lnTo>
                      <a:pt x="10000" y="3293"/>
                    </a:lnTo>
                    <a:cubicBezTo>
                      <a:pt x="10000" y="5717"/>
                      <a:pt x="8814" y="7859"/>
                      <a:pt x="6795" y="9697"/>
                    </a:cubicBezTo>
                    <a:cubicBezTo>
                      <a:pt x="6731" y="9737"/>
                      <a:pt x="6699" y="9778"/>
                      <a:pt x="6635" y="9818"/>
                    </a:cubicBezTo>
                    <a:lnTo>
                      <a:pt x="6635" y="9818"/>
                    </a:lnTo>
                    <a:lnTo>
                      <a:pt x="6635" y="9818"/>
                    </a:lnTo>
                    <a:cubicBezTo>
                      <a:pt x="6442" y="9919"/>
                      <a:pt x="6121" y="10239"/>
                      <a:pt x="5897" y="10000"/>
                    </a:cubicBezTo>
                    <a:cubicBezTo>
                      <a:pt x="5673" y="9761"/>
                      <a:pt x="5619" y="9003"/>
                      <a:pt x="5288" y="8384"/>
                    </a:cubicBezTo>
                    <a:cubicBezTo>
                      <a:pt x="5064" y="7556"/>
                      <a:pt x="4744" y="6848"/>
                      <a:pt x="3910" y="6283"/>
                    </a:cubicBezTo>
                    <a:lnTo>
                      <a:pt x="3910" y="6263"/>
                    </a:lnTo>
                    <a:cubicBezTo>
                      <a:pt x="3237" y="5818"/>
                      <a:pt x="2340" y="5475"/>
                      <a:pt x="1346" y="5333"/>
                    </a:cubicBezTo>
                    <a:cubicBezTo>
                      <a:pt x="513" y="4768"/>
                      <a:pt x="0" y="4000"/>
                      <a:pt x="0" y="3172"/>
                    </a:cubicBezTo>
                    <a:cubicBezTo>
                      <a:pt x="0" y="1414"/>
                      <a:pt x="2244" y="0"/>
                      <a:pt x="5000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  <a:alpha val="73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2" name="îŝliḍê"/>
              <p:cNvSpPr/>
              <p:nvPr/>
            </p:nvSpPr>
            <p:spPr bwMode="auto">
              <a:xfrm>
                <a:off x="4226296" y="2597150"/>
                <a:ext cx="709127" cy="1298838"/>
              </a:xfrm>
              <a:custGeom>
                <a:avLst/>
                <a:gdLst>
                  <a:gd name="T0" fmla="*/ 1122363 w 596"/>
                  <a:gd name="T1" fmla="*/ 4105275 h 1092"/>
                  <a:gd name="T2" fmla="*/ 598844 w 596"/>
                  <a:gd name="T3" fmla="*/ 4105275 h 1092"/>
                  <a:gd name="T4" fmla="*/ 79093 w 596"/>
                  <a:gd name="T5" fmla="*/ 1928577 h 1092"/>
                  <a:gd name="T6" fmla="*/ 1122363 w 596"/>
                  <a:gd name="T7" fmla="*/ 0 h 1092"/>
                  <a:gd name="T8" fmla="*/ 1126129 w 596"/>
                  <a:gd name="T9" fmla="*/ 0 h 1092"/>
                  <a:gd name="T10" fmla="*/ 2165632 w 596"/>
                  <a:gd name="T11" fmla="*/ 1928577 h 1092"/>
                  <a:gd name="T12" fmla="*/ 1645881 w 596"/>
                  <a:gd name="T13" fmla="*/ 4105275 h 1092"/>
                  <a:gd name="T14" fmla="*/ 1122363 w 596"/>
                  <a:gd name="T15" fmla="*/ 4105275 h 109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96" h="1092">
                    <a:moveTo>
                      <a:pt x="298" y="1092"/>
                    </a:moveTo>
                    <a:cubicBezTo>
                      <a:pt x="159" y="1092"/>
                      <a:pt x="159" y="1092"/>
                      <a:pt x="159" y="1092"/>
                    </a:cubicBezTo>
                    <a:cubicBezTo>
                      <a:pt x="31" y="824"/>
                      <a:pt x="21" y="513"/>
                      <a:pt x="21" y="513"/>
                    </a:cubicBezTo>
                    <a:cubicBezTo>
                      <a:pt x="0" y="212"/>
                      <a:pt x="298" y="0"/>
                      <a:pt x="298" y="0"/>
                    </a:cubicBezTo>
                    <a:cubicBezTo>
                      <a:pt x="299" y="0"/>
                      <a:pt x="299" y="0"/>
                      <a:pt x="299" y="0"/>
                    </a:cubicBezTo>
                    <a:cubicBezTo>
                      <a:pt x="299" y="0"/>
                      <a:pt x="596" y="212"/>
                      <a:pt x="575" y="513"/>
                    </a:cubicBezTo>
                    <a:cubicBezTo>
                      <a:pt x="575" y="513"/>
                      <a:pt x="566" y="824"/>
                      <a:pt x="437" y="1092"/>
                    </a:cubicBezTo>
                    <a:lnTo>
                      <a:pt x="298" y="109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3" name="işļíḋè"/>
              <p:cNvSpPr/>
              <p:nvPr/>
            </p:nvSpPr>
            <p:spPr bwMode="auto">
              <a:xfrm>
                <a:off x="4464149" y="3008591"/>
                <a:ext cx="236859" cy="230714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  <a:alpha val="77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4" name="î$lîḑê"/>
              <p:cNvSpPr/>
              <p:nvPr/>
            </p:nvSpPr>
            <p:spPr bwMode="auto">
              <a:xfrm>
                <a:off x="4511491" y="3311397"/>
                <a:ext cx="142175" cy="1469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  <a:alpha val="77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</a:p>
            </p:txBody>
          </p:sp>
          <p:sp>
            <p:nvSpPr>
              <p:cNvPr id="25" name="ïṥḷíde"/>
              <p:cNvSpPr/>
              <p:nvPr/>
            </p:nvSpPr>
            <p:spPr bwMode="auto">
              <a:xfrm>
                <a:off x="4538857" y="3530389"/>
                <a:ext cx="87443" cy="85569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  <a:alpha val="77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6" name="ïś1ïḋé"/>
              <p:cNvSpPr/>
              <p:nvPr/>
            </p:nvSpPr>
            <p:spPr>
              <a:xfrm>
                <a:off x="4499622" y="3895987"/>
                <a:ext cx="144641" cy="88637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  <a:alpha val="73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</a:p>
            </p:txBody>
          </p:sp>
        </p:grp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1132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0322" y="1130300"/>
            <a:ext cx="10851355" cy="5013325"/>
            <a:chOff x="670322" y="1130300"/>
            <a:chExt cx="10851355" cy="5013325"/>
          </a:xfrm>
        </p:grpSpPr>
        <p:sp>
          <p:nvSpPr>
            <p:cNvPr id="6" name="íŝļiḑe"/>
            <p:cNvSpPr/>
            <p:nvPr/>
          </p:nvSpPr>
          <p:spPr>
            <a:xfrm>
              <a:off x="671114" y="1130300"/>
              <a:ext cx="10850563" cy="20034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r">
                <a:buSzPct val="25000"/>
              </a:pPr>
              <a:endParaRPr lang="en-US" altLang="zh-CN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íṥļîďe"/>
            <p:cNvSpPr/>
            <p:nvPr/>
          </p:nvSpPr>
          <p:spPr>
            <a:xfrm>
              <a:off x="670322" y="1130300"/>
              <a:ext cx="3606403" cy="2003425"/>
            </a:xfrm>
            <a:custGeom>
              <a:avLst/>
              <a:gdLst>
                <a:gd name="connsiteX0" fmla="*/ 1869380 w 3606403"/>
                <a:gd name="connsiteY0" fmla="*/ 0 h 2327275"/>
                <a:gd name="connsiteX1" fmla="*/ 2440652 w 3606403"/>
                <a:gd name="connsiteY1" fmla="*/ 0 h 2327275"/>
                <a:gd name="connsiteX2" fmla="*/ 3606403 w 3606403"/>
                <a:gd name="connsiteY2" fmla="*/ 1163638 h 2327275"/>
                <a:gd name="connsiteX3" fmla="*/ 2440652 w 3606403"/>
                <a:gd name="connsiteY3" fmla="*/ 2327275 h 2327275"/>
                <a:gd name="connsiteX4" fmla="*/ 1869380 w 3606403"/>
                <a:gd name="connsiteY4" fmla="*/ 2327275 h 2327275"/>
                <a:gd name="connsiteX5" fmla="*/ 3035131 w 3606403"/>
                <a:gd name="connsiteY5" fmla="*/ 1163638 h 2327275"/>
                <a:gd name="connsiteX6" fmla="*/ 0 w 3606403"/>
                <a:gd name="connsiteY6" fmla="*/ 0 h 2327275"/>
                <a:gd name="connsiteX7" fmla="*/ 1759108 w 3606403"/>
                <a:gd name="connsiteY7" fmla="*/ 0 h 2327275"/>
                <a:gd name="connsiteX8" fmla="*/ 2921000 w 3606403"/>
                <a:gd name="connsiteY8" fmla="*/ 1163638 h 2327275"/>
                <a:gd name="connsiteX9" fmla="*/ 1759108 w 3606403"/>
                <a:gd name="connsiteY9" fmla="*/ 2327275 h 2327275"/>
                <a:gd name="connsiteX10" fmla="*/ 0 w 3606403"/>
                <a:gd name="connsiteY10" fmla="*/ 2327275 h 2327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6403" h="2327275">
                  <a:moveTo>
                    <a:pt x="1869380" y="0"/>
                  </a:moveTo>
                  <a:lnTo>
                    <a:pt x="2440652" y="0"/>
                  </a:lnTo>
                  <a:lnTo>
                    <a:pt x="3606403" y="1163638"/>
                  </a:lnTo>
                  <a:lnTo>
                    <a:pt x="2440652" y="2327275"/>
                  </a:lnTo>
                  <a:lnTo>
                    <a:pt x="1869380" y="2327275"/>
                  </a:lnTo>
                  <a:lnTo>
                    <a:pt x="3035131" y="1163638"/>
                  </a:lnTo>
                  <a:close/>
                  <a:moveTo>
                    <a:pt x="0" y="0"/>
                  </a:moveTo>
                  <a:lnTo>
                    <a:pt x="1759108" y="0"/>
                  </a:lnTo>
                  <a:lnTo>
                    <a:pt x="2921000" y="1163638"/>
                  </a:lnTo>
                  <a:lnTo>
                    <a:pt x="1759108" y="2327275"/>
                  </a:lnTo>
                  <a:lnTo>
                    <a:pt x="0" y="2327275"/>
                  </a:lnTo>
                  <a:close/>
                </a:path>
              </a:pathLst>
            </a:custGeom>
            <a:blipFill>
              <a:blip r:embed="rId2"/>
              <a:stretch>
                <a:fillRect t="-631" b="-626"/>
              </a:stretch>
            </a:blipFill>
            <a:ln w="22225">
              <a:solidFill>
                <a:schemeClr val="bg1">
                  <a:lumMod val="85000"/>
                </a:schemeClr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 lang="zh-CN" altLang="en-US" sz="2800" b="1"/>
            </a:p>
          </p:txBody>
        </p:sp>
        <p:grpSp>
          <p:nvGrpSpPr>
            <p:cNvPr id="8" name="ïṡḷîďe"/>
            <p:cNvGrpSpPr/>
            <p:nvPr/>
          </p:nvGrpSpPr>
          <p:grpSpPr>
            <a:xfrm>
              <a:off x="4552950" y="1479550"/>
              <a:ext cx="6968727" cy="1304925"/>
              <a:chOff x="3927881" y="3114675"/>
              <a:chExt cx="6978245" cy="1304925"/>
            </a:xfrm>
          </p:grpSpPr>
          <p:sp>
            <p:nvSpPr>
              <p:cNvPr id="36" name="íSlîḑe"/>
              <p:cNvSpPr txBox="1"/>
              <p:nvPr/>
            </p:nvSpPr>
            <p:spPr>
              <a:xfrm>
                <a:off x="3927882" y="3114675"/>
                <a:ext cx="6978243" cy="5596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buSzPct val="25000"/>
                </a:pPr>
                <a:r>
                  <a:rPr lang="en-US" sz="2800" b="1" dirty="0"/>
                  <a:t>Unified fonts make reading more fluent.</a:t>
                </a:r>
                <a:endParaRPr lang="en-US" sz="2800" b="1" dirty="0"/>
              </a:p>
            </p:txBody>
          </p:sp>
          <p:sp>
            <p:nvSpPr>
              <p:cNvPr id="37" name="ïśḷiďè"/>
              <p:cNvSpPr txBox="1"/>
              <p:nvPr/>
            </p:nvSpPr>
            <p:spPr>
              <a:xfrm>
                <a:off x="3927881" y="3674313"/>
                <a:ext cx="6978245" cy="7452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Theme color makes PPT more convenient to change.</a:t>
                </a:r>
                <a:endParaRPr lang="en-US" sz="1200" dirty="0"/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Adjust the spacing to adapt to Chinese typesetting, use the reference line in PPT.</a:t>
                </a:r>
                <a:endParaRPr lang="en-US" sz="1200" dirty="0"/>
              </a:p>
            </p:txBody>
          </p:sp>
        </p:grpSp>
        <p:grpSp>
          <p:nvGrpSpPr>
            <p:cNvPr id="9" name="iŝlîḑé"/>
            <p:cNvGrpSpPr/>
            <p:nvPr/>
          </p:nvGrpSpPr>
          <p:grpSpPr>
            <a:xfrm>
              <a:off x="673101" y="4370981"/>
              <a:ext cx="2289573" cy="1666798"/>
              <a:chOff x="2190406" y="4293866"/>
              <a:chExt cx="2289573" cy="1666798"/>
            </a:xfrm>
          </p:grpSpPr>
          <p:sp>
            <p:nvSpPr>
              <p:cNvPr id="32" name="iŝ1íḍè"/>
              <p:cNvSpPr txBox="1"/>
              <p:nvPr/>
            </p:nvSpPr>
            <p:spPr>
              <a:xfrm>
                <a:off x="2814857" y="4293866"/>
                <a:ext cx="1040670" cy="10156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6000" b="1" dirty="0">
                    <a:solidFill>
                      <a:schemeClr val="bg1">
                        <a:lumMod val="95000"/>
                      </a:schemeClr>
                    </a:solidFill>
                  </a:rPr>
                  <a:t>01</a:t>
                </a:r>
                <a:endParaRPr lang="en-US" sz="60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grpSp>
            <p:nvGrpSpPr>
              <p:cNvPr id="33" name="isľîďê"/>
              <p:cNvGrpSpPr/>
              <p:nvPr/>
            </p:nvGrpSpPr>
            <p:grpSpPr>
              <a:xfrm>
                <a:off x="2190406" y="4566833"/>
                <a:ext cx="2289573" cy="1393831"/>
                <a:chOff x="3892151" y="4303235"/>
                <a:chExt cx="2289573" cy="1393831"/>
              </a:xfrm>
            </p:grpSpPr>
            <p:sp>
              <p:nvSpPr>
                <p:cNvPr id="34" name="ïṡľïḓé"/>
                <p:cNvSpPr txBox="1"/>
                <p:nvPr/>
              </p:nvSpPr>
              <p:spPr>
                <a:xfrm flipH="1">
                  <a:off x="3892151" y="4811065"/>
                  <a:ext cx="2289573" cy="88600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text......</a:t>
                  </a:r>
                  <a:endParaRPr lang="zh-CN" altLang="en-US" sz="1100" dirty="0"/>
                </a:p>
              </p:txBody>
            </p:sp>
            <p:sp>
              <p:nvSpPr>
                <p:cNvPr id="35" name="ïŝ1íďe"/>
                <p:cNvSpPr/>
                <p:nvPr/>
              </p:nvSpPr>
              <p:spPr>
                <a:xfrm flipH="1">
                  <a:off x="3892151" y="4303235"/>
                  <a:ext cx="2289573" cy="507831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r>
                    <a:rPr lang="en-US" altLang="zh-CN" b="1" dirty="0"/>
                    <a:t>Text here</a:t>
                  </a:r>
                  <a:endParaRPr lang="zh-CN" altLang="en-US" b="1" dirty="0"/>
                </a:p>
              </p:txBody>
            </p:sp>
          </p:grpSp>
        </p:grpSp>
        <p:grpSp>
          <p:nvGrpSpPr>
            <p:cNvPr id="10" name="ïṡḻíḍè"/>
            <p:cNvGrpSpPr/>
            <p:nvPr/>
          </p:nvGrpSpPr>
          <p:grpSpPr>
            <a:xfrm>
              <a:off x="3525177" y="4370981"/>
              <a:ext cx="2289573" cy="1666798"/>
              <a:chOff x="4951214" y="4293866"/>
              <a:chExt cx="2289573" cy="1666798"/>
            </a:xfrm>
          </p:grpSpPr>
          <p:sp>
            <p:nvSpPr>
              <p:cNvPr id="28" name="íṡḻîḍé"/>
              <p:cNvSpPr txBox="1"/>
              <p:nvPr/>
            </p:nvSpPr>
            <p:spPr>
              <a:xfrm>
                <a:off x="5575665" y="4293866"/>
                <a:ext cx="1040670" cy="10156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6000" b="1" dirty="0">
                    <a:solidFill>
                      <a:schemeClr val="bg1">
                        <a:lumMod val="95000"/>
                      </a:schemeClr>
                    </a:solidFill>
                  </a:rPr>
                  <a:t>0</a:t>
                </a:r>
                <a:r>
                  <a:rPr lang="en-US" altLang="zh-CN" sz="6000" b="1" dirty="0">
                    <a:solidFill>
                      <a:schemeClr val="bg1">
                        <a:lumMod val="95000"/>
                      </a:schemeClr>
                    </a:solidFill>
                  </a:rPr>
                  <a:t>2</a:t>
                </a:r>
                <a:endParaRPr lang="en-US" sz="60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grpSp>
            <p:nvGrpSpPr>
              <p:cNvPr id="29" name="ïṡḻiḓè"/>
              <p:cNvGrpSpPr/>
              <p:nvPr/>
            </p:nvGrpSpPr>
            <p:grpSpPr>
              <a:xfrm>
                <a:off x="4951214" y="4566833"/>
                <a:ext cx="2289573" cy="1393831"/>
                <a:chOff x="3892151" y="4303235"/>
                <a:chExt cx="2289573" cy="1393831"/>
              </a:xfrm>
            </p:grpSpPr>
            <p:sp>
              <p:nvSpPr>
                <p:cNvPr id="30" name="iSḻíḓè"/>
                <p:cNvSpPr txBox="1"/>
                <p:nvPr/>
              </p:nvSpPr>
              <p:spPr>
                <a:xfrm flipH="1">
                  <a:off x="3892151" y="4811065"/>
                  <a:ext cx="2289573" cy="88600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text......</a:t>
                  </a:r>
                  <a:endParaRPr lang="zh-CN" altLang="en-US" sz="1100" dirty="0"/>
                </a:p>
              </p:txBody>
            </p:sp>
            <p:sp>
              <p:nvSpPr>
                <p:cNvPr id="31" name="ïśḻídê"/>
                <p:cNvSpPr/>
                <p:nvPr/>
              </p:nvSpPr>
              <p:spPr>
                <a:xfrm flipH="1">
                  <a:off x="3892151" y="4303235"/>
                  <a:ext cx="2289573" cy="507831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r>
                    <a:rPr lang="en-US" altLang="zh-CN" b="1" dirty="0"/>
                    <a:t>Text here</a:t>
                  </a:r>
                  <a:endParaRPr lang="zh-CN" altLang="en-US" b="1" dirty="0"/>
                </a:p>
              </p:txBody>
            </p:sp>
          </p:grpSp>
        </p:grpSp>
        <p:cxnSp>
          <p:nvCxnSpPr>
            <p:cNvPr id="11" name="直接连接符 10"/>
            <p:cNvCxnSpPr/>
            <p:nvPr/>
          </p:nvCxnSpPr>
          <p:spPr>
            <a:xfrm>
              <a:off x="3243925" y="4265135"/>
              <a:ext cx="0" cy="187849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096001" y="4265135"/>
              <a:ext cx="0" cy="187849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8948077" y="4265135"/>
              <a:ext cx="0" cy="187849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isľïḋé"/>
            <p:cNvGrpSpPr/>
            <p:nvPr/>
          </p:nvGrpSpPr>
          <p:grpSpPr>
            <a:xfrm>
              <a:off x="9229326" y="3783083"/>
              <a:ext cx="2289574" cy="2254696"/>
              <a:chOff x="9229326" y="3783083"/>
              <a:chExt cx="2289574" cy="2254696"/>
            </a:xfrm>
          </p:grpSpPr>
          <p:sp>
            <p:nvSpPr>
              <p:cNvPr id="23" name="iS1iďé"/>
              <p:cNvSpPr txBox="1"/>
              <p:nvPr/>
            </p:nvSpPr>
            <p:spPr>
              <a:xfrm>
                <a:off x="9853778" y="4370981"/>
                <a:ext cx="1040670" cy="10156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6000" b="1" dirty="0">
                    <a:solidFill>
                      <a:schemeClr val="bg1">
                        <a:lumMod val="95000"/>
                      </a:schemeClr>
                    </a:solidFill>
                  </a:rPr>
                  <a:t>0</a:t>
                </a:r>
                <a:r>
                  <a:rPr lang="en-US" altLang="zh-CN" sz="6000" b="1" dirty="0">
                    <a:solidFill>
                      <a:schemeClr val="bg1">
                        <a:lumMod val="95000"/>
                      </a:schemeClr>
                    </a:solidFill>
                  </a:rPr>
                  <a:t>4</a:t>
                </a:r>
                <a:endParaRPr lang="en-US" sz="60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grpSp>
            <p:nvGrpSpPr>
              <p:cNvPr id="24" name="iṧľíďé"/>
              <p:cNvGrpSpPr/>
              <p:nvPr/>
            </p:nvGrpSpPr>
            <p:grpSpPr>
              <a:xfrm>
                <a:off x="9229326" y="4643948"/>
                <a:ext cx="2289574" cy="1393831"/>
                <a:chOff x="3892150" y="4303235"/>
                <a:chExt cx="2289574" cy="1393831"/>
              </a:xfrm>
            </p:grpSpPr>
            <p:sp>
              <p:nvSpPr>
                <p:cNvPr id="26" name="îṣlîḓê"/>
                <p:cNvSpPr txBox="1"/>
                <p:nvPr/>
              </p:nvSpPr>
              <p:spPr>
                <a:xfrm flipH="1">
                  <a:off x="3892150" y="4811065"/>
                  <a:ext cx="2289573" cy="88600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text......</a:t>
                  </a:r>
                  <a:endParaRPr lang="zh-CN" altLang="en-US" sz="1100" dirty="0"/>
                </a:p>
              </p:txBody>
            </p:sp>
            <p:sp>
              <p:nvSpPr>
                <p:cNvPr id="27" name="ïṥľîḓé"/>
                <p:cNvSpPr/>
                <p:nvPr/>
              </p:nvSpPr>
              <p:spPr>
                <a:xfrm flipH="1">
                  <a:off x="3892151" y="4303235"/>
                  <a:ext cx="2289573" cy="507831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r>
                    <a:rPr lang="en-US" altLang="zh-CN" b="1" dirty="0"/>
                    <a:t>Text here</a:t>
                  </a:r>
                  <a:endParaRPr lang="zh-CN" altLang="en-US" b="1" dirty="0"/>
                </a:p>
              </p:txBody>
            </p:sp>
          </p:grpSp>
          <p:sp>
            <p:nvSpPr>
              <p:cNvPr id="25" name="íṩľíḍè"/>
              <p:cNvSpPr/>
              <p:nvPr/>
            </p:nvSpPr>
            <p:spPr bwMode="auto">
              <a:xfrm>
                <a:off x="10107518" y="3783083"/>
                <a:ext cx="533190" cy="496807"/>
              </a:xfrm>
              <a:custGeom>
                <a:avLst/>
                <a:gdLst>
                  <a:gd name="connsiteX0" fmla="*/ 484855 w 606016"/>
                  <a:gd name="connsiteY0" fmla="*/ 473988 h 564664"/>
                  <a:gd name="connsiteX1" fmla="*/ 505037 w 606016"/>
                  <a:gd name="connsiteY1" fmla="*/ 494170 h 564664"/>
                  <a:gd name="connsiteX2" fmla="*/ 484855 w 606016"/>
                  <a:gd name="connsiteY2" fmla="*/ 514352 h 564664"/>
                  <a:gd name="connsiteX3" fmla="*/ 464673 w 606016"/>
                  <a:gd name="connsiteY3" fmla="*/ 494170 h 564664"/>
                  <a:gd name="connsiteX4" fmla="*/ 484855 w 606016"/>
                  <a:gd name="connsiteY4" fmla="*/ 473988 h 564664"/>
                  <a:gd name="connsiteX5" fmla="*/ 121232 w 606016"/>
                  <a:gd name="connsiteY5" fmla="*/ 473988 h 564664"/>
                  <a:gd name="connsiteX6" fmla="*/ 141414 w 606016"/>
                  <a:gd name="connsiteY6" fmla="*/ 494170 h 564664"/>
                  <a:gd name="connsiteX7" fmla="*/ 121232 w 606016"/>
                  <a:gd name="connsiteY7" fmla="*/ 514352 h 564664"/>
                  <a:gd name="connsiteX8" fmla="*/ 101050 w 606016"/>
                  <a:gd name="connsiteY8" fmla="*/ 494170 h 564664"/>
                  <a:gd name="connsiteX9" fmla="*/ 121232 w 606016"/>
                  <a:gd name="connsiteY9" fmla="*/ 473988 h 564664"/>
                  <a:gd name="connsiteX10" fmla="*/ 484813 w 606016"/>
                  <a:gd name="connsiteY10" fmla="*/ 443658 h 564664"/>
                  <a:gd name="connsiteX11" fmla="*/ 434364 w 606016"/>
                  <a:gd name="connsiteY11" fmla="*/ 494115 h 564664"/>
                  <a:gd name="connsiteX12" fmla="*/ 484813 w 606016"/>
                  <a:gd name="connsiteY12" fmla="*/ 544482 h 564664"/>
                  <a:gd name="connsiteX13" fmla="*/ 535352 w 606016"/>
                  <a:gd name="connsiteY13" fmla="*/ 494115 h 564664"/>
                  <a:gd name="connsiteX14" fmla="*/ 484813 w 606016"/>
                  <a:gd name="connsiteY14" fmla="*/ 443658 h 564664"/>
                  <a:gd name="connsiteX15" fmla="*/ 121293 w 606016"/>
                  <a:gd name="connsiteY15" fmla="*/ 443658 h 564664"/>
                  <a:gd name="connsiteX16" fmla="*/ 70755 w 606016"/>
                  <a:gd name="connsiteY16" fmla="*/ 494115 h 564664"/>
                  <a:gd name="connsiteX17" fmla="*/ 121293 w 606016"/>
                  <a:gd name="connsiteY17" fmla="*/ 544482 h 564664"/>
                  <a:gd name="connsiteX18" fmla="*/ 171742 w 606016"/>
                  <a:gd name="connsiteY18" fmla="*/ 494115 h 564664"/>
                  <a:gd name="connsiteX19" fmla="*/ 121293 w 606016"/>
                  <a:gd name="connsiteY19" fmla="*/ 443658 h 564664"/>
                  <a:gd name="connsiteX20" fmla="*/ 303053 w 606016"/>
                  <a:gd name="connsiteY20" fmla="*/ 373109 h 564664"/>
                  <a:gd name="connsiteX21" fmla="*/ 292945 w 606016"/>
                  <a:gd name="connsiteY21" fmla="*/ 383200 h 564664"/>
                  <a:gd name="connsiteX22" fmla="*/ 303053 w 606016"/>
                  <a:gd name="connsiteY22" fmla="*/ 393292 h 564664"/>
                  <a:gd name="connsiteX23" fmla="*/ 343484 w 606016"/>
                  <a:gd name="connsiteY23" fmla="*/ 393292 h 564664"/>
                  <a:gd name="connsiteX24" fmla="*/ 343484 w 606016"/>
                  <a:gd name="connsiteY24" fmla="*/ 403383 h 564664"/>
                  <a:gd name="connsiteX25" fmla="*/ 353592 w 606016"/>
                  <a:gd name="connsiteY25" fmla="*/ 413474 h 564664"/>
                  <a:gd name="connsiteX26" fmla="*/ 363610 w 606016"/>
                  <a:gd name="connsiteY26" fmla="*/ 403383 h 564664"/>
                  <a:gd name="connsiteX27" fmla="*/ 363610 w 606016"/>
                  <a:gd name="connsiteY27" fmla="*/ 383200 h 564664"/>
                  <a:gd name="connsiteX28" fmla="*/ 353592 w 606016"/>
                  <a:gd name="connsiteY28" fmla="*/ 373109 h 564664"/>
                  <a:gd name="connsiteX29" fmla="*/ 313169 w 606016"/>
                  <a:gd name="connsiteY29" fmla="*/ 282403 h 564664"/>
                  <a:gd name="connsiteX30" fmla="*/ 447018 w 606016"/>
                  <a:gd name="connsiteY30" fmla="*/ 282403 h 564664"/>
                  <a:gd name="connsiteX31" fmla="*/ 465069 w 606016"/>
                  <a:gd name="connsiteY31" fmla="*/ 311699 h 564664"/>
                  <a:gd name="connsiteX32" fmla="*/ 473282 w 606016"/>
                  <a:gd name="connsiteY32" fmla="*/ 322696 h 564664"/>
                  <a:gd name="connsiteX33" fmla="*/ 313169 w 606016"/>
                  <a:gd name="connsiteY33" fmla="*/ 322696 h 564664"/>
                  <a:gd name="connsiteX34" fmla="*/ 161665 w 606016"/>
                  <a:gd name="connsiteY34" fmla="*/ 282403 h 564664"/>
                  <a:gd name="connsiteX35" fmla="*/ 292917 w 606016"/>
                  <a:gd name="connsiteY35" fmla="*/ 282403 h 564664"/>
                  <a:gd name="connsiteX36" fmla="*/ 292917 w 606016"/>
                  <a:gd name="connsiteY36" fmla="*/ 322696 h 564664"/>
                  <a:gd name="connsiteX37" fmla="*/ 161665 w 606016"/>
                  <a:gd name="connsiteY37" fmla="*/ 322696 h 564664"/>
                  <a:gd name="connsiteX38" fmla="*/ 191958 w 606016"/>
                  <a:gd name="connsiteY38" fmla="*/ 0 h 564664"/>
                  <a:gd name="connsiteX39" fmla="*/ 202066 w 606016"/>
                  <a:gd name="connsiteY39" fmla="*/ 10092 h 564664"/>
                  <a:gd name="connsiteX40" fmla="*/ 202066 w 606016"/>
                  <a:gd name="connsiteY40" fmla="*/ 40366 h 564664"/>
                  <a:gd name="connsiteX41" fmla="*/ 222281 w 606016"/>
                  <a:gd name="connsiteY41" fmla="*/ 40366 h 564664"/>
                  <a:gd name="connsiteX42" fmla="*/ 222281 w 606016"/>
                  <a:gd name="connsiteY42" fmla="*/ 10092 h 564664"/>
                  <a:gd name="connsiteX43" fmla="*/ 232389 w 606016"/>
                  <a:gd name="connsiteY43" fmla="*/ 0 h 564664"/>
                  <a:gd name="connsiteX44" fmla="*/ 242406 w 606016"/>
                  <a:gd name="connsiteY44" fmla="*/ 10092 h 564664"/>
                  <a:gd name="connsiteX45" fmla="*/ 242406 w 606016"/>
                  <a:gd name="connsiteY45" fmla="*/ 40366 h 564664"/>
                  <a:gd name="connsiteX46" fmla="*/ 252514 w 606016"/>
                  <a:gd name="connsiteY46" fmla="*/ 50457 h 564664"/>
                  <a:gd name="connsiteX47" fmla="*/ 252514 w 606016"/>
                  <a:gd name="connsiteY47" fmla="*/ 100823 h 564664"/>
                  <a:gd name="connsiteX48" fmla="*/ 242406 w 606016"/>
                  <a:gd name="connsiteY48" fmla="*/ 110915 h 564664"/>
                  <a:gd name="connsiteX49" fmla="*/ 221379 w 606016"/>
                  <a:gd name="connsiteY49" fmla="*/ 110915 h 564664"/>
                  <a:gd name="connsiteX50" fmla="*/ 161634 w 606016"/>
                  <a:gd name="connsiteY50" fmla="*/ 161371 h 564664"/>
                  <a:gd name="connsiteX51" fmla="*/ 101078 w 606016"/>
                  <a:gd name="connsiteY51" fmla="*/ 100823 h 564664"/>
                  <a:gd name="connsiteX52" fmla="*/ 60647 w 606016"/>
                  <a:gd name="connsiteY52" fmla="*/ 60548 h 564664"/>
                  <a:gd name="connsiteX53" fmla="*/ 20216 w 606016"/>
                  <a:gd name="connsiteY53" fmla="*/ 100823 h 564664"/>
                  <a:gd name="connsiteX54" fmla="*/ 20216 w 606016"/>
                  <a:gd name="connsiteY54" fmla="*/ 231921 h 564664"/>
                  <a:gd name="connsiteX55" fmla="*/ 80862 w 606016"/>
                  <a:gd name="connsiteY55" fmla="*/ 292469 h 564664"/>
                  <a:gd name="connsiteX56" fmla="*/ 82126 w 606016"/>
                  <a:gd name="connsiteY56" fmla="*/ 292649 h 564664"/>
                  <a:gd name="connsiteX57" fmla="*/ 105229 w 606016"/>
                  <a:gd name="connsiteY57" fmla="*/ 255167 h 564664"/>
                  <a:gd name="connsiteX58" fmla="*/ 164883 w 606016"/>
                  <a:gd name="connsiteY58" fmla="*/ 221829 h 564664"/>
                  <a:gd name="connsiteX59" fmla="*/ 370559 w 606016"/>
                  <a:gd name="connsiteY59" fmla="*/ 221829 h 564664"/>
                  <a:gd name="connsiteX60" fmla="*/ 430213 w 606016"/>
                  <a:gd name="connsiteY60" fmla="*/ 255077 h 564664"/>
                  <a:gd name="connsiteX61" fmla="*/ 434545 w 606016"/>
                  <a:gd name="connsiteY61" fmla="*/ 262195 h 564664"/>
                  <a:gd name="connsiteX62" fmla="*/ 159920 w 606016"/>
                  <a:gd name="connsiteY62" fmla="*/ 262195 h 564664"/>
                  <a:gd name="connsiteX63" fmla="*/ 141419 w 606016"/>
                  <a:gd name="connsiteY63" fmla="*/ 280575 h 564664"/>
                  <a:gd name="connsiteX64" fmla="*/ 141419 w 606016"/>
                  <a:gd name="connsiteY64" fmla="*/ 324455 h 564664"/>
                  <a:gd name="connsiteX65" fmla="*/ 159920 w 606016"/>
                  <a:gd name="connsiteY65" fmla="*/ 342835 h 564664"/>
                  <a:gd name="connsiteX66" fmla="*/ 498801 w 606016"/>
                  <a:gd name="connsiteY66" fmla="*/ 342835 h 564664"/>
                  <a:gd name="connsiteX67" fmla="*/ 538962 w 606016"/>
                  <a:gd name="connsiteY67" fmla="*/ 352926 h 564664"/>
                  <a:gd name="connsiteX68" fmla="*/ 580566 w 606016"/>
                  <a:gd name="connsiteY68" fmla="*/ 352926 h 564664"/>
                  <a:gd name="connsiteX69" fmla="*/ 606016 w 606016"/>
                  <a:gd name="connsiteY69" fmla="*/ 378335 h 564664"/>
                  <a:gd name="connsiteX70" fmla="*/ 606016 w 606016"/>
                  <a:gd name="connsiteY70" fmla="*/ 403383 h 564664"/>
                  <a:gd name="connsiteX71" fmla="*/ 555567 w 606016"/>
                  <a:gd name="connsiteY71" fmla="*/ 403383 h 564664"/>
                  <a:gd name="connsiteX72" fmla="*/ 545460 w 606016"/>
                  <a:gd name="connsiteY72" fmla="*/ 413474 h 564664"/>
                  <a:gd name="connsiteX73" fmla="*/ 555567 w 606016"/>
                  <a:gd name="connsiteY73" fmla="*/ 423476 h 564664"/>
                  <a:gd name="connsiteX74" fmla="*/ 606016 w 606016"/>
                  <a:gd name="connsiteY74" fmla="*/ 423476 h 564664"/>
                  <a:gd name="connsiteX75" fmla="*/ 606016 w 606016"/>
                  <a:gd name="connsiteY75" fmla="*/ 463391 h 564664"/>
                  <a:gd name="connsiteX76" fmla="*/ 565224 w 606016"/>
                  <a:gd name="connsiteY76" fmla="*/ 504206 h 564664"/>
                  <a:gd name="connsiteX77" fmla="*/ 554755 w 606016"/>
                  <a:gd name="connsiteY77" fmla="*/ 504206 h 564664"/>
                  <a:gd name="connsiteX78" fmla="*/ 484813 w 606016"/>
                  <a:gd name="connsiteY78" fmla="*/ 564664 h 564664"/>
                  <a:gd name="connsiteX79" fmla="*/ 414961 w 606016"/>
                  <a:gd name="connsiteY79" fmla="*/ 504206 h 564664"/>
                  <a:gd name="connsiteX80" fmla="*/ 191145 w 606016"/>
                  <a:gd name="connsiteY80" fmla="*/ 504206 h 564664"/>
                  <a:gd name="connsiteX81" fmla="*/ 121293 w 606016"/>
                  <a:gd name="connsiteY81" fmla="*/ 564664 h 564664"/>
                  <a:gd name="connsiteX82" fmla="*/ 51351 w 606016"/>
                  <a:gd name="connsiteY82" fmla="*/ 504206 h 564664"/>
                  <a:gd name="connsiteX83" fmla="*/ 35377 w 606016"/>
                  <a:gd name="connsiteY83" fmla="*/ 504206 h 564664"/>
                  <a:gd name="connsiteX84" fmla="*/ 90 w 606016"/>
                  <a:gd name="connsiteY84" fmla="*/ 468977 h 564664"/>
                  <a:gd name="connsiteX85" fmla="*/ 0 w 606016"/>
                  <a:gd name="connsiteY85" fmla="*/ 423476 h 564664"/>
                  <a:gd name="connsiteX86" fmla="*/ 50539 w 606016"/>
                  <a:gd name="connsiteY86" fmla="*/ 423476 h 564664"/>
                  <a:gd name="connsiteX87" fmla="*/ 60647 w 606016"/>
                  <a:gd name="connsiteY87" fmla="*/ 413474 h 564664"/>
                  <a:gd name="connsiteX88" fmla="*/ 50539 w 606016"/>
                  <a:gd name="connsiteY88" fmla="*/ 403383 h 564664"/>
                  <a:gd name="connsiteX89" fmla="*/ 0 w 606016"/>
                  <a:gd name="connsiteY89" fmla="*/ 403383 h 564664"/>
                  <a:gd name="connsiteX90" fmla="*/ 0 w 606016"/>
                  <a:gd name="connsiteY90" fmla="*/ 378335 h 564664"/>
                  <a:gd name="connsiteX91" fmla="*/ 7400 w 606016"/>
                  <a:gd name="connsiteY91" fmla="*/ 360405 h 564664"/>
                  <a:gd name="connsiteX92" fmla="*/ 25540 w 606016"/>
                  <a:gd name="connsiteY92" fmla="*/ 352926 h 564664"/>
                  <a:gd name="connsiteX93" fmla="*/ 54961 w 606016"/>
                  <a:gd name="connsiteY93" fmla="*/ 336798 h 564664"/>
                  <a:gd name="connsiteX94" fmla="*/ 70303 w 606016"/>
                  <a:gd name="connsiteY94" fmla="*/ 311840 h 564664"/>
                  <a:gd name="connsiteX95" fmla="*/ 90 w 606016"/>
                  <a:gd name="connsiteY95" fmla="*/ 231921 h 564664"/>
                  <a:gd name="connsiteX96" fmla="*/ 90 w 606016"/>
                  <a:gd name="connsiteY96" fmla="*/ 100823 h 564664"/>
                  <a:gd name="connsiteX97" fmla="*/ 60647 w 606016"/>
                  <a:gd name="connsiteY97" fmla="*/ 40366 h 564664"/>
                  <a:gd name="connsiteX98" fmla="*/ 121293 w 606016"/>
                  <a:gd name="connsiteY98" fmla="*/ 100823 h 564664"/>
                  <a:gd name="connsiteX99" fmla="*/ 161634 w 606016"/>
                  <a:gd name="connsiteY99" fmla="*/ 141189 h 564664"/>
                  <a:gd name="connsiteX100" fmla="*/ 200622 w 606016"/>
                  <a:gd name="connsiteY100" fmla="*/ 110915 h 564664"/>
                  <a:gd name="connsiteX101" fmla="*/ 181850 w 606016"/>
                  <a:gd name="connsiteY101" fmla="*/ 110915 h 564664"/>
                  <a:gd name="connsiteX102" fmla="*/ 171742 w 606016"/>
                  <a:gd name="connsiteY102" fmla="*/ 100823 h 564664"/>
                  <a:gd name="connsiteX103" fmla="*/ 171742 w 606016"/>
                  <a:gd name="connsiteY103" fmla="*/ 50457 h 564664"/>
                  <a:gd name="connsiteX104" fmla="*/ 181850 w 606016"/>
                  <a:gd name="connsiteY104" fmla="*/ 40366 h 564664"/>
                  <a:gd name="connsiteX105" fmla="*/ 181850 w 606016"/>
                  <a:gd name="connsiteY105" fmla="*/ 10092 h 564664"/>
                  <a:gd name="connsiteX106" fmla="*/ 191958 w 606016"/>
                  <a:gd name="connsiteY106" fmla="*/ 0 h 564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6016" h="564664">
                    <a:moveTo>
                      <a:pt x="484855" y="473988"/>
                    </a:moveTo>
                    <a:cubicBezTo>
                      <a:pt x="496001" y="473988"/>
                      <a:pt x="505037" y="483024"/>
                      <a:pt x="505037" y="494170"/>
                    </a:cubicBezTo>
                    <a:cubicBezTo>
                      <a:pt x="505037" y="505316"/>
                      <a:pt x="496001" y="514352"/>
                      <a:pt x="484855" y="514352"/>
                    </a:cubicBezTo>
                    <a:cubicBezTo>
                      <a:pt x="473709" y="514352"/>
                      <a:pt x="464673" y="505316"/>
                      <a:pt x="464673" y="494170"/>
                    </a:cubicBezTo>
                    <a:cubicBezTo>
                      <a:pt x="464673" y="483024"/>
                      <a:pt x="473709" y="473988"/>
                      <a:pt x="484855" y="473988"/>
                    </a:cubicBezTo>
                    <a:close/>
                    <a:moveTo>
                      <a:pt x="121232" y="473988"/>
                    </a:moveTo>
                    <a:cubicBezTo>
                      <a:pt x="132378" y="473988"/>
                      <a:pt x="141414" y="483024"/>
                      <a:pt x="141414" y="494170"/>
                    </a:cubicBezTo>
                    <a:cubicBezTo>
                      <a:pt x="141414" y="505316"/>
                      <a:pt x="132378" y="514352"/>
                      <a:pt x="121232" y="514352"/>
                    </a:cubicBezTo>
                    <a:cubicBezTo>
                      <a:pt x="110086" y="514352"/>
                      <a:pt x="101050" y="505316"/>
                      <a:pt x="101050" y="494170"/>
                    </a:cubicBezTo>
                    <a:cubicBezTo>
                      <a:pt x="101050" y="483024"/>
                      <a:pt x="110086" y="473988"/>
                      <a:pt x="121232" y="473988"/>
                    </a:cubicBezTo>
                    <a:close/>
                    <a:moveTo>
                      <a:pt x="484813" y="443658"/>
                    </a:moveTo>
                    <a:cubicBezTo>
                      <a:pt x="457016" y="443658"/>
                      <a:pt x="434364" y="466274"/>
                      <a:pt x="434364" y="494115"/>
                    </a:cubicBezTo>
                    <a:cubicBezTo>
                      <a:pt x="434364" y="521866"/>
                      <a:pt x="457016" y="544482"/>
                      <a:pt x="484813" y="544482"/>
                    </a:cubicBezTo>
                    <a:cubicBezTo>
                      <a:pt x="512699" y="544482"/>
                      <a:pt x="535352" y="521866"/>
                      <a:pt x="535352" y="494115"/>
                    </a:cubicBezTo>
                    <a:cubicBezTo>
                      <a:pt x="535352" y="466274"/>
                      <a:pt x="512699" y="443658"/>
                      <a:pt x="484813" y="443658"/>
                    </a:cubicBezTo>
                    <a:close/>
                    <a:moveTo>
                      <a:pt x="121293" y="443658"/>
                    </a:moveTo>
                    <a:cubicBezTo>
                      <a:pt x="93407" y="443658"/>
                      <a:pt x="70755" y="466274"/>
                      <a:pt x="70755" y="494115"/>
                    </a:cubicBezTo>
                    <a:cubicBezTo>
                      <a:pt x="70755" y="521866"/>
                      <a:pt x="93407" y="544482"/>
                      <a:pt x="121293" y="544482"/>
                    </a:cubicBezTo>
                    <a:cubicBezTo>
                      <a:pt x="149090" y="544482"/>
                      <a:pt x="171742" y="521866"/>
                      <a:pt x="171742" y="494115"/>
                    </a:cubicBezTo>
                    <a:cubicBezTo>
                      <a:pt x="171742" y="466274"/>
                      <a:pt x="149090" y="443658"/>
                      <a:pt x="121293" y="443658"/>
                    </a:cubicBezTo>
                    <a:close/>
                    <a:moveTo>
                      <a:pt x="303053" y="373109"/>
                    </a:moveTo>
                    <a:cubicBezTo>
                      <a:pt x="297458" y="373109"/>
                      <a:pt x="292945" y="377614"/>
                      <a:pt x="292945" y="383200"/>
                    </a:cubicBezTo>
                    <a:cubicBezTo>
                      <a:pt x="292945" y="388787"/>
                      <a:pt x="297458" y="393292"/>
                      <a:pt x="303053" y="393292"/>
                    </a:cubicBezTo>
                    <a:lnTo>
                      <a:pt x="343484" y="393292"/>
                    </a:lnTo>
                    <a:lnTo>
                      <a:pt x="343484" y="403383"/>
                    </a:lnTo>
                    <a:cubicBezTo>
                      <a:pt x="343484" y="408879"/>
                      <a:pt x="347997" y="413474"/>
                      <a:pt x="353592" y="413474"/>
                    </a:cubicBezTo>
                    <a:cubicBezTo>
                      <a:pt x="359097" y="413474"/>
                      <a:pt x="363610" y="408969"/>
                      <a:pt x="363610" y="403383"/>
                    </a:cubicBezTo>
                    <a:lnTo>
                      <a:pt x="363610" y="383200"/>
                    </a:lnTo>
                    <a:cubicBezTo>
                      <a:pt x="363610" y="377614"/>
                      <a:pt x="359097" y="373109"/>
                      <a:pt x="353592" y="373109"/>
                    </a:cubicBezTo>
                    <a:close/>
                    <a:moveTo>
                      <a:pt x="313169" y="282403"/>
                    </a:moveTo>
                    <a:lnTo>
                      <a:pt x="447018" y="282403"/>
                    </a:lnTo>
                    <a:lnTo>
                      <a:pt x="465069" y="311699"/>
                    </a:lnTo>
                    <a:cubicBezTo>
                      <a:pt x="467506" y="315665"/>
                      <a:pt x="470304" y="319271"/>
                      <a:pt x="473282" y="322696"/>
                    </a:cubicBezTo>
                    <a:lnTo>
                      <a:pt x="313169" y="322696"/>
                    </a:lnTo>
                    <a:close/>
                    <a:moveTo>
                      <a:pt x="161665" y="282403"/>
                    </a:moveTo>
                    <a:lnTo>
                      <a:pt x="292917" y="282403"/>
                    </a:lnTo>
                    <a:lnTo>
                      <a:pt x="292917" y="322696"/>
                    </a:lnTo>
                    <a:lnTo>
                      <a:pt x="161665" y="322696"/>
                    </a:lnTo>
                    <a:close/>
                    <a:moveTo>
                      <a:pt x="191958" y="0"/>
                    </a:moveTo>
                    <a:cubicBezTo>
                      <a:pt x="197553" y="0"/>
                      <a:pt x="202066" y="4505"/>
                      <a:pt x="202066" y="10092"/>
                    </a:cubicBezTo>
                    <a:lnTo>
                      <a:pt x="202066" y="40366"/>
                    </a:lnTo>
                    <a:lnTo>
                      <a:pt x="222281" y="40366"/>
                    </a:lnTo>
                    <a:lnTo>
                      <a:pt x="222281" y="10092"/>
                    </a:lnTo>
                    <a:cubicBezTo>
                      <a:pt x="222281" y="4505"/>
                      <a:pt x="226793" y="0"/>
                      <a:pt x="232389" y="0"/>
                    </a:cubicBezTo>
                    <a:cubicBezTo>
                      <a:pt x="237894" y="0"/>
                      <a:pt x="242406" y="4505"/>
                      <a:pt x="242406" y="10092"/>
                    </a:cubicBezTo>
                    <a:lnTo>
                      <a:pt x="242406" y="40366"/>
                    </a:lnTo>
                    <a:cubicBezTo>
                      <a:pt x="248002" y="40366"/>
                      <a:pt x="252514" y="44871"/>
                      <a:pt x="252514" y="50457"/>
                    </a:cubicBezTo>
                    <a:lnTo>
                      <a:pt x="252514" y="100823"/>
                    </a:lnTo>
                    <a:cubicBezTo>
                      <a:pt x="252514" y="106410"/>
                      <a:pt x="248002" y="110915"/>
                      <a:pt x="242406" y="110915"/>
                    </a:cubicBezTo>
                    <a:lnTo>
                      <a:pt x="221379" y="110915"/>
                    </a:lnTo>
                    <a:cubicBezTo>
                      <a:pt x="216505" y="139477"/>
                      <a:pt x="191597" y="161371"/>
                      <a:pt x="161634" y="161371"/>
                    </a:cubicBezTo>
                    <a:cubicBezTo>
                      <a:pt x="128243" y="161371"/>
                      <a:pt x="101078" y="134251"/>
                      <a:pt x="101078" y="100823"/>
                    </a:cubicBezTo>
                    <a:cubicBezTo>
                      <a:pt x="101078" y="78568"/>
                      <a:pt x="82938" y="60548"/>
                      <a:pt x="60647" y="60548"/>
                    </a:cubicBezTo>
                    <a:cubicBezTo>
                      <a:pt x="38355" y="60548"/>
                      <a:pt x="20216" y="78568"/>
                      <a:pt x="20216" y="100823"/>
                    </a:cubicBezTo>
                    <a:lnTo>
                      <a:pt x="20216" y="231921"/>
                    </a:lnTo>
                    <a:cubicBezTo>
                      <a:pt x="20216" y="265258"/>
                      <a:pt x="47470" y="292469"/>
                      <a:pt x="80862" y="292469"/>
                    </a:cubicBezTo>
                    <a:cubicBezTo>
                      <a:pt x="81314" y="292469"/>
                      <a:pt x="81675" y="292649"/>
                      <a:pt x="82126" y="292649"/>
                    </a:cubicBezTo>
                    <a:lnTo>
                      <a:pt x="105229" y="255167"/>
                    </a:lnTo>
                    <a:cubicBezTo>
                      <a:pt x="117864" y="234624"/>
                      <a:pt x="140697" y="221829"/>
                      <a:pt x="164883" y="221829"/>
                    </a:cubicBezTo>
                    <a:lnTo>
                      <a:pt x="370559" y="221829"/>
                    </a:lnTo>
                    <a:cubicBezTo>
                      <a:pt x="394655" y="221829"/>
                      <a:pt x="417578" y="234624"/>
                      <a:pt x="430213" y="255077"/>
                    </a:cubicBezTo>
                    <a:lnTo>
                      <a:pt x="434545" y="262195"/>
                    </a:lnTo>
                    <a:lnTo>
                      <a:pt x="159920" y="262195"/>
                    </a:lnTo>
                    <a:cubicBezTo>
                      <a:pt x="149722" y="262195"/>
                      <a:pt x="141419" y="270484"/>
                      <a:pt x="141419" y="280575"/>
                    </a:cubicBezTo>
                    <a:lnTo>
                      <a:pt x="141419" y="324455"/>
                    </a:lnTo>
                    <a:cubicBezTo>
                      <a:pt x="141419" y="334546"/>
                      <a:pt x="149722" y="342835"/>
                      <a:pt x="159920" y="342835"/>
                    </a:cubicBezTo>
                    <a:lnTo>
                      <a:pt x="498801" y="342835"/>
                    </a:lnTo>
                    <a:cubicBezTo>
                      <a:pt x="511075" y="349322"/>
                      <a:pt x="524793" y="352926"/>
                      <a:pt x="538962" y="352926"/>
                    </a:cubicBezTo>
                    <a:lnTo>
                      <a:pt x="580566" y="352926"/>
                    </a:lnTo>
                    <a:cubicBezTo>
                      <a:pt x="594645" y="352926"/>
                      <a:pt x="606016" y="364369"/>
                      <a:pt x="606016" y="378335"/>
                    </a:cubicBezTo>
                    <a:lnTo>
                      <a:pt x="606016" y="403383"/>
                    </a:lnTo>
                    <a:lnTo>
                      <a:pt x="555567" y="403383"/>
                    </a:lnTo>
                    <a:cubicBezTo>
                      <a:pt x="549972" y="403383"/>
                      <a:pt x="545460" y="407888"/>
                      <a:pt x="545460" y="413474"/>
                    </a:cubicBezTo>
                    <a:cubicBezTo>
                      <a:pt x="545460" y="418971"/>
                      <a:pt x="549972" y="423476"/>
                      <a:pt x="555567" y="423476"/>
                    </a:cubicBezTo>
                    <a:lnTo>
                      <a:pt x="606016" y="423476"/>
                    </a:lnTo>
                    <a:lnTo>
                      <a:pt x="606016" y="463391"/>
                    </a:lnTo>
                    <a:cubicBezTo>
                      <a:pt x="606016" y="485916"/>
                      <a:pt x="587696" y="504206"/>
                      <a:pt x="565224" y="504206"/>
                    </a:cubicBezTo>
                    <a:lnTo>
                      <a:pt x="554755" y="504206"/>
                    </a:lnTo>
                    <a:cubicBezTo>
                      <a:pt x="549791" y="538355"/>
                      <a:pt x="520371" y="564664"/>
                      <a:pt x="484813" y="564664"/>
                    </a:cubicBezTo>
                    <a:cubicBezTo>
                      <a:pt x="449345" y="564664"/>
                      <a:pt x="419924" y="538355"/>
                      <a:pt x="414961" y="504206"/>
                    </a:cubicBezTo>
                    <a:lnTo>
                      <a:pt x="191145" y="504206"/>
                    </a:lnTo>
                    <a:cubicBezTo>
                      <a:pt x="186182" y="538355"/>
                      <a:pt x="156761" y="564664"/>
                      <a:pt x="121293" y="564664"/>
                    </a:cubicBezTo>
                    <a:cubicBezTo>
                      <a:pt x="85736" y="564664"/>
                      <a:pt x="56315" y="538355"/>
                      <a:pt x="51351" y="504206"/>
                    </a:cubicBezTo>
                    <a:lnTo>
                      <a:pt x="35377" y="504206"/>
                    </a:lnTo>
                    <a:cubicBezTo>
                      <a:pt x="15884" y="504206"/>
                      <a:pt x="90" y="488349"/>
                      <a:pt x="90" y="468977"/>
                    </a:cubicBezTo>
                    <a:lnTo>
                      <a:pt x="0" y="423476"/>
                    </a:lnTo>
                    <a:lnTo>
                      <a:pt x="50539" y="423476"/>
                    </a:lnTo>
                    <a:cubicBezTo>
                      <a:pt x="56134" y="423476"/>
                      <a:pt x="60647" y="418971"/>
                      <a:pt x="60647" y="413474"/>
                    </a:cubicBezTo>
                    <a:cubicBezTo>
                      <a:pt x="60647" y="407888"/>
                      <a:pt x="56134" y="403383"/>
                      <a:pt x="50539" y="403383"/>
                    </a:cubicBezTo>
                    <a:lnTo>
                      <a:pt x="0" y="403383"/>
                    </a:lnTo>
                    <a:lnTo>
                      <a:pt x="0" y="378335"/>
                    </a:lnTo>
                    <a:cubicBezTo>
                      <a:pt x="0" y="371577"/>
                      <a:pt x="2617" y="365180"/>
                      <a:pt x="7400" y="360405"/>
                    </a:cubicBezTo>
                    <a:cubicBezTo>
                      <a:pt x="12274" y="355630"/>
                      <a:pt x="18681" y="352926"/>
                      <a:pt x="25540" y="352926"/>
                    </a:cubicBezTo>
                    <a:cubicBezTo>
                      <a:pt x="37814" y="352926"/>
                      <a:pt x="48824" y="346710"/>
                      <a:pt x="54961" y="336798"/>
                    </a:cubicBezTo>
                    <a:lnTo>
                      <a:pt x="70303" y="311840"/>
                    </a:lnTo>
                    <a:cubicBezTo>
                      <a:pt x="30775" y="306614"/>
                      <a:pt x="90" y="272827"/>
                      <a:pt x="90" y="231921"/>
                    </a:cubicBezTo>
                    <a:lnTo>
                      <a:pt x="90" y="100823"/>
                    </a:lnTo>
                    <a:cubicBezTo>
                      <a:pt x="90" y="67486"/>
                      <a:pt x="27255" y="40366"/>
                      <a:pt x="60647" y="40366"/>
                    </a:cubicBezTo>
                    <a:cubicBezTo>
                      <a:pt x="94039" y="40366"/>
                      <a:pt x="121293" y="67486"/>
                      <a:pt x="121293" y="100823"/>
                    </a:cubicBezTo>
                    <a:cubicBezTo>
                      <a:pt x="121293" y="123078"/>
                      <a:pt x="139343" y="141189"/>
                      <a:pt x="161634" y="141189"/>
                    </a:cubicBezTo>
                    <a:cubicBezTo>
                      <a:pt x="180406" y="141189"/>
                      <a:pt x="196109" y="128304"/>
                      <a:pt x="200622" y="110915"/>
                    </a:cubicBezTo>
                    <a:lnTo>
                      <a:pt x="181850" y="110915"/>
                    </a:lnTo>
                    <a:cubicBezTo>
                      <a:pt x="176255" y="110915"/>
                      <a:pt x="171742" y="106410"/>
                      <a:pt x="171742" y="100823"/>
                    </a:cubicBezTo>
                    <a:lnTo>
                      <a:pt x="171742" y="50457"/>
                    </a:lnTo>
                    <a:cubicBezTo>
                      <a:pt x="171742" y="44871"/>
                      <a:pt x="176255" y="40366"/>
                      <a:pt x="181850" y="40366"/>
                    </a:cubicBezTo>
                    <a:lnTo>
                      <a:pt x="181850" y="10092"/>
                    </a:lnTo>
                    <a:cubicBezTo>
                      <a:pt x="181850" y="4505"/>
                      <a:pt x="186362" y="0"/>
                      <a:pt x="191958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íṡļiďé"/>
            <p:cNvSpPr/>
            <p:nvPr/>
          </p:nvSpPr>
          <p:spPr bwMode="auto">
            <a:xfrm>
              <a:off x="1551292" y="3803691"/>
              <a:ext cx="533190" cy="455590"/>
            </a:xfrm>
            <a:custGeom>
              <a:avLst/>
              <a:gdLst>
                <a:gd name="connsiteX0" fmla="*/ 560224 w 607107"/>
                <a:gd name="connsiteY0" fmla="*/ 279860 h 518750"/>
                <a:gd name="connsiteX1" fmla="*/ 582459 w 607107"/>
                <a:gd name="connsiteY1" fmla="*/ 280220 h 518750"/>
                <a:gd name="connsiteX2" fmla="*/ 606440 w 607107"/>
                <a:gd name="connsiteY2" fmla="*/ 300513 h 518750"/>
                <a:gd name="connsiteX3" fmla="*/ 596135 w 607107"/>
                <a:gd name="connsiteY3" fmla="*/ 329751 h 518750"/>
                <a:gd name="connsiteX4" fmla="*/ 571865 w 607107"/>
                <a:gd name="connsiteY4" fmla="*/ 348793 h 518750"/>
                <a:gd name="connsiteX5" fmla="*/ 371834 w 607107"/>
                <a:gd name="connsiteY5" fmla="*/ 500269 h 518750"/>
                <a:gd name="connsiteX6" fmla="*/ 134050 w 607107"/>
                <a:gd name="connsiteY6" fmla="*/ 494210 h 518750"/>
                <a:gd name="connsiteX7" fmla="*/ 67213 w 607107"/>
                <a:gd name="connsiteY7" fmla="*/ 511040 h 518750"/>
                <a:gd name="connsiteX8" fmla="*/ 61145 w 607107"/>
                <a:gd name="connsiteY8" fmla="*/ 511040 h 518750"/>
                <a:gd name="connsiteX9" fmla="*/ 59701 w 607107"/>
                <a:gd name="connsiteY9" fmla="*/ 510560 h 518750"/>
                <a:gd name="connsiteX10" fmla="*/ 55656 w 607107"/>
                <a:gd name="connsiteY10" fmla="*/ 507674 h 518750"/>
                <a:gd name="connsiteX11" fmla="*/ 7502 w 607107"/>
                <a:gd name="connsiteY11" fmla="*/ 432081 h 518750"/>
                <a:gd name="connsiteX12" fmla="*/ 1435 w 607107"/>
                <a:gd name="connsiteY12" fmla="*/ 423521 h 518750"/>
                <a:gd name="connsiteX13" fmla="*/ 183 w 607107"/>
                <a:gd name="connsiteY13" fmla="*/ 417077 h 518750"/>
                <a:gd name="connsiteX14" fmla="*/ 4131 w 607107"/>
                <a:gd name="connsiteY14" fmla="*/ 411788 h 518750"/>
                <a:gd name="connsiteX15" fmla="*/ 95527 w 607107"/>
                <a:gd name="connsiteY15" fmla="*/ 376588 h 518750"/>
                <a:gd name="connsiteX16" fmla="*/ 266570 w 607107"/>
                <a:gd name="connsiteY16" fmla="*/ 330231 h 518750"/>
                <a:gd name="connsiteX17" fmla="*/ 327147 w 607107"/>
                <a:gd name="connsiteY17" fmla="*/ 372741 h 518750"/>
                <a:gd name="connsiteX18" fmla="*/ 233536 w 607107"/>
                <a:gd name="connsiteY18" fmla="*/ 417943 h 518750"/>
                <a:gd name="connsiteX19" fmla="*/ 360084 w 607107"/>
                <a:gd name="connsiteY19" fmla="*/ 366393 h 518750"/>
                <a:gd name="connsiteX20" fmla="*/ 365285 w 607107"/>
                <a:gd name="connsiteY20" fmla="*/ 359372 h 518750"/>
                <a:gd name="connsiteX21" fmla="*/ 524482 w 607107"/>
                <a:gd name="connsiteY21" fmla="*/ 291473 h 518750"/>
                <a:gd name="connsiteX22" fmla="*/ 560224 w 607107"/>
                <a:gd name="connsiteY22" fmla="*/ 279860 h 518750"/>
                <a:gd name="connsiteX23" fmla="*/ 231201 w 607107"/>
                <a:gd name="connsiteY23" fmla="*/ 114447 h 518750"/>
                <a:gd name="connsiteX24" fmla="*/ 227733 w 607107"/>
                <a:gd name="connsiteY24" fmla="*/ 115409 h 518750"/>
                <a:gd name="connsiteX25" fmla="*/ 204232 w 607107"/>
                <a:gd name="connsiteY25" fmla="*/ 127912 h 518750"/>
                <a:gd name="connsiteX26" fmla="*/ 200572 w 607107"/>
                <a:gd name="connsiteY26" fmla="*/ 136280 h 518750"/>
                <a:gd name="connsiteX27" fmla="*/ 203269 w 607107"/>
                <a:gd name="connsiteY27" fmla="*/ 146860 h 518750"/>
                <a:gd name="connsiteX28" fmla="*/ 207410 w 607107"/>
                <a:gd name="connsiteY28" fmla="*/ 151862 h 518750"/>
                <a:gd name="connsiteX29" fmla="*/ 213960 w 607107"/>
                <a:gd name="connsiteY29" fmla="*/ 151573 h 518750"/>
                <a:gd name="connsiteX30" fmla="*/ 222340 w 607107"/>
                <a:gd name="connsiteY30" fmla="*/ 147053 h 518750"/>
                <a:gd name="connsiteX31" fmla="*/ 222340 w 607107"/>
                <a:gd name="connsiteY31" fmla="*/ 230058 h 518750"/>
                <a:gd name="connsiteX32" fmla="*/ 229756 w 607107"/>
                <a:gd name="connsiteY32" fmla="*/ 237464 h 518750"/>
                <a:gd name="connsiteX33" fmla="*/ 243433 w 607107"/>
                <a:gd name="connsiteY33" fmla="*/ 237464 h 518750"/>
                <a:gd name="connsiteX34" fmla="*/ 250850 w 607107"/>
                <a:gd name="connsiteY34" fmla="*/ 230058 h 518750"/>
                <a:gd name="connsiteX35" fmla="*/ 250850 w 607107"/>
                <a:gd name="connsiteY35" fmla="*/ 121853 h 518750"/>
                <a:gd name="connsiteX36" fmla="*/ 243433 w 607107"/>
                <a:gd name="connsiteY36" fmla="*/ 114447 h 518750"/>
                <a:gd name="connsiteX37" fmla="*/ 230719 w 607107"/>
                <a:gd name="connsiteY37" fmla="*/ 76070 h 518750"/>
                <a:gd name="connsiteX38" fmla="*/ 330794 w 607107"/>
                <a:gd name="connsiteY38" fmla="*/ 176004 h 518750"/>
                <a:gd name="connsiteX39" fmla="*/ 230719 w 607107"/>
                <a:gd name="connsiteY39" fmla="*/ 275841 h 518750"/>
                <a:gd name="connsiteX40" fmla="*/ 130741 w 607107"/>
                <a:gd name="connsiteY40" fmla="*/ 176004 h 518750"/>
                <a:gd name="connsiteX41" fmla="*/ 230719 w 607107"/>
                <a:gd name="connsiteY41" fmla="*/ 76070 h 518750"/>
                <a:gd name="connsiteX42" fmla="*/ 371906 w 607107"/>
                <a:gd name="connsiteY42" fmla="*/ 39432 h 518750"/>
                <a:gd name="connsiteX43" fmla="*/ 368246 w 607107"/>
                <a:gd name="connsiteY43" fmla="*/ 40297 h 518750"/>
                <a:gd name="connsiteX44" fmla="*/ 344168 w 607107"/>
                <a:gd name="connsiteY44" fmla="*/ 53185 h 518750"/>
                <a:gd name="connsiteX45" fmla="*/ 340412 w 607107"/>
                <a:gd name="connsiteY45" fmla="*/ 61744 h 518750"/>
                <a:gd name="connsiteX46" fmla="*/ 343109 w 607107"/>
                <a:gd name="connsiteY46" fmla="*/ 72612 h 518750"/>
                <a:gd name="connsiteX47" fmla="*/ 347443 w 607107"/>
                <a:gd name="connsiteY47" fmla="*/ 77709 h 518750"/>
                <a:gd name="connsiteX48" fmla="*/ 354089 w 607107"/>
                <a:gd name="connsiteY48" fmla="*/ 77421 h 518750"/>
                <a:gd name="connsiteX49" fmla="*/ 362757 w 607107"/>
                <a:gd name="connsiteY49" fmla="*/ 72804 h 518750"/>
                <a:gd name="connsiteX50" fmla="*/ 362757 w 607107"/>
                <a:gd name="connsiteY50" fmla="*/ 157919 h 518750"/>
                <a:gd name="connsiteX51" fmla="*/ 370365 w 607107"/>
                <a:gd name="connsiteY51" fmla="*/ 165517 h 518750"/>
                <a:gd name="connsiteX52" fmla="*/ 384331 w 607107"/>
                <a:gd name="connsiteY52" fmla="*/ 165517 h 518750"/>
                <a:gd name="connsiteX53" fmla="*/ 391939 w 607107"/>
                <a:gd name="connsiteY53" fmla="*/ 157919 h 518750"/>
                <a:gd name="connsiteX54" fmla="*/ 391939 w 607107"/>
                <a:gd name="connsiteY54" fmla="*/ 47029 h 518750"/>
                <a:gd name="connsiteX55" fmla="*/ 384331 w 607107"/>
                <a:gd name="connsiteY55" fmla="*/ 39432 h 518750"/>
                <a:gd name="connsiteX56" fmla="*/ 371328 w 607107"/>
                <a:gd name="connsiteY56" fmla="*/ 0 h 518750"/>
                <a:gd name="connsiteX57" fmla="*/ 473901 w 607107"/>
                <a:gd name="connsiteY57" fmla="*/ 102426 h 518750"/>
                <a:gd name="connsiteX58" fmla="*/ 371328 w 607107"/>
                <a:gd name="connsiteY58" fmla="*/ 204852 h 518750"/>
                <a:gd name="connsiteX59" fmla="*/ 342531 w 607107"/>
                <a:gd name="connsiteY59" fmla="*/ 200717 h 518750"/>
                <a:gd name="connsiteX60" fmla="*/ 348117 w 607107"/>
                <a:gd name="connsiteY60" fmla="*/ 167440 h 518750"/>
                <a:gd name="connsiteX61" fmla="*/ 274342 w 607107"/>
                <a:gd name="connsiteY61" fmla="*/ 69150 h 518750"/>
                <a:gd name="connsiteX62" fmla="*/ 371328 w 607107"/>
                <a:gd name="connsiteY62" fmla="*/ 0 h 51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607107" h="518750">
                  <a:moveTo>
                    <a:pt x="560224" y="279860"/>
                  </a:moveTo>
                  <a:cubicBezTo>
                    <a:pt x="569819" y="278441"/>
                    <a:pt x="577162" y="279018"/>
                    <a:pt x="582459" y="280220"/>
                  </a:cubicBezTo>
                  <a:cubicBezTo>
                    <a:pt x="595268" y="283010"/>
                    <a:pt x="604032" y="289742"/>
                    <a:pt x="606440" y="300513"/>
                  </a:cubicBezTo>
                  <a:cubicBezTo>
                    <a:pt x="608751" y="310804"/>
                    <a:pt x="604995" y="322826"/>
                    <a:pt x="596135" y="329751"/>
                  </a:cubicBezTo>
                  <a:cubicBezTo>
                    <a:pt x="587949" y="336098"/>
                    <a:pt x="579762" y="342542"/>
                    <a:pt x="571865" y="348793"/>
                  </a:cubicBezTo>
                  <a:lnTo>
                    <a:pt x="371834" y="500269"/>
                  </a:lnTo>
                  <a:cubicBezTo>
                    <a:pt x="306826" y="545471"/>
                    <a:pt x="137614" y="493440"/>
                    <a:pt x="134050" y="494210"/>
                  </a:cubicBezTo>
                  <a:lnTo>
                    <a:pt x="67213" y="511040"/>
                  </a:lnTo>
                  <a:cubicBezTo>
                    <a:pt x="65479" y="511521"/>
                    <a:pt x="63264" y="511425"/>
                    <a:pt x="61145" y="511040"/>
                  </a:cubicBezTo>
                  <a:cubicBezTo>
                    <a:pt x="60567" y="510848"/>
                    <a:pt x="60086" y="510752"/>
                    <a:pt x="59701" y="510560"/>
                  </a:cubicBezTo>
                  <a:cubicBezTo>
                    <a:pt x="58063" y="510079"/>
                    <a:pt x="56715" y="509021"/>
                    <a:pt x="55656" y="507674"/>
                  </a:cubicBezTo>
                  <a:cubicBezTo>
                    <a:pt x="40150" y="486131"/>
                    <a:pt x="22430" y="453335"/>
                    <a:pt x="7502" y="432081"/>
                  </a:cubicBezTo>
                  <a:lnTo>
                    <a:pt x="1435" y="423521"/>
                  </a:lnTo>
                  <a:cubicBezTo>
                    <a:pt x="183" y="421694"/>
                    <a:pt x="-299" y="419289"/>
                    <a:pt x="183" y="417077"/>
                  </a:cubicBezTo>
                  <a:cubicBezTo>
                    <a:pt x="664" y="414865"/>
                    <a:pt x="1723" y="412750"/>
                    <a:pt x="4131" y="411788"/>
                  </a:cubicBezTo>
                  <a:lnTo>
                    <a:pt x="95527" y="376588"/>
                  </a:lnTo>
                  <a:cubicBezTo>
                    <a:pt x="155816" y="356487"/>
                    <a:pt x="154179" y="328885"/>
                    <a:pt x="266570" y="330231"/>
                  </a:cubicBezTo>
                  <a:cubicBezTo>
                    <a:pt x="296618" y="330520"/>
                    <a:pt x="351706" y="324172"/>
                    <a:pt x="327147" y="372741"/>
                  </a:cubicBezTo>
                  <a:cubicBezTo>
                    <a:pt x="316650" y="393515"/>
                    <a:pt x="281979" y="420059"/>
                    <a:pt x="233536" y="417943"/>
                  </a:cubicBezTo>
                  <a:cubicBezTo>
                    <a:pt x="233344" y="419193"/>
                    <a:pt x="327244" y="456605"/>
                    <a:pt x="360084" y="366393"/>
                  </a:cubicBezTo>
                  <a:cubicBezTo>
                    <a:pt x="360084" y="366393"/>
                    <a:pt x="361433" y="361007"/>
                    <a:pt x="365285" y="359372"/>
                  </a:cubicBezTo>
                  <a:cubicBezTo>
                    <a:pt x="389940" y="348793"/>
                    <a:pt x="522459" y="292338"/>
                    <a:pt x="524482" y="291473"/>
                  </a:cubicBezTo>
                  <a:cubicBezTo>
                    <a:pt x="538784" y="284693"/>
                    <a:pt x="550629" y="281278"/>
                    <a:pt x="560224" y="279860"/>
                  </a:cubicBezTo>
                  <a:close/>
                  <a:moveTo>
                    <a:pt x="231201" y="114447"/>
                  </a:moveTo>
                  <a:cubicBezTo>
                    <a:pt x="230045" y="114447"/>
                    <a:pt x="228793" y="114832"/>
                    <a:pt x="227733" y="115409"/>
                  </a:cubicBezTo>
                  <a:lnTo>
                    <a:pt x="204232" y="127912"/>
                  </a:lnTo>
                  <a:cubicBezTo>
                    <a:pt x="201246" y="129548"/>
                    <a:pt x="199705" y="133010"/>
                    <a:pt x="200572" y="136280"/>
                  </a:cubicBezTo>
                  <a:lnTo>
                    <a:pt x="203269" y="146860"/>
                  </a:lnTo>
                  <a:cubicBezTo>
                    <a:pt x="203847" y="149073"/>
                    <a:pt x="205388" y="150900"/>
                    <a:pt x="207410" y="151862"/>
                  </a:cubicBezTo>
                  <a:cubicBezTo>
                    <a:pt x="209529" y="152727"/>
                    <a:pt x="211937" y="152631"/>
                    <a:pt x="213960" y="151573"/>
                  </a:cubicBezTo>
                  <a:lnTo>
                    <a:pt x="222340" y="147053"/>
                  </a:lnTo>
                  <a:lnTo>
                    <a:pt x="222340" y="230058"/>
                  </a:lnTo>
                  <a:cubicBezTo>
                    <a:pt x="222340" y="234098"/>
                    <a:pt x="225711" y="237464"/>
                    <a:pt x="229756" y="237464"/>
                  </a:cubicBezTo>
                  <a:lnTo>
                    <a:pt x="243433" y="237464"/>
                  </a:lnTo>
                  <a:cubicBezTo>
                    <a:pt x="247479" y="237464"/>
                    <a:pt x="250850" y="234098"/>
                    <a:pt x="250850" y="230058"/>
                  </a:cubicBezTo>
                  <a:lnTo>
                    <a:pt x="250850" y="121853"/>
                  </a:lnTo>
                  <a:cubicBezTo>
                    <a:pt x="250850" y="117813"/>
                    <a:pt x="247479" y="114447"/>
                    <a:pt x="243433" y="114447"/>
                  </a:cubicBezTo>
                  <a:close/>
                  <a:moveTo>
                    <a:pt x="230719" y="76070"/>
                  </a:moveTo>
                  <a:cubicBezTo>
                    <a:pt x="286006" y="76070"/>
                    <a:pt x="330794" y="120795"/>
                    <a:pt x="330794" y="176004"/>
                  </a:cubicBezTo>
                  <a:cubicBezTo>
                    <a:pt x="330794" y="231116"/>
                    <a:pt x="286006" y="275841"/>
                    <a:pt x="230719" y="275841"/>
                  </a:cubicBezTo>
                  <a:cubicBezTo>
                    <a:pt x="175529" y="275841"/>
                    <a:pt x="130741" y="231116"/>
                    <a:pt x="130741" y="176004"/>
                  </a:cubicBezTo>
                  <a:cubicBezTo>
                    <a:pt x="130741" y="120795"/>
                    <a:pt x="175529" y="76070"/>
                    <a:pt x="230719" y="76070"/>
                  </a:cubicBezTo>
                  <a:close/>
                  <a:moveTo>
                    <a:pt x="371906" y="39432"/>
                  </a:moveTo>
                  <a:cubicBezTo>
                    <a:pt x="370654" y="39432"/>
                    <a:pt x="369402" y="39720"/>
                    <a:pt x="368246" y="40297"/>
                  </a:cubicBezTo>
                  <a:lnTo>
                    <a:pt x="344168" y="53185"/>
                  </a:lnTo>
                  <a:cubicBezTo>
                    <a:pt x="341086" y="54819"/>
                    <a:pt x="339545" y="58378"/>
                    <a:pt x="340412" y="61744"/>
                  </a:cubicBezTo>
                  <a:lnTo>
                    <a:pt x="343109" y="72612"/>
                  </a:lnTo>
                  <a:cubicBezTo>
                    <a:pt x="343687" y="74920"/>
                    <a:pt x="345324" y="76747"/>
                    <a:pt x="347443" y="77709"/>
                  </a:cubicBezTo>
                  <a:cubicBezTo>
                    <a:pt x="349562" y="78671"/>
                    <a:pt x="352066" y="78575"/>
                    <a:pt x="354089" y="77421"/>
                  </a:cubicBezTo>
                  <a:lnTo>
                    <a:pt x="362757" y="72804"/>
                  </a:lnTo>
                  <a:lnTo>
                    <a:pt x="362757" y="157919"/>
                  </a:lnTo>
                  <a:cubicBezTo>
                    <a:pt x="362757" y="162054"/>
                    <a:pt x="366224" y="165517"/>
                    <a:pt x="370365" y="165517"/>
                  </a:cubicBezTo>
                  <a:lnTo>
                    <a:pt x="384331" y="165517"/>
                  </a:lnTo>
                  <a:cubicBezTo>
                    <a:pt x="388568" y="165517"/>
                    <a:pt x="391939" y="162054"/>
                    <a:pt x="391939" y="157919"/>
                  </a:cubicBezTo>
                  <a:lnTo>
                    <a:pt x="391939" y="47029"/>
                  </a:lnTo>
                  <a:cubicBezTo>
                    <a:pt x="391939" y="42798"/>
                    <a:pt x="388568" y="39432"/>
                    <a:pt x="384331" y="39432"/>
                  </a:cubicBezTo>
                  <a:close/>
                  <a:moveTo>
                    <a:pt x="371328" y="0"/>
                  </a:moveTo>
                  <a:cubicBezTo>
                    <a:pt x="428056" y="0"/>
                    <a:pt x="473901" y="45875"/>
                    <a:pt x="473901" y="102426"/>
                  </a:cubicBezTo>
                  <a:cubicBezTo>
                    <a:pt x="473901" y="158977"/>
                    <a:pt x="428056" y="204852"/>
                    <a:pt x="371328" y="204852"/>
                  </a:cubicBezTo>
                  <a:cubicBezTo>
                    <a:pt x="361312" y="204852"/>
                    <a:pt x="351681" y="203409"/>
                    <a:pt x="342531" y="200717"/>
                  </a:cubicBezTo>
                  <a:cubicBezTo>
                    <a:pt x="346095" y="190234"/>
                    <a:pt x="348117" y="179077"/>
                    <a:pt x="348117" y="167440"/>
                  </a:cubicBezTo>
                  <a:cubicBezTo>
                    <a:pt x="348117" y="120892"/>
                    <a:pt x="317008" y="81556"/>
                    <a:pt x="274342" y="69150"/>
                  </a:cubicBezTo>
                  <a:cubicBezTo>
                    <a:pt x="288211" y="28949"/>
                    <a:pt x="326447" y="0"/>
                    <a:pt x="371328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6" name="iSḻïḋé"/>
            <p:cNvGrpSpPr/>
            <p:nvPr/>
          </p:nvGrpSpPr>
          <p:grpSpPr>
            <a:xfrm>
              <a:off x="6377252" y="3787274"/>
              <a:ext cx="2289574" cy="2250505"/>
              <a:chOff x="6377252" y="3787274"/>
              <a:chExt cx="2289574" cy="2250505"/>
            </a:xfrm>
          </p:grpSpPr>
          <p:sp>
            <p:nvSpPr>
              <p:cNvPr id="18" name="ïŝḷiḋê"/>
              <p:cNvSpPr txBox="1"/>
              <p:nvPr/>
            </p:nvSpPr>
            <p:spPr>
              <a:xfrm>
                <a:off x="7001704" y="4370981"/>
                <a:ext cx="1040670" cy="10156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6000" b="1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>0</a:t>
                </a:r>
                <a:r>
                  <a:rPr lang="en-US" altLang="zh-CN" sz="6000" b="1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>3</a:t>
                </a:r>
                <a:endParaRPr lang="en-US" sz="6000" b="1" dirty="0">
                  <a:solidFill>
                    <a:schemeClr val="accent1">
                      <a:lumMod val="20000"/>
                      <a:lumOff val="80000"/>
                    </a:schemeClr>
                  </a:solidFill>
                </a:endParaRPr>
              </a:p>
            </p:txBody>
          </p:sp>
          <p:grpSp>
            <p:nvGrpSpPr>
              <p:cNvPr id="19" name="işḻïďè"/>
              <p:cNvGrpSpPr/>
              <p:nvPr/>
            </p:nvGrpSpPr>
            <p:grpSpPr>
              <a:xfrm>
                <a:off x="6377252" y="4643948"/>
                <a:ext cx="2289574" cy="1393831"/>
                <a:chOff x="3892150" y="4303235"/>
                <a:chExt cx="2289574" cy="1393831"/>
              </a:xfrm>
            </p:grpSpPr>
            <p:sp>
              <p:nvSpPr>
                <p:cNvPr id="21" name="isľídê"/>
                <p:cNvSpPr txBox="1"/>
                <p:nvPr/>
              </p:nvSpPr>
              <p:spPr>
                <a:xfrm flipH="1">
                  <a:off x="3892150" y="4811065"/>
                  <a:ext cx="2289573" cy="88600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text......</a:t>
                  </a:r>
                  <a:endParaRPr lang="zh-CN" altLang="en-US" sz="1100" dirty="0"/>
                </a:p>
              </p:txBody>
            </p:sp>
            <p:sp>
              <p:nvSpPr>
                <p:cNvPr id="22" name="íṡliḍè"/>
                <p:cNvSpPr/>
                <p:nvPr/>
              </p:nvSpPr>
              <p:spPr>
                <a:xfrm flipH="1">
                  <a:off x="3892151" y="4303235"/>
                  <a:ext cx="2289573" cy="507831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r>
                    <a:rPr lang="en-US" altLang="zh-CN" b="1" dirty="0"/>
                    <a:t>Text here</a:t>
                  </a:r>
                  <a:endParaRPr lang="zh-CN" altLang="en-US" b="1" dirty="0"/>
                </a:p>
              </p:txBody>
            </p:sp>
          </p:grpSp>
          <p:sp>
            <p:nvSpPr>
              <p:cNvPr id="20" name="ïṩļíďé"/>
              <p:cNvSpPr/>
              <p:nvPr/>
            </p:nvSpPr>
            <p:spPr bwMode="auto">
              <a:xfrm>
                <a:off x="7256257" y="3787274"/>
                <a:ext cx="531565" cy="488425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8909" h="559493">
                    <a:moveTo>
                      <a:pt x="470180" y="272856"/>
                    </a:moveTo>
                    <a:lnTo>
                      <a:pt x="476019" y="272856"/>
                    </a:lnTo>
                    <a:lnTo>
                      <a:pt x="481953" y="272856"/>
                    </a:lnTo>
                    <a:cubicBezTo>
                      <a:pt x="509171" y="272856"/>
                      <a:pt x="531210" y="294963"/>
                      <a:pt x="531210" y="322056"/>
                    </a:cubicBezTo>
                    <a:lnTo>
                      <a:pt x="531210" y="376617"/>
                    </a:lnTo>
                    <a:cubicBezTo>
                      <a:pt x="531210" y="385084"/>
                      <a:pt x="526783" y="392609"/>
                      <a:pt x="520096" y="397031"/>
                    </a:cubicBezTo>
                    <a:lnTo>
                      <a:pt x="520096" y="449711"/>
                    </a:lnTo>
                    <a:cubicBezTo>
                      <a:pt x="520096" y="450558"/>
                      <a:pt x="520661" y="451498"/>
                      <a:pt x="521509" y="451875"/>
                    </a:cubicBezTo>
                    <a:cubicBezTo>
                      <a:pt x="528949" y="455450"/>
                      <a:pt x="565492" y="473888"/>
                      <a:pt x="599209" y="501639"/>
                    </a:cubicBezTo>
                    <a:cubicBezTo>
                      <a:pt x="605425" y="506625"/>
                      <a:pt x="608909" y="514150"/>
                      <a:pt x="608909" y="522052"/>
                    </a:cubicBezTo>
                    <a:lnTo>
                      <a:pt x="608909" y="559493"/>
                    </a:lnTo>
                    <a:lnTo>
                      <a:pt x="483083" y="559493"/>
                    </a:lnTo>
                    <a:lnTo>
                      <a:pt x="483083" y="515561"/>
                    </a:lnTo>
                    <a:cubicBezTo>
                      <a:pt x="483083" y="499475"/>
                      <a:pt x="476019" y="484424"/>
                      <a:pt x="463587" y="474264"/>
                    </a:cubicBezTo>
                    <a:cubicBezTo>
                      <a:pt x="453039" y="465609"/>
                      <a:pt x="442302" y="457707"/>
                      <a:pt x="431848" y="450558"/>
                    </a:cubicBezTo>
                    <a:cubicBezTo>
                      <a:pt x="431848" y="450370"/>
                      <a:pt x="431942" y="450087"/>
                      <a:pt x="431942" y="449711"/>
                    </a:cubicBezTo>
                    <a:lnTo>
                      <a:pt x="431942" y="397031"/>
                    </a:lnTo>
                    <a:cubicBezTo>
                      <a:pt x="425350" y="392609"/>
                      <a:pt x="420923" y="385084"/>
                      <a:pt x="420923" y="376617"/>
                    </a:cubicBezTo>
                    <a:lnTo>
                      <a:pt x="420923" y="322056"/>
                    </a:lnTo>
                    <a:cubicBezTo>
                      <a:pt x="420923" y="294775"/>
                      <a:pt x="443056" y="272856"/>
                      <a:pt x="470180" y="272856"/>
                    </a:cubicBezTo>
                    <a:close/>
                    <a:moveTo>
                      <a:pt x="127004" y="272856"/>
                    </a:moveTo>
                    <a:lnTo>
                      <a:pt x="132940" y="272856"/>
                    </a:lnTo>
                    <a:lnTo>
                      <a:pt x="138781" y="272856"/>
                    </a:lnTo>
                    <a:cubicBezTo>
                      <a:pt x="166104" y="272856"/>
                      <a:pt x="188057" y="294963"/>
                      <a:pt x="188057" y="322056"/>
                    </a:cubicBezTo>
                    <a:lnTo>
                      <a:pt x="188057" y="376617"/>
                    </a:lnTo>
                    <a:cubicBezTo>
                      <a:pt x="188057" y="385084"/>
                      <a:pt x="183629" y="392609"/>
                      <a:pt x="177033" y="397031"/>
                    </a:cubicBezTo>
                    <a:lnTo>
                      <a:pt x="177033" y="449711"/>
                    </a:lnTo>
                    <a:cubicBezTo>
                      <a:pt x="177033" y="449993"/>
                      <a:pt x="177128" y="450370"/>
                      <a:pt x="177128" y="450558"/>
                    </a:cubicBezTo>
                    <a:cubicBezTo>
                      <a:pt x="166670" y="457613"/>
                      <a:pt x="155929" y="465609"/>
                      <a:pt x="145376" y="474264"/>
                    </a:cubicBezTo>
                    <a:cubicBezTo>
                      <a:pt x="133034" y="484424"/>
                      <a:pt x="125874" y="499475"/>
                      <a:pt x="125874" y="515561"/>
                    </a:cubicBezTo>
                    <a:lnTo>
                      <a:pt x="125874" y="559493"/>
                    </a:lnTo>
                    <a:lnTo>
                      <a:pt x="0" y="559493"/>
                    </a:lnTo>
                    <a:lnTo>
                      <a:pt x="0" y="522052"/>
                    </a:lnTo>
                    <a:cubicBezTo>
                      <a:pt x="0" y="514150"/>
                      <a:pt x="3486" y="506625"/>
                      <a:pt x="9704" y="501639"/>
                    </a:cubicBezTo>
                    <a:cubicBezTo>
                      <a:pt x="43434" y="473888"/>
                      <a:pt x="79990" y="455450"/>
                      <a:pt x="87433" y="451875"/>
                    </a:cubicBezTo>
                    <a:cubicBezTo>
                      <a:pt x="88281" y="451498"/>
                      <a:pt x="88846" y="450558"/>
                      <a:pt x="88846" y="449711"/>
                    </a:cubicBezTo>
                    <a:lnTo>
                      <a:pt x="88846" y="397031"/>
                    </a:lnTo>
                    <a:cubicBezTo>
                      <a:pt x="82157" y="392609"/>
                      <a:pt x="77729" y="385084"/>
                      <a:pt x="77729" y="376617"/>
                    </a:cubicBezTo>
                    <a:lnTo>
                      <a:pt x="77729" y="322056"/>
                    </a:lnTo>
                    <a:cubicBezTo>
                      <a:pt x="77729" y="294775"/>
                      <a:pt x="99870" y="272856"/>
                      <a:pt x="127004" y="272856"/>
                    </a:cubicBezTo>
                    <a:close/>
                    <a:moveTo>
                      <a:pt x="297600" y="222543"/>
                    </a:moveTo>
                    <a:lnTo>
                      <a:pt x="304477" y="222543"/>
                    </a:lnTo>
                    <a:lnTo>
                      <a:pt x="311260" y="222543"/>
                    </a:lnTo>
                    <a:cubicBezTo>
                      <a:pt x="343291" y="222543"/>
                      <a:pt x="369198" y="248506"/>
                      <a:pt x="369198" y="280395"/>
                    </a:cubicBezTo>
                    <a:lnTo>
                      <a:pt x="369198" y="344455"/>
                    </a:lnTo>
                    <a:cubicBezTo>
                      <a:pt x="369198" y="354520"/>
                      <a:pt x="364017" y="363456"/>
                      <a:pt x="356198" y="368536"/>
                    </a:cubicBezTo>
                    <a:lnTo>
                      <a:pt x="356198" y="430432"/>
                    </a:lnTo>
                    <a:cubicBezTo>
                      <a:pt x="356198" y="431561"/>
                      <a:pt x="356857" y="432502"/>
                      <a:pt x="357893" y="433066"/>
                    </a:cubicBezTo>
                    <a:cubicBezTo>
                      <a:pt x="366655" y="437299"/>
                      <a:pt x="409520" y="459029"/>
                      <a:pt x="449275" y="491576"/>
                    </a:cubicBezTo>
                    <a:cubicBezTo>
                      <a:pt x="456435" y="497502"/>
                      <a:pt x="460580" y="506251"/>
                      <a:pt x="460580" y="515563"/>
                    </a:cubicBezTo>
                    <a:lnTo>
                      <a:pt x="460580" y="559493"/>
                    </a:lnTo>
                    <a:lnTo>
                      <a:pt x="304477" y="559493"/>
                    </a:lnTo>
                    <a:lnTo>
                      <a:pt x="148187" y="559493"/>
                    </a:lnTo>
                    <a:lnTo>
                      <a:pt x="148187" y="515563"/>
                    </a:lnTo>
                    <a:cubicBezTo>
                      <a:pt x="148187" y="506251"/>
                      <a:pt x="152332" y="497502"/>
                      <a:pt x="159492" y="491576"/>
                    </a:cubicBezTo>
                    <a:cubicBezTo>
                      <a:pt x="199342" y="459029"/>
                      <a:pt x="242206" y="437299"/>
                      <a:pt x="250967" y="433066"/>
                    </a:cubicBezTo>
                    <a:cubicBezTo>
                      <a:pt x="252004" y="432502"/>
                      <a:pt x="252569" y="431561"/>
                      <a:pt x="252569" y="430432"/>
                    </a:cubicBezTo>
                    <a:lnTo>
                      <a:pt x="252569" y="368536"/>
                    </a:lnTo>
                    <a:cubicBezTo>
                      <a:pt x="244844" y="363456"/>
                      <a:pt x="239663" y="354520"/>
                      <a:pt x="239663" y="344455"/>
                    </a:cubicBezTo>
                    <a:lnTo>
                      <a:pt x="239663" y="280395"/>
                    </a:lnTo>
                    <a:cubicBezTo>
                      <a:pt x="239663" y="248412"/>
                      <a:pt x="265664" y="222543"/>
                      <a:pt x="297600" y="222543"/>
                    </a:cubicBezTo>
                    <a:close/>
                    <a:moveTo>
                      <a:pt x="492495" y="40775"/>
                    </a:moveTo>
                    <a:cubicBezTo>
                      <a:pt x="488350" y="40775"/>
                      <a:pt x="487596" y="41528"/>
                      <a:pt x="487502" y="45854"/>
                    </a:cubicBezTo>
                    <a:lnTo>
                      <a:pt x="487502" y="51498"/>
                    </a:lnTo>
                    <a:cubicBezTo>
                      <a:pt x="487502" y="57142"/>
                      <a:pt x="487502" y="56953"/>
                      <a:pt x="482038" y="59023"/>
                    </a:cubicBezTo>
                    <a:cubicBezTo>
                      <a:pt x="469036" y="63726"/>
                      <a:pt x="460934" y="72661"/>
                      <a:pt x="460086" y="86864"/>
                    </a:cubicBezTo>
                    <a:cubicBezTo>
                      <a:pt x="459332" y="99374"/>
                      <a:pt x="465833" y="107934"/>
                      <a:pt x="476196" y="114048"/>
                    </a:cubicBezTo>
                    <a:cubicBezTo>
                      <a:pt x="482414" y="117810"/>
                      <a:pt x="489480" y="120068"/>
                      <a:pt x="496264" y="123078"/>
                    </a:cubicBezTo>
                    <a:cubicBezTo>
                      <a:pt x="498902" y="124206"/>
                      <a:pt x="501445" y="125617"/>
                      <a:pt x="503706" y="127310"/>
                    </a:cubicBezTo>
                    <a:cubicBezTo>
                      <a:pt x="510207" y="132578"/>
                      <a:pt x="508982" y="141513"/>
                      <a:pt x="501257" y="144900"/>
                    </a:cubicBezTo>
                    <a:cubicBezTo>
                      <a:pt x="497112" y="146781"/>
                      <a:pt x="492778" y="147157"/>
                      <a:pt x="488350" y="146687"/>
                    </a:cubicBezTo>
                    <a:cubicBezTo>
                      <a:pt x="481472" y="145746"/>
                      <a:pt x="474783" y="144053"/>
                      <a:pt x="468659" y="140761"/>
                    </a:cubicBezTo>
                    <a:cubicBezTo>
                      <a:pt x="464985" y="138880"/>
                      <a:pt x="463949" y="139350"/>
                      <a:pt x="462724" y="143301"/>
                    </a:cubicBezTo>
                    <a:cubicBezTo>
                      <a:pt x="461593" y="146687"/>
                      <a:pt x="460557" y="150167"/>
                      <a:pt x="459709" y="153553"/>
                    </a:cubicBezTo>
                    <a:cubicBezTo>
                      <a:pt x="458484" y="158162"/>
                      <a:pt x="458861" y="159291"/>
                      <a:pt x="463572" y="161548"/>
                    </a:cubicBezTo>
                    <a:cubicBezTo>
                      <a:pt x="469130" y="164370"/>
                      <a:pt x="475160" y="165687"/>
                      <a:pt x="481284" y="166722"/>
                    </a:cubicBezTo>
                    <a:cubicBezTo>
                      <a:pt x="486089" y="167474"/>
                      <a:pt x="486371" y="167568"/>
                      <a:pt x="486371" y="172647"/>
                    </a:cubicBezTo>
                    <a:lnTo>
                      <a:pt x="486371" y="179420"/>
                    </a:lnTo>
                    <a:cubicBezTo>
                      <a:pt x="486371" y="182147"/>
                      <a:pt x="487690" y="183934"/>
                      <a:pt x="490611" y="183934"/>
                    </a:cubicBezTo>
                    <a:cubicBezTo>
                      <a:pt x="493908" y="184029"/>
                      <a:pt x="497300" y="184029"/>
                      <a:pt x="500503" y="183934"/>
                    </a:cubicBezTo>
                    <a:cubicBezTo>
                      <a:pt x="503330" y="183934"/>
                      <a:pt x="504649" y="182430"/>
                      <a:pt x="504649" y="179608"/>
                    </a:cubicBezTo>
                    <a:cubicBezTo>
                      <a:pt x="504649" y="176504"/>
                      <a:pt x="504837" y="173494"/>
                      <a:pt x="504649" y="170390"/>
                    </a:cubicBezTo>
                    <a:cubicBezTo>
                      <a:pt x="504554" y="167192"/>
                      <a:pt x="505968" y="165687"/>
                      <a:pt x="508982" y="164840"/>
                    </a:cubicBezTo>
                    <a:cubicBezTo>
                      <a:pt x="515860" y="162959"/>
                      <a:pt x="521889" y="159197"/>
                      <a:pt x="526412" y="153647"/>
                    </a:cubicBezTo>
                    <a:cubicBezTo>
                      <a:pt x="538942" y="138221"/>
                      <a:pt x="534231" y="115835"/>
                      <a:pt x="516237" y="105865"/>
                    </a:cubicBezTo>
                    <a:cubicBezTo>
                      <a:pt x="510584" y="102761"/>
                      <a:pt x="504554" y="100503"/>
                      <a:pt x="498619" y="97964"/>
                    </a:cubicBezTo>
                    <a:cubicBezTo>
                      <a:pt x="495227" y="96647"/>
                      <a:pt x="492024" y="94860"/>
                      <a:pt x="489104" y="92602"/>
                    </a:cubicBezTo>
                    <a:cubicBezTo>
                      <a:pt x="483451" y="88087"/>
                      <a:pt x="484581" y="80657"/>
                      <a:pt x="491270" y="77835"/>
                    </a:cubicBezTo>
                    <a:cubicBezTo>
                      <a:pt x="493155" y="76894"/>
                      <a:pt x="495133" y="76706"/>
                      <a:pt x="497112" y="76518"/>
                    </a:cubicBezTo>
                    <a:cubicBezTo>
                      <a:pt x="504931" y="76142"/>
                      <a:pt x="512186" y="77553"/>
                      <a:pt x="519252" y="80939"/>
                    </a:cubicBezTo>
                    <a:cubicBezTo>
                      <a:pt x="522643" y="82538"/>
                      <a:pt x="523868" y="82067"/>
                      <a:pt x="524998" y="78399"/>
                    </a:cubicBezTo>
                    <a:cubicBezTo>
                      <a:pt x="526317" y="74543"/>
                      <a:pt x="527260" y="70686"/>
                      <a:pt x="528390" y="66736"/>
                    </a:cubicBezTo>
                    <a:cubicBezTo>
                      <a:pt x="529144" y="64102"/>
                      <a:pt x="528296" y="62503"/>
                      <a:pt x="525752" y="61374"/>
                    </a:cubicBezTo>
                    <a:cubicBezTo>
                      <a:pt x="521230" y="59399"/>
                      <a:pt x="516708" y="57988"/>
                      <a:pt x="511809" y="57236"/>
                    </a:cubicBezTo>
                    <a:cubicBezTo>
                      <a:pt x="505402" y="56201"/>
                      <a:pt x="505402" y="56201"/>
                      <a:pt x="505402" y="49805"/>
                    </a:cubicBezTo>
                    <a:cubicBezTo>
                      <a:pt x="505402" y="40775"/>
                      <a:pt x="505402" y="40775"/>
                      <a:pt x="496358" y="40775"/>
                    </a:cubicBezTo>
                    <a:close/>
                    <a:moveTo>
                      <a:pt x="496111" y="0"/>
                    </a:moveTo>
                    <a:cubicBezTo>
                      <a:pt x="524951" y="0"/>
                      <a:pt x="553781" y="10958"/>
                      <a:pt x="575779" y="32874"/>
                    </a:cubicBezTo>
                    <a:cubicBezTo>
                      <a:pt x="619776" y="76894"/>
                      <a:pt x="619776" y="148192"/>
                      <a:pt x="575779" y="192024"/>
                    </a:cubicBezTo>
                    <a:cubicBezTo>
                      <a:pt x="538754" y="229083"/>
                      <a:pt x="482226" y="234821"/>
                      <a:pt x="438982" y="209519"/>
                    </a:cubicBezTo>
                    <a:lnTo>
                      <a:pt x="438700" y="209237"/>
                    </a:lnTo>
                    <a:cubicBezTo>
                      <a:pt x="421742" y="222029"/>
                      <a:pt x="403559" y="224286"/>
                      <a:pt x="390840" y="222311"/>
                    </a:cubicBezTo>
                    <a:cubicBezTo>
                      <a:pt x="386600" y="221653"/>
                      <a:pt x="385752" y="215915"/>
                      <a:pt x="389615" y="214034"/>
                    </a:cubicBezTo>
                    <a:cubicBezTo>
                      <a:pt x="401297" y="208202"/>
                      <a:pt x="408552" y="196915"/>
                      <a:pt x="412886" y="187791"/>
                    </a:cubicBezTo>
                    <a:lnTo>
                      <a:pt x="411567" y="187038"/>
                    </a:lnTo>
                    <a:cubicBezTo>
                      <a:pt x="372374" y="142736"/>
                      <a:pt x="374070" y="75201"/>
                      <a:pt x="416371" y="32874"/>
                    </a:cubicBezTo>
                    <a:cubicBezTo>
                      <a:pt x="438417" y="10958"/>
                      <a:pt x="467270" y="0"/>
                      <a:pt x="49611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îṧḷïḓé"/>
            <p:cNvSpPr/>
            <p:nvPr/>
          </p:nvSpPr>
          <p:spPr bwMode="auto">
            <a:xfrm>
              <a:off x="4432291" y="3762254"/>
              <a:ext cx="475344" cy="538464"/>
            </a:xfrm>
            <a:custGeom>
              <a:avLst/>
              <a:gdLst>
                <a:gd name="T0" fmla="*/ 372171 w 604011"/>
                <a:gd name="T1" fmla="*/ 372171 w 604011"/>
                <a:gd name="T2" fmla="*/ 372171 w 604011"/>
                <a:gd name="T3" fmla="*/ 372171 w 604011"/>
                <a:gd name="T4" fmla="*/ 372171 w 604011"/>
                <a:gd name="T5" fmla="*/ 372171 w 604011"/>
                <a:gd name="T6" fmla="*/ 372171 w 604011"/>
                <a:gd name="T7" fmla="*/ 372171 w 604011"/>
                <a:gd name="T8" fmla="*/ 372171 w 604011"/>
                <a:gd name="T9" fmla="*/ 372171 w 604011"/>
                <a:gd name="T10" fmla="*/ 372171 w 604011"/>
                <a:gd name="T11" fmla="*/ 372171 w 604011"/>
                <a:gd name="T12" fmla="*/ 372171 w 604011"/>
                <a:gd name="T13" fmla="*/ 372171 w 604011"/>
                <a:gd name="T14" fmla="*/ 372171 w 604011"/>
                <a:gd name="T15" fmla="*/ 372171 w 604011"/>
                <a:gd name="T16" fmla="*/ 372171 w 604011"/>
                <a:gd name="T17" fmla="*/ 372171 w 604011"/>
                <a:gd name="T18" fmla="*/ 372171 w 604011"/>
                <a:gd name="T19" fmla="*/ 372171 w 604011"/>
                <a:gd name="T20" fmla="*/ 372171 w 604011"/>
                <a:gd name="T21" fmla="*/ 372171 w 604011"/>
                <a:gd name="T22" fmla="*/ 372171 w 604011"/>
                <a:gd name="T23" fmla="*/ 372171 w 604011"/>
                <a:gd name="T24" fmla="*/ 372171 w 604011"/>
                <a:gd name="T25" fmla="*/ 372171 w 604011"/>
                <a:gd name="T26" fmla="*/ 372171 w 604011"/>
                <a:gd name="T27" fmla="*/ 372171 w 604011"/>
                <a:gd name="T28" fmla="*/ 372171 w 604011"/>
                <a:gd name="T29" fmla="*/ 372171 w 604011"/>
                <a:gd name="T30" fmla="*/ 372171 w 604011"/>
                <a:gd name="T31" fmla="*/ 372171 w 604011"/>
                <a:gd name="T32" fmla="*/ 372171 w 604011"/>
                <a:gd name="T33" fmla="*/ 372171 w 604011"/>
                <a:gd name="T34" fmla="*/ 372171 w 604011"/>
                <a:gd name="T35" fmla="*/ 372171 w 604011"/>
                <a:gd name="T36" fmla="*/ 372171 w 604011"/>
                <a:gd name="T37" fmla="*/ 372171 w 604011"/>
                <a:gd name="T38" fmla="*/ 372171 w 604011"/>
                <a:gd name="T39" fmla="*/ 372171 w 604011"/>
                <a:gd name="T40" fmla="*/ 372171 w 604011"/>
                <a:gd name="T41" fmla="*/ 372171 w 604011"/>
                <a:gd name="T42" fmla="*/ 372171 w 604011"/>
                <a:gd name="T43" fmla="*/ 372171 w 604011"/>
                <a:gd name="T44" fmla="*/ 372171 w 604011"/>
                <a:gd name="T45" fmla="*/ 372171 w 604011"/>
                <a:gd name="T46" fmla="*/ 372171 w 604011"/>
                <a:gd name="T47" fmla="*/ 372171 w 604011"/>
                <a:gd name="T48" fmla="*/ 372171 w 604011"/>
                <a:gd name="T49" fmla="*/ 372171 w 604011"/>
                <a:gd name="T50" fmla="*/ 372171 w 604011"/>
                <a:gd name="T51" fmla="*/ 372171 w 604011"/>
                <a:gd name="T52" fmla="*/ 372171 w 604011"/>
                <a:gd name="T53" fmla="*/ 372171 w 604011"/>
                <a:gd name="T54" fmla="*/ 372171 w 604011"/>
                <a:gd name="T55" fmla="*/ 372171 w 604011"/>
                <a:gd name="T56" fmla="*/ 372171 w 604011"/>
                <a:gd name="T57" fmla="*/ 372171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344" h="6062">
                  <a:moveTo>
                    <a:pt x="2976" y="1855"/>
                  </a:moveTo>
                  <a:cubicBezTo>
                    <a:pt x="2574" y="614"/>
                    <a:pt x="3142" y="0"/>
                    <a:pt x="3142" y="0"/>
                  </a:cubicBezTo>
                  <a:cubicBezTo>
                    <a:pt x="3142" y="0"/>
                    <a:pt x="1278" y="896"/>
                    <a:pt x="726" y="3310"/>
                  </a:cubicBezTo>
                  <a:cubicBezTo>
                    <a:pt x="493" y="2976"/>
                    <a:pt x="291" y="2793"/>
                    <a:pt x="314" y="2853"/>
                  </a:cubicBezTo>
                  <a:cubicBezTo>
                    <a:pt x="563" y="3499"/>
                    <a:pt x="0" y="3788"/>
                    <a:pt x="7" y="4468"/>
                  </a:cubicBezTo>
                  <a:cubicBezTo>
                    <a:pt x="15" y="5149"/>
                    <a:pt x="1189" y="5928"/>
                    <a:pt x="1189" y="5928"/>
                  </a:cubicBezTo>
                  <a:cubicBezTo>
                    <a:pt x="1189" y="5927"/>
                    <a:pt x="1190" y="5927"/>
                    <a:pt x="1190" y="5927"/>
                  </a:cubicBezTo>
                  <a:cubicBezTo>
                    <a:pt x="1236" y="5961"/>
                    <a:pt x="1285" y="5993"/>
                    <a:pt x="1336" y="6024"/>
                  </a:cubicBezTo>
                  <a:cubicBezTo>
                    <a:pt x="1292" y="5972"/>
                    <a:pt x="1251" y="5918"/>
                    <a:pt x="1213" y="5864"/>
                  </a:cubicBezTo>
                  <a:cubicBezTo>
                    <a:pt x="1086" y="5682"/>
                    <a:pt x="996" y="5491"/>
                    <a:pt x="994" y="5306"/>
                  </a:cubicBezTo>
                  <a:cubicBezTo>
                    <a:pt x="990" y="4941"/>
                    <a:pt x="1150" y="4689"/>
                    <a:pt x="1261" y="4434"/>
                  </a:cubicBezTo>
                  <a:cubicBezTo>
                    <a:pt x="1357" y="4213"/>
                    <a:pt x="1417" y="3990"/>
                    <a:pt x="1301" y="3690"/>
                  </a:cubicBezTo>
                  <a:cubicBezTo>
                    <a:pt x="1283" y="3643"/>
                    <a:pt x="1405" y="3747"/>
                    <a:pt x="1572" y="3957"/>
                  </a:cubicBezTo>
                  <a:cubicBezTo>
                    <a:pt x="1896" y="3077"/>
                    <a:pt x="2216" y="2314"/>
                    <a:pt x="2216" y="2314"/>
                  </a:cubicBezTo>
                  <a:cubicBezTo>
                    <a:pt x="2216" y="2314"/>
                    <a:pt x="2225" y="3512"/>
                    <a:pt x="2631" y="4281"/>
                  </a:cubicBezTo>
                  <a:cubicBezTo>
                    <a:pt x="3012" y="5002"/>
                    <a:pt x="2989" y="5372"/>
                    <a:pt x="2989" y="5372"/>
                  </a:cubicBezTo>
                  <a:cubicBezTo>
                    <a:pt x="3683" y="4709"/>
                    <a:pt x="3915" y="3655"/>
                    <a:pt x="3915" y="3655"/>
                  </a:cubicBezTo>
                  <a:cubicBezTo>
                    <a:pt x="4167" y="3877"/>
                    <a:pt x="4312" y="4160"/>
                    <a:pt x="4394" y="4444"/>
                  </a:cubicBezTo>
                  <a:cubicBezTo>
                    <a:pt x="4566" y="5041"/>
                    <a:pt x="4211" y="5642"/>
                    <a:pt x="4203" y="5700"/>
                  </a:cubicBezTo>
                  <a:cubicBezTo>
                    <a:pt x="4199" y="5724"/>
                    <a:pt x="4193" y="5747"/>
                    <a:pt x="4188" y="5770"/>
                  </a:cubicBezTo>
                  <a:cubicBezTo>
                    <a:pt x="4164" y="5879"/>
                    <a:pt x="4120" y="5976"/>
                    <a:pt x="4060" y="6062"/>
                  </a:cubicBezTo>
                  <a:cubicBezTo>
                    <a:pt x="4125" y="6021"/>
                    <a:pt x="4187" y="5975"/>
                    <a:pt x="4246" y="5927"/>
                  </a:cubicBezTo>
                  <a:cubicBezTo>
                    <a:pt x="4246" y="5927"/>
                    <a:pt x="4247" y="5927"/>
                    <a:pt x="4247" y="5928"/>
                  </a:cubicBezTo>
                  <a:cubicBezTo>
                    <a:pt x="4247" y="5928"/>
                    <a:pt x="5329" y="5149"/>
                    <a:pt x="5337" y="4468"/>
                  </a:cubicBezTo>
                  <a:cubicBezTo>
                    <a:pt x="5344" y="3788"/>
                    <a:pt x="4781" y="3498"/>
                    <a:pt x="5030" y="2853"/>
                  </a:cubicBezTo>
                  <a:cubicBezTo>
                    <a:pt x="5052" y="2797"/>
                    <a:pt x="4887" y="2952"/>
                    <a:pt x="4689" y="3246"/>
                  </a:cubicBezTo>
                  <a:cubicBezTo>
                    <a:pt x="4492" y="2640"/>
                    <a:pt x="4366" y="2150"/>
                    <a:pt x="3709" y="1570"/>
                  </a:cubicBezTo>
                  <a:cubicBezTo>
                    <a:pt x="3709" y="1570"/>
                    <a:pt x="3831" y="2888"/>
                    <a:pt x="3132" y="3843"/>
                  </a:cubicBezTo>
                  <a:cubicBezTo>
                    <a:pt x="3132" y="3843"/>
                    <a:pt x="3378" y="3097"/>
                    <a:pt x="2976" y="185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18381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214827"/>
            <a:ext cx="10860088" cy="4608935"/>
            <a:chOff x="660400" y="1214827"/>
            <a:chExt cx="10860088" cy="4608935"/>
          </a:xfrm>
        </p:grpSpPr>
        <p:grpSp>
          <p:nvGrpSpPr>
            <p:cNvPr id="6" name="ïšḷide"/>
            <p:cNvGrpSpPr/>
            <p:nvPr/>
          </p:nvGrpSpPr>
          <p:grpSpPr>
            <a:xfrm>
              <a:off x="6953617" y="1214827"/>
              <a:ext cx="4566869" cy="2013213"/>
              <a:chOff x="669925" y="3265827"/>
              <a:chExt cx="7358462" cy="3243830"/>
            </a:xfrm>
          </p:grpSpPr>
          <p:grpSp>
            <p:nvGrpSpPr>
              <p:cNvPr id="38" name="iṥḷîdè"/>
              <p:cNvGrpSpPr/>
              <p:nvPr/>
            </p:nvGrpSpPr>
            <p:grpSpPr>
              <a:xfrm>
                <a:off x="669925" y="3809763"/>
                <a:ext cx="7358462" cy="2699894"/>
                <a:chOff x="675908" y="693106"/>
                <a:chExt cx="9053516" cy="3321826"/>
              </a:xfrm>
            </p:grpSpPr>
            <p:sp>
              <p:nvSpPr>
                <p:cNvPr id="179" name="iśľîďè"/>
                <p:cNvSpPr txBox="1"/>
                <p:nvPr/>
              </p:nvSpPr>
              <p:spPr>
                <a:xfrm>
                  <a:off x="675908" y="693106"/>
                  <a:ext cx="2769328" cy="3321826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>
                  <a:prstTxWarp prst="textPlain">
                    <a:avLst/>
                  </a:prstTxWarp>
                  <a:normAutofit/>
                </a:bodyPr>
                <a:lstStyle/>
                <a:p>
                  <a:pPr defTabSz="914400"/>
                  <a:r>
                    <a:rPr lang="en-US" altLang="zh-CN" sz="9600" dirty="0">
                      <a:solidFill>
                        <a:schemeClr val="tx1">
                          <a:lumMod val="50000"/>
                          <a:lumOff val="50000"/>
                          <a:alpha val="16000"/>
                        </a:schemeClr>
                      </a:solidFill>
                      <a:latin typeface="Impact" panose="020B0806030902050204" pitchFamily="34" charset="0"/>
                    </a:rPr>
                    <a:t>2</a:t>
                  </a:r>
                  <a:endParaRPr lang="zh-CN" altLang="en-US" sz="9600" dirty="0">
                    <a:solidFill>
                      <a:schemeClr val="tx1">
                        <a:lumMod val="50000"/>
                        <a:lumOff val="50000"/>
                        <a:alpha val="16000"/>
                      </a:schemeClr>
                    </a:solidFill>
                    <a:latin typeface="Impact" panose="020B0806030902050204" pitchFamily="34" charset="0"/>
                  </a:endParaRPr>
                </a:p>
              </p:txBody>
            </p:sp>
            <p:sp>
              <p:nvSpPr>
                <p:cNvPr id="180" name="îsḻîďé"/>
                <p:cNvSpPr txBox="1"/>
                <p:nvPr/>
              </p:nvSpPr>
              <p:spPr>
                <a:xfrm>
                  <a:off x="2770637" y="693106"/>
                  <a:ext cx="2769328" cy="3321826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>
                  <a:prstTxWarp prst="textPlain">
                    <a:avLst/>
                  </a:prstTxWarp>
                  <a:normAutofit/>
                </a:bodyPr>
                <a:lstStyle/>
                <a:p>
                  <a:pPr defTabSz="914400"/>
                  <a:r>
                    <a:rPr lang="en-US" altLang="zh-CN" sz="9600" dirty="0">
                      <a:solidFill>
                        <a:schemeClr val="tx1">
                          <a:lumMod val="50000"/>
                          <a:lumOff val="50000"/>
                          <a:alpha val="16000"/>
                        </a:schemeClr>
                      </a:solidFill>
                      <a:latin typeface="Impact" panose="020B0806030902050204" pitchFamily="34" charset="0"/>
                    </a:rPr>
                    <a:t>0</a:t>
                  </a:r>
                  <a:endParaRPr lang="zh-CN" altLang="en-US" sz="9600" dirty="0">
                    <a:solidFill>
                      <a:schemeClr val="tx1">
                        <a:lumMod val="50000"/>
                        <a:lumOff val="50000"/>
                        <a:alpha val="16000"/>
                      </a:schemeClr>
                    </a:solidFill>
                    <a:latin typeface="Impact" panose="020B0806030902050204" pitchFamily="34" charset="0"/>
                  </a:endParaRPr>
                </a:p>
              </p:txBody>
            </p:sp>
            <p:sp>
              <p:nvSpPr>
                <p:cNvPr id="181" name="íṩļídé"/>
                <p:cNvSpPr txBox="1"/>
                <p:nvPr/>
              </p:nvSpPr>
              <p:spPr>
                <a:xfrm>
                  <a:off x="4511824" y="693106"/>
                  <a:ext cx="2769328" cy="3321826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>
                  <a:prstTxWarp prst="textPlain">
                    <a:avLst/>
                  </a:prstTxWarp>
                  <a:normAutofit/>
                </a:bodyPr>
                <a:lstStyle/>
                <a:p>
                  <a:pPr defTabSz="914400"/>
                  <a:r>
                    <a:rPr lang="en-US" altLang="zh-CN" sz="9600" dirty="0">
                      <a:solidFill>
                        <a:schemeClr val="tx1">
                          <a:lumMod val="50000"/>
                          <a:lumOff val="50000"/>
                          <a:alpha val="16000"/>
                        </a:schemeClr>
                      </a:solidFill>
                      <a:latin typeface="Impact" panose="020B0806030902050204" pitchFamily="34" charset="0"/>
                    </a:rPr>
                    <a:t>1</a:t>
                  </a:r>
                  <a:endParaRPr lang="zh-CN" altLang="en-US" sz="9600" dirty="0">
                    <a:solidFill>
                      <a:schemeClr val="tx1">
                        <a:lumMod val="50000"/>
                        <a:lumOff val="50000"/>
                        <a:alpha val="16000"/>
                      </a:schemeClr>
                    </a:solidFill>
                    <a:latin typeface="Impact" panose="020B0806030902050204" pitchFamily="34" charset="0"/>
                  </a:endParaRPr>
                </a:p>
              </p:txBody>
            </p:sp>
            <p:sp>
              <p:nvSpPr>
                <p:cNvPr id="182" name="í$lïdé"/>
                <p:cNvSpPr txBox="1"/>
                <p:nvPr/>
              </p:nvSpPr>
              <p:spPr>
                <a:xfrm>
                  <a:off x="6960096" y="693106"/>
                  <a:ext cx="2769328" cy="3321826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>
                  <a:prstTxWarp prst="textPlain">
                    <a:avLst/>
                  </a:prstTxWarp>
                  <a:normAutofit/>
                </a:bodyPr>
                <a:lstStyle/>
                <a:p>
                  <a:pPr defTabSz="914400"/>
                  <a:r>
                    <a:rPr lang="en-US" altLang="zh-CN" sz="9600" dirty="0">
                      <a:solidFill>
                        <a:schemeClr val="tx1">
                          <a:lumMod val="50000"/>
                          <a:lumOff val="50000"/>
                          <a:alpha val="16000"/>
                        </a:schemeClr>
                      </a:solidFill>
                      <a:latin typeface="Impact" panose="020B0806030902050204" pitchFamily="34" charset="0"/>
                    </a:rPr>
                    <a:t>8</a:t>
                  </a:r>
                  <a:endParaRPr lang="zh-CN" altLang="en-US" sz="9600" dirty="0">
                    <a:solidFill>
                      <a:schemeClr val="tx1">
                        <a:lumMod val="50000"/>
                        <a:lumOff val="50000"/>
                        <a:alpha val="16000"/>
                      </a:schemeClr>
                    </a:solidFill>
                    <a:latin typeface="Impact" panose="020B0806030902050204" pitchFamily="34" charset="0"/>
                  </a:endParaRPr>
                </a:p>
              </p:txBody>
            </p:sp>
          </p:grpSp>
          <p:grpSp>
            <p:nvGrpSpPr>
              <p:cNvPr id="39" name="í$lïḓe"/>
              <p:cNvGrpSpPr/>
              <p:nvPr/>
            </p:nvGrpSpPr>
            <p:grpSpPr>
              <a:xfrm>
                <a:off x="907457" y="3265827"/>
                <a:ext cx="6883403" cy="3243820"/>
                <a:chOff x="5275263" y="2190750"/>
                <a:chExt cx="6599238" cy="3109913"/>
              </a:xfrm>
            </p:grpSpPr>
            <p:sp>
              <p:nvSpPr>
                <p:cNvPr id="40" name="ï$ḻïdè"/>
                <p:cNvSpPr/>
                <p:nvPr/>
              </p:nvSpPr>
              <p:spPr bwMode="auto">
                <a:xfrm>
                  <a:off x="8628063" y="4195763"/>
                  <a:ext cx="890588" cy="977900"/>
                </a:xfrm>
                <a:custGeom>
                  <a:avLst/>
                  <a:gdLst>
                    <a:gd name="T0" fmla="*/ 244 w 479"/>
                    <a:gd name="T1" fmla="*/ 12 h 525"/>
                    <a:gd name="T2" fmla="*/ 33 w 479"/>
                    <a:gd name="T3" fmla="*/ 121 h 525"/>
                    <a:gd name="T4" fmla="*/ 12 w 479"/>
                    <a:gd name="T5" fmla="*/ 186 h 525"/>
                    <a:gd name="T6" fmla="*/ 15 w 479"/>
                    <a:gd name="T7" fmla="*/ 191 h 525"/>
                    <a:gd name="T8" fmla="*/ 32 w 479"/>
                    <a:gd name="T9" fmla="*/ 225 h 525"/>
                    <a:gd name="T10" fmla="*/ 150 w 479"/>
                    <a:gd name="T11" fmla="*/ 453 h 525"/>
                    <a:gd name="T12" fmla="*/ 167 w 479"/>
                    <a:gd name="T13" fmla="*/ 487 h 525"/>
                    <a:gd name="T14" fmla="*/ 170 w 479"/>
                    <a:gd name="T15" fmla="*/ 492 h 525"/>
                    <a:gd name="T16" fmla="*/ 235 w 479"/>
                    <a:gd name="T17" fmla="*/ 513 h 525"/>
                    <a:gd name="T18" fmla="*/ 446 w 479"/>
                    <a:gd name="T19" fmla="*/ 404 h 525"/>
                    <a:gd name="T20" fmla="*/ 467 w 479"/>
                    <a:gd name="T21" fmla="*/ 339 h 525"/>
                    <a:gd name="T22" fmla="*/ 464 w 479"/>
                    <a:gd name="T23" fmla="*/ 334 h 525"/>
                    <a:gd name="T24" fmla="*/ 447 w 479"/>
                    <a:gd name="T25" fmla="*/ 300 h 525"/>
                    <a:gd name="T26" fmla="*/ 329 w 479"/>
                    <a:gd name="T27" fmla="*/ 72 h 525"/>
                    <a:gd name="T28" fmla="*/ 312 w 479"/>
                    <a:gd name="T29" fmla="*/ 38 h 525"/>
                    <a:gd name="T30" fmla="*/ 309 w 479"/>
                    <a:gd name="T31" fmla="*/ 33 h 525"/>
                    <a:gd name="T32" fmla="*/ 244 w 479"/>
                    <a:gd name="T33" fmla="*/ 12 h 5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79" h="525">
                      <a:moveTo>
                        <a:pt x="244" y="12"/>
                      </a:moveTo>
                      <a:cubicBezTo>
                        <a:pt x="33" y="121"/>
                        <a:pt x="33" y="121"/>
                        <a:pt x="33" y="121"/>
                      </a:cubicBezTo>
                      <a:cubicBezTo>
                        <a:pt x="9" y="133"/>
                        <a:pt x="0" y="162"/>
                        <a:pt x="12" y="186"/>
                      </a:cubicBezTo>
                      <a:cubicBezTo>
                        <a:pt x="15" y="191"/>
                        <a:pt x="15" y="191"/>
                        <a:pt x="15" y="191"/>
                      </a:cubicBezTo>
                      <a:cubicBezTo>
                        <a:pt x="32" y="225"/>
                        <a:pt x="32" y="225"/>
                        <a:pt x="32" y="225"/>
                      </a:cubicBezTo>
                      <a:cubicBezTo>
                        <a:pt x="150" y="453"/>
                        <a:pt x="150" y="453"/>
                        <a:pt x="150" y="453"/>
                      </a:cubicBezTo>
                      <a:cubicBezTo>
                        <a:pt x="167" y="487"/>
                        <a:pt x="167" y="487"/>
                        <a:pt x="167" y="487"/>
                      </a:cubicBezTo>
                      <a:cubicBezTo>
                        <a:pt x="170" y="492"/>
                        <a:pt x="170" y="492"/>
                        <a:pt x="170" y="492"/>
                      </a:cubicBezTo>
                      <a:cubicBezTo>
                        <a:pt x="182" y="516"/>
                        <a:pt x="211" y="525"/>
                        <a:pt x="235" y="513"/>
                      </a:cubicBezTo>
                      <a:cubicBezTo>
                        <a:pt x="446" y="404"/>
                        <a:pt x="446" y="404"/>
                        <a:pt x="446" y="404"/>
                      </a:cubicBezTo>
                      <a:cubicBezTo>
                        <a:pt x="470" y="392"/>
                        <a:pt x="479" y="363"/>
                        <a:pt x="467" y="339"/>
                      </a:cubicBezTo>
                      <a:cubicBezTo>
                        <a:pt x="464" y="334"/>
                        <a:pt x="464" y="334"/>
                        <a:pt x="464" y="334"/>
                      </a:cubicBezTo>
                      <a:cubicBezTo>
                        <a:pt x="447" y="300"/>
                        <a:pt x="447" y="300"/>
                        <a:pt x="447" y="300"/>
                      </a:cubicBezTo>
                      <a:cubicBezTo>
                        <a:pt x="329" y="72"/>
                        <a:pt x="329" y="72"/>
                        <a:pt x="329" y="72"/>
                      </a:cubicBezTo>
                      <a:cubicBezTo>
                        <a:pt x="312" y="38"/>
                        <a:pt x="312" y="38"/>
                        <a:pt x="312" y="38"/>
                      </a:cubicBezTo>
                      <a:cubicBezTo>
                        <a:pt x="309" y="33"/>
                        <a:pt x="309" y="33"/>
                        <a:pt x="309" y="33"/>
                      </a:cubicBezTo>
                      <a:cubicBezTo>
                        <a:pt x="297" y="10"/>
                        <a:pt x="268" y="0"/>
                        <a:pt x="244" y="12"/>
                      </a:cubicBezTo>
                      <a:close/>
                    </a:path>
                  </a:pathLst>
                </a:custGeom>
                <a:solidFill>
                  <a:srgbClr val="FA96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" name="îṥļiḓê"/>
                <p:cNvSpPr/>
                <p:nvPr/>
              </p:nvSpPr>
              <p:spPr bwMode="auto">
                <a:xfrm>
                  <a:off x="8596313" y="4133850"/>
                  <a:ext cx="922338" cy="1039813"/>
                </a:xfrm>
                <a:custGeom>
                  <a:avLst/>
                  <a:gdLst>
                    <a:gd name="T0" fmla="*/ 244 w 496"/>
                    <a:gd name="T1" fmla="*/ 12 h 558"/>
                    <a:gd name="T2" fmla="*/ 33 w 496"/>
                    <a:gd name="T3" fmla="*/ 121 h 558"/>
                    <a:gd name="T4" fmla="*/ 12 w 496"/>
                    <a:gd name="T5" fmla="*/ 186 h 558"/>
                    <a:gd name="T6" fmla="*/ 187 w 496"/>
                    <a:gd name="T7" fmla="*/ 525 h 558"/>
                    <a:gd name="T8" fmla="*/ 252 w 496"/>
                    <a:gd name="T9" fmla="*/ 546 h 558"/>
                    <a:gd name="T10" fmla="*/ 463 w 496"/>
                    <a:gd name="T11" fmla="*/ 437 h 558"/>
                    <a:gd name="T12" fmla="*/ 484 w 496"/>
                    <a:gd name="T13" fmla="*/ 372 h 558"/>
                    <a:gd name="T14" fmla="*/ 309 w 496"/>
                    <a:gd name="T15" fmla="*/ 33 h 558"/>
                    <a:gd name="T16" fmla="*/ 244 w 496"/>
                    <a:gd name="T17" fmla="*/ 12 h 5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96" h="558">
                      <a:moveTo>
                        <a:pt x="244" y="12"/>
                      </a:moveTo>
                      <a:cubicBezTo>
                        <a:pt x="33" y="121"/>
                        <a:pt x="33" y="121"/>
                        <a:pt x="33" y="121"/>
                      </a:cubicBezTo>
                      <a:cubicBezTo>
                        <a:pt x="9" y="133"/>
                        <a:pt x="0" y="162"/>
                        <a:pt x="12" y="186"/>
                      </a:cubicBezTo>
                      <a:cubicBezTo>
                        <a:pt x="187" y="525"/>
                        <a:pt x="187" y="525"/>
                        <a:pt x="187" y="525"/>
                      </a:cubicBezTo>
                      <a:cubicBezTo>
                        <a:pt x="199" y="549"/>
                        <a:pt x="228" y="558"/>
                        <a:pt x="252" y="546"/>
                      </a:cubicBezTo>
                      <a:cubicBezTo>
                        <a:pt x="463" y="437"/>
                        <a:pt x="463" y="437"/>
                        <a:pt x="463" y="437"/>
                      </a:cubicBezTo>
                      <a:cubicBezTo>
                        <a:pt x="487" y="425"/>
                        <a:pt x="496" y="396"/>
                        <a:pt x="484" y="372"/>
                      </a:cubicBezTo>
                      <a:cubicBezTo>
                        <a:pt x="309" y="33"/>
                        <a:pt x="309" y="33"/>
                        <a:pt x="309" y="33"/>
                      </a:cubicBezTo>
                      <a:cubicBezTo>
                        <a:pt x="297" y="9"/>
                        <a:pt x="268" y="0"/>
                        <a:pt x="244" y="12"/>
                      </a:cubicBezTo>
                      <a:close/>
                    </a:path>
                  </a:pathLst>
                </a:cu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" name="ïṣľïḍè"/>
                <p:cNvSpPr/>
                <p:nvPr/>
              </p:nvSpPr>
              <p:spPr bwMode="auto">
                <a:xfrm>
                  <a:off x="8655050" y="4265613"/>
                  <a:ext cx="804863" cy="773113"/>
                </a:xfrm>
                <a:custGeom>
                  <a:avLst/>
                  <a:gdLst>
                    <a:gd name="T0" fmla="*/ 507 w 507"/>
                    <a:gd name="T1" fmla="*/ 308 h 487"/>
                    <a:gd name="T2" fmla="*/ 159 w 507"/>
                    <a:gd name="T3" fmla="*/ 487 h 487"/>
                    <a:gd name="T4" fmla="*/ 0 w 507"/>
                    <a:gd name="T5" fmla="*/ 180 h 487"/>
                    <a:gd name="T6" fmla="*/ 348 w 507"/>
                    <a:gd name="T7" fmla="*/ 0 h 487"/>
                    <a:gd name="T8" fmla="*/ 507 w 507"/>
                    <a:gd name="T9" fmla="*/ 308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7" h="487">
                      <a:moveTo>
                        <a:pt x="507" y="308"/>
                      </a:moveTo>
                      <a:lnTo>
                        <a:pt x="159" y="487"/>
                      </a:lnTo>
                      <a:lnTo>
                        <a:pt x="0" y="180"/>
                      </a:lnTo>
                      <a:lnTo>
                        <a:pt x="348" y="0"/>
                      </a:lnTo>
                      <a:lnTo>
                        <a:pt x="507" y="30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" name="ïšḷîḑê"/>
                <p:cNvSpPr/>
                <p:nvPr/>
              </p:nvSpPr>
              <p:spPr bwMode="auto">
                <a:xfrm>
                  <a:off x="9169400" y="4929188"/>
                  <a:ext cx="84138" cy="85725"/>
                </a:xfrm>
                <a:custGeom>
                  <a:avLst/>
                  <a:gdLst>
                    <a:gd name="T0" fmla="*/ 5 w 45"/>
                    <a:gd name="T1" fmla="*/ 32 h 46"/>
                    <a:gd name="T2" fmla="*/ 14 w 45"/>
                    <a:gd name="T3" fmla="*/ 5 h 46"/>
                    <a:gd name="T4" fmla="*/ 40 w 45"/>
                    <a:gd name="T5" fmla="*/ 14 h 46"/>
                    <a:gd name="T6" fmla="*/ 32 w 45"/>
                    <a:gd name="T7" fmla="*/ 41 h 46"/>
                    <a:gd name="T8" fmla="*/ 5 w 45"/>
                    <a:gd name="T9" fmla="*/ 32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46">
                      <a:moveTo>
                        <a:pt x="5" y="32"/>
                      </a:moveTo>
                      <a:cubicBezTo>
                        <a:pt x="0" y="22"/>
                        <a:pt x="4" y="10"/>
                        <a:pt x="14" y="5"/>
                      </a:cubicBezTo>
                      <a:cubicBezTo>
                        <a:pt x="23" y="0"/>
                        <a:pt x="35" y="4"/>
                        <a:pt x="40" y="14"/>
                      </a:cubicBezTo>
                      <a:cubicBezTo>
                        <a:pt x="45" y="24"/>
                        <a:pt x="42" y="36"/>
                        <a:pt x="32" y="41"/>
                      </a:cubicBezTo>
                      <a:cubicBezTo>
                        <a:pt x="22" y="46"/>
                        <a:pt x="10" y="42"/>
                        <a:pt x="5" y="3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" name="ïslíďè"/>
                <p:cNvSpPr/>
                <p:nvPr/>
              </p:nvSpPr>
              <p:spPr bwMode="auto">
                <a:xfrm>
                  <a:off x="9012238" y="4225925"/>
                  <a:ext cx="52388" cy="49213"/>
                </a:xfrm>
                <a:custGeom>
                  <a:avLst/>
                  <a:gdLst>
                    <a:gd name="T0" fmla="*/ 3 w 28"/>
                    <a:gd name="T1" fmla="*/ 19 h 27"/>
                    <a:gd name="T2" fmla="*/ 9 w 28"/>
                    <a:gd name="T3" fmla="*/ 3 h 27"/>
                    <a:gd name="T4" fmla="*/ 25 w 28"/>
                    <a:gd name="T5" fmla="*/ 8 h 27"/>
                    <a:gd name="T6" fmla="*/ 19 w 28"/>
                    <a:gd name="T7" fmla="*/ 24 h 27"/>
                    <a:gd name="T8" fmla="*/ 3 w 28"/>
                    <a:gd name="T9" fmla="*/ 19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" h="27">
                      <a:moveTo>
                        <a:pt x="3" y="19"/>
                      </a:moveTo>
                      <a:cubicBezTo>
                        <a:pt x="0" y="13"/>
                        <a:pt x="3" y="6"/>
                        <a:pt x="9" y="3"/>
                      </a:cubicBezTo>
                      <a:cubicBezTo>
                        <a:pt x="14" y="0"/>
                        <a:pt x="22" y="2"/>
                        <a:pt x="25" y="8"/>
                      </a:cubicBezTo>
                      <a:cubicBezTo>
                        <a:pt x="28" y="14"/>
                        <a:pt x="25" y="21"/>
                        <a:pt x="19" y="24"/>
                      </a:cubicBezTo>
                      <a:cubicBezTo>
                        <a:pt x="14" y="27"/>
                        <a:pt x="6" y="25"/>
                        <a:pt x="3" y="19"/>
                      </a:cubicBezTo>
                      <a:close/>
                    </a:path>
                  </a:pathLst>
                </a:custGeom>
                <a:solidFill>
                  <a:srgbClr val="33333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" name="îślïḓé"/>
                <p:cNvSpPr/>
                <p:nvPr/>
              </p:nvSpPr>
              <p:spPr bwMode="auto">
                <a:xfrm>
                  <a:off x="8770938" y="4259263"/>
                  <a:ext cx="223838" cy="144463"/>
                </a:xfrm>
                <a:custGeom>
                  <a:avLst/>
                  <a:gdLst>
                    <a:gd name="T0" fmla="*/ 110 w 120"/>
                    <a:gd name="T1" fmla="*/ 30 h 78"/>
                    <a:gd name="T2" fmla="*/ 23 w 120"/>
                    <a:gd name="T3" fmla="*/ 75 h 78"/>
                    <a:gd name="T4" fmla="*/ 3 w 120"/>
                    <a:gd name="T5" fmla="*/ 68 h 78"/>
                    <a:gd name="T6" fmla="*/ 3 w 120"/>
                    <a:gd name="T7" fmla="*/ 68 h 78"/>
                    <a:gd name="T8" fmla="*/ 10 w 120"/>
                    <a:gd name="T9" fmla="*/ 48 h 78"/>
                    <a:gd name="T10" fmla="*/ 96 w 120"/>
                    <a:gd name="T11" fmla="*/ 4 h 78"/>
                    <a:gd name="T12" fmla="*/ 116 w 120"/>
                    <a:gd name="T13" fmla="*/ 10 h 78"/>
                    <a:gd name="T14" fmla="*/ 116 w 120"/>
                    <a:gd name="T15" fmla="*/ 10 h 78"/>
                    <a:gd name="T16" fmla="*/ 110 w 120"/>
                    <a:gd name="T17" fmla="*/ 3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0" h="78">
                      <a:moveTo>
                        <a:pt x="110" y="30"/>
                      </a:moveTo>
                      <a:cubicBezTo>
                        <a:pt x="23" y="75"/>
                        <a:pt x="23" y="75"/>
                        <a:pt x="23" y="75"/>
                      </a:cubicBezTo>
                      <a:cubicBezTo>
                        <a:pt x="16" y="78"/>
                        <a:pt x="7" y="75"/>
                        <a:pt x="3" y="68"/>
                      </a:cubicBezTo>
                      <a:cubicBezTo>
                        <a:pt x="3" y="68"/>
                        <a:pt x="3" y="68"/>
                        <a:pt x="3" y="68"/>
                      </a:cubicBezTo>
                      <a:cubicBezTo>
                        <a:pt x="0" y="61"/>
                        <a:pt x="2" y="52"/>
                        <a:pt x="10" y="48"/>
                      </a:cubicBezTo>
                      <a:cubicBezTo>
                        <a:pt x="96" y="4"/>
                        <a:pt x="96" y="4"/>
                        <a:pt x="96" y="4"/>
                      </a:cubicBezTo>
                      <a:cubicBezTo>
                        <a:pt x="104" y="0"/>
                        <a:pt x="112" y="3"/>
                        <a:pt x="116" y="10"/>
                      </a:cubicBezTo>
                      <a:cubicBezTo>
                        <a:pt x="116" y="10"/>
                        <a:pt x="116" y="10"/>
                        <a:pt x="116" y="10"/>
                      </a:cubicBezTo>
                      <a:cubicBezTo>
                        <a:pt x="120" y="17"/>
                        <a:pt x="117" y="26"/>
                        <a:pt x="110" y="30"/>
                      </a:cubicBezTo>
                      <a:close/>
                    </a:path>
                  </a:pathLst>
                </a:custGeom>
                <a:solidFill>
                  <a:srgbClr val="33333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" name="íṧ1îďè"/>
                <p:cNvSpPr/>
                <p:nvPr/>
              </p:nvSpPr>
              <p:spPr bwMode="auto">
                <a:xfrm rot="19920000">
                  <a:off x="8897938" y="4468813"/>
                  <a:ext cx="365125" cy="2952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zh-CN" sz="17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8F959E"/>
                      </a:solidFill>
                      <a:effectLst/>
                      <a:uLnTx/>
                      <a:uFillTx/>
                    </a:rPr>
                    <a:t>A+</a:t>
                  </a:r>
                  <a:endParaRPr kumimoji="0" lang="zh-CN" altLang="zh-CN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" name="isļîḋè"/>
                <p:cNvSpPr/>
                <p:nvPr/>
              </p:nvSpPr>
              <p:spPr bwMode="auto">
                <a:xfrm>
                  <a:off x="9217025" y="4270375"/>
                  <a:ext cx="63500" cy="76200"/>
                </a:xfrm>
                <a:custGeom>
                  <a:avLst/>
                  <a:gdLst>
                    <a:gd name="T0" fmla="*/ 40 w 40"/>
                    <a:gd name="T1" fmla="*/ 39 h 48"/>
                    <a:gd name="T2" fmla="*/ 20 w 40"/>
                    <a:gd name="T3" fmla="*/ 48 h 48"/>
                    <a:gd name="T4" fmla="*/ 0 w 40"/>
                    <a:gd name="T5" fmla="*/ 10 h 48"/>
                    <a:gd name="T6" fmla="*/ 20 w 40"/>
                    <a:gd name="T7" fmla="*/ 0 h 48"/>
                    <a:gd name="T8" fmla="*/ 40 w 40"/>
                    <a:gd name="T9" fmla="*/ 39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48">
                      <a:moveTo>
                        <a:pt x="40" y="39"/>
                      </a:moveTo>
                      <a:lnTo>
                        <a:pt x="20" y="48"/>
                      </a:lnTo>
                      <a:lnTo>
                        <a:pt x="0" y="10"/>
                      </a:lnTo>
                      <a:lnTo>
                        <a:pt x="20" y="0"/>
                      </a:lnTo>
                      <a:lnTo>
                        <a:pt x="40" y="39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" name="iṡḷïďe"/>
                <p:cNvSpPr/>
                <p:nvPr/>
              </p:nvSpPr>
              <p:spPr bwMode="auto">
                <a:xfrm>
                  <a:off x="9267825" y="4368800"/>
                  <a:ext cx="63500" cy="76200"/>
                </a:xfrm>
                <a:custGeom>
                  <a:avLst/>
                  <a:gdLst>
                    <a:gd name="T0" fmla="*/ 40 w 40"/>
                    <a:gd name="T1" fmla="*/ 38 h 48"/>
                    <a:gd name="T2" fmla="*/ 20 w 40"/>
                    <a:gd name="T3" fmla="*/ 48 h 48"/>
                    <a:gd name="T4" fmla="*/ 0 w 40"/>
                    <a:gd name="T5" fmla="*/ 9 h 48"/>
                    <a:gd name="T6" fmla="*/ 20 w 40"/>
                    <a:gd name="T7" fmla="*/ 0 h 48"/>
                    <a:gd name="T8" fmla="*/ 40 w 40"/>
                    <a:gd name="T9" fmla="*/ 3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48">
                      <a:moveTo>
                        <a:pt x="40" y="38"/>
                      </a:moveTo>
                      <a:lnTo>
                        <a:pt x="20" y="48"/>
                      </a:lnTo>
                      <a:lnTo>
                        <a:pt x="0" y="9"/>
                      </a:lnTo>
                      <a:lnTo>
                        <a:pt x="20" y="0"/>
                      </a:lnTo>
                      <a:lnTo>
                        <a:pt x="40" y="38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" name="î$ļïďê"/>
                <p:cNvSpPr/>
                <p:nvPr/>
              </p:nvSpPr>
              <p:spPr bwMode="auto">
                <a:xfrm>
                  <a:off x="8805863" y="4905375"/>
                  <a:ext cx="61913" cy="76200"/>
                </a:xfrm>
                <a:custGeom>
                  <a:avLst/>
                  <a:gdLst>
                    <a:gd name="T0" fmla="*/ 39 w 39"/>
                    <a:gd name="T1" fmla="*/ 37 h 48"/>
                    <a:gd name="T2" fmla="*/ 20 w 39"/>
                    <a:gd name="T3" fmla="*/ 48 h 48"/>
                    <a:gd name="T4" fmla="*/ 0 w 39"/>
                    <a:gd name="T5" fmla="*/ 9 h 48"/>
                    <a:gd name="T6" fmla="*/ 20 w 39"/>
                    <a:gd name="T7" fmla="*/ 0 h 48"/>
                    <a:gd name="T8" fmla="*/ 39 w 39"/>
                    <a:gd name="T9" fmla="*/ 37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8">
                      <a:moveTo>
                        <a:pt x="39" y="37"/>
                      </a:moveTo>
                      <a:lnTo>
                        <a:pt x="20" y="48"/>
                      </a:lnTo>
                      <a:lnTo>
                        <a:pt x="0" y="9"/>
                      </a:lnTo>
                      <a:lnTo>
                        <a:pt x="20" y="0"/>
                      </a:lnTo>
                      <a:lnTo>
                        <a:pt x="39" y="37"/>
                      </a:lnTo>
                      <a:close/>
                    </a:path>
                  </a:pathLst>
                </a:custGeom>
                <a:solidFill>
                  <a:srgbClr val="8F959E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" name="iṩļiḑè"/>
                <p:cNvSpPr/>
                <p:nvPr/>
              </p:nvSpPr>
              <p:spPr bwMode="auto">
                <a:xfrm>
                  <a:off x="7207250" y="4945063"/>
                  <a:ext cx="341313" cy="274638"/>
                </a:xfrm>
                <a:custGeom>
                  <a:avLst/>
                  <a:gdLst>
                    <a:gd name="T0" fmla="*/ 90 w 184"/>
                    <a:gd name="T1" fmla="*/ 143 h 148"/>
                    <a:gd name="T2" fmla="*/ 54 w 184"/>
                    <a:gd name="T3" fmla="*/ 137 h 148"/>
                    <a:gd name="T4" fmla="*/ 6 w 184"/>
                    <a:gd name="T5" fmla="*/ 68 h 148"/>
                    <a:gd name="T6" fmla="*/ 10 w 184"/>
                    <a:gd name="T7" fmla="*/ 44 h 148"/>
                    <a:gd name="T8" fmla="*/ 38 w 184"/>
                    <a:gd name="T9" fmla="*/ 12 h 148"/>
                    <a:gd name="T10" fmla="*/ 53 w 184"/>
                    <a:gd name="T11" fmla="*/ 8 h 148"/>
                    <a:gd name="T12" fmla="*/ 132 w 184"/>
                    <a:gd name="T13" fmla="*/ 14 h 148"/>
                    <a:gd name="T14" fmla="*/ 155 w 184"/>
                    <a:gd name="T15" fmla="*/ 25 h 148"/>
                    <a:gd name="T16" fmla="*/ 175 w 184"/>
                    <a:gd name="T17" fmla="*/ 77 h 148"/>
                    <a:gd name="T18" fmla="*/ 164 w 184"/>
                    <a:gd name="T19" fmla="*/ 102 h 148"/>
                    <a:gd name="T20" fmla="*/ 90 w 184"/>
                    <a:gd name="T21" fmla="*/ 143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84" h="148">
                      <a:moveTo>
                        <a:pt x="90" y="143"/>
                      </a:moveTo>
                      <a:cubicBezTo>
                        <a:pt x="54" y="137"/>
                        <a:pt x="54" y="137"/>
                        <a:pt x="54" y="137"/>
                      </a:cubicBezTo>
                      <a:cubicBezTo>
                        <a:pt x="22" y="131"/>
                        <a:pt x="0" y="100"/>
                        <a:pt x="6" y="68"/>
                      </a:cubicBezTo>
                      <a:cubicBezTo>
                        <a:pt x="10" y="44"/>
                        <a:pt x="10" y="44"/>
                        <a:pt x="10" y="44"/>
                      </a:cubicBezTo>
                      <a:cubicBezTo>
                        <a:pt x="12" y="29"/>
                        <a:pt x="23" y="17"/>
                        <a:pt x="38" y="12"/>
                      </a:cubicBezTo>
                      <a:cubicBezTo>
                        <a:pt x="53" y="8"/>
                        <a:pt x="53" y="8"/>
                        <a:pt x="53" y="8"/>
                      </a:cubicBezTo>
                      <a:cubicBezTo>
                        <a:pt x="79" y="0"/>
                        <a:pt x="107" y="3"/>
                        <a:pt x="132" y="14"/>
                      </a:cubicBezTo>
                      <a:cubicBezTo>
                        <a:pt x="155" y="25"/>
                        <a:pt x="155" y="25"/>
                        <a:pt x="155" y="25"/>
                      </a:cubicBezTo>
                      <a:cubicBezTo>
                        <a:pt x="175" y="34"/>
                        <a:pt x="184" y="57"/>
                        <a:pt x="175" y="77"/>
                      </a:cubicBezTo>
                      <a:cubicBezTo>
                        <a:pt x="164" y="102"/>
                        <a:pt x="164" y="102"/>
                        <a:pt x="164" y="102"/>
                      </a:cubicBezTo>
                      <a:cubicBezTo>
                        <a:pt x="152" y="132"/>
                        <a:pt x="121" y="148"/>
                        <a:pt x="90" y="143"/>
                      </a:cubicBez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40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" name="ïsḻïḍé"/>
                <p:cNvSpPr/>
                <p:nvPr/>
              </p:nvSpPr>
              <p:spPr bwMode="auto">
                <a:xfrm flipH="1" flipV="1">
                  <a:off x="7164388" y="5014913"/>
                  <a:ext cx="60325" cy="11113"/>
                </a:xfrm>
                <a:prstGeom prst="line">
                  <a:avLst/>
                </a:pr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" name="íśḻíḑè"/>
                <p:cNvSpPr/>
                <p:nvPr/>
              </p:nvSpPr>
              <p:spPr bwMode="auto">
                <a:xfrm>
                  <a:off x="7651750" y="5021263"/>
                  <a:ext cx="317500" cy="279400"/>
                </a:xfrm>
                <a:custGeom>
                  <a:avLst/>
                  <a:gdLst>
                    <a:gd name="T0" fmla="*/ 60 w 171"/>
                    <a:gd name="T1" fmla="*/ 138 h 150"/>
                    <a:gd name="T2" fmla="*/ 96 w 171"/>
                    <a:gd name="T3" fmla="*/ 144 h 150"/>
                    <a:gd name="T4" fmla="*/ 165 w 171"/>
                    <a:gd name="T5" fmla="*/ 95 h 150"/>
                    <a:gd name="T6" fmla="*/ 169 w 171"/>
                    <a:gd name="T7" fmla="*/ 71 h 150"/>
                    <a:gd name="T8" fmla="*/ 153 w 171"/>
                    <a:gd name="T9" fmla="*/ 32 h 150"/>
                    <a:gd name="T10" fmla="*/ 140 w 171"/>
                    <a:gd name="T11" fmla="*/ 23 h 150"/>
                    <a:gd name="T12" fmla="*/ 63 w 171"/>
                    <a:gd name="T13" fmla="*/ 2 h 150"/>
                    <a:gd name="T14" fmla="*/ 38 w 171"/>
                    <a:gd name="T15" fmla="*/ 5 h 150"/>
                    <a:gd name="T16" fmla="*/ 2 w 171"/>
                    <a:gd name="T17" fmla="*/ 47 h 150"/>
                    <a:gd name="T18" fmla="*/ 4 w 171"/>
                    <a:gd name="T19" fmla="*/ 75 h 150"/>
                    <a:gd name="T20" fmla="*/ 60 w 171"/>
                    <a:gd name="T21" fmla="*/ 138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71" h="150">
                      <a:moveTo>
                        <a:pt x="60" y="138"/>
                      </a:moveTo>
                      <a:cubicBezTo>
                        <a:pt x="96" y="144"/>
                        <a:pt x="96" y="144"/>
                        <a:pt x="96" y="144"/>
                      </a:cubicBezTo>
                      <a:cubicBezTo>
                        <a:pt x="128" y="150"/>
                        <a:pt x="159" y="128"/>
                        <a:pt x="165" y="95"/>
                      </a:cubicBezTo>
                      <a:cubicBezTo>
                        <a:pt x="169" y="71"/>
                        <a:pt x="169" y="71"/>
                        <a:pt x="169" y="71"/>
                      </a:cubicBezTo>
                      <a:cubicBezTo>
                        <a:pt x="171" y="56"/>
                        <a:pt x="165" y="41"/>
                        <a:pt x="153" y="32"/>
                      </a:cubicBezTo>
                      <a:cubicBezTo>
                        <a:pt x="140" y="23"/>
                        <a:pt x="140" y="23"/>
                        <a:pt x="140" y="23"/>
                      </a:cubicBezTo>
                      <a:cubicBezTo>
                        <a:pt x="118" y="7"/>
                        <a:pt x="90" y="0"/>
                        <a:pt x="63" y="2"/>
                      </a:cubicBezTo>
                      <a:cubicBezTo>
                        <a:pt x="38" y="5"/>
                        <a:pt x="38" y="5"/>
                        <a:pt x="38" y="5"/>
                      </a:cubicBezTo>
                      <a:cubicBezTo>
                        <a:pt x="16" y="7"/>
                        <a:pt x="0" y="26"/>
                        <a:pt x="2" y="47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6" y="107"/>
                        <a:pt x="29" y="133"/>
                        <a:pt x="60" y="138"/>
                      </a:cubicBez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40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" name="i$ḻïḋé"/>
                <p:cNvSpPr/>
                <p:nvPr/>
              </p:nvSpPr>
              <p:spPr bwMode="auto">
                <a:xfrm>
                  <a:off x="7966075" y="5153025"/>
                  <a:ext cx="60325" cy="11113"/>
                </a:xfrm>
                <a:prstGeom prst="line">
                  <a:avLst/>
                </a:pr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" name="îšľidé"/>
                <p:cNvSpPr/>
                <p:nvPr/>
              </p:nvSpPr>
              <p:spPr bwMode="auto">
                <a:xfrm>
                  <a:off x="7535863" y="4991100"/>
                  <a:ext cx="123825" cy="69850"/>
                </a:xfrm>
                <a:custGeom>
                  <a:avLst/>
                  <a:gdLst>
                    <a:gd name="T0" fmla="*/ 0 w 67"/>
                    <a:gd name="T1" fmla="*/ 26 h 38"/>
                    <a:gd name="T2" fmla="*/ 67 w 67"/>
                    <a:gd name="T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67" h="38">
                      <a:moveTo>
                        <a:pt x="0" y="26"/>
                      </a:moveTo>
                      <a:cubicBezTo>
                        <a:pt x="0" y="26"/>
                        <a:pt x="40" y="0"/>
                        <a:pt x="67" y="38"/>
                      </a:cubicBezTo>
                    </a:path>
                  </a:pathLst>
                </a:cu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" name="iṥḷiḑè"/>
                <p:cNvSpPr/>
                <p:nvPr/>
              </p:nvSpPr>
              <p:spPr bwMode="auto">
                <a:xfrm>
                  <a:off x="7666038" y="5035550"/>
                  <a:ext cx="220663" cy="84138"/>
                </a:xfrm>
                <a:custGeom>
                  <a:avLst/>
                  <a:gdLst>
                    <a:gd name="T0" fmla="*/ 1 w 119"/>
                    <a:gd name="T1" fmla="*/ 39 h 45"/>
                    <a:gd name="T2" fmla="*/ 1 w 119"/>
                    <a:gd name="T3" fmla="*/ 44 h 45"/>
                    <a:gd name="T4" fmla="*/ 119 w 119"/>
                    <a:gd name="T5" fmla="*/ 15 h 45"/>
                    <a:gd name="T6" fmla="*/ 84 w 119"/>
                    <a:gd name="T7" fmla="*/ 2 h 45"/>
                    <a:gd name="T8" fmla="*/ 56 w 119"/>
                    <a:gd name="T9" fmla="*/ 1 h 45"/>
                    <a:gd name="T10" fmla="*/ 30 w 119"/>
                    <a:gd name="T11" fmla="*/ 4 h 45"/>
                    <a:gd name="T12" fmla="*/ 1 w 119"/>
                    <a:gd name="T13" fmla="*/ 39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9" h="45">
                      <a:moveTo>
                        <a:pt x="1" y="39"/>
                      </a:moveTo>
                      <a:cubicBezTo>
                        <a:pt x="1" y="44"/>
                        <a:pt x="1" y="44"/>
                        <a:pt x="1" y="44"/>
                      </a:cubicBezTo>
                      <a:cubicBezTo>
                        <a:pt x="48" y="45"/>
                        <a:pt x="91" y="34"/>
                        <a:pt x="119" y="15"/>
                      </a:cubicBezTo>
                      <a:cubicBezTo>
                        <a:pt x="108" y="9"/>
                        <a:pt x="96" y="5"/>
                        <a:pt x="84" y="2"/>
                      </a:cubicBezTo>
                      <a:cubicBezTo>
                        <a:pt x="75" y="1"/>
                        <a:pt x="65" y="0"/>
                        <a:pt x="56" y="1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13" y="6"/>
                        <a:pt x="0" y="21"/>
                        <a:pt x="1" y="3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" name="ïşļiḓe"/>
                <p:cNvSpPr/>
                <p:nvPr/>
              </p:nvSpPr>
              <p:spPr bwMode="auto">
                <a:xfrm>
                  <a:off x="7321550" y="4959350"/>
                  <a:ext cx="212725" cy="131763"/>
                </a:xfrm>
                <a:custGeom>
                  <a:avLst/>
                  <a:gdLst>
                    <a:gd name="T0" fmla="*/ 105 w 114"/>
                    <a:gd name="T1" fmla="*/ 71 h 71"/>
                    <a:gd name="T2" fmla="*/ 107 w 114"/>
                    <a:gd name="T3" fmla="*/ 66 h 71"/>
                    <a:gd name="T4" fmla="*/ 90 w 114"/>
                    <a:gd name="T5" fmla="*/ 23 h 71"/>
                    <a:gd name="T6" fmla="*/ 90 w 114"/>
                    <a:gd name="T7" fmla="*/ 23 h 71"/>
                    <a:gd name="T8" fmla="*/ 67 w 114"/>
                    <a:gd name="T9" fmla="*/ 13 h 71"/>
                    <a:gd name="T10" fmla="*/ 0 w 114"/>
                    <a:gd name="T11" fmla="*/ 5 h 71"/>
                    <a:gd name="T12" fmla="*/ 105 w 114"/>
                    <a:gd name="T13" fmla="*/ 71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4" h="71">
                      <a:moveTo>
                        <a:pt x="105" y="71"/>
                      </a:moveTo>
                      <a:cubicBezTo>
                        <a:pt x="107" y="66"/>
                        <a:pt x="107" y="66"/>
                        <a:pt x="107" y="66"/>
                      </a:cubicBezTo>
                      <a:cubicBezTo>
                        <a:pt x="114" y="50"/>
                        <a:pt x="107" y="31"/>
                        <a:pt x="90" y="23"/>
                      </a:cubicBezTo>
                      <a:cubicBezTo>
                        <a:pt x="90" y="23"/>
                        <a:pt x="90" y="23"/>
                        <a:pt x="90" y="23"/>
                      </a:cubicBezTo>
                      <a:cubicBezTo>
                        <a:pt x="67" y="13"/>
                        <a:pt x="67" y="13"/>
                        <a:pt x="67" y="13"/>
                      </a:cubicBezTo>
                      <a:cubicBezTo>
                        <a:pt x="46" y="3"/>
                        <a:pt x="23" y="0"/>
                        <a:pt x="0" y="5"/>
                      </a:cubicBezTo>
                      <a:cubicBezTo>
                        <a:pt x="21" y="33"/>
                        <a:pt x="59" y="57"/>
                        <a:pt x="105" y="7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" name="íṡḻiḑé"/>
                <p:cNvSpPr/>
                <p:nvPr/>
              </p:nvSpPr>
              <p:spPr bwMode="auto">
                <a:xfrm>
                  <a:off x="6424613" y="3767138"/>
                  <a:ext cx="758825" cy="758825"/>
                </a:xfrm>
                <a:prstGeom prst="ellipse">
                  <a:avLst/>
                </a:pr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lnSpcReduction="1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" name="íṡḷiḓé"/>
                <p:cNvSpPr/>
                <p:nvPr/>
              </p:nvSpPr>
              <p:spPr bwMode="auto">
                <a:xfrm>
                  <a:off x="6530975" y="3871913"/>
                  <a:ext cx="717550" cy="549275"/>
                </a:xfrm>
                <a:custGeom>
                  <a:avLst/>
                  <a:gdLst>
                    <a:gd name="T0" fmla="*/ 365 w 386"/>
                    <a:gd name="T1" fmla="*/ 126 h 295"/>
                    <a:gd name="T2" fmla="*/ 293 w 386"/>
                    <a:gd name="T3" fmla="*/ 126 h 295"/>
                    <a:gd name="T4" fmla="*/ 147 w 386"/>
                    <a:gd name="T5" fmla="*/ 0 h 295"/>
                    <a:gd name="T6" fmla="*/ 0 w 386"/>
                    <a:gd name="T7" fmla="*/ 148 h 295"/>
                    <a:gd name="T8" fmla="*/ 147 w 386"/>
                    <a:gd name="T9" fmla="*/ 295 h 295"/>
                    <a:gd name="T10" fmla="*/ 293 w 386"/>
                    <a:gd name="T11" fmla="*/ 169 h 295"/>
                    <a:gd name="T12" fmla="*/ 365 w 386"/>
                    <a:gd name="T13" fmla="*/ 169 h 295"/>
                    <a:gd name="T14" fmla="*/ 386 w 386"/>
                    <a:gd name="T15" fmla="*/ 148 h 295"/>
                    <a:gd name="T16" fmla="*/ 365 w 386"/>
                    <a:gd name="T17" fmla="*/ 126 h 2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6" h="295">
                      <a:moveTo>
                        <a:pt x="365" y="126"/>
                      </a:moveTo>
                      <a:cubicBezTo>
                        <a:pt x="293" y="126"/>
                        <a:pt x="293" y="126"/>
                        <a:pt x="293" y="126"/>
                      </a:cubicBezTo>
                      <a:cubicBezTo>
                        <a:pt x="283" y="55"/>
                        <a:pt x="221" y="0"/>
                        <a:pt x="147" y="0"/>
                      </a:cubicBezTo>
                      <a:cubicBezTo>
                        <a:pt x="66" y="0"/>
                        <a:pt x="0" y="66"/>
                        <a:pt x="0" y="148"/>
                      </a:cubicBezTo>
                      <a:cubicBezTo>
                        <a:pt x="0" y="229"/>
                        <a:pt x="66" y="295"/>
                        <a:pt x="147" y="295"/>
                      </a:cubicBezTo>
                      <a:cubicBezTo>
                        <a:pt x="221" y="295"/>
                        <a:pt x="283" y="240"/>
                        <a:pt x="293" y="169"/>
                      </a:cubicBezTo>
                      <a:cubicBezTo>
                        <a:pt x="365" y="169"/>
                        <a:pt x="365" y="169"/>
                        <a:pt x="365" y="169"/>
                      </a:cubicBezTo>
                      <a:cubicBezTo>
                        <a:pt x="377" y="169"/>
                        <a:pt x="386" y="159"/>
                        <a:pt x="386" y="148"/>
                      </a:cubicBezTo>
                      <a:cubicBezTo>
                        <a:pt x="386" y="136"/>
                        <a:pt x="377" y="126"/>
                        <a:pt x="365" y="12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lnSpcReduction="1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" name="iślïḑé"/>
                <p:cNvSpPr/>
                <p:nvPr/>
              </p:nvSpPr>
              <p:spPr bwMode="auto">
                <a:xfrm>
                  <a:off x="6586538" y="3929063"/>
                  <a:ext cx="436563" cy="433388"/>
                </a:xfrm>
                <a:prstGeom prst="ellipse">
                  <a:avLst/>
                </a:pr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40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" name="iṧ1íḓê"/>
                <p:cNvSpPr/>
                <p:nvPr/>
              </p:nvSpPr>
              <p:spPr bwMode="auto">
                <a:xfrm>
                  <a:off x="6599238" y="3941763"/>
                  <a:ext cx="344488" cy="342900"/>
                </a:xfrm>
                <a:custGeom>
                  <a:avLst/>
                  <a:gdLst>
                    <a:gd name="T0" fmla="*/ 185 w 185"/>
                    <a:gd name="T1" fmla="*/ 29 h 184"/>
                    <a:gd name="T2" fmla="*/ 110 w 185"/>
                    <a:gd name="T3" fmla="*/ 0 h 184"/>
                    <a:gd name="T4" fmla="*/ 0 w 185"/>
                    <a:gd name="T5" fmla="*/ 110 h 184"/>
                    <a:gd name="T6" fmla="*/ 29 w 185"/>
                    <a:gd name="T7" fmla="*/ 184 h 184"/>
                    <a:gd name="T8" fmla="*/ 24 w 185"/>
                    <a:gd name="T9" fmla="*/ 147 h 184"/>
                    <a:gd name="T10" fmla="*/ 148 w 185"/>
                    <a:gd name="T11" fmla="*/ 23 h 184"/>
                    <a:gd name="T12" fmla="*/ 185 w 185"/>
                    <a:gd name="T13" fmla="*/ 29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5" h="184">
                      <a:moveTo>
                        <a:pt x="185" y="29"/>
                      </a:moveTo>
                      <a:cubicBezTo>
                        <a:pt x="165" y="10"/>
                        <a:pt x="138" y="0"/>
                        <a:pt x="110" y="0"/>
                      </a:cubicBezTo>
                      <a:cubicBezTo>
                        <a:pt x="50" y="0"/>
                        <a:pt x="0" y="49"/>
                        <a:pt x="0" y="110"/>
                      </a:cubicBezTo>
                      <a:cubicBezTo>
                        <a:pt x="0" y="138"/>
                        <a:pt x="11" y="164"/>
                        <a:pt x="29" y="184"/>
                      </a:cubicBezTo>
                      <a:cubicBezTo>
                        <a:pt x="26" y="172"/>
                        <a:pt x="24" y="160"/>
                        <a:pt x="24" y="147"/>
                      </a:cubicBezTo>
                      <a:cubicBezTo>
                        <a:pt x="24" y="79"/>
                        <a:pt x="79" y="23"/>
                        <a:pt x="148" y="23"/>
                      </a:cubicBezTo>
                      <a:cubicBezTo>
                        <a:pt x="160" y="23"/>
                        <a:pt x="173" y="25"/>
                        <a:pt x="185" y="2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5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" name="ïsḷíḑé"/>
                <p:cNvSpPr/>
                <p:nvPr/>
              </p:nvSpPr>
              <p:spPr bwMode="auto">
                <a:xfrm>
                  <a:off x="8605838" y="2489200"/>
                  <a:ext cx="2268538" cy="1836738"/>
                </a:xfrm>
                <a:custGeom>
                  <a:avLst/>
                  <a:gdLst>
                    <a:gd name="T0" fmla="*/ 932 w 1220"/>
                    <a:gd name="T1" fmla="*/ 975 h 986"/>
                    <a:gd name="T2" fmla="*/ 41 w 1220"/>
                    <a:gd name="T3" fmla="*/ 627 h 986"/>
                    <a:gd name="T4" fmla="*/ 11 w 1220"/>
                    <a:gd name="T5" fmla="*/ 557 h 986"/>
                    <a:gd name="T6" fmla="*/ 228 w 1220"/>
                    <a:gd name="T7" fmla="*/ 0 h 986"/>
                    <a:gd name="T8" fmla="*/ 1220 w 1220"/>
                    <a:gd name="T9" fmla="*/ 388 h 986"/>
                    <a:gd name="T10" fmla="*/ 1002 w 1220"/>
                    <a:gd name="T11" fmla="*/ 944 h 986"/>
                    <a:gd name="T12" fmla="*/ 932 w 1220"/>
                    <a:gd name="T13" fmla="*/ 975 h 9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20" h="986">
                      <a:moveTo>
                        <a:pt x="932" y="975"/>
                      </a:moveTo>
                      <a:cubicBezTo>
                        <a:pt x="41" y="627"/>
                        <a:pt x="41" y="627"/>
                        <a:pt x="41" y="627"/>
                      </a:cubicBezTo>
                      <a:cubicBezTo>
                        <a:pt x="13" y="616"/>
                        <a:pt x="0" y="585"/>
                        <a:pt x="11" y="557"/>
                      </a:cubicBezTo>
                      <a:cubicBezTo>
                        <a:pt x="228" y="0"/>
                        <a:pt x="228" y="0"/>
                        <a:pt x="228" y="0"/>
                      </a:cubicBezTo>
                      <a:cubicBezTo>
                        <a:pt x="1220" y="388"/>
                        <a:pt x="1220" y="388"/>
                        <a:pt x="1220" y="388"/>
                      </a:cubicBezTo>
                      <a:cubicBezTo>
                        <a:pt x="1002" y="944"/>
                        <a:pt x="1002" y="944"/>
                        <a:pt x="1002" y="944"/>
                      </a:cubicBezTo>
                      <a:cubicBezTo>
                        <a:pt x="991" y="972"/>
                        <a:pt x="960" y="986"/>
                        <a:pt x="932" y="97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" name="ïSľîḋê"/>
                <p:cNvSpPr/>
                <p:nvPr/>
              </p:nvSpPr>
              <p:spPr bwMode="auto">
                <a:xfrm>
                  <a:off x="9017000" y="2273300"/>
                  <a:ext cx="2014538" cy="938213"/>
                </a:xfrm>
                <a:custGeom>
                  <a:avLst/>
                  <a:gdLst>
                    <a:gd name="T0" fmla="*/ 1170 w 1269"/>
                    <a:gd name="T1" fmla="*/ 591 h 591"/>
                    <a:gd name="T2" fmla="*/ 8 w 1269"/>
                    <a:gd name="T3" fmla="*/ 136 h 591"/>
                    <a:gd name="T4" fmla="*/ 0 w 1269"/>
                    <a:gd name="T5" fmla="*/ 0 h 591"/>
                    <a:gd name="T6" fmla="*/ 1269 w 1269"/>
                    <a:gd name="T7" fmla="*/ 498 h 591"/>
                    <a:gd name="T8" fmla="*/ 1170 w 1269"/>
                    <a:gd name="T9" fmla="*/ 591 h 5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69" h="591">
                      <a:moveTo>
                        <a:pt x="1170" y="591"/>
                      </a:moveTo>
                      <a:lnTo>
                        <a:pt x="8" y="136"/>
                      </a:lnTo>
                      <a:lnTo>
                        <a:pt x="0" y="0"/>
                      </a:lnTo>
                      <a:lnTo>
                        <a:pt x="1269" y="498"/>
                      </a:lnTo>
                      <a:lnTo>
                        <a:pt x="1170" y="591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" name="îṥlïḓé"/>
                <p:cNvSpPr/>
                <p:nvPr/>
              </p:nvSpPr>
              <p:spPr bwMode="auto">
                <a:xfrm>
                  <a:off x="9017000" y="2190750"/>
                  <a:ext cx="2035175" cy="873125"/>
                </a:xfrm>
                <a:custGeom>
                  <a:avLst/>
                  <a:gdLst>
                    <a:gd name="T0" fmla="*/ 1050 w 1094"/>
                    <a:gd name="T1" fmla="*/ 392 h 468"/>
                    <a:gd name="T2" fmla="*/ 75 w 1094"/>
                    <a:gd name="T3" fmla="*/ 12 h 468"/>
                    <a:gd name="T4" fmla="*/ 0 w 1094"/>
                    <a:gd name="T5" fmla="*/ 44 h 468"/>
                    <a:gd name="T6" fmla="*/ 0 w 1094"/>
                    <a:gd name="T7" fmla="*/ 44 h 468"/>
                    <a:gd name="T8" fmla="*/ 1083 w 1094"/>
                    <a:gd name="T9" fmla="*/ 468 h 468"/>
                    <a:gd name="T10" fmla="*/ 1083 w 1094"/>
                    <a:gd name="T11" fmla="*/ 468 h 468"/>
                    <a:gd name="T12" fmla="*/ 1050 w 1094"/>
                    <a:gd name="T13" fmla="*/ 392 h 4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94" h="468">
                      <a:moveTo>
                        <a:pt x="1050" y="392"/>
                      </a:moveTo>
                      <a:cubicBezTo>
                        <a:pt x="75" y="12"/>
                        <a:pt x="75" y="12"/>
                        <a:pt x="75" y="12"/>
                      </a:cubicBezTo>
                      <a:cubicBezTo>
                        <a:pt x="45" y="0"/>
                        <a:pt x="11" y="15"/>
                        <a:pt x="0" y="44"/>
                      </a:cubicBez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1083" y="468"/>
                        <a:pt x="1083" y="468"/>
                        <a:pt x="1083" y="468"/>
                      </a:cubicBezTo>
                      <a:cubicBezTo>
                        <a:pt x="1083" y="468"/>
                        <a:pt x="1083" y="468"/>
                        <a:pt x="1083" y="468"/>
                      </a:cubicBezTo>
                      <a:cubicBezTo>
                        <a:pt x="1094" y="438"/>
                        <a:pt x="1080" y="404"/>
                        <a:pt x="1050" y="39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4" name="ïšḷidè"/>
                <p:cNvSpPr/>
                <p:nvPr/>
              </p:nvSpPr>
              <p:spPr bwMode="auto">
                <a:xfrm>
                  <a:off x="9093200" y="2379663"/>
                  <a:ext cx="1809750" cy="750888"/>
                </a:xfrm>
                <a:custGeom>
                  <a:avLst/>
                  <a:gdLst>
                    <a:gd name="T0" fmla="*/ 2 w 1140"/>
                    <a:gd name="T1" fmla="*/ 39 h 473"/>
                    <a:gd name="T2" fmla="*/ 0 w 1140"/>
                    <a:gd name="T3" fmla="*/ 0 h 473"/>
                    <a:gd name="T4" fmla="*/ 1140 w 1140"/>
                    <a:gd name="T5" fmla="*/ 446 h 473"/>
                    <a:gd name="T6" fmla="*/ 1112 w 1140"/>
                    <a:gd name="T7" fmla="*/ 473 h 473"/>
                    <a:gd name="T8" fmla="*/ 2 w 1140"/>
                    <a:gd name="T9" fmla="*/ 39 h 4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0" h="473">
                      <a:moveTo>
                        <a:pt x="2" y="39"/>
                      </a:moveTo>
                      <a:lnTo>
                        <a:pt x="0" y="0"/>
                      </a:lnTo>
                      <a:lnTo>
                        <a:pt x="1140" y="446"/>
                      </a:lnTo>
                      <a:lnTo>
                        <a:pt x="1112" y="473"/>
                      </a:lnTo>
                      <a:lnTo>
                        <a:pt x="2" y="3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" name="išľïde"/>
                <p:cNvSpPr/>
                <p:nvPr/>
              </p:nvSpPr>
              <p:spPr bwMode="auto">
                <a:xfrm>
                  <a:off x="9093200" y="2379663"/>
                  <a:ext cx="1809750" cy="750888"/>
                </a:xfrm>
                <a:custGeom>
                  <a:avLst/>
                  <a:gdLst>
                    <a:gd name="T0" fmla="*/ 2 w 1140"/>
                    <a:gd name="T1" fmla="*/ 39 h 473"/>
                    <a:gd name="T2" fmla="*/ 0 w 1140"/>
                    <a:gd name="T3" fmla="*/ 0 h 473"/>
                    <a:gd name="T4" fmla="*/ 1140 w 1140"/>
                    <a:gd name="T5" fmla="*/ 446 h 473"/>
                    <a:gd name="T6" fmla="*/ 1112 w 1140"/>
                    <a:gd name="T7" fmla="*/ 473 h 473"/>
                    <a:gd name="T8" fmla="*/ 2 w 1140"/>
                    <a:gd name="T9" fmla="*/ 39 h 4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0" h="473">
                      <a:moveTo>
                        <a:pt x="2" y="39"/>
                      </a:moveTo>
                      <a:lnTo>
                        <a:pt x="0" y="0"/>
                      </a:lnTo>
                      <a:lnTo>
                        <a:pt x="1140" y="446"/>
                      </a:lnTo>
                      <a:lnTo>
                        <a:pt x="1112" y="473"/>
                      </a:lnTo>
                      <a:lnTo>
                        <a:pt x="2" y="3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" name="iSļiḋè"/>
                <p:cNvSpPr/>
                <p:nvPr/>
              </p:nvSpPr>
              <p:spPr bwMode="auto">
                <a:xfrm>
                  <a:off x="9307513" y="3581400"/>
                  <a:ext cx="560388" cy="407988"/>
                </a:xfrm>
                <a:custGeom>
                  <a:avLst/>
                  <a:gdLst>
                    <a:gd name="T0" fmla="*/ 353 w 353"/>
                    <a:gd name="T1" fmla="*/ 116 h 257"/>
                    <a:gd name="T2" fmla="*/ 55 w 353"/>
                    <a:gd name="T3" fmla="*/ 0 h 257"/>
                    <a:gd name="T4" fmla="*/ 0 w 353"/>
                    <a:gd name="T5" fmla="*/ 139 h 257"/>
                    <a:gd name="T6" fmla="*/ 298 w 353"/>
                    <a:gd name="T7" fmla="*/ 257 h 257"/>
                    <a:gd name="T8" fmla="*/ 353 w 353"/>
                    <a:gd name="T9" fmla="*/ 116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3" h="257">
                      <a:moveTo>
                        <a:pt x="353" y="116"/>
                      </a:moveTo>
                      <a:lnTo>
                        <a:pt x="55" y="0"/>
                      </a:lnTo>
                      <a:lnTo>
                        <a:pt x="0" y="139"/>
                      </a:lnTo>
                      <a:lnTo>
                        <a:pt x="298" y="257"/>
                      </a:lnTo>
                      <a:lnTo>
                        <a:pt x="353" y="116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77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7" name="ïšḷiḋé"/>
                <p:cNvSpPr/>
                <p:nvPr/>
              </p:nvSpPr>
              <p:spPr bwMode="auto">
                <a:xfrm>
                  <a:off x="9334500" y="3733800"/>
                  <a:ext cx="153988" cy="61913"/>
                </a:xfrm>
                <a:custGeom>
                  <a:avLst/>
                  <a:gdLst>
                    <a:gd name="T0" fmla="*/ 0 w 97"/>
                    <a:gd name="T1" fmla="*/ 0 h 39"/>
                    <a:gd name="T2" fmla="*/ 97 w 97"/>
                    <a:gd name="T3" fmla="*/ 39 h 39"/>
                    <a:gd name="T4" fmla="*/ 0 w 97"/>
                    <a:gd name="T5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7" h="39">
                      <a:moveTo>
                        <a:pt x="0" y="0"/>
                      </a:moveTo>
                      <a:lnTo>
                        <a:pt x="97" y="3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8" name="íṡḻíḋe"/>
                <p:cNvSpPr/>
                <p:nvPr/>
              </p:nvSpPr>
              <p:spPr bwMode="auto">
                <a:xfrm>
                  <a:off x="9334500" y="3733800"/>
                  <a:ext cx="153988" cy="61913"/>
                </a:xfrm>
                <a:prstGeom prst="line">
                  <a:avLst/>
                </a:pr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9" name="ís1íḑê"/>
                <p:cNvSpPr/>
                <p:nvPr/>
              </p:nvSpPr>
              <p:spPr bwMode="auto">
                <a:xfrm>
                  <a:off x="9653588" y="3859213"/>
                  <a:ext cx="153988" cy="58738"/>
                </a:xfrm>
                <a:custGeom>
                  <a:avLst/>
                  <a:gdLst>
                    <a:gd name="T0" fmla="*/ 0 w 97"/>
                    <a:gd name="T1" fmla="*/ 0 h 37"/>
                    <a:gd name="T2" fmla="*/ 97 w 97"/>
                    <a:gd name="T3" fmla="*/ 37 h 37"/>
                    <a:gd name="T4" fmla="*/ 0 w 97"/>
                    <a:gd name="T5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7" h="37">
                      <a:moveTo>
                        <a:pt x="0" y="0"/>
                      </a:moveTo>
                      <a:lnTo>
                        <a:pt x="97" y="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0" name="iṧ1íḋé"/>
                <p:cNvSpPr/>
                <p:nvPr/>
              </p:nvSpPr>
              <p:spPr bwMode="auto">
                <a:xfrm>
                  <a:off x="9653588" y="3859213"/>
                  <a:ext cx="153988" cy="58738"/>
                </a:xfrm>
                <a:prstGeom prst="line">
                  <a:avLst/>
                </a:pr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1" name="işḻíḑe"/>
                <p:cNvSpPr/>
                <p:nvPr/>
              </p:nvSpPr>
              <p:spPr bwMode="auto">
                <a:xfrm>
                  <a:off x="8890000" y="3206750"/>
                  <a:ext cx="130175" cy="128588"/>
                </a:xfrm>
                <a:custGeom>
                  <a:avLst/>
                  <a:gdLst>
                    <a:gd name="T0" fmla="*/ 82 w 82"/>
                    <a:gd name="T1" fmla="*/ 22 h 81"/>
                    <a:gd name="T2" fmla="*/ 24 w 82"/>
                    <a:gd name="T3" fmla="*/ 0 h 81"/>
                    <a:gd name="T4" fmla="*/ 0 w 82"/>
                    <a:gd name="T5" fmla="*/ 59 h 81"/>
                    <a:gd name="T6" fmla="*/ 59 w 82"/>
                    <a:gd name="T7" fmla="*/ 81 h 81"/>
                    <a:gd name="T8" fmla="*/ 82 w 82"/>
                    <a:gd name="T9" fmla="*/ 22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81">
                      <a:moveTo>
                        <a:pt x="82" y="22"/>
                      </a:moveTo>
                      <a:lnTo>
                        <a:pt x="24" y="0"/>
                      </a:lnTo>
                      <a:lnTo>
                        <a:pt x="0" y="59"/>
                      </a:lnTo>
                      <a:lnTo>
                        <a:pt x="59" y="81"/>
                      </a:lnTo>
                      <a:lnTo>
                        <a:pt x="82" y="22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2" name="iṣlïdê"/>
                <p:cNvSpPr/>
                <p:nvPr/>
              </p:nvSpPr>
              <p:spPr bwMode="auto">
                <a:xfrm>
                  <a:off x="9048750" y="3268663"/>
                  <a:ext cx="128588" cy="128588"/>
                </a:xfrm>
                <a:custGeom>
                  <a:avLst/>
                  <a:gdLst>
                    <a:gd name="T0" fmla="*/ 81 w 81"/>
                    <a:gd name="T1" fmla="*/ 23 h 81"/>
                    <a:gd name="T2" fmla="*/ 23 w 81"/>
                    <a:gd name="T3" fmla="*/ 0 h 81"/>
                    <a:gd name="T4" fmla="*/ 0 w 81"/>
                    <a:gd name="T5" fmla="*/ 58 h 81"/>
                    <a:gd name="T6" fmla="*/ 58 w 81"/>
                    <a:gd name="T7" fmla="*/ 81 h 81"/>
                    <a:gd name="T8" fmla="*/ 81 w 81"/>
                    <a:gd name="T9" fmla="*/ 23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81">
                      <a:moveTo>
                        <a:pt x="81" y="23"/>
                      </a:moveTo>
                      <a:lnTo>
                        <a:pt x="23" y="0"/>
                      </a:lnTo>
                      <a:lnTo>
                        <a:pt x="0" y="58"/>
                      </a:lnTo>
                      <a:lnTo>
                        <a:pt x="58" y="81"/>
                      </a:lnTo>
                      <a:lnTo>
                        <a:pt x="81" y="23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3" name="ïṧļiḓê"/>
                <p:cNvSpPr/>
                <p:nvPr/>
              </p:nvSpPr>
              <p:spPr bwMode="auto">
                <a:xfrm>
                  <a:off x="9205913" y="3328988"/>
                  <a:ext cx="758825" cy="376238"/>
                </a:xfrm>
                <a:custGeom>
                  <a:avLst/>
                  <a:gdLst>
                    <a:gd name="T0" fmla="*/ 420 w 478"/>
                    <a:gd name="T1" fmla="*/ 156 h 237"/>
                    <a:gd name="T2" fmla="*/ 23 w 478"/>
                    <a:gd name="T3" fmla="*/ 0 h 237"/>
                    <a:gd name="T4" fmla="*/ 0 w 478"/>
                    <a:gd name="T5" fmla="*/ 59 h 237"/>
                    <a:gd name="T6" fmla="*/ 398 w 478"/>
                    <a:gd name="T7" fmla="*/ 215 h 237"/>
                    <a:gd name="T8" fmla="*/ 456 w 478"/>
                    <a:gd name="T9" fmla="*/ 237 h 237"/>
                    <a:gd name="T10" fmla="*/ 478 w 478"/>
                    <a:gd name="T11" fmla="*/ 179 h 237"/>
                    <a:gd name="T12" fmla="*/ 420 w 478"/>
                    <a:gd name="T13" fmla="*/ 156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78" h="237">
                      <a:moveTo>
                        <a:pt x="420" y="156"/>
                      </a:moveTo>
                      <a:lnTo>
                        <a:pt x="23" y="0"/>
                      </a:lnTo>
                      <a:lnTo>
                        <a:pt x="0" y="59"/>
                      </a:lnTo>
                      <a:lnTo>
                        <a:pt x="398" y="215"/>
                      </a:lnTo>
                      <a:lnTo>
                        <a:pt x="456" y="237"/>
                      </a:lnTo>
                      <a:lnTo>
                        <a:pt x="478" y="179"/>
                      </a:lnTo>
                      <a:lnTo>
                        <a:pt x="420" y="156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62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4" name="íṧļíḑe"/>
                <p:cNvSpPr/>
                <p:nvPr/>
              </p:nvSpPr>
              <p:spPr bwMode="auto">
                <a:xfrm>
                  <a:off x="9994900" y="3638550"/>
                  <a:ext cx="128588" cy="128588"/>
                </a:xfrm>
                <a:custGeom>
                  <a:avLst/>
                  <a:gdLst>
                    <a:gd name="T0" fmla="*/ 81 w 81"/>
                    <a:gd name="T1" fmla="*/ 22 h 81"/>
                    <a:gd name="T2" fmla="*/ 22 w 81"/>
                    <a:gd name="T3" fmla="*/ 0 h 81"/>
                    <a:gd name="T4" fmla="*/ 0 w 81"/>
                    <a:gd name="T5" fmla="*/ 59 h 81"/>
                    <a:gd name="T6" fmla="*/ 59 w 81"/>
                    <a:gd name="T7" fmla="*/ 81 h 81"/>
                    <a:gd name="T8" fmla="*/ 81 w 81"/>
                    <a:gd name="T9" fmla="*/ 22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81">
                      <a:moveTo>
                        <a:pt x="81" y="22"/>
                      </a:moveTo>
                      <a:lnTo>
                        <a:pt x="22" y="0"/>
                      </a:lnTo>
                      <a:lnTo>
                        <a:pt x="0" y="59"/>
                      </a:lnTo>
                      <a:lnTo>
                        <a:pt x="59" y="81"/>
                      </a:lnTo>
                      <a:lnTo>
                        <a:pt x="81" y="22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5" name="ïṧļïďè"/>
                <p:cNvSpPr/>
                <p:nvPr/>
              </p:nvSpPr>
              <p:spPr bwMode="auto">
                <a:xfrm>
                  <a:off x="10153650" y="3700463"/>
                  <a:ext cx="128588" cy="128588"/>
                </a:xfrm>
                <a:custGeom>
                  <a:avLst/>
                  <a:gdLst>
                    <a:gd name="T0" fmla="*/ 81 w 81"/>
                    <a:gd name="T1" fmla="*/ 22 h 81"/>
                    <a:gd name="T2" fmla="*/ 22 w 81"/>
                    <a:gd name="T3" fmla="*/ 0 h 81"/>
                    <a:gd name="T4" fmla="*/ 0 w 81"/>
                    <a:gd name="T5" fmla="*/ 58 h 81"/>
                    <a:gd name="T6" fmla="*/ 57 w 81"/>
                    <a:gd name="T7" fmla="*/ 81 h 81"/>
                    <a:gd name="T8" fmla="*/ 81 w 81"/>
                    <a:gd name="T9" fmla="*/ 22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81">
                      <a:moveTo>
                        <a:pt x="81" y="22"/>
                      </a:moveTo>
                      <a:lnTo>
                        <a:pt x="22" y="0"/>
                      </a:lnTo>
                      <a:lnTo>
                        <a:pt x="0" y="58"/>
                      </a:lnTo>
                      <a:lnTo>
                        <a:pt x="57" y="81"/>
                      </a:lnTo>
                      <a:lnTo>
                        <a:pt x="81" y="22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6" name="íśļiḓè"/>
                <p:cNvSpPr/>
                <p:nvPr/>
              </p:nvSpPr>
              <p:spPr bwMode="auto">
                <a:xfrm>
                  <a:off x="8945563" y="3065463"/>
                  <a:ext cx="287338" cy="188913"/>
                </a:xfrm>
                <a:custGeom>
                  <a:avLst/>
                  <a:gdLst>
                    <a:gd name="T0" fmla="*/ 122 w 181"/>
                    <a:gd name="T1" fmla="*/ 38 h 119"/>
                    <a:gd name="T2" fmla="*/ 24 w 181"/>
                    <a:gd name="T3" fmla="*/ 0 h 119"/>
                    <a:gd name="T4" fmla="*/ 0 w 181"/>
                    <a:gd name="T5" fmla="*/ 57 h 119"/>
                    <a:gd name="T6" fmla="*/ 100 w 181"/>
                    <a:gd name="T7" fmla="*/ 97 h 119"/>
                    <a:gd name="T8" fmla="*/ 158 w 181"/>
                    <a:gd name="T9" fmla="*/ 119 h 119"/>
                    <a:gd name="T10" fmla="*/ 181 w 181"/>
                    <a:gd name="T11" fmla="*/ 61 h 119"/>
                    <a:gd name="T12" fmla="*/ 122 w 181"/>
                    <a:gd name="T13" fmla="*/ 38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1" h="119">
                      <a:moveTo>
                        <a:pt x="122" y="38"/>
                      </a:moveTo>
                      <a:lnTo>
                        <a:pt x="24" y="0"/>
                      </a:lnTo>
                      <a:lnTo>
                        <a:pt x="0" y="57"/>
                      </a:lnTo>
                      <a:lnTo>
                        <a:pt x="100" y="97"/>
                      </a:lnTo>
                      <a:lnTo>
                        <a:pt x="158" y="119"/>
                      </a:lnTo>
                      <a:lnTo>
                        <a:pt x="181" y="61"/>
                      </a:lnTo>
                      <a:lnTo>
                        <a:pt x="122" y="38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7" name="ïšḷîḋé"/>
                <p:cNvSpPr/>
                <p:nvPr/>
              </p:nvSpPr>
              <p:spPr bwMode="auto">
                <a:xfrm>
                  <a:off x="9261475" y="3187700"/>
                  <a:ext cx="128588" cy="128588"/>
                </a:xfrm>
                <a:custGeom>
                  <a:avLst/>
                  <a:gdLst>
                    <a:gd name="T0" fmla="*/ 81 w 81"/>
                    <a:gd name="T1" fmla="*/ 22 h 81"/>
                    <a:gd name="T2" fmla="*/ 23 w 81"/>
                    <a:gd name="T3" fmla="*/ 0 h 81"/>
                    <a:gd name="T4" fmla="*/ 0 w 81"/>
                    <a:gd name="T5" fmla="*/ 59 h 81"/>
                    <a:gd name="T6" fmla="*/ 59 w 81"/>
                    <a:gd name="T7" fmla="*/ 81 h 81"/>
                    <a:gd name="T8" fmla="*/ 81 w 81"/>
                    <a:gd name="T9" fmla="*/ 22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81">
                      <a:moveTo>
                        <a:pt x="81" y="22"/>
                      </a:moveTo>
                      <a:lnTo>
                        <a:pt x="23" y="0"/>
                      </a:lnTo>
                      <a:lnTo>
                        <a:pt x="0" y="59"/>
                      </a:lnTo>
                      <a:lnTo>
                        <a:pt x="59" y="81"/>
                      </a:lnTo>
                      <a:lnTo>
                        <a:pt x="81" y="22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8" name="ïṩ1iḍê"/>
                <p:cNvSpPr/>
                <p:nvPr/>
              </p:nvSpPr>
              <p:spPr bwMode="auto">
                <a:xfrm>
                  <a:off x="9418638" y="3249613"/>
                  <a:ext cx="130175" cy="128588"/>
                </a:xfrm>
                <a:custGeom>
                  <a:avLst/>
                  <a:gdLst>
                    <a:gd name="T0" fmla="*/ 82 w 82"/>
                    <a:gd name="T1" fmla="*/ 22 h 81"/>
                    <a:gd name="T2" fmla="*/ 23 w 82"/>
                    <a:gd name="T3" fmla="*/ 0 h 81"/>
                    <a:gd name="T4" fmla="*/ 0 w 82"/>
                    <a:gd name="T5" fmla="*/ 59 h 81"/>
                    <a:gd name="T6" fmla="*/ 58 w 82"/>
                    <a:gd name="T7" fmla="*/ 81 h 81"/>
                    <a:gd name="T8" fmla="*/ 82 w 82"/>
                    <a:gd name="T9" fmla="*/ 22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81">
                      <a:moveTo>
                        <a:pt x="82" y="22"/>
                      </a:moveTo>
                      <a:lnTo>
                        <a:pt x="23" y="0"/>
                      </a:lnTo>
                      <a:lnTo>
                        <a:pt x="0" y="59"/>
                      </a:lnTo>
                      <a:lnTo>
                        <a:pt x="58" y="81"/>
                      </a:lnTo>
                      <a:lnTo>
                        <a:pt x="82" y="22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9" name="iş1iḋè"/>
                <p:cNvSpPr/>
                <p:nvPr/>
              </p:nvSpPr>
              <p:spPr bwMode="auto">
                <a:xfrm>
                  <a:off x="9577388" y="3311525"/>
                  <a:ext cx="130175" cy="128588"/>
                </a:xfrm>
                <a:custGeom>
                  <a:avLst/>
                  <a:gdLst>
                    <a:gd name="T0" fmla="*/ 82 w 82"/>
                    <a:gd name="T1" fmla="*/ 23 h 81"/>
                    <a:gd name="T2" fmla="*/ 23 w 82"/>
                    <a:gd name="T3" fmla="*/ 0 h 81"/>
                    <a:gd name="T4" fmla="*/ 0 w 82"/>
                    <a:gd name="T5" fmla="*/ 58 h 81"/>
                    <a:gd name="T6" fmla="*/ 58 w 82"/>
                    <a:gd name="T7" fmla="*/ 81 h 81"/>
                    <a:gd name="T8" fmla="*/ 82 w 82"/>
                    <a:gd name="T9" fmla="*/ 23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81">
                      <a:moveTo>
                        <a:pt x="82" y="23"/>
                      </a:moveTo>
                      <a:lnTo>
                        <a:pt x="23" y="0"/>
                      </a:lnTo>
                      <a:lnTo>
                        <a:pt x="0" y="58"/>
                      </a:lnTo>
                      <a:lnTo>
                        <a:pt x="58" y="81"/>
                      </a:lnTo>
                      <a:lnTo>
                        <a:pt x="82" y="23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0" name="işľïḍê"/>
                <p:cNvSpPr/>
                <p:nvPr/>
              </p:nvSpPr>
              <p:spPr bwMode="auto">
                <a:xfrm>
                  <a:off x="10050463" y="3495675"/>
                  <a:ext cx="128588" cy="130175"/>
                </a:xfrm>
                <a:custGeom>
                  <a:avLst/>
                  <a:gdLst>
                    <a:gd name="T0" fmla="*/ 81 w 81"/>
                    <a:gd name="T1" fmla="*/ 23 h 82"/>
                    <a:gd name="T2" fmla="*/ 23 w 81"/>
                    <a:gd name="T3" fmla="*/ 0 h 82"/>
                    <a:gd name="T4" fmla="*/ 0 w 81"/>
                    <a:gd name="T5" fmla="*/ 58 h 82"/>
                    <a:gd name="T6" fmla="*/ 58 w 81"/>
                    <a:gd name="T7" fmla="*/ 82 h 82"/>
                    <a:gd name="T8" fmla="*/ 81 w 81"/>
                    <a:gd name="T9" fmla="*/ 23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82">
                      <a:moveTo>
                        <a:pt x="81" y="23"/>
                      </a:moveTo>
                      <a:lnTo>
                        <a:pt x="23" y="0"/>
                      </a:lnTo>
                      <a:lnTo>
                        <a:pt x="0" y="58"/>
                      </a:lnTo>
                      <a:lnTo>
                        <a:pt x="58" y="82"/>
                      </a:lnTo>
                      <a:lnTo>
                        <a:pt x="81" y="23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1" name="îṡļïḑê"/>
                <p:cNvSpPr/>
                <p:nvPr/>
              </p:nvSpPr>
              <p:spPr bwMode="auto">
                <a:xfrm>
                  <a:off x="10207625" y="3559175"/>
                  <a:ext cx="130175" cy="128588"/>
                </a:xfrm>
                <a:custGeom>
                  <a:avLst/>
                  <a:gdLst>
                    <a:gd name="T0" fmla="*/ 82 w 82"/>
                    <a:gd name="T1" fmla="*/ 22 h 81"/>
                    <a:gd name="T2" fmla="*/ 23 w 82"/>
                    <a:gd name="T3" fmla="*/ 0 h 81"/>
                    <a:gd name="T4" fmla="*/ 0 w 82"/>
                    <a:gd name="T5" fmla="*/ 57 h 81"/>
                    <a:gd name="T6" fmla="*/ 58 w 82"/>
                    <a:gd name="T7" fmla="*/ 81 h 81"/>
                    <a:gd name="T8" fmla="*/ 82 w 82"/>
                    <a:gd name="T9" fmla="*/ 22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81">
                      <a:moveTo>
                        <a:pt x="82" y="22"/>
                      </a:moveTo>
                      <a:lnTo>
                        <a:pt x="23" y="0"/>
                      </a:lnTo>
                      <a:lnTo>
                        <a:pt x="0" y="57"/>
                      </a:lnTo>
                      <a:lnTo>
                        <a:pt x="58" y="81"/>
                      </a:lnTo>
                      <a:lnTo>
                        <a:pt x="82" y="22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2" name="íšḻiḍê"/>
                <p:cNvSpPr/>
                <p:nvPr/>
              </p:nvSpPr>
              <p:spPr bwMode="auto">
                <a:xfrm>
                  <a:off x="10309225" y="3619500"/>
                  <a:ext cx="185738" cy="269875"/>
                </a:xfrm>
                <a:custGeom>
                  <a:avLst/>
                  <a:gdLst>
                    <a:gd name="T0" fmla="*/ 59 w 117"/>
                    <a:gd name="T1" fmla="*/ 0 h 170"/>
                    <a:gd name="T2" fmla="*/ 35 w 117"/>
                    <a:gd name="T3" fmla="*/ 59 h 170"/>
                    <a:gd name="T4" fmla="*/ 0 w 117"/>
                    <a:gd name="T5" fmla="*/ 148 h 170"/>
                    <a:gd name="T6" fmla="*/ 59 w 117"/>
                    <a:gd name="T7" fmla="*/ 170 h 170"/>
                    <a:gd name="T8" fmla="*/ 94 w 117"/>
                    <a:gd name="T9" fmla="*/ 81 h 170"/>
                    <a:gd name="T10" fmla="*/ 117 w 117"/>
                    <a:gd name="T11" fmla="*/ 23 h 170"/>
                    <a:gd name="T12" fmla="*/ 59 w 117"/>
                    <a:gd name="T13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" h="170">
                      <a:moveTo>
                        <a:pt x="59" y="0"/>
                      </a:moveTo>
                      <a:lnTo>
                        <a:pt x="35" y="59"/>
                      </a:lnTo>
                      <a:lnTo>
                        <a:pt x="0" y="148"/>
                      </a:lnTo>
                      <a:lnTo>
                        <a:pt x="59" y="170"/>
                      </a:lnTo>
                      <a:lnTo>
                        <a:pt x="94" y="81"/>
                      </a:lnTo>
                      <a:lnTo>
                        <a:pt x="117" y="23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32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3" name="iṣľïḑe"/>
                <p:cNvSpPr/>
                <p:nvPr/>
              </p:nvSpPr>
              <p:spPr bwMode="auto">
                <a:xfrm>
                  <a:off x="9001125" y="2921000"/>
                  <a:ext cx="128588" cy="128588"/>
                </a:xfrm>
                <a:custGeom>
                  <a:avLst/>
                  <a:gdLst>
                    <a:gd name="T0" fmla="*/ 81 w 81"/>
                    <a:gd name="T1" fmla="*/ 24 h 81"/>
                    <a:gd name="T2" fmla="*/ 23 w 81"/>
                    <a:gd name="T3" fmla="*/ 0 h 81"/>
                    <a:gd name="T4" fmla="*/ 0 w 81"/>
                    <a:gd name="T5" fmla="*/ 59 h 81"/>
                    <a:gd name="T6" fmla="*/ 59 w 81"/>
                    <a:gd name="T7" fmla="*/ 81 h 81"/>
                    <a:gd name="T8" fmla="*/ 81 w 81"/>
                    <a:gd name="T9" fmla="*/ 24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81">
                      <a:moveTo>
                        <a:pt x="81" y="24"/>
                      </a:moveTo>
                      <a:lnTo>
                        <a:pt x="23" y="0"/>
                      </a:lnTo>
                      <a:lnTo>
                        <a:pt x="0" y="59"/>
                      </a:lnTo>
                      <a:lnTo>
                        <a:pt x="59" y="81"/>
                      </a:lnTo>
                      <a:lnTo>
                        <a:pt x="81" y="24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4" name="iṧľïḑe"/>
                <p:cNvSpPr/>
                <p:nvPr/>
              </p:nvSpPr>
              <p:spPr bwMode="auto">
                <a:xfrm>
                  <a:off x="9159875" y="2982913"/>
                  <a:ext cx="128588" cy="130175"/>
                </a:xfrm>
                <a:custGeom>
                  <a:avLst/>
                  <a:gdLst>
                    <a:gd name="T0" fmla="*/ 81 w 81"/>
                    <a:gd name="T1" fmla="*/ 24 h 82"/>
                    <a:gd name="T2" fmla="*/ 22 w 81"/>
                    <a:gd name="T3" fmla="*/ 0 h 82"/>
                    <a:gd name="T4" fmla="*/ 0 w 81"/>
                    <a:gd name="T5" fmla="*/ 59 h 82"/>
                    <a:gd name="T6" fmla="*/ 59 w 81"/>
                    <a:gd name="T7" fmla="*/ 82 h 82"/>
                    <a:gd name="T8" fmla="*/ 81 w 81"/>
                    <a:gd name="T9" fmla="*/ 24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82">
                      <a:moveTo>
                        <a:pt x="81" y="24"/>
                      </a:moveTo>
                      <a:lnTo>
                        <a:pt x="22" y="0"/>
                      </a:lnTo>
                      <a:lnTo>
                        <a:pt x="0" y="59"/>
                      </a:lnTo>
                      <a:lnTo>
                        <a:pt x="59" y="82"/>
                      </a:lnTo>
                      <a:lnTo>
                        <a:pt x="81" y="24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5" name="ís1iďê"/>
                <p:cNvSpPr/>
                <p:nvPr/>
              </p:nvSpPr>
              <p:spPr bwMode="auto">
                <a:xfrm>
                  <a:off x="9318625" y="3044825"/>
                  <a:ext cx="127000" cy="130175"/>
                </a:xfrm>
                <a:custGeom>
                  <a:avLst/>
                  <a:gdLst>
                    <a:gd name="T0" fmla="*/ 80 w 80"/>
                    <a:gd name="T1" fmla="*/ 23 h 82"/>
                    <a:gd name="T2" fmla="*/ 22 w 80"/>
                    <a:gd name="T3" fmla="*/ 0 h 82"/>
                    <a:gd name="T4" fmla="*/ 0 w 80"/>
                    <a:gd name="T5" fmla="*/ 58 h 82"/>
                    <a:gd name="T6" fmla="*/ 57 w 80"/>
                    <a:gd name="T7" fmla="*/ 82 h 82"/>
                    <a:gd name="T8" fmla="*/ 80 w 80"/>
                    <a:gd name="T9" fmla="*/ 23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" h="82">
                      <a:moveTo>
                        <a:pt x="80" y="23"/>
                      </a:moveTo>
                      <a:lnTo>
                        <a:pt x="22" y="0"/>
                      </a:lnTo>
                      <a:lnTo>
                        <a:pt x="0" y="58"/>
                      </a:lnTo>
                      <a:lnTo>
                        <a:pt x="57" y="82"/>
                      </a:lnTo>
                      <a:lnTo>
                        <a:pt x="80" y="23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6" name="ïšľïďê"/>
                <p:cNvSpPr/>
                <p:nvPr/>
              </p:nvSpPr>
              <p:spPr bwMode="auto">
                <a:xfrm>
                  <a:off x="9474200" y="3106738"/>
                  <a:ext cx="130175" cy="130175"/>
                </a:xfrm>
                <a:custGeom>
                  <a:avLst/>
                  <a:gdLst>
                    <a:gd name="T0" fmla="*/ 82 w 82"/>
                    <a:gd name="T1" fmla="*/ 23 h 82"/>
                    <a:gd name="T2" fmla="*/ 23 w 82"/>
                    <a:gd name="T3" fmla="*/ 0 h 82"/>
                    <a:gd name="T4" fmla="*/ 0 w 82"/>
                    <a:gd name="T5" fmla="*/ 58 h 82"/>
                    <a:gd name="T6" fmla="*/ 59 w 82"/>
                    <a:gd name="T7" fmla="*/ 82 h 82"/>
                    <a:gd name="T8" fmla="*/ 82 w 82"/>
                    <a:gd name="T9" fmla="*/ 23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82">
                      <a:moveTo>
                        <a:pt x="82" y="23"/>
                      </a:moveTo>
                      <a:lnTo>
                        <a:pt x="23" y="0"/>
                      </a:lnTo>
                      <a:lnTo>
                        <a:pt x="0" y="58"/>
                      </a:lnTo>
                      <a:lnTo>
                        <a:pt x="59" y="82"/>
                      </a:lnTo>
                      <a:lnTo>
                        <a:pt x="82" y="23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7" name="iSḻiďè"/>
                <p:cNvSpPr/>
                <p:nvPr/>
              </p:nvSpPr>
              <p:spPr bwMode="auto">
                <a:xfrm>
                  <a:off x="9632950" y="3168650"/>
                  <a:ext cx="128588" cy="128588"/>
                </a:xfrm>
                <a:custGeom>
                  <a:avLst/>
                  <a:gdLst>
                    <a:gd name="T0" fmla="*/ 81 w 81"/>
                    <a:gd name="T1" fmla="*/ 23 h 81"/>
                    <a:gd name="T2" fmla="*/ 23 w 81"/>
                    <a:gd name="T3" fmla="*/ 0 h 81"/>
                    <a:gd name="T4" fmla="*/ 0 w 81"/>
                    <a:gd name="T5" fmla="*/ 58 h 81"/>
                    <a:gd name="T6" fmla="*/ 58 w 81"/>
                    <a:gd name="T7" fmla="*/ 81 h 81"/>
                    <a:gd name="T8" fmla="*/ 81 w 81"/>
                    <a:gd name="T9" fmla="*/ 23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81">
                      <a:moveTo>
                        <a:pt x="81" y="23"/>
                      </a:moveTo>
                      <a:lnTo>
                        <a:pt x="23" y="0"/>
                      </a:lnTo>
                      <a:lnTo>
                        <a:pt x="0" y="58"/>
                      </a:lnTo>
                      <a:lnTo>
                        <a:pt x="58" y="81"/>
                      </a:lnTo>
                      <a:lnTo>
                        <a:pt x="81" y="23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8" name="ïSļidé"/>
                <p:cNvSpPr/>
                <p:nvPr/>
              </p:nvSpPr>
              <p:spPr bwMode="auto">
                <a:xfrm>
                  <a:off x="9790113" y="3230563"/>
                  <a:ext cx="128588" cy="128588"/>
                </a:xfrm>
                <a:custGeom>
                  <a:avLst/>
                  <a:gdLst>
                    <a:gd name="T0" fmla="*/ 81 w 81"/>
                    <a:gd name="T1" fmla="*/ 22 h 81"/>
                    <a:gd name="T2" fmla="*/ 23 w 81"/>
                    <a:gd name="T3" fmla="*/ 0 h 81"/>
                    <a:gd name="T4" fmla="*/ 0 w 81"/>
                    <a:gd name="T5" fmla="*/ 59 h 81"/>
                    <a:gd name="T6" fmla="*/ 59 w 81"/>
                    <a:gd name="T7" fmla="*/ 81 h 81"/>
                    <a:gd name="T8" fmla="*/ 81 w 81"/>
                    <a:gd name="T9" fmla="*/ 22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81">
                      <a:moveTo>
                        <a:pt x="81" y="22"/>
                      </a:moveTo>
                      <a:lnTo>
                        <a:pt x="23" y="0"/>
                      </a:lnTo>
                      <a:lnTo>
                        <a:pt x="0" y="59"/>
                      </a:lnTo>
                      <a:lnTo>
                        <a:pt x="59" y="81"/>
                      </a:lnTo>
                      <a:lnTo>
                        <a:pt x="81" y="22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9" name="ïśľíďé"/>
                <p:cNvSpPr/>
                <p:nvPr/>
              </p:nvSpPr>
              <p:spPr bwMode="auto">
                <a:xfrm>
                  <a:off x="9734550" y="3292475"/>
                  <a:ext cx="342900" cy="271463"/>
                </a:xfrm>
                <a:custGeom>
                  <a:avLst/>
                  <a:gdLst>
                    <a:gd name="T0" fmla="*/ 157 w 216"/>
                    <a:gd name="T1" fmla="*/ 0 h 171"/>
                    <a:gd name="T2" fmla="*/ 122 w 216"/>
                    <a:gd name="T3" fmla="*/ 89 h 171"/>
                    <a:gd name="T4" fmla="*/ 81 w 216"/>
                    <a:gd name="T5" fmla="*/ 74 h 171"/>
                    <a:gd name="T6" fmla="*/ 24 w 216"/>
                    <a:gd name="T7" fmla="*/ 50 h 171"/>
                    <a:gd name="T8" fmla="*/ 0 w 216"/>
                    <a:gd name="T9" fmla="*/ 109 h 171"/>
                    <a:gd name="T10" fmla="*/ 59 w 216"/>
                    <a:gd name="T11" fmla="*/ 132 h 171"/>
                    <a:gd name="T12" fmla="*/ 100 w 216"/>
                    <a:gd name="T13" fmla="*/ 148 h 171"/>
                    <a:gd name="T14" fmla="*/ 158 w 216"/>
                    <a:gd name="T15" fmla="*/ 171 h 171"/>
                    <a:gd name="T16" fmla="*/ 181 w 216"/>
                    <a:gd name="T17" fmla="*/ 112 h 171"/>
                    <a:gd name="T18" fmla="*/ 216 w 216"/>
                    <a:gd name="T19" fmla="*/ 22 h 171"/>
                    <a:gd name="T20" fmla="*/ 157 w 216"/>
                    <a:gd name="T21" fmla="*/ 0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6" h="171">
                      <a:moveTo>
                        <a:pt x="157" y="0"/>
                      </a:moveTo>
                      <a:lnTo>
                        <a:pt x="122" y="89"/>
                      </a:lnTo>
                      <a:lnTo>
                        <a:pt x="81" y="74"/>
                      </a:lnTo>
                      <a:lnTo>
                        <a:pt x="24" y="50"/>
                      </a:lnTo>
                      <a:lnTo>
                        <a:pt x="0" y="109"/>
                      </a:lnTo>
                      <a:lnTo>
                        <a:pt x="59" y="132"/>
                      </a:lnTo>
                      <a:lnTo>
                        <a:pt x="100" y="148"/>
                      </a:lnTo>
                      <a:lnTo>
                        <a:pt x="158" y="171"/>
                      </a:lnTo>
                      <a:lnTo>
                        <a:pt x="181" y="112"/>
                      </a:lnTo>
                      <a:lnTo>
                        <a:pt x="216" y="22"/>
                      </a:lnTo>
                      <a:lnTo>
                        <a:pt x="157" y="0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32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0" name="îşḷîḍè"/>
                <p:cNvSpPr/>
                <p:nvPr/>
              </p:nvSpPr>
              <p:spPr bwMode="auto">
                <a:xfrm>
                  <a:off x="10104438" y="3354388"/>
                  <a:ext cx="130175" cy="128588"/>
                </a:xfrm>
                <a:custGeom>
                  <a:avLst/>
                  <a:gdLst>
                    <a:gd name="T0" fmla="*/ 82 w 82"/>
                    <a:gd name="T1" fmla="*/ 22 h 81"/>
                    <a:gd name="T2" fmla="*/ 24 w 82"/>
                    <a:gd name="T3" fmla="*/ 0 h 81"/>
                    <a:gd name="T4" fmla="*/ 0 w 82"/>
                    <a:gd name="T5" fmla="*/ 58 h 81"/>
                    <a:gd name="T6" fmla="*/ 59 w 82"/>
                    <a:gd name="T7" fmla="*/ 81 h 81"/>
                    <a:gd name="T8" fmla="*/ 82 w 82"/>
                    <a:gd name="T9" fmla="*/ 22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81">
                      <a:moveTo>
                        <a:pt x="82" y="22"/>
                      </a:moveTo>
                      <a:lnTo>
                        <a:pt x="24" y="0"/>
                      </a:lnTo>
                      <a:lnTo>
                        <a:pt x="0" y="58"/>
                      </a:lnTo>
                      <a:lnTo>
                        <a:pt x="59" y="81"/>
                      </a:lnTo>
                      <a:lnTo>
                        <a:pt x="82" y="22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1" name="îs1iḋè"/>
                <p:cNvSpPr/>
                <p:nvPr/>
              </p:nvSpPr>
              <p:spPr bwMode="auto">
                <a:xfrm>
                  <a:off x="10263188" y="3414713"/>
                  <a:ext cx="130175" cy="128588"/>
                </a:xfrm>
                <a:custGeom>
                  <a:avLst/>
                  <a:gdLst>
                    <a:gd name="T0" fmla="*/ 82 w 82"/>
                    <a:gd name="T1" fmla="*/ 24 h 81"/>
                    <a:gd name="T2" fmla="*/ 23 w 82"/>
                    <a:gd name="T3" fmla="*/ 0 h 81"/>
                    <a:gd name="T4" fmla="*/ 0 w 82"/>
                    <a:gd name="T5" fmla="*/ 59 h 81"/>
                    <a:gd name="T6" fmla="*/ 59 w 82"/>
                    <a:gd name="T7" fmla="*/ 81 h 81"/>
                    <a:gd name="T8" fmla="*/ 82 w 82"/>
                    <a:gd name="T9" fmla="*/ 24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81">
                      <a:moveTo>
                        <a:pt x="82" y="24"/>
                      </a:moveTo>
                      <a:lnTo>
                        <a:pt x="23" y="0"/>
                      </a:lnTo>
                      <a:lnTo>
                        <a:pt x="0" y="59"/>
                      </a:lnTo>
                      <a:lnTo>
                        <a:pt x="59" y="81"/>
                      </a:lnTo>
                      <a:lnTo>
                        <a:pt x="82" y="24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2" name="îśļîďé"/>
                <p:cNvSpPr/>
                <p:nvPr/>
              </p:nvSpPr>
              <p:spPr bwMode="auto">
                <a:xfrm>
                  <a:off x="10421938" y="3476625"/>
                  <a:ext cx="127000" cy="130175"/>
                </a:xfrm>
                <a:custGeom>
                  <a:avLst/>
                  <a:gdLst>
                    <a:gd name="T0" fmla="*/ 80 w 80"/>
                    <a:gd name="T1" fmla="*/ 23 h 82"/>
                    <a:gd name="T2" fmla="*/ 23 w 80"/>
                    <a:gd name="T3" fmla="*/ 0 h 82"/>
                    <a:gd name="T4" fmla="*/ 0 w 80"/>
                    <a:gd name="T5" fmla="*/ 59 h 82"/>
                    <a:gd name="T6" fmla="*/ 58 w 80"/>
                    <a:gd name="T7" fmla="*/ 82 h 82"/>
                    <a:gd name="T8" fmla="*/ 80 w 80"/>
                    <a:gd name="T9" fmla="*/ 23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" h="82">
                      <a:moveTo>
                        <a:pt x="80" y="23"/>
                      </a:moveTo>
                      <a:lnTo>
                        <a:pt x="23" y="0"/>
                      </a:lnTo>
                      <a:lnTo>
                        <a:pt x="0" y="59"/>
                      </a:lnTo>
                      <a:lnTo>
                        <a:pt x="58" y="82"/>
                      </a:lnTo>
                      <a:lnTo>
                        <a:pt x="80" y="23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3" name="iṧḻïdé"/>
                <p:cNvSpPr/>
                <p:nvPr/>
              </p:nvSpPr>
              <p:spPr bwMode="auto">
                <a:xfrm>
                  <a:off x="9058275" y="2779713"/>
                  <a:ext cx="285750" cy="190500"/>
                </a:xfrm>
                <a:custGeom>
                  <a:avLst/>
                  <a:gdLst>
                    <a:gd name="T0" fmla="*/ 121 w 180"/>
                    <a:gd name="T1" fmla="*/ 39 h 120"/>
                    <a:gd name="T2" fmla="*/ 22 w 180"/>
                    <a:gd name="T3" fmla="*/ 0 h 120"/>
                    <a:gd name="T4" fmla="*/ 0 w 180"/>
                    <a:gd name="T5" fmla="*/ 58 h 120"/>
                    <a:gd name="T6" fmla="*/ 99 w 180"/>
                    <a:gd name="T7" fmla="*/ 98 h 120"/>
                    <a:gd name="T8" fmla="*/ 158 w 180"/>
                    <a:gd name="T9" fmla="*/ 120 h 120"/>
                    <a:gd name="T10" fmla="*/ 180 w 180"/>
                    <a:gd name="T11" fmla="*/ 61 h 120"/>
                    <a:gd name="T12" fmla="*/ 121 w 180"/>
                    <a:gd name="T13" fmla="*/ 39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0" h="120">
                      <a:moveTo>
                        <a:pt x="121" y="39"/>
                      </a:moveTo>
                      <a:lnTo>
                        <a:pt x="22" y="0"/>
                      </a:lnTo>
                      <a:lnTo>
                        <a:pt x="0" y="58"/>
                      </a:lnTo>
                      <a:lnTo>
                        <a:pt x="99" y="98"/>
                      </a:lnTo>
                      <a:lnTo>
                        <a:pt x="158" y="120"/>
                      </a:lnTo>
                      <a:lnTo>
                        <a:pt x="180" y="61"/>
                      </a:lnTo>
                      <a:lnTo>
                        <a:pt x="121" y="39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4" name="íṡ1îdé"/>
                <p:cNvSpPr/>
                <p:nvPr/>
              </p:nvSpPr>
              <p:spPr bwMode="auto">
                <a:xfrm>
                  <a:off x="9372600" y="2903538"/>
                  <a:ext cx="130175" cy="128588"/>
                </a:xfrm>
                <a:custGeom>
                  <a:avLst/>
                  <a:gdLst>
                    <a:gd name="T0" fmla="*/ 82 w 82"/>
                    <a:gd name="T1" fmla="*/ 22 h 81"/>
                    <a:gd name="T2" fmla="*/ 23 w 82"/>
                    <a:gd name="T3" fmla="*/ 0 h 81"/>
                    <a:gd name="T4" fmla="*/ 0 w 82"/>
                    <a:gd name="T5" fmla="*/ 58 h 81"/>
                    <a:gd name="T6" fmla="*/ 58 w 82"/>
                    <a:gd name="T7" fmla="*/ 81 h 81"/>
                    <a:gd name="T8" fmla="*/ 82 w 82"/>
                    <a:gd name="T9" fmla="*/ 22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81">
                      <a:moveTo>
                        <a:pt x="82" y="22"/>
                      </a:moveTo>
                      <a:lnTo>
                        <a:pt x="23" y="0"/>
                      </a:lnTo>
                      <a:lnTo>
                        <a:pt x="0" y="58"/>
                      </a:lnTo>
                      <a:lnTo>
                        <a:pt x="58" y="81"/>
                      </a:lnTo>
                      <a:lnTo>
                        <a:pt x="82" y="22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5" name="íṣ1îḋe"/>
                <p:cNvSpPr/>
                <p:nvPr/>
              </p:nvSpPr>
              <p:spPr bwMode="auto">
                <a:xfrm>
                  <a:off x="9529763" y="2963863"/>
                  <a:ext cx="130175" cy="128588"/>
                </a:xfrm>
                <a:custGeom>
                  <a:avLst/>
                  <a:gdLst>
                    <a:gd name="T0" fmla="*/ 82 w 82"/>
                    <a:gd name="T1" fmla="*/ 23 h 81"/>
                    <a:gd name="T2" fmla="*/ 24 w 82"/>
                    <a:gd name="T3" fmla="*/ 0 h 81"/>
                    <a:gd name="T4" fmla="*/ 0 w 82"/>
                    <a:gd name="T5" fmla="*/ 59 h 81"/>
                    <a:gd name="T6" fmla="*/ 59 w 82"/>
                    <a:gd name="T7" fmla="*/ 81 h 81"/>
                    <a:gd name="T8" fmla="*/ 82 w 82"/>
                    <a:gd name="T9" fmla="*/ 23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81">
                      <a:moveTo>
                        <a:pt x="82" y="23"/>
                      </a:moveTo>
                      <a:lnTo>
                        <a:pt x="24" y="0"/>
                      </a:lnTo>
                      <a:lnTo>
                        <a:pt x="0" y="59"/>
                      </a:lnTo>
                      <a:lnTo>
                        <a:pt x="59" y="81"/>
                      </a:lnTo>
                      <a:lnTo>
                        <a:pt x="82" y="23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6" name="iṩḷíḑê"/>
                <p:cNvSpPr/>
                <p:nvPr/>
              </p:nvSpPr>
              <p:spPr bwMode="auto">
                <a:xfrm>
                  <a:off x="9688513" y="3025775"/>
                  <a:ext cx="128588" cy="128588"/>
                </a:xfrm>
                <a:custGeom>
                  <a:avLst/>
                  <a:gdLst>
                    <a:gd name="T0" fmla="*/ 81 w 81"/>
                    <a:gd name="T1" fmla="*/ 24 h 81"/>
                    <a:gd name="T2" fmla="*/ 22 w 81"/>
                    <a:gd name="T3" fmla="*/ 0 h 81"/>
                    <a:gd name="T4" fmla="*/ 0 w 81"/>
                    <a:gd name="T5" fmla="*/ 59 h 81"/>
                    <a:gd name="T6" fmla="*/ 58 w 81"/>
                    <a:gd name="T7" fmla="*/ 81 h 81"/>
                    <a:gd name="T8" fmla="*/ 81 w 81"/>
                    <a:gd name="T9" fmla="*/ 24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81">
                      <a:moveTo>
                        <a:pt x="81" y="24"/>
                      </a:moveTo>
                      <a:lnTo>
                        <a:pt x="22" y="0"/>
                      </a:lnTo>
                      <a:lnTo>
                        <a:pt x="0" y="59"/>
                      </a:lnTo>
                      <a:lnTo>
                        <a:pt x="58" y="81"/>
                      </a:lnTo>
                      <a:lnTo>
                        <a:pt x="81" y="24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7" name="íṣḷiḑê"/>
                <p:cNvSpPr/>
                <p:nvPr/>
              </p:nvSpPr>
              <p:spPr bwMode="auto">
                <a:xfrm>
                  <a:off x="9845675" y="3087688"/>
                  <a:ext cx="128588" cy="130175"/>
                </a:xfrm>
                <a:custGeom>
                  <a:avLst/>
                  <a:gdLst>
                    <a:gd name="T0" fmla="*/ 81 w 81"/>
                    <a:gd name="T1" fmla="*/ 23 h 82"/>
                    <a:gd name="T2" fmla="*/ 23 w 81"/>
                    <a:gd name="T3" fmla="*/ 0 h 82"/>
                    <a:gd name="T4" fmla="*/ 0 w 81"/>
                    <a:gd name="T5" fmla="*/ 58 h 82"/>
                    <a:gd name="T6" fmla="*/ 59 w 81"/>
                    <a:gd name="T7" fmla="*/ 82 h 82"/>
                    <a:gd name="T8" fmla="*/ 81 w 81"/>
                    <a:gd name="T9" fmla="*/ 23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82">
                      <a:moveTo>
                        <a:pt x="81" y="23"/>
                      </a:moveTo>
                      <a:lnTo>
                        <a:pt x="23" y="0"/>
                      </a:lnTo>
                      <a:lnTo>
                        <a:pt x="0" y="58"/>
                      </a:lnTo>
                      <a:lnTo>
                        <a:pt x="59" y="82"/>
                      </a:lnTo>
                      <a:lnTo>
                        <a:pt x="81" y="23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8" name="ïṡľïde"/>
                <p:cNvSpPr/>
                <p:nvPr/>
              </p:nvSpPr>
              <p:spPr bwMode="auto">
                <a:xfrm>
                  <a:off x="10004425" y="3149600"/>
                  <a:ext cx="128588" cy="130175"/>
                </a:xfrm>
                <a:custGeom>
                  <a:avLst/>
                  <a:gdLst>
                    <a:gd name="T0" fmla="*/ 81 w 81"/>
                    <a:gd name="T1" fmla="*/ 23 h 82"/>
                    <a:gd name="T2" fmla="*/ 22 w 81"/>
                    <a:gd name="T3" fmla="*/ 0 h 82"/>
                    <a:gd name="T4" fmla="*/ 0 w 81"/>
                    <a:gd name="T5" fmla="*/ 58 h 82"/>
                    <a:gd name="T6" fmla="*/ 57 w 81"/>
                    <a:gd name="T7" fmla="*/ 82 h 82"/>
                    <a:gd name="T8" fmla="*/ 81 w 81"/>
                    <a:gd name="T9" fmla="*/ 23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82">
                      <a:moveTo>
                        <a:pt x="81" y="23"/>
                      </a:moveTo>
                      <a:lnTo>
                        <a:pt x="22" y="0"/>
                      </a:lnTo>
                      <a:lnTo>
                        <a:pt x="0" y="58"/>
                      </a:lnTo>
                      <a:lnTo>
                        <a:pt x="57" y="82"/>
                      </a:lnTo>
                      <a:lnTo>
                        <a:pt x="81" y="23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9" name="ïṥḻiḋê"/>
                <p:cNvSpPr/>
                <p:nvPr/>
              </p:nvSpPr>
              <p:spPr bwMode="auto">
                <a:xfrm>
                  <a:off x="10160000" y="3209925"/>
                  <a:ext cx="131763" cy="130175"/>
                </a:xfrm>
                <a:custGeom>
                  <a:avLst/>
                  <a:gdLst>
                    <a:gd name="T0" fmla="*/ 83 w 83"/>
                    <a:gd name="T1" fmla="*/ 24 h 82"/>
                    <a:gd name="T2" fmla="*/ 24 w 83"/>
                    <a:gd name="T3" fmla="*/ 0 h 82"/>
                    <a:gd name="T4" fmla="*/ 0 w 83"/>
                    <a:gd name="T5" fmla="*/ 59 h 82"/>
                    <a:gd name="T6" fmla="*/ 59 w 83"/>
                    <a:gd name="T7" fmla="*/ 82 h 82"/>
                    <a:gd name="T8" fmla="*/ 83 w 83"/>
                    <a:gd name="T9" fmla="*/ 24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" h="82">
                      <a:moveTo>
                        <a:pt x="83" y="24"/>
                      </a:moveTo>
                      <a:lnTo>
                        <a:pt x="24" y="0"/>
                      </a:lnTo>
                      <a:lnTo>
                        <a:pt x="0" y="59"/>
                      </a:lnTo>
                      <a:lnTo>
                        <a:pt x="59" y="82"/>
                      </a:lnTo>
                      <a:lnTo>
                        <a:pt x="83" y="24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0" name="ís1íḓé"/>
                <p:cNvSpPr/>
                <p:nvPr/>
              </p:nvSpPr>
              <p:spPr bwMode="auto">
                <a:xfrm>
                  <a:off x="10318750" y="3273425"/>
                  <a:ext cx="128588" cy="128588"/>
                </a:xfrm>
                <a:custGeom>
                  <a:avLst/>
                  <a:gdLst>
                    <a:gd name="T0" fmla="*/ 81 w 81"/>
                    <a:gd name="T1" fmla="*/ 22 h 81"/>
                    <a:gd name="T2" fmla="*/ 24 w 81"/>
                    <a:gd name="T3" fmla="*/ 0 h 81"/>
                    <a:gd name="T4" fmla="*/ 0 w 81"/>
                    <a:gd name="T5" fmla="*/ 58 h 81"/>
                    <a:gd name="T6" fmla="*/ 59 w 81"/>
                    <a:gd name="T7" fmla="*/ 81 h 81"/>
                    <a:gd name="T8" fmla="*/ 81 w 81"/>
                    <a:gd name="T9" fmla="*/ 22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81">
                      <a:moveTo>
                        <a:pt x="81" y="22"/>
                      </a:moveTo>
                      <a:lnTo>
                        <a:pt x="24" y="0"/>
                      </a:lnTo>
                      <a:lnTo>
                        <a:pt x="0" y="58"/>
                      </a:lnTo>
                      <a:lnTo>
                        <a:pt x="59" y="81"/>
                      </a:lnTo>
                      <a:lnTo>
                        <a:pt x="81" y="22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1" name="íṧ1îḍè"/>
                <p:cNvSpPr/>
                <p:nvPr/>
              </p:nvSpPr>
              <p:spPr bwMode="auto">
                <a:xfrm>
                  <a:off x="10477500" y="3335338"/>
                  <a:ext cx="128588" cy="128588"/>
                </a:xfrm>
                <a:custGeom>
                  <a:avLst/>
                  <a:gdLst>
                    <a:gd name="T0" fmla="*/ 81 w 81"/>
                    <a:gd name="T1" fmla="*/ 22 h 81"/>
                    <a:gd name="T2" fmla="*/ 22 w 81"/>
                    <a:gd name="T3" fmla="*/ 0 h 81"/>
                    <a:gd name="T4" fmla="*/ 0 w 81"/>
                    <a:gd name="T5" fmla="*/ 59 h 81"/>
                    <a:gd name="T6" fmla="*/ 58 w 81"/>
                    <a:gd name="T7" fmla="*/ 81 h 81"/>
                    <a:gd name="T8" fmla="*/ 81 w 81"/>
                    <a:gd name="T9" fmla="*/ 22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81">
                      <a:moveTo>
                        <a:pt x="81" y="22"/>
                      </a:moveTo>
                      <a:lnTo>
                        <a:pt x="22" y="0"/>
                      </a:lnTo>
                      <a:lnTo>
                        <a:pt x="0" y="59"/>
                      </a:lnTo>
                      <a:lnTo>
                        <a:pt x="58" y="81"/>
                      </a:lnTo>
                      <a:lnTo>
                        <a:pt x="81" y="22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2" name="ïṧliḑè"/>
                <p:cNvSpPr/>
                <p:nvPr/>
              </p:nvSpPr>
              <p:spPr bwMode="auto">
                <a:xfrm>
                  <a:off x="9113838" y="2636838"/>
                  <a:ext cx="128588" cy="128588"/>
                </a:xfrm>
                <a:custGeom>
                  <a:avLst/>
                  <a:gdLst>
                    <a:gd name="T0" fmla="*/ 81 w 81"/>
                    <a:gd name="T1" fmla="*/ 23 h 81"/>
                    <a:gd name="T2" fmla="*/ 22 w 81"/>
                    <a:gd name="T3" fmla="*/ 0 h 81"/>
                    <a:gd name="T4" fmla="*/ 0 w 81"/>
                    <a:gd name="T5" fmla="*/ 59 h 81"/>
                    <a:gd name="T6" fmla="*/ 58 w 81"/>
                    <a:gd name="T7" fmla="*/ 81 h 81"/>
                    <a:gd name="T8" fmla="*/ 81 w 81"/>
                    <a:gd name="T9" fmla="*/ 23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81">
                      <a:moveTo>
                        <a:pt x="81" y="23"/>
                      </a:moveTo>
                      <a:lnTo>
                        <a:pt x="22" y="0"/>
                      </a:lnTo>
                      <a:lnTo>
                        <a:pt x="0" y="59"/>
                      </a:lnTo>
                      <a:lnTo>
                        <a:pt x="58" y="81"/>
                      </a:lnTo>
                      <a:lnTo>
                        <a:pt x="81" y="23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3" name="ï$ḻiḑé"/>
                <p:cNvSpPr/>
                <p:nvPr/>
              </p:nvSpPr>
              <p:spPr bwMode="auto">
                <a:xfrm>
                  <a:off x="9271000" y="2698750"/>
                  <a:ext cx="128588" cy="130175"/>
                </a:xfrm>
                <a:custGeom>
                  <a:avLst/>
                  <a:gdLst>
                    <a:gd name="T0" fmla="*/ 81 w 81"/>
                    <a:gd name="T1" fmla="*/ 23 h 82"/>
                    <a:gd name="T2" fmla="*/ 23 w 81"/>
                    <a:gd name="T3" fmla="*/ 0 h 82"/>
                    <a:gd name="T4" fmla="*/ 0 w 81"/>
                    <a:gd name="T5" fmla="*/ 58 h 82"/>
                    <a:gd name="T6" fmla="*/ 58 w 81"/>
                    <a:gd name="T7" fmla="*/ 82 h 82"/>
                    <a:gd name="T8" fmla="*/ 81 w 81"/>
                    <a:gd name="T9" fmla="*/ 23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82">
                      <a:moveTo>
                        <a:pt x="81" y="23"/>
                      </a:moveTo>
                      <a:lnTo>
                        <a:pt x="23" y="0"/>
                      </a:lnTo>
                      <a:lnTo>
                        <a:pt x="0" y="58"/>
                      </a:lnTo>
                      <a:lnTo>
                        <a:pt x="58" y="82"/>
                      </a:lnTo>
                      <a:lnTo>
                        <a:pt x="81" y="23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4" name="iṥľiďé"/>
                <p:cNvSpPr/>
                <p:nvPr/>
              </p:nvSpPr>
              <p:spPr bwMode="auto">
                <a:xfrm>
                  <a:off x="9428163" y="2759075"/>
                  <a:ext cx="130175" cy="130175"/>
                </a:xfrm>
                <a:custGeom>
                  <a:avLst/>
                  <a:gdLst>
                    <a:gd name="T0" fmla="*/ 82 w 82"/>
                    <a:gd name="T1" fmla="*/ 24 h 82"/>
                    <a:gd name="T2" fmla="*/ 23 w 82"/>
                    <a:gd name="T3" fmla="*/ 0 h 82"/>
                    <a:gd name="T4" fmla="*/ 0 w 82"/>
                    <a:gd name="T5" fmla="*/ 59 h 82"/>
                    <a:gd name="T6" fmla="*/ 58 w 82"/>
                    <a:gd name="T7" fmla="*/ 82 h 82"/>
                    <a:gd name="T8" fmla="*/ 82 w 82"/>
                    <a:gd name="T9" fmla="*/ 24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82">
                      <a:moveTo>
                        <a:pt x="82" y="24"/>
                      </a:moveTo>
                      <a:lnTo>
                        <a:pt x="23" y="0"/>
                      </a:lnTo>
                      <a:lnTo>
                        <a:pt x="0" y="59"/>
                      </a:lnTo>
                      <a:lnTo>
                        <a:pt x="58" y="82"/>
                      </a:lnTo>
                      <a:lnTo>
                        <a:pt x="82" y="24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5" name="išlîdè"/>
                <p:cNvSpPr/>
                <p:nvPr/>
              </p:nvSpPr>
              <p:spPr bwMode="auto">
                <a:xfrm>
                  <a:off x="9585325" y="2820988"/>
                  <a:ext cx="128588" cy="130175"/>
                </a:xfrm>
                <a:custGeom>
                  <a:avLst/>
                  <a:gdLst>
                    <a:gd name="T0" fmla="*/ 81 w 81"/>
                    <a:gd name="T1" fmla="*/ 23 h 82"/>
                    <a:gd name="T2" fmla="*/ 24 w 81"/>
                    <a:gd name="T3" fmla="*/ 0 h 82"/>
                    <a:gd name="T4" fmla="*/ 0 w 81"/>
                    <a:gd name="T5" fmla="*/ 59 h 82"/>
                    <a:gd name="T6" fmla="*/ 59 w 81"/>
                    <a:gd name="T7" fmla="*/ 82 h 82"/>
                    <a:gd name="T8" fmla="*/ 81 w 81"/>
                    <a:gd name="T9" fmla="*/ 23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82">
                      <a:moveTo>
                        <a:pt x="81" y="23"/>
                      </a:moveTo>
                      <a:lnTo>
                        <a:pt x="24" y="0"/>
                      </a:lnTo>
                      <a:lnTo>
                        <a:pt x="0" y="59"/>
                      </a:lnTo>
                      <a:lnTo>
                        <a:pt x="59" y="82"/>
                      </a:lnTo>
                      <a:lnTo>
                        <a:pt x="81" y="23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6" name="îSḻiďé"/>
                <p:cNvSpPr/>
                <p:nvPr/>
              </p:nvSpPr>
              <p:spPr bwMode="auto">
                <a:xfrm>
                  <a:off x="9744075" y="2884488"/>
                  <a:ext cx="128588" cy="128588"/>
                </a:xfrm>
                <a:custGeom>
                  <a:avLst/>
                  <a:gdLst>
                    <a:gd name="T0" fmla="*/ 81 w 81"/>
                    <a:gd name="T1" fmla="*/ 22 h 81"/>
                    <a:gd name="T2" fmla="*/ 22 w 81"/>
                    <a:gd name="T3" fmla="*/ 0 h 81"/>
                    <a:gd name="T4" fmla="*/ 0 w 81"/>
                    <a:gd name="T5" fmla="*/ 57 h 81"/>
                    <a:gd name="T6" fmla="*/ 59 w 81"/>
                    <a:gd name="T7" fmla="*/ 81 h 81"/>
                    <a:gd name="T8" fmla="*/ 81 w 81"/>
                    <a:gd name="T9" fmla="*/ 22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81">
                      <a:moveTo>
                        <a:pt x="81" y="22"/>
                      </a:moveTo>
                      <a:lnTo>
                        <a:pt x="22" y="0"/>
                      </a:lnTo>
                      <a:lnTo>
                        <a:pt x="0" y="57"/>
                      </a:lnTo>
                      <a:lnTo>
                        <a:pt x="59" y="81"/>
                      </a:lnTo>
                      <a:lnTo>
                        <a:pt x="81" y="22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7" name="îṩḻïdè"/>
                <p:cNvSpPr/>
                <p:nvPr/>
              </p:nvSpPr>
              <p:spPr bwMode="auto">
                <a:xfrm>
                  <a:off x="9902825" y="2946400"/>
                  <a:ext cx="127000" cy="128588"/>
                </a:xfrm>
                <a:custGeom>
                  <a:avLst/>
                  <a:gdLst>
                    <a:gd name="T0" fmla="*/ 80 w 80"/>
                    <a:gd name="T1" fmla="*/ 22 h 81"/>
                    <a:gd name="T2" fmla="*/ 22 w 80"/>
                    <a:gd name="T3" fmla="*/ 0 h 81"/>
                    <a:gd name="T4" fmla="*/ 0 w 80"/>
                    <a:gd name="T5" fmla="*/ 58 h 81"/>
                    <a:gd name="T6" fmla="*/ 58 w 80"/>
                    <a:gd name="T7" fmla="*/ 81 h 81"/>
                    <a:gd name="T8" fmla="*/ 80 w 80"/>
                    <a:gd name="T9" fmla="*/ 22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" h="81">
                      <a:moveTo>
                        <a:pt x="80" y="22"/>
                      </a:moveTo>
                      <a:lnTo>
                        <a:pt x="22" y="0"/>
                      </a:lnTo>
                      <a:lnTo>
                        <a:pt x="0" y="58"/>
                      </a:lnTo>
                      <a:lnTo>
                        <a:pt x="58" y="81"/>
                      </a:lnTo>
                      <a:lnTo>
                        <a:pt x="80" y="22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8" name="îṣ1îḍe"/>
                <p:cNvSpPr/>
                <p:nvPr/>
              </p:nvSpPr>
              <p:spPr bwMode="auto">
                <a:xfrm>
                  <a:off x="10058400" y="3006725"/>
                  <a:ext cx="130175" cy="128588"/>
                </a:xfrm>
                <a:custGeom>
                  <a:avLst/>
                  <a:gdLst>
                    <a:gd name="T0" fmla="*/ 82 w 82"/>
                    <a:gd name="T1" fmla="*/ 23 h 81"/>
                    <a:gd name="T2" fmla="*/ 23 w 82"/>
                    <a:gd name="T3" fmla="*/ 0 h 81"/>
                    <a:gd name="T4" fmla="*/ 0 w 82"/>
                    <a:gd name="T5" fmla="*/ 59 h 81"/>
                    <a:gd name="T6" fmla="*/ 59 w 82"/>
                    <a:gd name="T7" fmla="*/ 81 h 81"/>
                    <a:gd name="T8" fmla="*/ 82 w 82"/>
                    <a:gd name="T9" fmla="*/ 23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81">
                      <a:moveTo>
                        <a:pt x="82" y="23"/>
                      </a:moveTo>
                      <a:lnTo>
                        <a:pt x="23" y="0"/>
                      </a:lnTo>
                      <a:lnTo>
                        <a:pt x="0" y="59"/>
                      </a:lnTo>
                      <a:lnTo>
                        <a:pt x="59" y="81"/>
                      </a:lnTo>
                      <a:lnTo>
                        <a:pt x="82" y="23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9" name="i$ľíḋe"/>
                <p:cNvSpPr/>
                <p:nvPr/>
              </p:nvSpPr>
              <p:spPr bwMode="auto">
                <a:xfrm>
                  <a:off x="10217150" y="3068638"/>
                  <a:ext cx="130175" cy="128588"/>
                </a:xfrm>
                <a:custGeom>
                  <a:avLst/>
                  <a:gdLst>
                    <a:gd name="T0" fmla="*/ 82 w 82"/>
                    <a:gd name="T1" fmla="*/ 22 h 81"/>
                    <a:gd name="T2" fmla="*/ 23 w 82"/>
                    <a:gd name="T3" fmla="*/ 0 h 81"/>
                    <a:gd name="T4" fmla="*/ 0 w 82"/>
                    <a:gd name="T5" fmla="*/ 59 h 81"/>
                    <a:gd name="T6" fmla="*/ 58 w 82"/>
                    <a:gd name="T7" fmla="*/ 81 h 81"/>
                    <a:gd name="T8" fmla="*/ 82 w 82"/>
                    <a:gd name="T9" fmla="*/ 22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81">
                      <a:moveTo>
                        <a:pt x="82" y="22"/>
                      </a:moveTo>
                      <a:lnTo>
                        <a:pt x="23" y="0"/>
                      </a:lnTo>
                      <a:lnTo>
                        <a:pt x="0" y="59"/>
                      </a:lnTo>
                      <a:lnTo>
                        <a:pt x="58" y="81"/>
                      </a:lnTo>
                      <a:lnTo>
                        <a:pt x="82" y="22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0" name="iśḷíḍé"/>
                <p:cNvSpPr/>
                <p:nvPr/>
              </p:nvSpPr>
              <p:spPr bwMode="auto">
                <a:xfrm>
                  <a:off x="10374313" y="3130550"/>
                  <a:ext cx="128588" cy="128588"/>
                </a:xfrm>
                <a:custGeom>
                  <a:avLst/>
                  <a:gdLst>
                    <a:gd name="T0" fmla="*/ 81 w 81"/>
                    <a:gd name="T1" fmla="*/ 23 h 81"/>
                    <a:gd name="T2" fmla="*/ 24 w 81"/>
                    <a:gd name="T3" fmla="*/ 0 h 81"/>
                    <a:gd name="T4" fmla="*/ 0 w 81"/>
                    <a:gd name="T5" fmla="*/ 58 h 81"/>
                    <a:gd name="T6" fmla="*/ 59 w 81"/>
                    <a:gd name="T7" fmla="*/ 81 h 81"/>
                    <a:gd name="T8" fmla="*/ 81 w 81"/>
                    <a:gd name="T9" fmla="*/ 23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81">
                      <a:moveTo>
                        <a:pt x="81" y="23"/>
                      </a:moveTo>
                      <a:lnTo>
                        <a:pt x="24" y="0"/>
                      </a:lnTo>
                      <a:lnTo>
                        <a:pt x="0" y="58"/>
                      </a:lnTo>
                      <a:lnTo>
                        <a:pt x="59" y="81"/>
                      </a:lnTo>
                      <a:lnTo>
                        <a:pt x="81" y="23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1" name="isḷïḍè"/>
                <p:cNvSpPr/>
                <p:nvPr/>
              </p:nvSpPr>
              <p:spPr bwMode="auto">
                <a:xfrm>
                  <a:off x="10533063" y="3190875"/>
                  <a:ext cx="128588" cy="131763"/>
                </a:xfrm>
                <a:custGeom>
                  <a:avLst/>
                  <a:gdLst>
                    <a:gd name="T0" fmla="*/ 81 w 81"/>
                    <a:gd name="T1" fmla="*/ 24 h 83"/>
                    <a:gd name="T2" fmla="*/ 22 w 81"/>
                    <a:gd name="T3" fmla="*/ 0 h 83"/>
                    <a:gd name="T4" fmla="*/ 0 w 81"/>
                    <a:gd name="T5" fmla="*/ 59 h 83"/>
                    <a:gd name="T6" fmla="*/ 58 w 81"/>
                    <a:gd name="T7" fmla="*/ 83 h 83"/>
                    <a:gd name="T8" fmla="*/ 81 w 81"/>
                    <a:gd name="T9" fmla="*/ 24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83">
                      <a:moveTo>
                        <a:pt x="81" y="24"/>
                      </a:moveTo>
                      <a:lnTo>
                        <a:pt x="22" y="0"/>
                      </a:lnTo>
                      <a:lnTo>
                        <a:pt x="0" y="59"/>
                      </a:lnTo>
                      <a:lnTo>
                        <a:pt x="58" y="83"/>
                      </a:lnTo>
                      <a:lnTo>
                        <a:pt x="81" y="24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2" name="íŝliḍe"/>
                <p:cNvSpPr/>
                <p:nvPr/>
              </p:nvSpPr>
              <p:spPr bwMode="auto">
                <a:xfrm>
                  <a:off x="7364413" y="2389188"/>
                  <a:ext cx="641350" cy="223838"/>
                </a:xfrm>
                <a:custGeom>
                  <a:avLst/>
                  <a:gdLst>
                    <a:gd name="T0" fmla="*/ 20 w 345"/>
                    <a:gd name="T1" fmla="*/ 106 h 120"/>
                    <a:gd name="T2" fmla="*/ 0 w 345"/>
                    <a:gd name="T3" fmla="*/ 120 h 120"/>
                    <a:gd name="T4" fmla="*/ 345 w 345"/>
                    <a:gd name="T5" fmla="*/ 4 h 120"/>
                    <a:gd name="T6" fmla="*/ 330 w 345"/>
                    <a:gd name="T7" fmla="*/ 2 h 120"/>
                    <a:gd name="T8" fmla="*/ 20 w 345"/>
                    <a:gd name="T9" fmla="*/ 106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5" h="120">
                      <a:moveTo>
                        <a:pt x="20" y="106"/>
                      </a:moveTo>
                      <a:cubicBezTo>
                        <a:pt x="0" y="120"/>
                        <a:pt x="0" y="120"/>
                        <a:pt x="0" y="120"/>
                      </a:cubicBezTo>
                      <a:cubicBezTo>
                        <a:pt x="345" y="4"/>
                        <a:pt x="345" y="4"/>
                        <a:pt x="345" y="4"/>
                      </a:cubicBezTo>
                      <a:cubicBezTo>
                        <a:pt x="340" y="1"/>
                        <a:pt x="335" y="0"/>
                        <a:pt x="330" y="2"/>
                      </a:cubicBezTo>
                      <a:lnTo>
                        <a:pt x="20" y="106"/>
                      </a:lnTo>
                      <a:close/>
                    </a:path>
                  </a:pathLst>
                </a:custGeom>
                <a:solidFill>
                  <a:srgbClr val="8F959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3" name="ïśľiḍè"/>
                <p:cNvSpPr/>
                <p:nvPr/>
              </p:nvSpPr>
              <p:spPr bwMode="auto">
                <a:xfrm>
                  <a:off x="7396163" y="2400300"/>
                  <a:ext cx="544513" cy="260350"/>
                </a:xfrm>
                <a:custGeom>
                  <a:avLst/>
                  <a:gdLst>
                    <a:gd name="T0" fmla="*/ 326 w 343"/>
                    <a:gd name="T1" fmla="*/ 0 h 164"/>
                    <a:gd name="T2" fmla="*/ 0 w 343"/>
                    <a:gd name="T3" fmla="*/ 110 h 164"/>
                    <a:gd name="T4" fmla="*/ 18 w 343"/>
                    <a:gd name="T5" fmla="*/ 164 h 164"/>
                    <a:gd name="T6" fmla="*/ 343 w 343"/>
                    <a:gd name="T7" fmla="*/ 55 h 164"/>
                    <a:gd name="T8" fmla="*/ 326 w 343"/>
                    <a:gd name="T9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3" h="164">
                      <a:moveTo>
                        <a:pt x="326" y="0"/>
                      </a:moveTo>
                      <a:lnTo>
                        <a:pt x="0" y="110"/>
                      </a:lnTo>
                      <a:lnTo>
                        <a:pt x="18" y="164"/>
                      </a:lnTo>
                      <a:lnTo>
                        <a:pt x="343" y="55"/>
                      </a:lnTo>
                      <a:lnTo>
                        <a:pt x="326" y="0"/>
                      </a:lnTo>
                      <a:close/>
                    </a:path>
                  </a:pathLst>
                </a:cu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32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4" name="îṣļiḑê"/>
                <p:cNvSpPr/>
                <p:nvPr/>
              </p:nvSpPr>
              <p:spPr bwMode="auto">
                <a:xfrm>
                  <a:off x="7913688" y="2371725"/>
                  <a:ext cx="127000" cy="115888"/>
                </a:xfrm>
                <a:custGeom>
                  <a:avLst/>
                  <a:gdLst>
                    <a:gd name="T0" fmla="*/ 32 w 68"/>
                    <a:gd name="T1" fmla="*/ 4 h 62"/>
                    <a:gd name="T2" fmla="*/ 0 w 68"/>
                    <a:gd name="T3" fmla="*/ 15 h 62"/>
                    <a:gd name="T4" fmla="*/ 15 w 68"/>
                    <a:gd name="T5" fmla="*/ 62 h 62"/>
                    <a:gd name="T6" fmla="*/ 48 w 68"/>
                    <a:gd name="T7" fmla="*/ 51 h 62"/>
                    <a:gd name="T8" fmla="*/ 63 w 68"/>
                    <a:gd name="T9" fmla="*/ 20 h 62"/>
                    <a:gd name="T10" fmla="*/ 63 w 68"/>
                    <a:gd name="T11" fmla="*/ 20 h 62"/>
                    <a:gd name="T12" fmla="*/ 32 w 68"/>
                    <a:gd name="T13" fmla="*/ 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8" h="62">
                      <a:moveTo>
                        <a:pt x="32" y="4"/>
                      </a:move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15" y="62"/>
                        <a:pt x="15" y="62"/>
                        <a:pt x="15" y="62"/>
                      </a:cubicBezTo>
                      <a:cubicBezTo>
                        <a:pt x="48" y="51"/>
                        <a:pt x="48" y="51"/>
                        <a:pt x="48" y="51"/>
                      </a:cubicBezTo>
                      <a:cubicBezTo>
                        <a:pt x="61" y="47"/>
                        <a:pt x="68" y="33"/>
                        <a:pt x="63" y="20"/>
                      </a:cubicBezTo>
                      <a:cubicBezTo>
                        <a:pt x="63" y="20"/>
                        <a:pt x="63" y="20"/>
                        <a:pt x="63" y="20"/>
                      </a:cubicBezTo>
                      <a:cubicBezTo>
                        <a:pt x="59" y="7"/>
                        <a:pt x="45" y="0"/>
                        <a:pt x="32" y="4"/>
                      </a:cubicBez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5" name="ïṡḻïďé"/>
                <p:cNvSpPr/>
                <p:nvPr/>
              </p:nvSpPr>
              <p:spPr bwMode="auto">
                <a:xfrm>
                  <a:off x="7256463" y="2574925"/>
                  <a:ext cx="168275" cy="93663"/>
                </a:xfrm>
                <a:custGeom>
                  <a:avLst/>
                  <a:gdLst>
                    <a:gd name="T0" fmla="*/ 0 w 106"/>
                    <a:gd name="T1" fmla="*/ 59 h 59"/>
                    <a:gd name="T2" fmla="*/ 106 w 106"/>
                    <a:gd name="T3" fmla="*/ 54 h 59"/>
                    <a:gd name="T4" fmla="*/ 88 w 106"/>
                    <a:gd name="T5" fmla="*/ 0 h 59"/>
                    <a:gd name="T6" fmla="*/ 0 w 106"/>
                    <a:gd name="T7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6" h="59">
                      <a:moveTo>
                        <a:pt x="0" y="59"/>
                      </a:moveTo>
                      <a:lnTo>
                        <a:pt x="106" y="54"/>
                      </a:lnTo>
                      <a:lnTo>
                        <a:pt x="88" y="0"/>
                      </a:lnTo>
                      <a:lnTo>
                        <a:pt x="0" y="59"/>
                      </a:lnTo>
                      <a:close/>
                    </a:path>
                  </a:pathLst>
                </a:cu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6" name="ïṡ1íḓê"/>
                <p:cNvSpPr/>
                <p:nvPr/>
              </p:nvSpPr>
              <p:spPr bwMode="auto">
                <a:xfrm>
                  <a:off x="7337425" y="2614613"/>
                  <a:ext cx="15875" cy="49213"/>
                </a:xfrm>
                <a:prstGeom prst="line">
                  <a:avLst/>
                </a:pr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7" name="îšlîdé"/>
                <p:cNvSpPr/>
                <p:nvPr/>
              </p:nvSpPr>
              <p:spPr bwMode="auto">
                <a:xfrm>
                  <a:off x="6905625" y="2573338"/>
                  <a:ext cx="1460500" cy="1100138"/>
                </a:xfrm>
                <a:custGeom>
                  <a:avLst/>
                  <a:gdLst>
                    <a:gd name="T0" fmla="*/ 920 w 920"/>
                    <a:gd name="T1" fmla="*/ 433 h 693"/>
                    <a:gd name="T2" fmla="*/ 144 w 920"/>
                    <a:gd name="T3" fmla="*/ 693 h 693"/>
                    <a:gd name="T4" fmla="*/ 0 w 920"/>
                    <a:gd name="T5" fmla="*/ 260 h 693"/>
                    <a:gd name="T6" fmla="*/ 774 w 920"/>
                    <a:gd name="T7" fmla="*/ 0 h 693"/>
                    <a:gd name="T8" fmla="*/ 920 w 920"/>
                    <a:gd name="T9" fmla="*/ 433 h 6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20" h="693">
                      <a:moveTo>
                        <a:pt x="920" y="433"/>
                      </a:moveTo>
                      <a:lnTo>
                        <a:pt x="144" y="693"/>
                      </a:lnTo>
                      <a:lnTo>
                        <a:pt x="0" y="260"/>
                      </a:lnTo>
                      <a:lnTo>
                        <a:pt x="774" y="0"/>
                      </a:lnTo>
                      <a:lnTo>
                        <a:pt x="920" y="43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8" name="îSḷíḑê"/>
                <p:cNvSpPr/>
                <p:nvPr/>
              </p:nvSpPr>
              <p:spPr bwMode="auto">
                <a:xfrm>
                  <a:off x="7034213" y="2679700"/>
                  <a:ext cx="1314450" cy="949325"/>
                </a:xfrm>
                <a:custGeom>
                  <a:avLst/>
                  <a:gdLst>
                    <a:gd name="T0" fmla="*/ 828 w 828"/>
                    <a:gd name="T1" fmla="*/ 360 h 598"/>
                    <a:gd name="T2" fmla="*/ 707 w 828"/>
                    <a:gd name="T3" fmla="*/ 0 h 598"/>
                    <a:gd name="T4" fmla="*/ 0 w 828"/>
                    <a:gd name="T5" fmla="*/ 237 h 598"/>
                    <a:gd name="T6" fmla="*/ 120 w 828"/>
                    <a:gd name="T7" fmla="*/ 598 h 598"/>
                    <a:gd name="T8" fmla="*/ 828 w 828"/>
                    <a:gd name="T9" fmla="*/ 360 h 5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8" h="598">
                      <a:moveTo>
                        <a:pt x="828" y="360"/>
                      </a:moveTo>
                      <a:lnTo>
                        <a:pt x="707" y="0"/>
                      </a:lnTo>
                      <a:lnTo>
                        <a:pt x="0" y="237"/>
                      </a:lnTo>
                      <a:lnTo>
                        <a:pt x="120" y="598"/>
                      </a:lnTo>
                      <a:lnTo>
                        <a:pt x="828" y="360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9" name="ïSḻíḓé"/>
                <p:cNvSpPr/>
                <p:nvPr/>
              </p:nvSpPr>
              <p:spPr bwMode="auto">
                <a:xfrm>
                  <a:off x="7112000" y="2917825"/>
                  <a:ext cx="228600" cy="687388"/>
                </a:xfrm>
                <a:prstGeom prst="line">
                  <a:avLst/>
                </a:pr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0" name="iSļïďe"/>
                <p:cNvSpPr/>
                <p:nvPr/>
              </p:nvSpPr>
              <p:spPr bwMode="auto">
                <a:xfrm>
                  <a:off x="8031163" y="2608263"/>
                  <a:ext cx="230188" cy="687388"/>
                </a:xfrm>
                <a:prstGeom prst="line">
                  <a:avLst/>
                </a:pr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1" name="îṣḻîḋe"/>
                <p:cNvSpPr/>
                <p:nvPr/>
              </p:nvSpPr>
              <p:spPr bwMode="auto">
                <a:xfrm flipV="1">
                  <a:off x="7135813" y="2681288"/>
                  <a:ext cx="919163" cy="309563"/>
                </a:xfrm>
                <a:prstGeom prst="line">
                  <a:avLst/>
                </a:pr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2" name="iṩļíḑè"/>
                <p:cNvSpPr/>
                <p:nvPr/>
              </p:nvSpPr>
              <p:spPr bwMode="auto">
                <a:xfrm flipV="1">
                  <a:off x="7316788" y="3222625"/>
                  <a:ext cx="920750" cy="309563"/>
                </a:xfrm>
                <a:prstGeom prst="line">
                  <a:avLst/>
                </a:pr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3" name="iSľïḍé"/>
                <p:cNvSpPr/>
                <p:nvPr/>
              </p:nvSpPr>
              <p:spPr bwMode="auto">
                <a:xfrm flipH="1">
                  <a:off x="7278688" y="3370263"/>
                  <a:ext cx="147638" cy="49213"/>
                </a:xfrm>
                <a:prstGeom prst="line">
                  <a:avLst/>
                </a:pr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4" name="iṣḻïdê"/>
                <p:cNvSpPr/>
                <p:nvPr/>
              </p:nvSpPr>
              <p:spPr bwMode="auto">
                <a:xfrm flipH="1">
                  <a:off x="7243763" y="3263900"/>
                  <a:ext cx="147638" cy="50800"/>
                </a:xfrm>
                <a:prstGeom prst="line">
                  <a:avLst/>
                </a:pr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5" name="îṩļíḋé"/>
                <p:cNvSpPr/>
                <p:nvPr/>
              </p:nvSpPr>
              <p:spPr bwMode="auto">
                <a:xfrm flipH="1">
                  <a:off x="7208838" y="3157538"/>
                  <a:ext cx="146050" cy="50800"/>
                </a:xfrm>
                <a:prstGeom prst="line">
                  <a:avLst/>
                </a:pr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6" name="íṣḻiďé"/>
                <p:cNvSpPr/>
                <p:nvPr/>
              </p:nvSpPr>
              <p:spPr bwMode="auto">
                <a:xfrm flipH="1">
                  <a:off x="7172325" y="3054350"/>
                  <a:ext cx="147638" cy="47625"/>
                </a:xfrm>
                <a:prstGeom prst="line">
                  <a:avLst/>
                </a:pr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7" name="ïSḷîḋe"/>
                <p:cNvSpPr/>
                <p:nvPr/>
              </p:nvSpPr>
              <p:spPr bwMode="auto">
                <a:xfrm>
                  <a:off x="7062788" y="3232150"/>
                  <a:ext cx="125413" cy="125413"/>
                </a:xfrm>
                <a:custGeom>
                  <a:avLst/>
                  <a:gdLst>
                    <a:gd name="T0" fmla="*/ 5 w 67"/>
                    <a:gd name="T1" fmla="*/ 43 h 67"/>
                    <a:gd name="T2" fmla="*/ 24 w 67"/>
                    <a:gd name="T3" fmla="*/ 5 h 67"/>
                    <a:gd name="T4" fmla="*/ 61 w 67"/>
                    <a:gd name="T5" fmla="*/ 24 h 67"/>
                    <a:gd name="T6" fmla="*/ 43 w 67"/>
                    <a:gd name="T7" fmla="*/ 62 h 67"/>
                    <a:gd name="T8" fmla="*/ 5 w 67"/>
                    <a:gd name="T9" fmla="*/ 43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7">
                      <a:moveTo>
                        <a:pt x="5" y="43"/>
                      </a:moveTo>
                      <a:cubicBezTo>
                        <a:pt x="0" y="27"/>
                        <a:pt x="8" y="11"/>
                        <a:pt x="24" y="5"/>
                      </a:cubicBezTo>
                      <a:cubicBezTo>
                        <a:pt x="39" y="0"/>
                        <a:pt x="56" y="8"/>
                        <a:pt x="61" y="24"/>
                      </a:cubicBezTo>
                      <a:cubicBezTo>
                        <a:pt x="67" y="40"/>
                        <a:pt x="58" y="57"/>
                        <a:pt x="43" y="62"/>
                      </a:cubicBezTo>
                      <a:cubicBezTo>
                        <a:pt x="27" y="67"/>
                        <a:pt x="10" y="59"/>
                        <a:pt x="5" y="43"/>
                      </a:cubicBezTo>
                      <a:close/>
                    </a:path>
                  </a:pathLst>
                </a:cu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8" name="íṡľíḋé"/>
                <p:cNvSpPr/>
                <p:nvPr/>
              </p:nvSpPr>
              <p:spPr bwMode="auto">
                <a:xfrm>
                  <a:off x="8228013" y="2827338"/>
                  <a:ext cx="109538" cy="158750"/>
                </a:xfrm>
                <a:custGeom>
                  <a:avLst/>
                  <a:gdLst>
                    <a:gd name="T0" fmla="*/ 69 w 69"/>
                    <a:gd name="T1" fmla="*/ 86 h 100"/>
                    <a:gd name="T2" fmla="*/ 29 w 69"/>
                    <a:gd name="T3" fmla="*/ 100 h 100"/>
                    <a:gd name="T4" fmla="*/ 0 w 69"/>
                    <a:gd name="T5" fmla="*/ 14 h 100"/>
                    <a:gd name="T6" fmla="*/ 40 w 69"/>
                    <a:gd name="T7" fmla="*/ 0 h 100"/>
                    <a:gd name="T8" fmla="*/ 69 w 69"/>
                    <a:gd name="T9" fmla="*/ 86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00">
                      <a:moveTo>
                        <a:pt x="69" y="86"/>
                      </a:moveTo>
                      <a:lnTo>
                        <a:pt x="29" y="100"/>
                      </a:lnTo>
                      <a:lnTo>
                        <a:pt x="0" y="14"/>
                      </a:lnTo>
                      <a:lnTo>
                        <a:pt x="40" y="0"/>
                      </a:lnTo>
                      <a:lnTo>
                        <a:pt x="69" y="86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9" name="i$ļïďe"/>
                <p:cNvSpPr/>
                <p:nvPr/>
              </p:nvSpPr>
              <p:spPr bwMode="auto">
                <a:xfrm>
                  <a:off x="7469188" y="3703638"/>
                  <a:ext cx="963613" cy="1171575"/>
                </a:xfrm>
                <a:custGeom>
                  <a:avLst/>
                  <a:gdLst>
                    <a:gd name="T0" fmla="*/ 461 w 607"/>
                    <a:gd name="T1" fmla="*/ 738 h 738"/>
                    <a:gd name="T2" fmla="*/ 0 w 607"/>
                    <a:gd name="T3" fmla="*/ 633 h 738"/>
                    <a:gd name="T4" fmla="*/ 145 w 607"/>
                    <a:gd name="T5" fmla="*/ 0 h 738"/>
                    <a:gd name="T6" fmla="*/ 607 w 607"/>
                    <a:gd name="T7" fmla="*/ 106 h 738"/>
                    <a:gd name="T8" fmla="*/ 461 w 607"/>
                    <a:gd name="T9" fmla="*/ 738 h 7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7" h="738">
                      <a:moveTo>
                        <a:pt x="461" y="738"/>
                      </a:moveTo>
                      <a:lnTo>
                        <a:pt x="0" y="633"/>
                      </a:lnTo>
                      <a:lnTo>
                        <a:pt x="145" y="0"/>
                      </a:lnTo>
                      <a:lnTo>
                        <a:pt x="607" y="106"/>
                      </a:lnTo>
                      <a:lnTo>
                        <a:pt x="461" y="73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0" name="iŝļiďé"/>
                <p:cNvSpPr/>
                <p:nvPr/>
              </p:nvSpPr>
              <p:spPr bwMode="auto">
                <a:xfrm>
                  <a:off x="7781925" y="3913188"/>
                  <a:ext cx="190500" cy="190500"/>
                </a:xfrm>
                <a:custGeom>
                  <a:avLst/>
                  <a:gdLst>
                    <a:gd name="T0" fmla="*/ 98 w 120"/>
                    <a:gd name="T1" fmla="*/ 120 h 120"/>
                    <a:gd name="T2" fmla="*/ 0 w 120"/>
                    <a:gd name="T3" fmla="*/ 98 h 120"/>
                    <a:gd name="T4" fmla="*/ 22 w 120"/>
                    <a:gd name="T5" fmla="*/ 0 h 120"/>
                    <a:gd name="T6" fmla="*/ 120 w 120"/>
                    <a:gd name="T7" fmla="*/ 22 h 120"/>
                    <a:gd name="T8" fmla="*/ 98 w 120"/>
                    <a:gd name="T9" fmla="*/ 12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0" h="120">
                      <a:moveTo>
                        <a:pt x="98" y="120"/>
                      </a:moveTo>
                      <a:lnTo>
                        <a:pt x="0" y="98"/>
                      </a:lnTo>
                      <a:lnTo>
                        <a:pt x="22" y="0"/>
                      </a:lnTo>
                      <a:lnTo>
                        <a:pt x="120" y="22"/>
                      </a:lnTo>
                      <a:lnTo>
                        <a:pt x="98" y="12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1" name="îŝ1ïďe"/>
                <p:cNvSpPr/>
                <p:nvPr/>
              </p:nvSpPr>
              <p:spPr bwMode="auto">
                <a:xfrm>
                  <a:off x="7753350" y="4197350"/>
                  <a:ext cx="414338" cy="95250"/>
                </a:xfrm>
                <a:prstGeom prst="line">
                  <a:avLst/>
                </a:pr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2" name="îS1ïdè"/>
                <p:cNvSpPr/>
                <p:nvPr/>
              </p:nvSpPr>
              <p:spPr bwMode="auto">
                <a:xfrm>
                  <a:off x="7731125" y="4291013"/>
                  <a:ext cx="417513" cy="95250"/>
                </a:xfrm>
                <a:prstGeom prst="line">
                  <a:avLst/>
                </a:pr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3" name="îṡľïḑé"/>
                <p:cNvSpPr/>
                <p:nvPr/>
              </p:nvSpPr>
              <p:spPr bwMode="auto">
                <a:xfrm>
                  <a:off x="7710488" y="4383088"/>
                  <a:ext cx="414338" cy="96838"/>
                </a:xfrm>
                <a:prstGeom prst="line">
                  <a:avLst/>
                </a:pr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4" name="íślïde"/>
                <p:cNvSpPr/>
                <p:nvPr/>
              </p:nvSpPr>
              <p:spPr bwMode="auto">
                <a:xfrm>
                  <a:off x="7688263" y="4478338"/>
                  <a:ext cx="417513" cy="95250"/>
                </a:xfrm>
                <a:prstGeom prst="line">
                  <a:avLst/>
                </a:pr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5" name="iṩḷîďè"/>
                <p:cNvSpPr/>
                <p:nvPr/>
              </p:nvSpPr>
              <p:spPr bwMode="auto">
                <a:xfrm>
                  <a:off x="7667625" y="4572000"/>
                  <a:ext cx="414338" cy="95250"/>
                </a:xfrm>
                <a:prstGeom prst="line">
                  <a:avLst/>
                </a:pr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6" name="iṧ1idè"/>
                <p:cNvSpPr/>
                <p:nvPr/>
              </p:nvSpPr>
              <p:spPr bwMode="auto">
                <a:xfrm>
                  <a:off x="10609263" y="3883025"/>
                  <a:ext cx="1265238" cy="1344613"/>
                </a:xfrm>
                <a:custGeom>
                  <a:avLst/>
                  <a:gdLst>
                    <a:gd name="T0" fmla="*/ 494 w 797"/>
                    <a:gd name="T1" fmla="*/ 847 h 847"/>
                    <a:gd name="T2" fmla="*/ 0 w 797"/>
                    <a:gd name="T3" fmla="*/ 597 h 847"/>
                    <a:gd name="T4" fmla="*/ 302 w 797"/>
                    <a:gd name="T5" fmla="*/ 0 h 847"/>
                    <a:gd name="T6" fmla="*/ 797 w 797"/>
                    <a:gd name="T7" fmla="*/ 250 h 847"/>
                    <a:gd name="T8" fmla="*/ 494 w 797"/>
                    <a:gd name="T9" fmla="*/ 847 h 8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7" h="847">
                      <a:moveTo>
                        <a:pt x="494" y="847"/>
                      </a:moveTo>
                      <a:lnTo>
                        <a:pt x="0" y="597"/>
                      </a:lnTo>
                      <a:lnTo>
                        <a:pt x="302" y="0"/>
                      </a:lnTo>
                      <a:lnTo>
                        <a:pt x="797" y="250"/>
                      </a:lnTo>
                      <a:lnTo>
                        <a:pt x="494" y="84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7" name="ïṩľíďe"/>
                <p:cNvSpPr/>
                <p:nvPr/>
              </p:nvSpPr>
              <p:spPr bwMode="auto">
                <a:xfrm>
                  <a:off x="10529888" y="3803650"/>
                  <a:ext cx="1311275" cy="1443038"/>
                </a:xfrm>
                <a:custGeom>
                  <a:avLst/>
                  <a:gdLst>
                    <a:gd name="T0" fmla="*/ 493 w 826"/>
                    <a:gd name="T1" fmla="*/ 909 h 909"/>
                    <a:gd name="T2" fmla="*/ 0 w 826"/>
                    <a:gd name="T3" fmla="*/ 659 h 909"/>
                    <a:gd name="T4" fmla="*/ 331 w 826"/>
                    <a:gd name="T5" fmla="*/ 0 h 909"/>
                    <a:gd name="T6" fmla="*/ 826 w 826"/>
                    <a:gd name="T7" fmla="*/ 252 h 909"/>
                    <a:gd name="T8" fmla="*/ 493 w 826"/>
                    <a:gd name="T9" fmla="*/ 909 h 9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6" h="909">
                      <a:moveTo>
                        <a:pt x="493" y="909"/>
                      </a:moveTo>
                      <a:lnTo>
                        <a:pt x="0" y="659"/>
                      </a:lnTo>
                      <a:lnTo>
                        <a:pt x="331" y="0"/>
                      </a:lnTo>
                      <a:lnTo>
                        <a:pt x="826" y="252"/>
                      </a:lnTo>
                      <a:lnTo>
                        <a:pt x="493" y="90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8" name="îṡliḋé"/>
                <p:cNvSpPr/>
                <p:nvPr/>
              </p:nvSpPr>
              <p:spPr bwMode="auto">
                <a:xfrm>
                  <a:off x="10547350" y="3822700"/>
                  <a:ext cx="1195388" cy="1365250"/>
                </a:xfrm>
                <a:custGeom>
                  <a:avLst/>
                  <a:gdLst>
                    <a:gd name="T0" fmla="*/ 428 w 753"/>
                    <a:gd name="T1" fmla="*/ 860 h 860"/>
                    <a:gd name="T2" fmla="*/ 753 w 753"/>
                    <a:gd name="T3" fmla="*/ 217 h 860"/>
                    <a:gd name="T4" fmla="*/ 325 w 753"/>
                    <a:gd name="T5" fmla="*/ 0 h 860"/>
                    <a:gd name="T6" fmla="*/ 0 w 753"/>
                    <a:gd name="T7" fmla="*/ 643 h 860"/>
                    <a:gd name="T8" fmla="*/ 428 w 753"/>
                    <a:gd name="T9" fmla="*/ 860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3" h="860">
                      <a:moveTo>
                        <a:pt x="428" y="860"/>
                      </a:moveTo>
                      <a:lnTo>
                        <a:pt x="753" y="217"/>
                      </a:lnTo>
                      <a:lnTo>
                        <a:pt x="325" y="0"/>
                      </a:lnTo>
                      <a:lnTo>
                        <a:pt x="0" y="643"/>
                      </a:lnTo>
                      <a:lnTo>
                        <a:pt x="428" y="860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9" name="ïṡ1ïḑé"/>
                <p:cNvSpPr/>
                <p:nvPr/>
              </p:nvSpPr>
              <p:spPr bwMode="auto">
                <a:xfrm>
                  <a:off x="11137900" y="4403725"/>
                  <a:ext cx="493713" cy="385763"/>
                </a:xfrm>
                <a:custGeom>
                  <a:avLst/>
                  <a:gdLst>
                    <a:gd name="T0" fmla="*/ 254 w 311"/>
                    <a:gd name="T1" fmla="*/ 243 h 243"/>
                    <a:gd name="T2" fmla="*/ 0 w 311"/>
                    <a:gd name="T3" fmla="*/ 114 h 243"/>
                    <a:gd name="T4" fmla="*/ 57 w 311"/>
                    <a:gd name="T5" fmla="*/ 0 h 243"/>
                    <a:gd name="T6" fmla="*/ 311 w 311"/>
                    <a:gd name="T7" fmla="*/ 129 h 243"/>
                    <a:gd name="T8" fmla="*/ 254 w 311"/>
                    <a:gd name="T9" fmla="*/ 243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1" h="243">
                      <a:moveTo>
                        <a:pt x="254" y="243"/>
                      </a:moveTo>
                      <a:lnTo>
                        <a:pt x="0" y="114"/>
                      </a:lnTo>
                      <a:lnTo>
                        <a:pt x="57" y="0"/>
                      </a:lnTo>
                      <a:lnTo>
                        <a:pt x="311" y="129"/>
                      </a:lnTo>
                      <a:lnTo>
                        <a:pt x="254" y="24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62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0" name="îŝļiďé"/>
                <p:cNvSpPr/>
                <p:nvPr/>
              </p:nvSpPr>
              <p:spPr bwMode="auto">
                <a:xfrm>
                  <a:off x="11564938" y="4075113"/>
                  <a:ext cx="215900" cy="231775"/>
                </a:xfrm>
                <a:custGeom>
                  <a:avLst/>
                  <a:gdLst>
                    <a:gd name="T0" fmla="*/ 83 w 136"/>
                    <a:gd name="T1" fmla="*/ 146 h 146"/>
                    <a:gd name="T2" fmla="*/ 52 w 136"/>
                    <a:gd name="T3" fmla="*/ 106 h 146"/>
                    <a:gd name="T4" fmla="*/ 0 w 136"/>
                    <a:gd name="T5" fmla="*/ 104 h 146"/>
                    <a:gd name="T6" fmla="*/ 53 w 136"/>
                    <a:gd name="T7" fmla="*/ 0 h 146"/>
                    <a:gd name="T8" fmla="*/ 136 w 136"/>
                    <a:gd name="T9" fmla="*/ 42 h 146"/>
                    <a:gd name="T10" fmla="*/ 83 w 136"/>
                    <a:gd name="T1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6" h="146">
                      <a:moveTo>
                        <a:pt x="83" y="146"/>
                      </a:moveTo>
                      <a:lnTo>
                        <a:pt x="52" y="106"/>
                      </a:lnTo>
                      <a:lnTo>
                        <a:pt x="0" y="104"/>
                      </a:lnTo>
                      <a:lnTo>
                        <a:pt x="53" y="0"/>
                      </a:lnTo>
                      <a:lnTo>
                        <a:pt x="136" y="42"/>
                      </a:lnTo>
                      <a:lnTo>
                        <a:pt x="83" y="14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1" name="íṧ1ïďe"/>
                <p:cNvSpPr/>
                <p:nvPr/>
              </p:nvSpPr>
              <p:spPr bwMode="auto">
                <a:xfrm>
                  <a:off x="10529888" y="3803650"/>
                  <a:ext cx="633413" cy="1100138"/>
                </a:xfrm>
                <a:custGeom>
                  <a:avLst/>
                  <a:gdLst>
                    <a:gd name="T0" fmla="*/ 66 w 399"/>
                    <a:gd name="T1" fmla="*/ 693 h 693"/>
                    <a:gd name="T2" fmla="*/ 0 w 399"/>
                    <a:gd name="T3" fmla="*/ 659 h 693"/>
                    <a:gd name="T4" fmla="*/ 331 w 399"/>
                    <a:gd name="T5" fmla="*/ 0 h 693"/>
                    <a:gd name="T6" fmla="*/ 399 w 399"/>
                    <a:gd name="T7" fmla="*/ 36 h 693"/>
                    <a:gd name="T8" fmla="*/ 66 w 399"/>
                    <a:gd name="T9" fmla="*/ 693 h 6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9" h="693">
                      <a:moveTo>
                        <a:pt x="66" y="693"/>
                      </a:moveTo>
                      <a:lnTo>
                        <a:pt x="0" y="659"/>
                      </a:lnTo>
                      <a:lnTo>
                        <a:pt x="331" y="0"/>
                      </a:lnTo>
                      <a:lnTo>
                        <a:pt x="399" y="36"/>
                      </a:lnTo>
                      <a:lnTo>
                        <a:pt x="66" y="693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2" name="íṣlïďe"/>
                <p:cNvSpPr/>
                <p:nvPr/>
              </p:nvSpPr>
              <p:spPr bwMode="auto">
                <a:xfrm>
                  <a:off x="9744075" y="4465638"/>
                  <a:ext cx="292100" cy="587375"/>
                </a:xfrm>
                <a:custGeom>
                  <a:avLst/>
                  <a:gdLst>
                    <a:gd name="T0" fmla="*/ 62 w 184"/>
                    <a:gd name="T1" fmla="*/ 370 h 370"/>
                    <a:gd name="T2" fmla="*/ 0 w 184"/>
                    <a:gd name="T3" fmla="*/ 348 h 370"/>
                    <a:gd name="T4" fmla="*/ 122 w 184"/>
                    <a:gd name="T5" fmla="*/ 0 h 370"/>
                    <a:gd name="T6" fmla="*/ 184 w 184"/>
                    <a:gd name="T7" fmla="*/ 21 h 370"/>
                    <a:gd name="T8" fmla="*/ 62 w 184"/>
                    <a:gd name="T9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4" h="370">
                      <a:moveTo>
                        <a:pt x="62" y="370"/>
                      </a:moveTo>
                      <a:lnTo>
                        <a:pt x="0" y="348"/>
                      </a:lnTo>
                      <a:lnTo>
                        <a:pt x="122" y="0"/>
                      </a:lnTo>
                      <a:lnTo>
                        <a:pt x="184" y="21"/>
                      </a:lnTo>
                      <a:lnTo>
                        <a:pt x="62" y="370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3" name="ísľïdê"/>
                <p:cNvSpPr/>
                <p:nvPr/>
              </p:nvSpPr>
              <p:spPr bwMode="auto">
                <a:xfrm>
                  <a:off x="9958388" y="4365625"/>
                  <a:ext cx="95250" cy="128588"/>
                </a:xfrm>
                <a:custGeom>
                  <a:avLst/>
                  <a:gdLst>
                    <a:gd name="T0" fmla="*/ 37 w 51"/>
                    <a:gd name="T1" fmla="*/ 3 h 69"/>
                    <a:gd name="T2" fmla="*/ 37 w 51"/>
                    <a:gd name="T3" fmla="*/ 3 h 69"/>
                    <a:gd name="T4" fmla="*/ 15 w 51"/>
                    <a:gd name="T5" fmla="*/ 13 h 69"/>
                    <a:gd name="T6" fmla="*/ 0 w 51"/>
                    <a:gd name="T7" fmla="*/ 57 h 69"/>
                    <a:gd name="T8" fmla="*/ 32 w 51"/>
                    <a:gd name="T9" fmla="*/ 69 h 69"/>
                    <a:gd name="T10" fmla="*/ 47 w 51"/>
                    <a:gd name="T11" fmla="*/ 24 h 69"/>
                    <a:gd name="T12" fmla="*/ 37 w 51"/>
                    <a:gd name="T13" fmla="*/ 3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69">
                      <a:moveTo>
                        <a:pt x="37" y="3"/>
                      </a:moveTo>
                      <a:cubicBezTo>
                        <a:pt x="37" y="3"/>
                        <a:pt x="37" y="3"/>
                        <a:pt x="37" y="3"/>
                      </a:cubicBezTo>
                      <a:cubicBezTo>
                        <a:pt x="28" y="0"/>
                        <a:pt x="18" y="4"/>
                        <a:pt x="15" y="13"/>
                      </a:cubicBezTo>
                      <a:cubicBezTo>
                        <a:pt x="0" y="57"/>
                        <a:pt x="0" y="57"/>
                        <a:pt x="0" y="57"/>
                      </a:cubicBezTo>
                      <a:cubicBezTo>
                        <a:pt x="32" y="69"/>
                        <a:pt x="32" y="69"/>
                        <a:pt x="32" y="69"/>
                      </a:cubicBezTo>
                      <a:cubicBezTo>
                        <a:pt x="47" y="24"/>
                        <a:pt x="47" y="24"/>
                        <a:pt x="47" y="24"/>
                      </a:cubicBezTo>
                      <a:cubicBezTo>
                        <a:pt x="51" y="16"/>
                        <a:pt x="46" y="6"/>
                        <a:pt x="37" y="3"/>
                      </a:cubicBez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4" name="ïṧliďé"/>
                <p:cNvSpPr/>
                <p:nvPr/>
              </p:nvSpPr>
              <p:spPr bwMode="auto">
                <a:xfrm>
                  <a:off x="9744075" y="5018088"/>
                  <a:ext cx="98425" cy="106363"/>
                </a:xfrm>
                <a:custGeom>
                  <a:avLst/>
                  <a:gdLst>
                    <a:gd name="T0" fmla="*/ 0 w 53"/>
                    <a:gd name="T1" fmla="*/ 0 h 57"/>
                    <a:gd name="T2" fmla="*/ 4 w 53"/>
                    <a:gd name="T3" fmla="*/ 43 h 57"/>
                    <a:gd name="T4" fmla="*/ 23 w 53"/>
                    <a:gd name="T5" fmla="*/ 50 h 57"/>
                    <a:gd name="T6" fmla="*/ 53 w 53"/>
                    <a:gd name="T7" fmla="*/ 18 h 57"/>
                    <a:gd name="T8" fmla="*/ 0 w 53"/>
                    <a:gd name="T9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57">
                      <a:moveTo>
                        <a:pt x="0" y="0"/>
                      </a:moveTo>
                      <a:cubicBezTo>
                        <a:pt x="4" y="43"/>
                        <a:pt x="4" y="43"/>
                        <a:pt x="4" y="43"/>
                      </a:cubicBezTo>
                      <a:cubicBezTo>
                        <a:pt x="5" y="53"/>
                        <a:pt x="16" y="57"/>
                        <a:pt x="23" y="50"/>
                      </a:cubicBezTo>
                      <a:cubicBezTo>
                        <a:pt x="53" y="18"/>
                        <a:pt x="53" y="18"/>
                        <a:pt x="53" y="1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5" name="islíḑè"/>
                <p:cNvSpPr/>
                <p:nvPr/>
              </p:nvSpPr>
              <p:spPr bwMode="auto">
                <a:xfrm>
                  <a:off x="9744075" y="4886325"/>
                  <a:ext cx="144463" cy="166688"/>
                </a:xfrm>
                <a:custGeom>
                  <a:avLst/>
                  <a:gdLst>
                    <a:gd name="T0" fmla="*/ 91 w 91"/>
                    <a:gd name="T1" fmla="*/ 21 h 105"/>
                    <a:gd name="T2" fmla="*/ 29 w 91"/>
                    <a:gd name="T3" fmla="*/ 0 h 105"/>
                    <a:gd name="T4" fmla="*/ 0 w 91"/>
                    <a:gd name="T5" fmla="*/ 83 h 105"/>
                    <a:gd name="T6" fmla="*/ 62 w 91"/>
                    <a:gd name="T7" fmla="*/ 105 h 105"/>
                    <a:gd name="T8" fmla="*/ 91 w 91"/>
                    <a:gd name="T9" fmla="*/ 21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105">
                      <a:moveTo>
                        <a:pt x="91" y="21"/>
                      </a:moveTo>
                      <a:lnTo>
                        <a:pt x="29" y="0"/>
                      </a:lnTo>
                      <a:lnTo>
                        <a:pt x="0" y="83"/>
                      </a:lnTo>
                      <a:lnTo>
                        <a:pt x="62" y="105"/>
                      </a:lnTo>
                      <a:lnTo>
                        <a:pt x="91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6" name="ïşļïďe"/>
                <p:cNvSpPr/>
                <p:nvPr/>
              </p:nvSpPr>
              <p:spPr bwMode="auto">
                <a:xfrm>
                  <a:off x="9918700" y="4518025"/>
                  <a:ext cx="149225" cy="293688"/>
                </a:xfrm>
                <a:custGeom>
                  <a:avLst/>
                  <a:gdLst>
                    <a:gd name="T0" fmla="*/ 0 w 94"/>
                    <a:gd name="T1" fmla="*/ 0 h 185"/>
                    <a:gd name="T2" fmla="*/ 94 w 94"/>
                    <a:gd name="T3" fmla="*/ 33 h 185"/>
                    <a:gd name="T4" fmla="*/ 40 w 94"/>
                    <a:gd name="T5" fmla="*/ 185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4" h="185">
                      <a:moveTo>
                        <a:pt x="0" y="0"/>
                      </a:moveTo>
                      <a:lnTo>
                        <a:pt x="94" y="33"/>
                      </a:lnTo>
                      <a:lnTo>
                        <a:pt x="40" y="185"/>
                      </a:lnTo>
                    </a:path>
                  </a:pathLst>
                </a:cu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40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7" name="išľïḓé"/>
                <p:cNvSpPr/>
                <p:nvPr/>
              </p:nvSpPr>
              <p:spPr bwMode="auto">
                <a:xfrm>
                  <a:off x="5275263" y="3221038"/>
                  <a:ext cx="819150" cy="904875"/>
                </a:xfrm>
                <a:custGeom>
                  <a:avLst/>
                  <a:gdLst>
                    <a:gd name="T0" fmla="*/ 409 w 440"/>
                    <a:gd name="T1" fmla="*/ 398 h 486"/>
                    <a:gd name="T2" fmla="*/ 158 w 440"/>
                    <a:gd name="T3" fmla="*/ 479 h 486"/>
                    <a:gd name="T4" fmla="*/ 110 w 440"/>
                    <a:gd name="T5" fmla="*/ 455 h 486"/>
                    <a:gd name="T6" fmla="*/ 7 w 440"/>
                    <a:gd name="T7" fmla="*/ 136 h 486"/>
                    <a:gd name="T8" fmla="*/ 31 w 440"/>
                    <a:gd name="T9" fmla="*/ 88 h 486"/>
                    <a:gd name="T10" fmla="*/ 283 w 440"/>
                    <a:gd name="T11" fmla="*/ 6 h 486"/>
                    <a:gd name="T12" fmla="*/ 331 w 440"/>
                    <a:gd name="T13" fmla="*/ 31 h 486"/>
                    <a:gd name="T14" fmla="*/ 434 w 440"/>
                    <a:gd name="T15" fmla="*/ 350 h 486"/>
                    <a:gd name="T16" fmla="*/ 409 w 440"/>
                    <a:gd name="T17" fmla="*/ 398 h 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40" h="486">
                      <a:moveTo>
                        <a:pt x="409" y="398"/>
                      </a:moveTo>
                      <a:cubicBezTo>
                        <a:pt x="158" y="479"/>
                        <a:pt x="158" y="479"/>
                        <a:pt x="158" y="479"/>
                      </a:cubicBezTo>
                      <a:cubicBezTo>
                        <a:pt x="138" y="486"/>
                        <a:pt x="117" y="475"/>
                        <a:pt x="110" y="455"/>
                      </a:cubicBezTo>
                      <a:cubicBezTo>
                        <a:pt x="7" y="136"/>
                        <a:pt x="7" y="136"/>
                        <a:pt x="7" y="136"/>
                      </a:cubicBezTo>
                      <a:cubicBezTo>
                        <a:pt x="0" y="116"/>
                        <a:pt x="11" y="94"/>
                        <a:pt x="31" y="88"/>
                      </a:cubicBezTo>
                      <a:cubicBezTo>
                        <a:pt x="283" y="6"/>
                        <a:pt x="283" y="6"/>
                        <a:pt x="283" y="6"/>
                      </a:cubicBezTo>
                      <a:cubicBezTo>
                        <a:pt x="303" y="0"/>
                        <a:pt x="324" y="11"/>
                        <a:pt x="331" y="31"/>
                      </a:cubicBezTo>
                      <a:cubicBezTo>
                        <a:pt x="434" y="350"/>
                        <a:pt x="434" y="350"/>
                        <a:pt x="434" y="350"/>
                      </a:cubicBezTo>
                      <a:cubicBezTo>
                        <a:pt x="440" y="370"/>
                        <a:pt x="429" y="391"/>
                        <a:pt x="409" y="39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8" name="íṧļiḑè"/>
                <p:cNvSpPr/>
                <p:nvPr/>
              </p:nvSpPr>
              <p:spPr bwMode="auto">
                <a:xfrm>
                  <a:off x="5370513" y="3324225"/>
                  <a:ext cx="487363" cy="263525"/>
                </a:xfrm>
                <a:custGeom>
                  <a:avLst/>
                  <a:gdLst>
                    <a:gd name="T0" fmla="*/ 307 w 307"/>
                    <a:gd name="T1" fmla="*/ 74 h 166"/>
                    <a:gd name="T2" fmla="*/ 24 w 307"/>
                    <a:gd name="T3" fmla="*/ 166 h 166"/>
                    <a:gd name="T4" fmla="*/ 0 w 307"/>
                    <a:gd name="T5" fmla="*/ 91 h 166"/>
                    <a:gd name="T6" fmla="*/ 282 w 307"/>
                    <a:gd name="T7" fmla="*/ 0 h 166"/>
                    <a:gd name="T8" fmla="*/ 307 w 307"/>
                    <a:gd name="T9" fmla="*/ 74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7" h="166">
                      <a:moveTo>
                        <a:pt x="307" y="74"/>
                      </a:moveTo>
                      <a:lnTo>
                        <a:pt x="24" y="166"/>
                      </a:lnTo>
                      <a:lnTo>
                        <a:pt x="0" y="91"/>
                      </a:lnTo>
                      <a:lnTo>
                        <a:pt x="282" y="0"/>
                      </a:lnTo>
                      <a:lnTo>
                        <a:pt x="307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32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9" name="íṣļïde"/>
                <p:cNvSpPr/>
                <p:nvPr/>
              </p:nvSpPr>
              <p:spPr bwMode="auto">
                <a:xfrm>
                  <a:off x="5437188" y="3370263"/>
                  <a:ext cx="401638" cy="185738"/>
                </a:xfrm>
                <a:custGeom>
                  <a:avLst/>
                  <a:gdLst>
                    <a:gd name="T0" fmla="*/ 253 w 253"/>
                    <a:gd name="T1" fmla="*/ 40 h 117"/>
                    <a:gd name="T2" fmla="*/ 241 w 253"/>
                    <a:gd name="T3" fmla="*/ 0 h 117"/>
                    <a:gd name="T4" fmla="*/ 0 w 253"/>
                    <a:gd name="T5" fmla="*/ 78 h 117"/>
                    <a:gd name="T6" fmla="*/ 13 w 253"/>
                    <a:gd name="T7" fmla="*/ 117 h 117"/>
                    <a:gd name="T8" fmla="*/ 253 w 253"/>
                    <a:gd name="T9" fmla="*/ 4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3" h="117">
                      <a:moveTo>
                        <a:pt x="253" y="40"/>
                      </a:moveTo>
                      <a:lnTo>
                        <a:pt x="241" y="0"/>
                      </a:lnTo>
                      <a:lnTo>
                        <a:pt x="0" y="78"/>
                      </a:lnTo>
                      <a:lnTo>
                        <a:pt x="13" y="117"/>
                      </a:lnTo>
                      <a:lnTo>
                        <a:pt x="253" y="40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0" name="í$ḻíḓê"/>
                <p:cNvSpPr/>
                <p:nvPr/>
              </p:nvSpPr>
              <p:spPr bwMode="auto">
                <a:xfrm>
                  <a:off x="5429250" y="3616325"/>
                  <a:ext cx="122238" cy="76200"/>
                </a:xfrm>
                <a:custGeom>
                  <a:avLst/>
                  <a:gdLst>
                    <a:gd name="T0" fmla="*/ 77 w 77"/>
                    <a:gd name="T1" fmla="*/ 26 h 48"/>
                    <a:gd name="T2" fmla="*/ 9 w 77"/>
                    <a:gd name="T3" fmla="*/ 48 h 48"/>
                    <a:gd name="T4" fmla="*/ 0 w 77"/>
                    <a:gd name="T5" fmla="*/ 22 h 48"/>
                    <a:gd name="T6" fmla="*/ 68 w 77"/>
                    <a:gd name="T7" fmla="*/ 0 h 48"/>
                    <a:gd name="T8" fmla="*/ 77 w 77"/>
                    <a:gd name="T9" fmla="*/ 2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7" h="48">
                      <a:moveTo>
                        <a:pt x="77" y="26"/>
                      </a:moveTo>
                      <a:lnTo>
                        <a:pt x="9" y="48"/>
                      </a:lnTo>
                      <a:lnTo>
                        <a:pt x="0" y="22"/>
                      </a:lnTo>
                      <a:lnTo>
                        <a:pt x="68" y="0"/>
                      </a:lnTo>
                      <a:lnTo>
                        <a:pt x="77" y="26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1" name="ïS1ïdê"/>
                <p:cNvSpPr/>
                <p:nvPr/>
              </p:nvSpPr>
              <p:spPr bwMode="auto">
                <a:xfrm>
                  <a:off x="5599113" y="3562350"/>
                  <a:ext cx="122238" cy="76200"/>
                </a:xfrm>
                <a:custGeom>
                  <a:avLst/>
                  <a:gdLst>
                    <a:gd name="T0" fmla="*/ 77 w 77"/>
                    <a:gd name="T1" fmla="*/ 26 h 48"/>
                    <a:gd name="T2" fmla="*/ 9 w 77"/>
                    <a:gd name="T3" fmla="*/ 48 h 48"/>
                    <a:gd name="T4" fmla="*/ 0 w 77"/>
                    <a:gd name="T5" fmla="*/ 22 h 48"/>
                    <a:gd name="T6" fmla="*/ 69 w 77"/>
                    <a:gd name="T7" fmla="*/ 0 h 48"/>
                    <a:gd name="T8" fmla="*/ 77 w 77"/>
                    <a:gd name="T9" fmla="*/ 2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7" h="48">
                      <a:moveTo>
                        <a:pt x="77" y="26"/>
                      </a:moveTo>
                      <a:lnTo>
                        <a:pt x="9" y="48"/>
                      </a:lnTo>
                      <a:lnTo>
                        <a:pt x="0" y="22"/>
                      </a:lnTo>
                      <a:lnTo>
                        <a:pt x="69" y="0"/>
                      </a:lnTo>
                      <a:lnTo>
                        <a:pt x="77" y="26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2" name="îṥlíḓè"/>
                <p:cNvSpPr/>
                <p:nvPr/>
              </p:nvSpPr>
              <p:spPr bwMode="auto">
                <a:xfrm>
                  <a:off x="5770563" y="3506788"/>
                  <a:ext cx="120650" cy="76200"/>
                </a:xfrm>
                <a:custGeom>
                  <a:avLst/>
                  <a:gdLst>
                    <a:gd name="T0" fmla="*/ 76 w 76"/>
                    <a:gd name="T1" fmla="*/ 26 h 48"/>
                    <a:gd name="T2" fmla="*/ 8 w 76"/>
                    <a:gd name="T3" fmla="*/ 48 h 48"/>
                    <a:gd name="T4" fmla="*/ 0 w 76"/>
                    <a:gd name="T5" fmla="*/ 22 h 48"/>
                    <a:gd name="T6" fmla="*/ 68 w 76"/>
                    <a:gd name="T7" fmla="*/ 0 h 48"/>
                    <a:gd name="T8" fmla="*/ 76 w 76"/>
                    <a:gd name="T9" fmla="*/ 2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48">
                      <a:moveTo>
                        <a:pt x="76" y="26"/>
                      </a:moveTo>
                      <a:lnTo>
                        <a:pt x="8" y="48"/>
                      </a:lnTo>
                      <a:lnTo>
                        <a:pt x="0" y="22"/>
                      </a:lnTo>
                      <a:lnTo>
                        <a:pt x="68" y="0"/>
                      </a:lnTo>
                      <a:lnTo>
                        <a:pt x="76" y="26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3" name="íş1îďe"/>
                <p:cNvSpPr/>
                <p:nvPr/>
              </p:nvSpPr>
              <p:spPr bwMode="auto">
                <a:xfrm>
                  <a:off x="5470525" y="3741738"/>
                  <a:ext cx="127000" cy="90488"/>
                </a:xfrm>
                <a:custGeom>
                  <a:avLst/>
                  <a:gdLst>
                    <a:gd name="T0" fmla="*/ 80 w 80"/>
                    <a:gd name="T1" fmla="*/ 36 h 57"/>
                    <a:gd name="T2" fmla="*/ 11 w 80"/>
                    <a:gd name="T3" fmla="*/ 57 h 57"/>
                    <a:gd name="T4" fmla="*/ 0 w 80"/>
                    <a:gd name="T5" fmla="*/ 22 h 57"/>
                    <a:gd name="T6" fmla="*/ 68 w 80"/>
                    <a:gd name="T7" fmla="*/ 0 h 57"/>
                    <a:gd name="T8" fmla="*/ 80 w 80"/>
                    <a:gd name="T9" fmla="*/ 36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" h="57">
                      <a:moveTo>
                        <a:pt x="80" y="36"/>
                      </a:moveTo>
                      <a:lnTo>
                        <a:pt x="11" y="57"/>
                      </a:lnTo>
                      <a:lnTo>
                        <a:pt x="0" y="22"/>
                      </a:lnTo>
                      <a:lnTo>
                        <a:pt x="68" y="0"/>
                      </a:lnTo>
                      <a:lnTo>
                        <a:pt x="80" y="3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4" name="isļïdê"/>
                <p:cNvSpPr/>
                <p:nvPr/>
              </p:nvSpPr>
              <p:spPr bwMode="auto">
                <a:xfrm>
                  <a:off x="5640388" y="3687763"/>
                  <a:ext cx="125413" cy="90488"/>
                </a:xfrm>
                <a:custGeom>
                  <a:avLst/>
                  <a:gdLst>
                    <a:gd name="T0" fmla="*/ 79 w 79"/>
                    <a:gd name="T1" fmla="*/ 35 h 57"/>
                    <a:gd name="T2" fmla="*/ 12 w 79"/>
                    <a:gd name="T3" fmla="*/ 57 h 57"/>
                    <a:gd name="T4" fmla="*/ 0 w 79"/>
                    <a:gd name="T5" fmla="*/ 22 h 57"/>
                    <a:gd name="T6" fmla="*/ 68 w 79"/>
                    <a:gd name="T7" fmla="*/ 0 h 57"/>
                    <a:gd name="T8" fmla="*/ 79 w 79"/>
                    <a:gd name="T9" fmla="*/ 35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57">
                      <a:moveTo>
                        <a:pt x="79" y="35"/>
                      </a:moveTo>
                      <a:lnTo>
                        <a:pt x="12" y="57"/>
                      </a:lnTo>
                      <a:lnTo>
                        <a:pt x="0" y="22"/>
                      </a:lnTo>
                      <a:lnTo>
                        <a:pt x="68" y="0"/>
                      </a:lnTo>
                      <a:lnTo>
                        <a:pt x="79" y="3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5" name="ïşḷîḍé"/>
                <p:cNvSpPr/>
                <p:nvPr/>
              </p:nvSpPr>
              <p:spPr bwMode="auto">
                <a:xfrm>
                  <a:off x="5808663" y="3630613"/>
                  <a:ext cx="128588" cy="92075"/>
                </a:xfrm>
                <a:custGeom>
                  <a:avLst/>
                  <a:gdLst>
                    <a:gd name="T0" fmla="*/ 81 w 81"/>
                    <a:gd name="T1" fmla="*/ 36 h 58"/>
                    <a:gd name="T2" fmla="*/ 12 w 81"/>
                    <a:gd name="T3" fmla="*/ 58 h 58"/>
                    <a:gd name="T4" fmla="*/ 0 w 81"/>
                    <a:gd name="T5" fmla="*/ 23 h 58"/>
                    <a:gd name="T6" fmla="*/ 70 w 81"/>
                    <a:gd name="T7" fmla="*/ 0 h 58"/>
                    <a:gd name="T8" fmla="*/ 81 w 81"/>
                    <a:gd name="T9" fmla="*/ 36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58">
                      <a:moveTo>
                        <a:pt x="81" y="36"/>
                      </a:moveTo>
                      <a:lnTo>
                        <a:pt x="12" y="58"/>
                      </a:lnTo>
                      <a:lnTo>
                        <a:pt x="0" y="23"/>
                      </a:lnTo>
                      <a:lnTo>
                        <a:pt x="70" y="0"/>
                      </a:lnTo>
                      <a:lnTo>
                        <a:pt x="81" y="36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6" name="íŝlîdê"/>
                <p:cNvSpPr/>
                <p:nvPr/>
              </p:nvSpPr>
              <p:spPr bwMode="auto">
                <a:xfrm>
                  <a:off x="5502275" y="3843338"/>
                  <a:ext cx="127000" cy="92075"/>
                </a:xfrm>
                <a:custGeom>
                  <a:avLst/>
                  <a:gdLst>
                    <a:gd name="T0" fmla="*/ 80 w 80"/>
                    <a:gd name="T1" fmla="*/ 35 h 58"/>
                    <a:gd name="T2" fmla="*/ 12 w 80"/>
                    <a:gd name="T3" fmla="*/ 58 h 58"/>
                    <a:gd name="T4" fmla="*/ 0 w 80"/>
                    <a:gd name="T5" fmla="*/ 21 h 58"/>
                    <a:gd name="T6" fmla="*/ 69 w 80"/>
                    <a:gd name="T7" fmla="*/ 0 h 58"/>
                    <a:gd name="T8" fmla="*/ 80 w 80"/>
                    <a:gd name="T9" fmla="*/ 35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" h="58">
                      <a:moveTo>
                        <a:pt x="80" y="35"/>
                      </a:moveTo>
                      <a:lnTo>
                        <a:pt x="12" y="58"/>
                      </a:lnTo>
                      <a:lnTo>
                        <a:pt x="0" y="21"/>
                      </a:lnTo>
                      <a:lnTo>
                        <a:pt x="69" y="0"/>
                      </a:lnTo>
                      <a:lnTo>
                        <a:pt x="80" y="3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7" name="íṡḷîḑe"/>
                <p:cNvSpPr/>
                <p:nvPr/>
              </p:nvSpPr>
              <p:spPr bwMode="auto">
                <a:xfrm>
                  <a:off x="5673725" y="3787775"/>
                  <a:ext cx="127000" cy="90488"/>
                </a:xfrm>
                <a:custGeom>
                  <a:avLst/>
                  <a:gdLst>
                    <a:gd name="T0" fmla="*/ 80 w 80"/>
                    <a:gd name="T1" fmla="*/ 35 h 57"/>
                    <a:gd name="T2" fmla="*/ 10 w 80"/>
                    <a:gd name="T3" fmla="*/ 57 h 57"/>
                    <a:gd name="T4" fmla="*/ 0 w 80"/>
                    <a:gd name="T5" fmla="*/ 22 h 57"/>
                    <a:gd name="T6" fmla="*/ 68 w 80"/>
                    <a:gd name="T7" fmla="*/ 0 h 57"/>
                    <a:gd name="T8" fmla="*/ 80 w 80"/>
                    <a:gd name="T9" fmla="*/ 35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" h="57">
                      <a:moveTo>
                        <a:pt x="80" y="35"/>
                      </a:moveTo>
                      <a:lnTo>
                        <a:pt x="10" y="57"/>
                      </a:lnTo>
                      <a:lnTo>
                        <a:pt x="0" y="22"/>
                      </a:lnTo>
                      <a:lnTo>
                        <a:pt x="68" y="0"/>
                      </a:lnTo>
                      <a:lnTo>
                        <a:pt x="80" y="3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8" name="işḷíḑe"/>
                <p:cNvSpPr/>
                <p:nvPr/>
              </p:nvSpPr>
              <p:spPr bwMode="auto">
                <a:xfrm>
                  <a:off x="5843588" y="3732213"/>
                  <a:ext cx="125413" cy="90488"/>
                </a:xfrm>
                <a:custGeom>
                  <a:avLst/>
                  <a:gdLst>
                    <a:gd name="T0" fmla="*/ 79 w 79"/>
                    <a:gd name="T1" fmla="*/ 36 h 57"/>
                    <a:gd name="T2" fmla="*/ 11 w 79"/>
                    <a:gd name="T3" fmla="*/ 57 h 57"/>
                    <a:gd name="T4" fmla="*/ 0 w 79"/>
                    <a:gd name="T5" fmla="*/ 22 h 57"/>
                    <a:gd name="T6" fmla="*/ 68 w 79"/>
                    <a:gd name="T7" fmla="*/ 0 h 57"/>
                    <a:gd name="T8" fmla="*/ 79 w 79"/>
                    <a:gd name="T9" fmla="*/ 36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57">
                      <a:moveTo>
                        <a:pt x="79" y="36"/>
                      </a:moveTo>
                      <a:lnTo>
                        <a:pt x="11" y="57"/>
                      </a:lnTo>
                      <a:lnTo>
                        <a:pt x="0" y="22"/>
                      </a:lnTo>
                      <a:lnTo>
                        <a:pt x="68" y="0"/>
                      </a:lnTo>
                      <a:lnTo>
                        <a:pt x="79" y="36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9" name="iŝľîḍé"/>
                <p:cNvSpPr/>
                <p:nvPr/>
              </p:nvSpPr>
              <p:spPr bwMode="auto">
                <a:xfrm>
                  <a:off x="5535613" y="3943350"/>
                  <a:ext cx="127000" cy="92075"/>
                </a:xfrm>
                <a:custGeom>
                  <a:avLst/>
                  <a:gdLst>
                    <a:gd name="T0" fmla="*/ 80 w 80"/>
                    <a:gd name="T1" fmla="*/ 36 h 58"/>
                    <a:gd name="T2" fmla="*/ 12 w 80"/>
                    <a:gd name="T3" fmla="*/ 58 h 58"/>
                    <a:gd name="T4" fmla="*/ 0 w 80"/>
                    <a:gd name="T5" fmla="*/ 23 h 58"/>
                    <a:gd name="T6" fmla="*/ 68 w 80"/>
                    <a:gd name="T7" fmla="*/ 0 h 58"/>
                    <a:gd name="T8" fmla="*/ 80 w 80"/>
                    <a:gd name="T9" fmla="*/ 36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" h="58">
                      <a:moveTo>
                        <a:pt x="80" y="36"/>
                      </a:moveTo>
                      <a:lnTo>
                        <a:pt x="12" y="58"/>
                      </a:lnTo>
                      <a:lnTo>
                        <a:pt x="0" y="23"/>
                      </a:lnTo>
                      <a:lnTo>
                        <a:pt x="68" y="0"/>
                      </a:lnTo>
                      <a:lnTo>
                        <a:pt x="80" y="3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0" name="iş1ide"/>
                <p:cNvSpPr/>
                <p:nvPr/>
              </p:nvSpPr>
              <p:spPr bwMode="auto">
                <a:xfrm>
                  <a:off x="5705475" y="3887788"/>
                  <a:ext cx="127000" cy="92075"/>
                </a:xfrm>
                <a:custGeom>
                  <a:avLst/>
                  <a:gdLst>
                    <a:gd name="T0" fmla="*/ 80 w 80"/>
                    <a:gd name="T1" fmla="*/ 35 h 58"/>
                    <a:gd name="T2" fmla="*/ 12 w 80"/>
                    <a:gd name="T3" fmla="*/ 58 h 58"/>
                    <a:gd name="T4" fmla="*/ 0 w 80"/>
                    <a:gd name="T5" fmla="*/ 23 h 58"/>
                    <a:gd name="T6" fmla="*/ 68 w 80"/>
                    <a:gd name="T7" fmla="*/ 0 h 58"/>
                    <a:gd name="T8" fmla="*/ 80 w 80"/>
                    <a:gd name="T9" fmla="*/ 35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" h="58">
                      <a:moveTo>
                        <a:pt x="80" y="35"/>
                      </a:moveTo>
                      <a:lnTo>
                        <a:pt x="12" y="58"/>
                      </a:lnTo>
                      <a:lnTo>
                        <a:pt x="0" y="23"/>
                      </a:lnTo>
                      <a:lnTo>
                        <a:pt x="68" y="0"/>
                      </a:lnTo>
                      <a:lnTo>
                        <a:pt x="80" y="3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1" name="iş1íde"/>
                <p:cNvSpPr/>
                <p:nvPr/>
              </p:nvSpPr>
              <p:spPr bwMode="auto">
                <a:xfrm>
                  <a:off x="5876925" y="3833813"/>
                  <a:ext cx="125413" cy="92075"/>
                </a:xfrm>
                <a:custGeom>
                  <a:avLst/>
                  <a:gdLst>
                    <a:gd name="T0" fmla="*/ 79 w 79"/>
                    <a:gd name="T1" fmla="*/ 35 h 58"/>
                    <a:gd name="T2" fmla="*/ 10 w 79"/>
                    <a:gd name="T3" fmla="*/ 58 h 58"/>
                    <a:gd name="T4" fmla="*/ 0 w 79"/>
                    <a:gd name="T5" fmla="*/ 21 h 58"/>
                    <a:gd name="T6" fmla="*/ 68 w 79"/>
                    <a:gd name="T7" fmla="*/ 0 h 58"/>
                    <a:gd name="T8" fmla="*/ 79 w 79"/>
                    <a:gd name="T9" fmla="*/ 35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58">
                      <a:moveTo>
                        <a:pt x="79" y="35"/>
                      </a:moveTo>
                      <a:lnTo>
                        <a:pt x="10" y="58"/>
                      </a:lnTo>
                      <a:lnTo>
                        <a:pt x="0" y="21"/>
                      </a:lnTo>
                      <a:lnTo>
                        <a:pt x="68" y="0"/>
                      </a:lnTo>
                      <a:lnTo>
                        <a:pt x="79" y="35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2" name="iṥḻiḋé"/>
                <p:cNvSpPr/>
                <p:nvPr/>
              </p:nvSpPr>
              <p:spPr bwMode="auto">
                <a:xfrm>
                  <a:off x="6218238" y="3122613"/>
                  <a:ext cx="549275" cy="496888"/>
                </a:xfrm>
                <a:custGeom>
                  <a:avLst/>
                  <a:gdLst>
                    <a:gd name="T0" fmla="*/ 117 w 346"/>
                    <a:gd name="T1" fmla="*/ 0 h 313"/>
                    <a:gd name="T2" fmla="*/ 0 w 346"/>
                    <a:gd name="T3" fmla="*/ 228 h 313"/>
                    <a:gd name="T4" fmla="*/ 167 w 346"/>
                    <a:gd name="T5" fmla="*/ 313 h 313"/>
                    <a:gd name="T6" fmla="*/ 198 w 346"/>
                    <a:gd name="T7" fmla="*/ 251 h 313"/>
                    <a:gd name="T8" fmla="*/ 260 w 346"/>
                    <a:gd name="T9" fmla="*/ 284 h 313"/>
                    <a:gd name="T10" fmla="*/ 346 w 346"/>
                    <a:gd name="T11" fmla="*/ 117 h 313"/>
                    <a:gd name="T12" fmla="*/ 117 w 346"/>
                    <a:gd name="T13" fmla="*/ 0 h 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6" h="313">
                      <a:moveTo>
                        <a:pt x="117" y="0"/>
                      </a:moveTo>
                      <a:lnTo>
                        <a:pt x="0" y="228"/>
                      </a:lnTo>
                      <a:lnTo>
                        <a:pt x="167" y="313"/>
                      </a:lnTo>
                      <a:lnTo>
                        <a:pt x="198" y="251"/>
                      </a:lnTo>
                      <a:lnTo>
                        <a:pt x="260" y="284"/>
                      </a:lnTo>
                      <a:lnTo>
                        <a:pt x="346" y="117"/>
                      </a:lnTo>
                      <a:lnTo>
                        <a:pt x="11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92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3" name="íṩļîḓe"/>
                <p:cNvSpPr/>
                <p:nvPr/>
              </p:nvSpPr>
              <p:spPr bwMode="auto">
                <a:xfrm>
                  <a:off x="6483350" y="3521075"/>
                  <a:ext cx="147638" cy="98425"/>
                </a:xfrm>
                <a:custGeom>
                  <a:avLst/>
                  <a:gdLst>
                    <a:gd name="T0" fmla="*/ 0 w 93"/>
                    <a:gd name="T1" fmla="*/ 62 h 62"/>
                    <a:gd name="T2" fmla="*/ 93 w 93"/>
                    <a:gd name="T3" fmla="*/ 33 h 62"/>
                    <a:gd name="T4" fmla="*/ 31 w 93"/>
                    <a:gd name="T5" fmla="*/ 0 h 62"/>
                    <a:gd name="T6" fmla="*/ 0 w 93"/>
                    <a:gd name="T7" fmla="*/ 62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3" h="62">
                      <a:moveTo>
                        <a:pt x="0" y="62"/>
                      </a:moveTo>
                      <a:lnTo>
                        <a:pt x="93" y="33"/>
                      </a:lnTo>
                      <a:lnTo>
                        <a:pt x="31" y="0"/>
                      </a:lnTo>
                      <a:lnTo>
                        <a:pt x="0" y="6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4" name="iṥľîḑê"/>
                <p:cNvSpPr/>
                <p:nvPr/>
              </p:nvSpPr>
              <p:spPr bwMode="auto">
                <a:xfrm>
                  <a:off x="6369050" y="3190875"/>
                  <a:ext cx="88900" cy="46038"/>
                </a:xfrm>
                <a:custGeom>
                  <a:avLst/>
                  <a:gdLst>
                    <a:gd name="T0" fmla="*/ 0 w 56"/>
                    <a:gd name="T1" fmla="*/ 0 h 29"/>
                    <a:gd name="T2" fmla="*/ 56 w 56"/>
                    <a:gd name="T3" fmla="*/ 29 h 29"/>
                    <a:gd name="T4" fmla="*/ 0 w 56"/>
                    <a:gd name="T5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6" h="29">
                      <a:moveTo>
                        <a:pt x="0" y="0"/>
                      </a:moveTo>
                      <a:lnTo>
                        <a:pt x="56" y="2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5" name="íṥlîḑe"/>
                <p:cNvSpPr/>
                <p:nvPr/>
              </p:nvSpPr>
              <p:spPr bwMode="auto">
                <a:xfrm>
                  <a:off x="6369050" y="3190875"/>
                  <a:ext cx="88900" cy="46038"/>
                </a:xfrm>
                <a:prstGeom prst="line">
                  <a:avLst/>
                </a:pr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6" name="ïślíḍé"/>
                <p:cNvSpPr/>
                <p:nvPr/>
              </p:nvSpPr>
              <p:spPr bwMode="auto">
                <a:xfrm>
                  <a:off x="6529388" y="3273425"/>
                  <a:ext cx="203200" cy="104775"/>
                </a:xfrm>
                <a:custGeom>
                  <a:avLst/>
                  <a:gdLst>
                    <a:gd name="T0" fmla="*/ 0 w 128"/>
                    <a:gd name="T1" fmla="*/ 0 h 66"/>
                    <a:gd name="T2" fmla="*/ 128 w 128"/>
                    <a:gd name="T3" fmla="*/ 66 h 66"/>
                    <a:gd name="T4" fmla="*/ 0 w 128"/>
                    <a:gd name="T5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8" h="66">
                      <a:moveTo>
                        <a:pt x="0" y="0"/>
                      </a:moveTo>
                      <a:lnTo>
                        <a:pt x="128" y="6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7" name="ïŝḻîde"/>
                <p:cNvSpPr/>
                <p:nvPr/>
              </p:nvSpPr>
              <p:spPr bwMode="auto">
                <a:xfrm>
                  <a:off x="6529388" y="3273425"/>
                  <a:ext cx="203200" cy="104775"/>
                </a:xfrm>
                <a:prstGeom prst="line">
                  <a:avLst/>
                </a:pr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8" name="íṧļïḋê"/>
                <p:cNvSpPr/>
                <p:nvPr/>
              </p:nvSpPr>
              <p:spPr bwMode="auto">
                <a:xfrm>
                  <a:off x="6022975" y="2373313"/>
                  <a:ext cx="581025" cy="581025"/>
                </a:xfrm>
                <a:custGeom>
                  <a:avLst/>
                  <a:gdLst>
                    <a:gd name="T0" fmla="*/ 285 w 312"/>
                    <a:gd name="T1" fmla="*/ 106 h 312"/>
                    <a:gd name="T2" fmla="*/ 206 w 312"/>
                    <a:gd name="T3" fmla="*/ 284 h 312"/>
                    <a:gd name="T4" fmla="*/ 28 w 312"/>
                    <a:gd name="T5" fmla="*/ 206 h 312"/>
                    <a:gd name="T6" fmla="*/ 107 w 312"/>
                    <a:gd name="T7" fmla="*/ 27 h 312"/>
                    <a:gd name="T8" fmla="*/ 285 w 312"/>
                    <a:gd name="T9" fmla="*/ 106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2" h="312">
                      <a:moveTo>
                        <a:pt x="285" y="106"/>
                      </a:moveTo>
                      <a:cubicBezTo>
                        <a:pt x="312" y="177"/>
                        <a:pt x="277" y="257"/>
                        <a:pt x="206" y="284"/>
                      </a:cubicBezTo>
                      <a:cubicBezTo>
                        <a:pt x="135" y="312"/>
                        <a:pt x="55" y="277"/>
                        <a:pt x="28" y="206"/>
                      </a:cubicBezTo>
                      <a:cubicBezTo>
                        <a:pt x="0" y="135"/>
                        <a:pt x="36" y="55"/>
                        <a:pt x="107" y="27"/>
                      </a:cubicBezTo>
                      <a:cubicBezTo>
                        <a:pt x="177" y="0"/>
                        <a:pt x="257" y="35"/>
                        <a:pt x="285" y="10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9" name="ïṣlïdé"/>
                <p:cNvSpPr/>
                <p:nvPr/>
              </p:nvSpPr>
              <p:spPr bwMode="auto">
                <a:xfrm>
                  <a:off x="6602413" y="2295525"/>
                  <a:ext cx="550863" cy="279400"/>
                </a:xfrm>
                <a:custGeom>
                  <a:avLst/>
                  <a:gdLst>
                    <a:gd name="T0" fmla="*/ 0 w 296"/>
                    <a:gd name="T1" fmla="*/ 121 h 150"/>
                    <a:gd name="T2" fmla="*/ 235 w 296"/>
                    <a:gd name="T3" fmla="*/ 5 h 150"/>
                    <a:gd name="T4" fmla="*/ 269 w 296"/>
                    <a:gd name="T5" fmla="*/ 5 h 150"/>
                    <a:gd name="T6" fmla="*/ 269 w 296"/>
                    <a:gd name="T7" fmla="*/ 5 h 150"/>
                    <a:gd name="T8" fmla="*/ 288 w 296"/>
                    <a:gd name="T9" fmla="*/ 55 h 150"/>
                    <a:gd name="T10" fmla="*/ 288 w 296"/>
                    <a:gd name="T11" fmla="*/ 55 h 150"/>
                    <a:gd name="T12" fmla="*/ 263 w 296"/>
                    <a:gd name="T13" fmla="*/ 78 h 150"/>
                    <a:gd name="T14" fmla="*/ 11 w 296"/>
                    <a:gd name="T15" fmla="*/ 150 h 150"/>
                    <a:gd name="T16" fmla="*/ 0 w 296"/>
                    <a:gd name="T17" fmla="*/ 121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6" h="150">
                      <a:moveTo>
                        <a:pt x="0" y="121"/>
                      </a:moveTo>
                      <a:cubicBezTo>
                        <a:pt x="235" y="5"/>
                        <a:pt x="235" y="5"/>
                        <a:pt x="235" y="5"/>
                      </a:cubicBezTo>
                      <a:cubicBezTo>
                        <a:pt x="246" y="0"/>
                        <a:pt x="258" y="0"/>
                        <a:pt x="269" y="5"/>
                      </a:cubicBezTo>
                      <a:cubicBezTo>
                        <a:pt x="269" y="5"/>
                        <a:pt x="269" y="5"/>
                        <a:pt x="269" y="5"/>
                      </a:cubicBezTo>
                      <a:cubicBezTo>
                        <a:pt x="288" y="14"/>
                        <a:pt x="296" y="36"/>
                        <a:pt x="288" y="55"/>
                      </a:cubicBezTo>
                      <a:cubicBezTo>
                        <a:pt x="288" y="55"/>
                        <a:pt x="288" y="55"/>
                        <a:pt x="288" y="55"/>
                      </a:cubicBezTo>
                      <a:cubicBezTo>
                        <a:pt x="284" y="66"/>
                        <a:pt x="275" y="74"/>
                        <a:pt x="263" y="78"/>
                      </a:cubicBezTo>
                      <a:cubicBezTo>
                        <a:pt x="11" y="150"/>
                        <a:pt x="11" y="150"/>
                        <a:pt x="11" y="150"/>
                      </a:cubicBezTo>
                      <a:lnTo>
                        <a:pt x="0" y="121"/>
                      </a:ln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40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70" name="ïṥľídé"/>
                <p:cNvSpPr/>
                <p:nvPr/>
              </p:nvSpPr>
              <p:spPr bwMode="auto">
                <a:xfrm>
                  <a:off x="6530975" y="2505075"/>
                  <a:ext cx="98425" cy="111125"/>
                </a:xfrm>
                <a:custGeom>
                  <a:avLst/>
                  <a:gdLst>
                    <a:gd name="T0" fmla="*/ 12 w 53"/>
                    <a:gd name="T1" fmla="*/ 36 h 60"/>
                    <a:gd name="T2" fmla="*/ 19 w 53"/>
                    <a:gd name="T3" fmla="*/ 60 h 60"/>
                    <a:gd name="T4" fmla="*/ 53 w 53"/>
                    <a:gd name="T5" fmla="*/ 47 h 60"/>
                    <a:gd name="T6" fmla="*/ 34 w 53"/>
                    <a:gd name="T7" fmla="*/ 0 h 60"/>
                    <a:gd name="T8" fmla="*/ 0 w 53"/>
                    <a:gd name="T9" fmla="*/ 13 h 60"/>
                    <a:gd name="T10" fmla="*/ 12 w 53"/>
                    <a:gd name="T11" fmla="*/ 36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3" h="60">
                      <a:moveTo>
                        <a:pt x="12" y="36"/>
                      </a:moveTo>
                      <a:cubicBezTo>
                        <a:pt x="15" y="44"/>
                        <a:pt x="17" y="52"/>
                        <a:pt x="19" y="60"/>
                      </a:cubicBezTo>
                      <a:cubicBezTo>
                        <a:pt x="53" y="47"/>
                        <a:pt x="53" y="47"/>
                        <a:pt x="53" y="47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5" y="21"/>
                        <a:pt x="9" y="28"/>
                        <a:pt x="12" y="3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71" name="ïṥ1ïḍê"/>
                <p:cNvSpPr/>
                <p:nvPr/>
              </p:nvSpPr>
              <p:spPr bwMode="auto">
                <a:xfrm>
                  <a:off x="6099175" y="2451100"/>
                  <a:ext cx="430213" cy="427038"/>
                </a:xfrm>
                <a:custGeom>
                  <a:avLst/>
                  <a:gdLst>
                    <a:gd name="T0" fmla="*/ 210 w 231"/>
                    <a:gd name="T1" fmla="*/ 78 h 230"/>
                    <a:gd name="T2" fmla="*/ 152 w 231"/>
                    <a:gd name="T3" fmla="*/ 210 h 230"/>
                    <a:gd name="T4" fmla="*/ 20 w 231"/>
                    <a:gd name="T5" fmla="*/ 152 h 230"/>
                    <a:gd name="T6" fmla="*/ 78 w 231"/>
                    <a:gd name="T7" fmla="*/ 20 h 230"/>
                    <a:gd name="T8" fmla="*/ 210 w 231"/>
                    <a:gd name="T9" fmla="*/ 78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1" h="230">
                      <a:moveTo>
                        <a:pt x="210" y="78"/>
                      </a:moveTo>
                      <a:cubicBezTo>
                        <a:pt x="231" y="131"/>
                        <a:pt x="205" y="190"/>
                        <a:pt x="152" y="210"/>
                      </a:cubicBezTo>
                      <a:cubicBezTo>
                        <a:pt x="100" y="230"/>
                        <a:pt x="41" y="204"/>
                        <a:pt x="20" y="152"/>
                      </a:cubicBezTo>
                      <a:cubicBezTo>
                        <a:pt x="0" y="99"/>
                        <a:pt x="26" y="40"/>
                        <a:pt x="78" y="20"/>
                      </a:cubicBezTo>
                      <a:cubicBezTo>
                        <a:pt x="131" y="0"/>
                        <a:pt x="190" y="26"/>
                        <a:pt x="210" y="7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8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72" name="işḻiḑe"/>
                <p:cNvSpPr/>
                <p:nvPr/>
              </p:nvSpPr>
              <p:spPr bwMode="auto">
                <a:xfrm>
                  <a:off x="6162675" y="2465388"/>
                  <a:ext cx="331788" cy="336550"/>
                </a:xfrm>
                <a:custGeom>
                  <a:avLst/>
                  <a:gdLst>
                    <a:gd name="T0" fmla="*/ 130 w 178"/>
                    <a:gd name="T1" fmla="*/ 162 h 181"/>
                    <a:gd name="T2" fmla="*/ 173 w 178"/>
                    <a:gd name="T3" fmla="*/ 128 h 181"/>
                    <a:gd name="T4" fmla="*/ 169 w 178"/>
                    <a:gd name="T5" fmla="*/ 73 h 181"/>
                    <a:gd name="T6" fmla="*/ 47 w 178"/>
                    <a:gd name="T7" fmla="*/ 19 h 181"/>
                    <a:gd name="T8" fmla="*/ 4 w 178"/>
                    <a:gd name="T9" fmla="*/ 53 h 181"/>
                    <a:gd name="T10" fmla="*/ 8 w 178"/>
                    <a:gd name="T11" fmla="*/ 108 h 181"/>
                    <a:gd name="T12" fmla="*/ 130 w 178"/>
                    <a:gd name="T13" fmla="*/ 162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8" h="181">
                      <a:moveTo>
                        <a:pt x="130" y="162"/>
                      </a:moveTo>
                      <a:cubicBezTo>
                        <a:pt x="148" y="155"/>
                        <a:pt x="163" y="143"/>
                        <a:pt x="173" y="128"/>
                      </a:cubicBezTo>
                      <a:cubicBezTo>
                        <a:pt x="178" y="109"/>
                        <a:pt x="176" y="90"/>
                        <a:pt x="169" y="73"/>
                      </a:cubicBezTo>
                      <a:cubicBezTo>
                        <a:pt x="151" y="24"/>
                        <a:pt x="96" y="0"/>
                        <a:pt x="47" y="19"/>
                      </a:cubicBezTo>
                      <a:cubicBezTo>
                        <a:pt x="30" y="26"/>
                        <a:pt x="15" y="37"/>
                        <a:pt x="4" y="53"/>
                      </a:cubicBezTo>
                      <a:cubicBezTo>
                        <a:pt x="0" y="71"/>
                        <a:pt x="1" y="90"/>
                        <a:pt x="8" y="108"/>
                      </a:cubicBezTo>
                      <a:cubicBezTo>
                        <a:pt x="27" y="157"/>
                        <a:pt x="81" y="181"/>
                        <a:pt x="130" y="162"/>
                      </a:cubicBezTo>
                      <a:close/>
                    </a:path>
                  </a:pathLst>
                </a:custGeom>
                <a:solidFill>
                  <a:srgbClr val="FA96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 fontScale="5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73" name="iṥľíḋé"/>
                <p:cNvSpPr/>
                <p:nvPr/>
              </p:nvSpPr>
              <p:spPr bwMode="auto">
                <a:xfrm>
                  <a:off x="7038975" y="2305050"/>
                  <a:ext cx="52388" cy="136525"/>
                </a:xfrm>
                <a:custGeom>
                  <a:avLst/>
                  <a:gdLst>
                    <a:gd name="T0" fmla="*/ 33 w 33"/>
                    <a:gd name="T1" fmla="*/ 86 h 86"/>
                    <a:gd name="T2" fmla="*/ 0 w 33"/>
                    <a:gd name="T3" fmla="*/ 0 h 86"/>
                    <a:gd name="T4" fmla="*/ 33 w 33"/>
                    <a:gd name="T5" fmla="*/ 86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3" h="86">
                      <a:moveTo>
                        <a:pt x="33" y="86"/>
                      </a:moveTo>
                      <a:lnTo>
                        <a:pt x="0" y="0"/>
                      </a:lnTo>
                      <a:lnTo>
                        <a:pt x="33" y="86"/>
                      </a:lnTo>
                      <a:close/>
                    </a:path>
                  </a:pathLst>
                </a:custGeom>
                <a:solidFill>
                  <a:srgbClr val="8F959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74" name="iṥlíḓê"/>
                <p:cNvSpPr/>
                <p:nvPr/>
              </p:nvSpPr>
              <p:spPr bwMode="auto">
                <a:xfrm flipH="1" flipV="1">
                  <a:off x="7038975" y="2305050"/>
                  <a:ext cx="52388" cy="136525"/>
                </a:xfrm>
                <a:prstGeom prst="line">
                  <a:avLst/>
                </a:pr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75" name="ïšlïḑê"/>
                <p:cNvSpPr/>
                <p:nvPr/>
              </p:nvSpPr>
              <p:spPr bwMode="auto">
                <a:xfrm>
                  <a:off x="5437188" y="2524125"/>
                  <a:ext cx="392113" cy="233363"/>
                </a:xfrm>
                <a:custGeom>
                  <a:avLst/>
                  <a:gdLst>
                    <a:gd name="T0" fmla="*/ 180 w 211"/>
                    <a:gd name="T1" fmla="*/ 38 h 125"/>
                    <a:gd name="T2" fmla="*/ 55 w 211"/>
                    <a:gd name="T3" fmla="*/ 5 h 125"/>
                    <a:gd name="T4" fmla="*/ 11 w 211"/>
                    <a:gd name="T5" fmla="*/ 31 h 125"/>
                    <a:gd name="T6" fmla="*/ 0 w 211"/>
                    <a:gd name="T7" fmla="*/ 75 h 125"/>
                    <a:gd name="T8" fmla="*/ 194 w 211"/>
                    <a:gd name="T9" fmla="*/ 125 h 125"/>
                    <a:gd name="T10" fmla="*/ 206 w 211"/>
                    <a:gd name="T11" fmla="*/ 82 h 125"/>
                    <a:gd name="T12" fmla="*/ 180 w 211"/>
                    <a:gd name="T13" fmla="*/ 38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1" h="125">
                      <a:moveTo>
                        <a:pt x="180" y="38"/>
                      </a:moveTo>
                      <a:cubicBezTo>
                        <a:pt x="55" y="5"/>
                        <a:pt x="55" y="5"/>
                        <a:pt x="55" y="5"/>
                      </a:cubicBezTo>
                      <a:cubicBezTo>
                        <a:pt x="36" y="0"/>
                        <a:pt x="16" y="12"/>
                        <a:pt x="11" y="31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194" y="125"/>
                        <a:pt x="194" y="125"/>
                        <a:pt x="194" y="125"/>
                      </a:cubicBezTo>
                      <a:cubicBezTo>
                        <a:pt x="206" y="82"/>
                        <a:pt x="206" y="82"/>
                        <a:pt x="206" y="82"/>
                      </a:cubicBezTo>
                      <a:cubicBezTo>
                        <a:pt x="211" y="62"/>
                        <a:pt x="199" y="43"/>
                        <a:pt x="180" y="38"/>
                      </a:cubicBez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76" name="iṣļíḓé"/>
                <p:cNvSpPr/>
                <p:nvPr/>
              </p:nvSpPr>
              <p:spPr bwMode="auto">
                <a:xfrm>
                  <a:off x="5616575" y="2281238"/>
                  <a:ext cx="174625" cy="293688"/>
                </a:xfrm>
                <a:custGeom>
                  <a:avLst/>
                  <a:gdLst>
                    <a:gd name="T0" fmla="*/ 82 w 94"/>
                    <a:gd name="T1" fmla="*/ 69 h 158"/>
                    <a:gd name="T2" fmla="*/ 89 w 94"/>
                    <a:gd name="T3" fmla="*/ 56 h 158"/>
                    <a:gd name="T4" fmla="*/ 59 w 94"/>
                    <a:gd name="T5" fmla="*/ 6 h 158"/>
                    <a:gd name="T6" fmla="*/ 10 w 94"/>
                    <a:gd name="T7" fmla="*/ 35 h 158"/>
                    <a:gd name="T8" fmla="*/ 9 w 94"/>
                    <a:gd name="T9" fmla="*/ 39 h 158"/>
                    <a:gd name="T10" fmla="*/ 9 w 94"/>
                    <a:gd name="T11" fmla="*/ 40 h 158"/>
                    <a:gd name="T12" fmla="*/ 0 w 94"/>
                    <a:gd name="T13" fmla="*/ 147 h 158"/>
                    <a:gd name="T14" fmla="*/ 21 w 94"/>
                    <a:gd name="T15" fmla="*/ 152 h 158"/>
                    <a:gd name="T16" fmla="*/ 21 w 94"/>
                    <a:gd name="T17" fmla="*/ 152 h 158"/>
                    <a:gd name="T18" fmla="*/ 42 w 94"/>
                    <a:gd name="T19" fmla="*/ 158 h 158"/>
                    <a:gd name="T20" fmla="*/ 82 w 94"/>
                    <a:gd name="T21" fmla="*/ 69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4" h="158">
                      <a:moveTo>
                        <a:pt x="82" y="69"/>
                      </a:moveTo>
                      <a:cubicBezTo>
                        <a:pt x="85" y="65"/>
                        <a:pt x="87" y="61"/>
                        <a:pt x="89" y="56"/>
                      </a:cubicBezTo>
                      <a:cubicBezTo>
                        <a:pt x="94" y="34"/>
                        <a:pt x="81" y="12"/>
                        <a:pt x="59" y="6"/>
                      </a:cubicBezTo>
                      <a:cubicBezTo>
                        <a:pt x="38" y="0"/>
                        <a:pt x="15" y="14"/>
                        <a:pt x="10" y="35"/>
                      </a:cubicBezTo>
                      <a:cubicBezTo>
                        <a:pt x="9" y="36"/>
                        <a:pt x="9" y="38"/>
                        <a:pt x="9" y="39"/>
                      </a:cubicBezTo>
                      <a:cubicBezTo>
                        <a:pt x="9" y="39"/>
                        <a:pt x="9" y="40"/>
                        <a:pt x="9" y="40"/>
                      </a:cubicBezTo>
                      <a:cubicBezTo>
                        <a:pt x="4" y="72"/>
                        <a:pt x="25" y="132"/>
                        <a:pt x="0" y="147"/>
                      </a:cubicBezTo>
                      <a:cubicBezTo>
                        <a:pt x="21" y="152"/>
                        <a:pt x="21" y="152"/>
                        <a:pt x="21" y="152"/>
                      </a:cubicBezTo>
                      <a:cubicBezTo>
                        <a:pt x="21" y="152"/>
                        <a:pt x="21" y="152"/>
                        <a:pt x="21" y="152"/>
                      </a:cubicBezTo>
                      <a:cubicBezTo>
                        <a:pt x="42" y="158"/>
                        <a:pt x="42" y="158"/>
                        <a:pt x="42" y="158"/>
                      </a:cubicBezTo>
                      <a:cubicBezTo>
                        <a:pt x="29" y="135"/>
                        <a:pt x="67" y="98"/>
                        <a:pt x="82" y="69"/>
                      </a:cubicBezTo>
                      <a:close/>
                    </a:path>
                  </a:pathLst>
                </a:custGeom>
                <a:solidFill>
                  <a:srgbClr val="FA9600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40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77" name="ïṩlîḑè"/>
                <p:cNvSpPr/>
                <p:nvPr/>
              </p:nvSpPr>
              <p:spPr bwMode="auto">
                <a:xfrm>
                  <a:off x="5446713" y="2670175"/>
                  <a:ext cx="331788" cy="122238"/>
                </a:xfrm>
                <a:custGeom>
                  <a:avLst/>
                  <a:gdLst>
                    <a:gd name="T0" fmla="*/ 203 w 209"/>
                    <a:gd name="T1" fmla="*/ 77 h 77"/>
                    <a:gd name="T2" fmla="*/ 0 w 209"/>
                    <a:gd name="T3" fmla="*/ 25 h 77"/>
                    <a:gd name="T4" fmla="*/ 7 w 209"/>
                    <a:gd name="T5" fmla="*/ 0 h 77"/>
                    <a:gd name="T6" fmla="*/ 209 w 209"/>
                    <a:gd name="T7" fmla="*/ 52 h 77"/>
                    <a:gd name="T8" fmla="*/ 203 w 209"/>
                    <a:gd name="T9" fmla="*/ 77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9" h="77">
                      <a:moveTo>
                        <a:pt x="203" y="77"/>
                      </a:moveTo>
                      <a:lnTo>
                        <a:pt x="0" y="25"/>
                      </a:lnTo>
                      <a:lnTo>
                        <a:pt x="7" y="0"/>
                      </a:lnTo>
                      <a:lnTo>
                        <a:pt x="209" y="52"/>
                      </a:lnTo>
                      <a:lnTo>
                        <a:pt x="203" y="7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225" cap="rnd">
                  <a:solidFill>
                    <a:srgbClr val="33333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78" name="ïšḻiḓè"/>
                <p:cNvSpPr/>
                <p:nvPr/>
              </p:nvSpPr>
              <p:spPr bwMode="auto">
                <a:xfrm>
                  <a:off x="5448300" y="2619375"/>
                  <a:ext cx="127000" cy="31750"/>
                </a:xfrm>
                <a:prstGeom prst="line">
                  <a:avLst/>
                </a:prstGeom>
                <a:noFill/>
                <a:ln w="22225" cap="rnd">
                  <a:solidFill>
                    <a:srgbClr val="33333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cxnSp>
          <p:nvCxnSpPr>
            <p:cNvPr id="7" name="直接连接符 6"/>
            <p:cNvCxnSpPr/>
            <p:nvPr/>
          </p:nvCxnSpPr>
          <p:spPr>
            <a:xfrm>
              <a:off x="741000" y="3360909"/>
              <a:ext cx="10779488" cy="0"/>
            </a:xfrm>
            <a:prstGeom prst="line">
              <a:avLst/>
            </a:prstGeom>
            <a:ln w="3175" cap="rnd">
              <a:solidFill>
                <a:schemeClr val="tx1">
                  <a:lumMod val="50000"/>
                  <a:lumOff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iṩlîdé"/>
            <p:cNvSpPr txBox="1"/>
            <p:nvPr/>
          </p:nvSpPr>
          <p:spPr>
            <a:xfrm>
              <a:off x="673101" y="1874088"/>
              <a:ext cx="5206876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  <a:endParaRPr lang="en-US" sz="1200" dirty="0"/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Adjust the spacing to adapt to Chinese typesetting, use the reference line in PPT.</a:t>
              </a:r>
              <a:endParaRPr lang="en-US" sz="1200" dirty="0"/>
            </a:p>
          </p:txBody>
        </p:sp>
        <p:sp>
          <p:nvSpPr>
            <p:cNvPr id="9" name="íṡḷidé"/>
            <p:cNvSpPr/>
            <p:nvPr/>
          </p:nvSpPr>
          <p:spPr bwMode="auto">
            <a:xfrm>
              <a:off x="1239641" y="4137126"/>
              <a:ext cx="399958" cy="319275"/>
            </a:xfrm>
            <a:custGeom>
              <a:avLst/>
              <a:gdLst>
                <a:gd name="connsiteX0" fmla="*/ 208357 w 539466"/>
                <a:gd name="connsiteY0" fmla="*/ 395115 h 430641"/>
                <a:gd name="connsiteX1" fmla="*/ 203511 w 539466"/>
                <a:gd name="connsiteY1" fmla="*/ 422567 h 430641"/>
                <a:gd name="connsiteX2" fmla="*/ 331109 w 539466"/>
                <a:gd name="connsiteY2" fmla="*/ 422567 h 430641"/>
                <a:gd name="connsiteX3" fmla="*/ 318188 w 539466"/>
                <a:gd name="connsiteY3" fmla="*/ 395115 h 430641"/>
                <a:gd name="connsiteX4" fmla="*/ 30688 w 539466"/>
                <a:gd name="connsiteY4" fmla="*/ 354745 h 430641"/>
                <a:gd name="connsiteX5" fmla="*/ 22612 w 539466"/>
                <a:gd name="connsiteY5" fmla="*/ 385427 h 430641"/>
                <a:gd name="connsiteX6" fmla="*/ 518469 w 539466"/>
                <a:gd name="connsiteY6" fmla="*/ 385427 h 430641"/>
                <a:gd name="connsiteX7" fmla="*/ 508778 w 539466"/>
                <a:gd name="connsiteY7" fmla="*/ 354745 h 430641"/>
                <a:gd name="connsiteX8" fmla="*/ 22612 w 539466"/>
                <a:gd name="connsiteY8" fmla="*/ 340212 h 430641"/>
                <a:gd name="connsiteX9" fmla="*/ 515239 w 539466"/>
                <a:gd name="connsiteY9" fmla="*/ 340212 h 430641"/>
                <a:gd name="connsiteX10" fmla="*/ 528160 w 539466"/>
                <a:gd name="connsiteY10" fmla="*/ 349901 h 430641"/>
                <a:gd name="connsiteX11" fmla="*/ 537851 w 539466"/>
                <a:gd name="connsiteY11" fmla="*/ 388656 h 430641"/>
                <a:gd name="connsiteX12" fmla="*/ 539466 w 539466"/>
                <a:gd name="connsiteY12" fmla="*/ 393501 h 430641"/>
                <a:gd name="connsiteX13" fmla="*/ 539466 w 539466"/>
                <a:gd name="connsiteY13" fmla="*/ 417723 h 430641"/>
                <a:gd name="connsiteX14" fmla="*/ 526545 w 539466"/>
                <a:gd name="connsiteY14" fmla="*/ 430641 h 430641"/>
                <a:gd name="connsiteX15" fmla="*/ 12921 w 539466"/>
                <a:gd name="connsiteY15" fmla="*/ 430641 h 430641"/>
                <a:gd name="connsiteX16" fmla="*/ 0 w 539466"/>
                <a:gd name="connsiteY16" fmla="*/ 417723 h 430641"/>
                <a:gd name="connsiteX17" fmla="*/ 0 w 539466"/>
                <a:gd name="connsiteY17" fmla="*/ 393501 h 430641"/>
                <a:gd name="connsiteX18" fmla="*/ 1615 w 539466"/>
                <a:gd name="connsiteY18" fmla="*/ 388656 h 430641"/>
                <a:gd name="connsiteX19" fmla="*/ 9691 w 539466"/>
                <a:gd name="connsiteY19" fmla="*/ 349901 h 430641"/>
                <a:gd name="connsiteX20" fmla="*/ 22612 w 539466"/>
                <a:gd name="connsiteY20" fmla="*/ 340212 h 430641"/>
                <a:gd name="connsiteX21" fmla="*/ 339174 w 539466"/>
                <a:gd name="connsiteY21" fmla="*/ 171013 h 430641"/>
                <a:gd name="connsiteX22" fmla="*/ 340789 w 539466"/>
                <a:gd name="connsiteY22" fmla="*/ 171013 h 430641"/>
                <a:gd name="connsiteX23" fmla="*/ 416685 w 539466"/>
                <a:gd name="connsiteY23" fmla="*/ 191945 h 430641"/>
                <a:gd name="connsiteX24" fmla="*/ 418299 w 539466"/>
                <a:gd name="connsiteY24" fmla="*/ 191945 h 430641"/>
                <a:gd name="connsiteX25" fmla="*/ 418299 w 539466"/>
                <a:gd name="connsiteY25" fmla="*/ 193556 h 430641"/>
                <a:gd name="connsiteX26" fmla="*/ 418299 w 539466"/>
                <a:gd name="connsiteY26" fmla="*/ 195166 h 430641"/>
                <a:gd name="connsiteX27" fmla="*/ 389233 w 539466"/>
                <a:gd name="connsiteY27" fmla="*/ 204827 h 430641"/>
                <a:gd name="connsiteX28" fmla="*/ 429603 w 539466"/>
                <a:gd name="connsiteY28" fmla="*/ 245081 h 430641"/>
                <a:gd name="connsiteX29" fmla="*/ 429603 w 539466"/>
                <a:gd name="connsiteY29" fmla="*/ 246691 h 430641"/>
                <a:gd name="connsiteX30" fmla="*/ 416685 w 539466"/>
                <a:gd name="connsiteY30" fmla="*/ 261183 h 430641"/>
                <a:gd name="connsiteX31" fmla="*/ 413455 w 539466"/>
                <a:gd name="connsiteY31" fmla="*/ 261183 h 430641"/>
                <a:gd name="connsiteX32" fmla="*/ 373085 w 539466"/>
                <a:gd name="connsiteY32" fmla="*/ 220929 h 430641"/>
                <a:gd name="connsiteX33" fmla="*/ 368240 w 539466"/>
                <a:gd name="connsiteY33" fmla="*/ 254742 h 430641"/>
                <a:gd name="connsiteX34" fmla="*/ 366626 w 539466"/>
                <a:gd name="connsiteY34" fmla="*/ 254742 h 430641"/>
                <a:gd name="connsiteX35" fmla="*/ 365011 w 539466"/>
                <a:gd name="connsiteY35" fmla="*/ 253132 h 430641"/>
                <a:gd name="connsiteX36" fmla="*/ 339174 w 539466"/>
                <a:gd name="connsiteY36" fmla="*/ 172623 h 430641"/>
                <a:gd name="connsiteX37" fmla="*/ 339174 w 539466"/>
                <a:gd name="connsiteY37" fmla="*/ 171013 h 430641"/>
                <a:gd name="connsiteX38" fmla="*/ 50166 w 539466"/>
                <a:gd name="connsiteY38" fmla="*/ 40313 h 430641"/>
                <a:gd name="connsiteX39" fmla="*/ 50166 w 539466"/>
                <a:gd name="connsiteY39" fmla="*/ 293479 h 430641"/>
                <a:gd name="connsiteX40" fmla="*/ 491114 w 539466"/>
                <a:gd name="connsiteY40" fmla="*/ 293479 h 430641"/>
                <a:gd name="connsiteX41" fmla="*/ 491114 w 539466"/>
                <a:gd name="connsiteY41" fmla="*/ 40313 h 430641"/>
                <a:gd name="connsiteX42" fmla="*/ 30783 w 539466"/>
                <a:gd name="connsiteY42" fmla="*/ 0 h 430641"/>
                <a:gd name="connsiteX43" fmla="*/ 510497 w 539466"/>
                <a:gd name="connsiteY43" fmla="*/ 0 h 430641"/>
                <a:gd name="connsiteX44" fmla="*/ 529879 w 539466"/>
                <a:gd name="connsiteY44" fmla="*/ 20963 h 430641"/>
                <a:gd name="connsiteX45" fmla="*/ 529879 w 539466"/>
                <a:gd name="connsiteY45" fmla="*/ 312829 h 430641"/>
                <a:gd name="connsiteX46" fmla="*/ 510497 w 539466"/>
                <a:gd name="connsiteY46" fmla="*/ 332179 h 430641"/>
                <a:gd name="connsiteX47" fmla="*/ 30783 w 539466"/>
                <a:gd name="connsiteY47" fmla="*/ 332179 h 430641"/>
                <a:gd name="connsiteX48" fmla="*/ 11401 w 539466"/>
                <a:gd name="connsiteY48" fmla="*/ 312829 h 430641"/>
                <a:gd name="connsiteX49" fmla="*/ 11401 w 539466"/>
                <a:gd name="connsiteY49" fmla="*/ 20963 h 430641"/>
                <a:gd name="connsiteX50" fmla="*/ 30783 w 539466"/>
                <a:gd name="connsiteY50" fmla="*/ 0 h 430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539466" h="430641">
                  <a:moveTo>
                    <a:pt x="208357" y="395115"/>
                  </a:moveTo>
                  <a:lnTo>
                    <a:pt x="203511" y="422567"/>
                  </a:lnTo>
                  <a:lnTo>
                    <a:pt x="331109" y="422567"/>
                  </a:lnTo>
                  <a:lnTo>
                    <a:pt x="318188" y="395115"/>
                  </a:lnTo>
                  <a:close/>
                  <a:moveTo>
                    <a:pt x="30688" y="354745"/>
                  </a:moveTo>
                  <a:lnTo>
                    <a:pt x="22612" y="385427"/>
                  </a:lnTo>
                  <a:lnTo>
                    <a:pt x="518469" y="385427"/>
                  </a:lnTo>
                  <a:lnTo>
                    <a:pt x="508778" y="354745"/>
                  </a:lnTo>
                  <a:close/>
                  <a:moveTo>
                    <a:pt x="22612" y="340212"/>
                  </a:moveTo>
                  <a:lnTo>
                    <a:pt x="515239" y="340212"/>
                  </a:lnTo>
                  <a:cubicBezTo>
                    <a:pt x="521699" y="340212"/>
                    <a:pt x="526545" y="343442"/>
                    <a:pt x="528160" y="349901"/>
                  </a:cubicBezTo>
                  <a:lnTo>
                    <a:pt x="537851" y="388656"/>
                  </a:lnTo>
                  <a:cubicBezTo>
                    <a:pt x="539466" y="390271"/>
                    <a:pt x="539466" y="391886"/>
                    <a:pt x="539466" y="393501"/>
                  </a:cubicBezTo>
                  <a:lnTo>
                    <a:pt x="539466" y="417723"/>
                  </a:lnTo>
                  <a:cubicBezTo>
                    <a:pt x="539466" y="425797"/>
                    <a:pt x="533005" y="430641"/>
                    <a:pt x="526545" y="430641"/>
                  </a:cubicBezTo>
                  <a:lnTo>
                    <a:pt x="12921" y="430641"/>
                  </a:lnTo>
                  <a:cubicBezTo>
                    <a:pt x="6461" y="430641"/>
                    <a:pt x="0" y="425797"/>
                    <a:pt x="0" y="417723"/>
                  </a:cubicBezTo>
                  <a:lnTo>
                    <a:pt x="0" y="393501"/>
                  </a:lnTo>
                  <a:cubicBezTo>
                    <a:pt x="0" y="391886"/>
                    <a:pt x="0" y="390271"/>
                    <a:pt x="1615" y="388656"/>
                  </a:cubicBezTo>
                  <a:lnTo>
                    <a:pt x="9691" y="349901"/>
                  </a:lnTo>
                  <a:cubicBezTo>
                    <a:pt x="11306" y="343442"/>
                    <a:pt x="17767" y="340212"/>
                    <a:pt x="22612" y="340212"/>
                  </a:cubicBezTo>
                  <a:close/>
                  <a:moveTo>
                    <a:pt x="339174" y="171013"/>
                  </a:moveTo>
                  <a:cubicBezTo>
                    <a:pt x="340789" y="171013"/>
                    <a:pt x="340789" y="171013"/>
                    <a:pt x="340789" y="171013"/>
                  </a:cubicBezTo>
                  <a:lnTo>
                    <a:pt x="416685" y="191945"/>
                  </a:lnTo>
                  <a:cubicBezTo>
                    <a:pt x="416685" y="191945"/>
                    <a:pt x="418299" y="191945"/>
                    <a:pt x="418299" y="191945"/>
                  </a:cubicBezTo>
                  <a:cubicBezTo>
                    <a:pt x="418299" y="191945"/>
                    <a:pt x="418299" y="193556"/>
                    <a:pt x="418299" y="193556"/>
                  </a:cubicBezTo>
                  <a:cubicBezTo>
                    <a:pt x="418299" y="193556"/>
                    <a:pt x="418299" y="193556"/>
                    <a:pt x="418299" y="195166"/>
                  </a:cubicBezTo>
                  <a:lnTo>
                    <a:pt x="389233" y="204827"/>
                  </a:lnTo>
                  <a:lnTo>
                    <a:pt x="429603" y="245081"/>
                  </a:lnTo>
                  <a:cubicBezTo>
                    <a:pt x="429603" y="245081"/>
                    <a:pt x="429603" y="246691"/>
                    <a:pt x="429603" y="246691"/>
                  </a:cubicBezTo>
                  <a:lnTo>
                    <a:pt x="416685" y="261183"/>
                  </a:lnTo>
                  <a:cubicBezTo>
                    <a:pt x="415070" y="261183"/>
                    <a:pt x="413455" y="261183"/>
                    <a:pt x="413455" y="261183"/>
                  </a:cubicBezTo>
                  <a:lnTo>
                    <a:pt x="373085" y="220929"/>
                  </a:lnTo>
                  <a:lnTo>
                    <a:pt x="368240" y="254742"/>
                  </a:lnTo>
                  <a:cubicBezTo>
                    <a:pt x="366626" y="254742"/>
                    <a:pt x="366626" y="254742"/>
                    <a:pt x="366626" y="254742"/>
                  </a:cubicBezTo>
                  <a:cubicBezTo>
                    <a:pt x="365011" y="254742"/>
                    <a:pt x="365011" y="254742"/>
                    <a:pt x="365011" y="253132"/>
                  </a:cubicBezTo>
                  <a:lnTo>
                    <a:pt x="339174" y="172623"/>
                  </a:lnTo>
                  <a:cubicBezTo>
                    <a:pt x="339174" y="172623"/>
                    <a:pt x="339174" y="172623"/>
                    <a:pt x="339174" y="171013"/>
                  </a:cubicBezTo>
                  <a:close/>
                  <a:moveTo>
                    <a:pt x="50166" y="40313"/>
                  </a:moveTo>
                  <a:lnTo>
                    <a:pt x="50166" y="293479"/>
                  </a:lnTo>
                  <a:lnTo>
                    <a:pt x="491114" y="293479"/>
                  </a:lnTo>
                  <a:lnTo>
                    <a:pt x="491114" y="40313"/>
                  </a:lnTo>
                  <a:close/>
                  <a:moveTo>
                    <a:pt x="30783" y="0"/>
                  </a:moveTo>
                  <a:lnTo>
                    <a:pt x="510497" y="0"/>
                  </a:lnTo>
                  <a:cubicBezTo>
                    <a:pt x="521803" y="0"/>
                    <a:pt x="529879" y="9675"/>
                    <a:pt x="529879" y="20963"/>
                  </a:cubicBezTo>
                  <a:lnTo>
                    <a:pt x="529879" y="312829"/>
                  </a:lnTo>
                  <a:cubicBezTo>
                    <a:pt x="529879" y="324116"/>
                    <a:pt x="521803" y="332179"/>
                    <a:pt x="510497" y="332179"/>
                  </a:cubicBezTo>
                  <a:lnTo>
                    <a:pt x="30783" y="332179"/>
                  </a:lnTo>
                  <a:cubicBezTo>
                    <a:pt x="19477" y="332179"/>
                    <a:pt x="11401" y="324116"/>
                    <a:pt x="11401" y="312829"/>
                  </a:cubicBezTo>
                  <a:lnTo>
                    <a:pt x="11401" y="20963"/>
                  </a:lnTo>
                  <a:cubicBezTo>
                    <a:pt x="11401" y="9675"/>
                    <a:pt x="19477" y="0"/>
                    <a:pt x="30783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grpSp>
          <p:nvGrpSpPr>
            <p:cNvPr id="10" name="î$ḷíḑé"/>
            <p:cNvGrpSpPr/>
            <p:nvPr/>
          </p:nvGrpSpPr>
          <p:grpSpPr>
            <a:xfrm>
              <a:off x="2520412" y="4564396"/>
              <a:ext cx="1558441" cy="1259366"/>
              <a:chOff x="1163789" y="2274621"/>
              <a:chExt cx="1436954" cy="1143954"/>
            </a:xfrm>
          </p:grpSpPr>
          <p:sp>
            <p:nvSpPr>
              <p:cNvPr id="36" name="îṩliďê"/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  <a:endParaRPr lang="en-US" altLang="zh-CN" sz="1100" dirty="0"/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37" name="îŝḷîḍê"/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  <a:endParaRPr lang="en-US" altLang="zh-CN" sz="1600" b="1" dirty="0"/>
              </a:p>
            </p:txBody>
          </p:sp>
        </p:grpSp>
        <p:grpSp>
          <p:nvGrpSpPr>
            <p:cNvPr id="11" name="íṩľiḑé"/>
            <p:cNvGrpSpPr/>
            <p:nvPr/>
          </p:nvGrpSpPr>
          <p:grpSpPr>
            <a:xfrm>
              <a:off x="4380424" y="4564396"/>
              <a:ext cx="1558441" cy="1259366"/>
              <a:chOff x="1163789" y="2274621"/>
              <a:chExt cx="1436954" cy="1143954"/>
            </a:xfrm>
          </p:grpSpPr>
          <p:sp>
            <p:nvSpPr>
              <p:cNvPr id="34" name="íṣḻïḑê"/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  <a:endParaRPr lang="en-US" altLang="zh-CN" sz="1100" dirty="0"/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35" name="ïŝ1ïḑe"/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  <a:endParaRPr lang="en-US" altLang="zh-CN" sz="1600" b="1" dirty="0"/>
              </a:p>
            </p:txBody>
          </p:sp>
        </p:grpSp>
        <p:grpSp>
          <p:nvGrpSpPr>
            <p:cNvPr id="12" name="îśḻîḋè"/>
            <p:cNvGrpSpPr/>
            <p:nvPr/>
          </p:nvGrpSpPr>
          <p:grpSpPr>
            <a:xfrm>
              <a:off x="6240436" y="4564396"/>
              <a:ext cx="1558441" cy="1259366"/>
              <a:chOff x="1163789" y="2274621"/>
              <a:chExt cx="1436954" cy="1143954"/>
            </a:xfrm>
          </p:grpSpPr>
          <p:sp>
            <p:nvSpPr>
              <p:cNvPr id="32" name="îṩļïdè"/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  <a:endParaRPr lang="en-US" altLang="zh-CN" sz="1100" dirty="0"/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33" name="ïšľîde"/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  <a:endParaRPr lang="en-US" altLang="zh-CN" sz="1600" b="1" dirty="0"/>
              </a:p>
            </p:txBody>
          </p:sp>
        </p:grpSp>
        <p:grpSp>
          <p:nvGrpSpPr>
            <p:cNvPr id="13" name="ïṩḷïďé"/>
            <p:cNvGrpSpPr/>
            <p:nvPr/>
          </p:nvGrpSpPr>
          <p:grpSpPr>
            <a:xfrm>
              <a:off x="8100448" y="4564396"/>
              <a:ext cx="1558441" cy="1259366"/>
              <a:chOff x="1163789" y="2274621"/>
              <a:chExt cx="1436954" cy="1143954"/>
            </a:xfrm>
          </p:grpSpPr>
          <p:sp>
            <p:nvSpPr>
              <p:cNvPr id="30" name="išḻïḑe"/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  <a:endParaRPr lang="en-US" altLang="zh-CN" sz="1100" dirty="0"/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31" name="îṩ1îḋè"/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  <a:endParaRPr lang="en-US" altLang="zh-CN" sz="1600" b="1" dirty="0"/>
              </a:p>
            </p:txBody>
          </p:sp>
        </p:grpSp>
        <p:grpSp>
          <p:nvGrpSpPr>
            <p:cNvPr id="14" name="îṥḻidè"/>
            <p:cNvGrpSpPr/>
            <p:nvPr/>
          </p:nvGrpSpPr>
          <p:grpSpPr>
            <a:xfrm>
              <a:off x="9973160" y="4553071"/>
              <a:ext cx="1533040" cy="1259366"/>
              <a:chOff x="1163789" y="2274621"/>
              <a:chExt cx="1436954" cy="1143954"/>
            </a:xfrm>
          </p:grpSpPr>
          <p:sp>
            <p:nvSpPr>
              <p:cNvPr id="28" name="îṩḻidè"/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  <a:endParaRPr lang="en-US" altLang="zh-CN" sz="1100" dirty="0"/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29" name="îṧḻiḍé"/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  <a:endParaRPr lang="en-US" altLang="zh-CN" sz="1600" b="1" dirty="0"/>
              </a:p>
            </p:txBody>
          </p:sp>
        </p:grpSp>
        <p:grpSp>
          <p:nvGrpSpPr>
            <p:cNvPr id="15" name="ïṥḷídê"/>
            <p:cNvGrpSpPr/>
            <p:nvPr/>
          </p:nvGrpSpPr>
          <p:grpSpPr>
            <a:xfrm>
              <a:off x="660400" y="4564396"/>
              <a:ext cx="1558441" cy="1259366"/>
              <a:chOff x="1163789" y="2274621"/>
              <a:chExt cx="1436954" cy="1143954"/>
            </a:xfrm>
          </p:grpSpPr>
          <p:sp>
            <p:nvSpPr>
              <p:cNvPr id="26" name="íṥļíďè"/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  <a:endParaRPr lang="en-US" altLang="zh-CN" sz="1100" dirty="0"/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27" name="íṧļïḓé"/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  <a:endParaRPr lang="en-US" altLang="zh-CN" sz="1600" b="1" dirty="0"/>
              </a:p>
            </p:txBody>
          </p:sp>
        </p:grpSp>
        <p:sp>
          <p:nvSpPr>
            <p:cNvPr id="16" name="ïS1ide"/>
            <p:cNvSpPr/>
            <p:nvPr/>
          </p:nvSpPr>
          <p:spPr bwMode="auto">
            <a:xfrm>
              <a:off x="3099653" y="4137126"/>
              <a:ext cx="399958" cy="319275"/>
            </a:xfrm>
            <a:custGeom>
              <a:avLst/>
              <a:gdLst>
                <a:gd name="connsiteX0" fmla="*/ 208357 w 539466"/>
                <a:gd name="connsiteY0" fmla="*/ 395115 h 430641"/>
                <a:gd name="connsiteX1" fmla="*/ 203511 w 539466"/>
                <a:gd name="connsiteY1" fmla="*/ 422567 h 430641"/>
                <a:gd name="connsiteX2" fmla="*/ 331109 w 539466"/>
                <a:gd name="connsiteY2" fmla="*/ 422567 h 430641"/>
                <a:gd name="connsiteX3" fmla="*/ 318188 w 539466"/>
                <a:gd name="connsiteY3" fmla="*/ 395115 h 430641"/>
                <a:gd name="connsiteX4" fmla="*/ 30688 w 539466"/>
                <a:gd name="connsiteY4" fmla="*/ 354745 h 430641"/>
                <a:gd name="connsiteX5" fmla="*/ 22612 w 539466"/>
                <a:gd name="connsiteY5" fmla="*/ 385427 h 430641"/>
                <a:gd name="connsiteX6" fmla="*/ 518469 w 539466"/>
                <a:gd name="connsiteY6" fmla="*/ 385427 h 430641"/>
                <a:gd name="connsiteX7" fmla="*/ 508778 w 539466"/>
                <a:gd name="connsiteY7" fmla="*/ 354745 h 430641"/>
                <a:gd name="connsiteX8" fmla="*/ 22612 w 539466"/>
                <a:gd name="connsiteY8" fmla="*/ 340212 h 430641"/>
                <a:gd name="connsiteX9" fmla="*/ 515239 w 539466"/>
                <a:gd name="connsiteY9" fmla="*/ 340212 h 430641"/>
                <a:gd name="connsiteX10" fmla="*/ 528160 w 539466"/>
                <a:gd name="connsiteY10" fmla="*/ 349901 h 430641"/>
                <a:gd name="connsiteX11" fmla="*/ 537851 w 539466"/>
                <a:gd name="connsiteY11" fmla="*/ 388656 h 430641"/>
                <a:gd name="connsiteX12" fmla="*/ 539466 w 539466"/>
                <a:gd name="connsiteY12" fmla="*/ 393501 h 430641"/>
                <a:gd name="connsiteX13" fmla="*/ 539466 w 539466"/>
                <a:gd name="connsiteY13" fmla="*/ 417723 h 430641"/>
                <a:gd name="connsiteX14" fmla="*/ 526545 w 539466"/>
                <a:gd name="connsiteY14" fmla="*/ 430641 h 430641"/>
                <a:gd name="connsiteX15" fmla="*/ 12921 w 539466"/>
                <a:gd name="connsiteY15" fmla="*/ 430641 h 430641"/>
                <a:gd name="connsiteX16" fmla="*/ 0 w 539466"/>
                <a:gd name="connsiteY16" fmla="*/ 417723 h 430641"/>
                <a:gd name="connsiteX17" fmla="*/ 0 w 539466"/>
                <a:gd name="connsiteY17" fmla="*/ 393501 h 430641"/>
                <a:gd name="connsiteX18" fmla="*/ 1615 w 539466"/>
                <a:gd name="connsiteY18" fmla="*/ 388656 h 430641"/>
                <a:gd name="connsiteX19" fmla="*/ 9691 w 539466"/>
                <a:gd name="connsiteY19" fmla="*/ 349901 h 430641"/>
                <a:gd name="connsiteX20" fmla="*/ 22612 w 539466"/>
                <a:gd name="connsiteY20" fmla="*/ 340212 h 430641"/>
                <a:gd name="connsiteX21" fmla="*/ 339174 w 539466"/>
                <a:gd name="connsiteY21" fmla="*/ 171013 h 430641"/>
                <a:gd name="connsiteX22" fmla="*/ 340789 w 539466"/>
                <a:gd name="connsiteY22" fmla="*/ 171013 h 430641"/>
                <a:gd name="connsiteX23" fmla="*/ 416685 w 539466"/>
                <a:gd name="connsiteY23" fmla="*/ 191945 h 430641"/>
                <a:gd name="connsiteX24" fmla="*/ 418299 w 539466"/>
                <a:gd name="connsiteY24" fmla="*/ 191945 h 430641"/>
                <a:gd name="connsiteX25" fmla="*/ 418299 w 539466"/>
                <a:gd name="connsiteY25" fmla="*/ 193556 h 430641"/>
                <a:gd name="connsiteX26" fmla="*/ 418299 w 539466"/>
                <a:gd name="connsiteY26" fmla="*/ 195166 h 430641"/>
                <a:gd name="connsiteX27" fmla="*/ 389233 w 539466"/>
                <a:gd name="connsiteY27" fmla="*/ 204827 h 430641"/>
                <a:gd name="connsiteX28" fmla="*/ 429603 w 539466"/>
                <a:gd name="connsiteY28" fmla="*/ 245081 h 430641"/>
                <a:gd name="connsiteX29" fmla="*/ 429603 w 539466"/>
                <a:gd name="connsiteY29" fmla="*/ 246691 h 430641"/>
                <a:gd name="connsiteX30" fmla="*/ 416685 w 539466"/>
                <a:gd name="connsiteY30" fmla="*/ 261183 h 430641"/>
                <a:gd name="connsiteX31" fmla="*/ 413455 w 539466"/>
                <a:gd name="connsiteY31" fmla="*/ 261183 h 430641"/>
                <a:gd name="connsiteX32" fmla="*/ 373085 w 539466"/>
                <a:gd name="connsiteY32" fmla="*/ 220929 h 430641"/>
                <a:gd name="connsiteX33" fmla="*/ 368240 w 539466"/>
                <a:gd name="connsiteY33" fmla="*/ 254742 h 430641"/>
                <a:gd name="connsiteX34" fmla="*/ 366626 w 539466"/>
                <a:gd name="connsiteY34" fmla="*/ 254742 h 430641"/>
                <a:gd name="connsiteX35" fmla="*/ 365011 w 539466"/>
                <a:gd name="connsiteY35" fmla="*/ 253132 h 430641"/>
                <a:gd name="connsiteX36" fmla="*/ 339174 w 539466"/>
                <a:gd name="connsiteY36" fmla="*/ 172623 h 430641"/>
                <a:gd name="connsiteX37" fmla="*/ 339174 w 539466"/>
                <a:gd name="connsiteY37" fmla="*/ 171013 h 430641"/>
                <a:gd name="connsiteX38" fmla="*/ 50166 w 539466"/>
                <a:gd name="connsiteY38" fmla="*/ 40313 h 430641"/>
                <a:gd name="connsiteX39" fmla="*/ 50166 w 539466"/>
                <a:gd name="connsiteY39" fmla="*/ 293479 h 430641"/>
                <a:gd name="connsiteX40" fmla="*/ 491114 w 539466"/>
                <a:gd name="connsiteY40" fmla="*/ 293479 h 430641"/>
                <a:gd name="connsiteX41" fmla="*/ 491114 w 539466"/>
                <a:gd name="connsiteY41" fmla="*/ 40313 h 430641"/>
                <a:gd name="connsiteX42" fmla="*/ 30783 w 539466"/>
                <a:gd name="connsiteY42" fmla="*/ 0 h 430641"/>
                <a:gd name="connsiteX43" fmla="*/ 510497 w 539466"/>
                <a:gd name="connsiteY43" fmla="*/ 0 h 430641"/>
                <a:gd name="connsiteX44" fmla="*/ 529879 w 539466"/>
                <a:gd name="connsiteY44" fmla="*/ 20963 h 430641"/>
                <a:gd name="connsiteX45" fmla="*/ 529879 w 539466"/>
                <a:gd name="connsiteY45" fmla="*/ 312829 h 430641"/>
                <a:gd name="connsiteX46" fmla="*/ 510497 w 539466"/>
                <a:gd name="connsiteY46" fmla="*/ 332179 h 430641"/>
                <a:gd name="connsiteX47" fmla="*/ 30783 w 539466"/>
                <a:gd name="connsiteY47" fmla="*/ 332179 h 430641"/>
                <a:gd name="connsiteX48" fmla="*/ 11401 w 539466"/>
                <a:gd name="connsiteY48" fmla="*/ 312829 h 430641"/>
                <a:gd name="connsiteX49" fmla="*/ 11401 w 539466"/>
                <a:gd name="connsiteY49" fmla="*/ 20963 h 430641"/>
                <a:gd name="connsiteX50" fmla="*/ 30783 w 539466"/>
                <a:gd name="connsiteY50" fmla="*/ 0 h 430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539466" h="430641">
                  <a:moveTo>
                    <a:pt x="208357" y="395115"/>
                  </a:moveTo>
                  <a:lnTo>
                    <a:pt x="203511" y="422567"/>
                  </a:lnTo>
                  <a:lnTo>
                    <a:pt x="331109" y="422567"/>
                  </a:lnTo>
                  <a:lnTo>
                    <a:pt x="318188" y="395115"/>
                  </a:lnTo>
                  <a:close/>
                  <a:moveTo>
                    <a:pt x="30688" y="354745"/>
                  </a:moveTo>
                  <a:lnTo>
                    <a:pt x="22612" y="385427"/>
                  </a:lnTo>
                  <a:lnTo>
                    <a:pt x="518469" y="385427"/>
                  </a:lnTo>
                  <a:lnTo>
                    <a:pt x="508778" y="354745"/>
                  </a:lnTo>
                  <a:close/>
                  <a:moveTo>
                    <a:pt x="22612" y="340212"/>
                  </a:moveTo>
                  <a:lnTo>
                    <a:pt x="515239" y="340212"/>
                  </a:lnTo>
                  <a:cubicBezTo>
                    <a:pt x="521699" y="340212"/>
                    <a:pt x="526545" y="343442"/>
                    <a:pt x="528160" y="349901"/>
                  </a:cubicBezTo>
                  <a:lnTo>
                    <a:pt x="537851" y="388656"/>
                  </a:lnTo>
                  <a:cubicBezTo>
                    <a:pt x="539466" y="390271"/>
                    <a:pt x="539466" y="391886"/>
                    <a:pt x="539466" y="393501"/>
                  </a:cubicBezTo>
                  <a:lnTo>
                    <a:pt x="539466" y="417723"/>
                  </a:lnTo>
                  <a:cubicBezTo>
                    <a:pt x="539466" y="425797"/>
                    <a:pt x="533005" y="430641"/>
                    <a:pt x="526545" y="430641"/>
                  </a:cubicBezTo>
                  <a:lnTo>
                    <a:pt x="12921" y="430641"/>
                  </a:lnTo>
                  <a:cubicBezTo>
                    <a:pt x="6461" y="430641"/>
                    <a:pt x="0" y="425797"/>
                    <a:pt x="0" y="417723"/>
                  </a:cubicBezTo>
                  <a:lnTo>
                    <a:pt x="0" y="393501"/>
                  </a:lnTo>
                  <a:cubicBezTo>
                    <a:pt x="0" y="391886"/>
                    <a:pt x="0" y="390271"/>
                    <a:pt x="1615" y="388656"/>
                  </a:cubicBezTo>
                  <a:lnTo>
                    <a:pt x="9691" y="349901"/>
                  </a:lnTo>
                  <a:cubicBezTo>
                    <a:pt x="11306" y="343442"/>
                    <a:pt x="17767" y="340212"/>
                    <a:pt x="22612" y="340212"/>
                  </a:cubicBezTo>
                  <a:close/>
                  <a:moveTo>
                    <a:pt x="339174" y="171013"/>
                  </a:moveTo>
                  <a:cubicBezTo>
                    <a:pt x="340789" y="171013"/>
                    <a:pt x="340789" y="171013"/>
                    <a:pt x="340789" y="171013"/>
                  </a:cubicBezTo>
                  <a:lnTo>
                    <a:pt x="416685" y="191945"/>
                  </a:lnTo>
                  <a:cubicBezTo>
                    <a:pt x="416685" y="191945"/>
                    <a:pt x="418299" y="191945"/>
                    <a:pt x="418299" y="191945"/>
                  </a:cubicBezTo>
                  <a:cubicBezTo>
                    <a:pt x="418299" y="191945"/>
                    <a:pt x="418299" y="193556"/>
                    <a:pt x="418299" y="193556"/>
                  </a:cubicBezTo>
                  <a:cubicBezTo>
                    <a:pt x="418299" y="193556"/>
                    <a:pt x="418299" y="193556"/>
                    <a:pt x="418299" y="195166"/>
                  </a:cubicBezTo>
                  <a:lnTo>
                    <a:pt x="389233" y="204827"/>
                  </a:lnTo>
                  <a:lnTo>
                    <a:pt x="429603" y="245081"/>
                  </a:lnTo>
                  <a:cubicBezTo>
                    <a:pt x="429603" y="245081"/>
                    <a:pt x="429603" y="246691"/>
                    <a:pt x="429603" y="246691"/>
                  </a:cubicBezTo>
                  <a:lnTo>
                    <a:pt x="416685" y="261183"/>
                  </a:lnTo>
                  <a:cubicBezTo>
                    <a:pt x="415070" y="261183"/>
                    <a:pt x="413455" y="261183"/>
                    <a:pt x="413455" y="261183"/>
                  </a:cubicBezTo>
                  <a:lnTo>
                    <a:pt x="373085" y="220929"/>
                  </a:lnTo>
                  <a:lnTo>
                    <a:pt x="368240" y="254742"/>
                  </a:lnTo>
                  <a:cubicBezTo>
                    <a:pt x="366626" y="254742"/>
                    <a:pt x="366626" y="254742"/>
                    <a:pt x="366626" y="254742"/>
                  </a:cubicBezTo>
                  <a:cubicBezTo>
                    <a:pt x="365011" y="254742"/>
                    <a:pt x="365011" y="254742"/>
                    <a:pt x="365011" y="253132"/>
                  </a:cubicBezTo>
                  <a:lnTo>
                    <a:pt x="339174" y="172623"/>
                  </a:lnTo>
                  <a:cubicBezTo>
                    <a:pt x="339174" y="172623"/>
                    <a:pt x="339174" y="172623"/>
                    <a:pt x="339174" y="171013"/>
                  </a:cubicBezTo>
                  <a:close/>
                  <a:moveTo>
                    <a:pt x="50166" y="40313"/>
                  </a:moveTo>
                  <a:lnTo>
                    <a:pt x="50166" y="293479"/>
                  </a:lnTo>
                  <a:lnTo>
                    <a:pt x="491114" y="293479"/>
                  </a:lnTo>
                  <a:lnTo>
                    <a:pt x="491114" y="40313"/>
                  </a:lnTo>
                  <a:close/>
                  <a:moveTo>
                    <a:pt x="30783" y="0"/>
                  </a:moveTo>
                  <a:lnTo>
                    <a:pt x="510497" y="0"/>
                  </a:lnTo>
                  <a:cubicBezTo>
                    <a:pt x="521803" y="0"/>
                    <a:pt x="529879" y="9675"/>
                    <a:pt x="529879" y="20963"/>
                  </a:cubicBezTo>
                  <a:lnTo>
                    <a:pt x="529879" y="312829"/>
                  </a:lnTo>
                  <a:cubicBezTo>
                    <a:pt x="529879" y="324116"/>
                    <a:pt x="521803" y="332179"/>
                    <a:pt x="510497" y="332179"/>
                  </a:cubicBezTo>
                  <a:lnTo>
                    <a:pt x="30783" y="332179"/>
                  </a:lnTo>
                  <a:cubicBezTo>
                    <a:pt x="19477" y="332179"/>
                    <a:pt x="11401" y="324116"/>
                    <a:pt x="11401" y="312829"/>
                  </a:cubicBezTo>
                  <a:lnTo>
                    <a:pt x="11401" y="20963"/>
                  </a:lnTo>
                  <a:cubicBezTo>
                    <a:pt x="11401" y="9675"/>
                    <a:pt x="19477" y="0"/>
                    <a:pt x="3078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17" name="isliḍé"/>
            <p:cNvSpPr/>
            <p:nvPr/>
          </p:nvSpPr>
          <p:spPr bwMode="auto">
            <a:xfrm>
              <a:off x="4959665" y="4137126"/>
              <a:ext cx="399958" cy="319275"/>
            </a:xfrm>
            <a:custGeom>
              <a:avLst/>
              <a:gdLst>
                <a:gd name="connsiteX0" fmla="*/ 208357 w 539466"/>
                <a:gd name="connsiteY0" fmla="*/ 395115 h 430641"/>
                <a:gd name="connsiteX1" fmla="*/ 203511 w 539466"/>
                <a:gd name="connsiteY1" fmla="*/ 422567 h 430641"/>
                <a:gd name="connsiteX2" fmla="*/ 331109 w 539466"/>
                <a:gd name="connsiteY2" fmla="*/ 422567 h 430641"/>
                <a:gd name="connsiteX3" fmla="*/ 318188 w 539466"/>
                <a:gd name="connsiteY3" fmla="*/ 395115 h 430641"/>
                <a:gd name="connsiteX4" fmla="*/ 30688 w 539466"/>
                <a:gd name="connsiteY4" fmla="*/ 354745 h 430641"/>
                <a:gd name="connsiteX5" fmla="*/ 22612 w 539466"/>
                <a:gd name="connsiteY5" fmla="*/ 385427 h 430641"/>
                <a:gd name="connsiteX6" fmla="*/ 518469 w 539466"/>
                <a:gd name="connsiteY6" fmla="*/ 385427 h 430641"/>
                <a:gd name="connsiteX7" fmla="*/ 508778 w 539466"/>
                <a:gd name="connsiteY7" fmla="*/ 354745 h 430641"/>
                <a:gd name="connsiteX8" fmla="*/ 22612 w 539466"/>
                <a:gd name="connsiteY8" fmla="*/ 340212 h 430641"/>
                <a:gd name="connsiteX9" fmla="*/ 515239 w 539466"/>
                <a:gd name="connsiteY9" fmla="*/ 340212 h 430641"/>
                <a:gd name="connsiteX10" fmla="*/ 528160 w 539466"/>
                <a:gd name="connsiteY10" fmla="*/ 349901 h 430641"/>
                <a:gd name="connsiteX11" fmla="*/ 537851 w 539466"/>
                <a:gd name="connsiteY11" fmla="*/ 388656 h 430641"/>
                <a:gd name="connsiteX12" fmla="*/ 539466 w 539466"/>
                <a:gd name="connsiteY12" fmla="*/ 393501 h 430641"/>
                <a:gd name="connsiteX13" fmla="*/ 539466 w 539466"/>
                <a:gd name="connsiteY13" fmla="*/ 417723 h 430641"/>
                <a:gd name="connsiteX14" fmla="*/ 526545 w 539466"/>
                <a:gd name="connsiteY14" fmla="*/ 430641 h 430641"/>
                <a:gd name="connsiteX15" fmla="*/ 12921 w 539466"/>
                <a:gd name="connsiteY15" fmla="*/ 430641 h 430641"/>
                <a:gd name="connsiteX16" fmla="*/ 0 w 539466"/>
                <a:gd name="connsiteY16" fmla="*/ 417723 h 430641"/>
                <a:gd name="connsiteX17" fmla="*/ 0 w 539466"/>
                <a:gd name="connsiteY17" fmla="*/ 393501 h 430641"/>
                <a:gd name="connsiteX18" fmla="*/ 1615 w 539466"/>
                <a:gd name="connsiteY18" fmla="*/ 388656 h 430641"/>
                <a:gd name="connsiteX19" fmla="*/ 9691 w 539466"/>
                <a:gd name="connsiteY19" fmla="*/ 349901 h 430641"/>
                <a:gd name="connsiteX20" fmla="*/ 22612 w 539466"/>
                <a:gd name="connsiteY20" fmla="*/ 340212 h 430641"/>
                <a:gd name="connsiteX21" fmla="*/ 339174 w 539466"/>
                <a:gd name="connsiteY21" fmla="*/ 171013 h 430641"/>
                <a:gd name="connsiteX22" fmla="*/ 340789 w 539466"/>
                <a:gd name="connsiteY22" fmla="*/ 171013 h 430641"/>
                <a:gd name="connsiteX23" fmla="*/ 416685 w 539466"/>
                <a:gd name="connsiteY23" fmla="*/ 191945 h 430641"/>
                <a:gd name="connsiteX24" fmla="*/ 418299 w 539466"/>
                <a:gd name="connsiteY24" fmla="*/ 191945 h 430641"/>
                <a:gd name="connsiteX25" fmla="*/ 418299 w 539466"/>
                <a:gd name="connsiteY25" fmla="*/ 193556 h 430641"/>
                <a:gd name="connsiteX26" fmla="*/ 418299 w 539466"/>
                <a:gd name="connsiteY26" fmla="*/ 195166 h 430641"/>
                <a:gd name="connsiteX27" fmla="*/ 389233 w 539466"/>
                <a:gd name="connsiteY27" fmla="*/ 204827 h 430641"/>
                <a:gd name="connsiteX28" fmla="*/ 429603 w 539466"/>
                <a:gd name="connsiteY28" fmla="*/ 245081 h 430641"/>
                <a:gd name="connsiteX29" fmla="*/ 429603 w 539466"/>
                <a:gd name="connsiteY29" fmla="*/ 246691 h 430641"/>
                <a:gd name="connsiteX30" fmla="*/ 416685 w 539466"/>
                <a:gd name="connsiteY30" fmla="*/ 261183 h 430641"/>
                <a:gd name="connsiteX31" fmla="*/ 413455 w 539466"/>
                <a:gd name="connsiteY31" fmla="*/ 261183 h 430641"/>
                <a:gd name="connsiteX32" fmla="*/ 373085 w 539466"/>
                <a:gd name="connsiteY32" fmla="*/ 220929 h 430641"/>
                <a:gd name="connsiteX33" fmla="*/ 368240 w 539466"/>
                <a:gd name="connsiteY33" fmla="*/ 254742 h 430641"/>
                <a:gd name="connsiteX34" fmla="*/ 366626 w 539466"/>
                <a:gd name="connsiteY34" fmla="*/ 254742 h 430641"/>
                <a:gd name="connsiteX35" fmla="*/ 365011 w 539466"/>
                <a:gd name="connsiteY35" fmla="*/ 253132 h 430641"/>
                <a:gd name="connsiteX36" fmla="*/ 339174 w 539466"/>
                <a:gd name="connsiteY36" fmla="*/ 172623 h 430641"/>
                <a:gd name="connsiteX37" fmla="*/ 339174 w 539466"/>
                <a:gd name="connsiteY37" fmla="*/ 171013 h 430641"/>
                <a:gd name="connsiteX38" fmla="*/ 50166 w 539466"/>
                <a:gd name="connsiteY38" fmla="*/ 40313 h 430641"/>
                <a:gd name="connsiteX39" fmla="*/ 50166 w 539466"/>
                <a:gd name="connsiteY39" fmla="*/ 293479 h 430641"/>
                <a:gd name="connsiteX40" fmla="*/ 491114 w 539466"/>
                <a:gd name="connsiteY40" fmla="*/ 293479 h 430641"/>
                <a:gd name="connsiteX41" fmla="*/ 491114 w 539466"/>
                <a:gd name="connsiteY41" fmla="*/ 40313 h 430641"/>
                <a:gd name="connsiteX42" fmla="*/ 30783 w 539466"/>
                <a:gd name="connsiteY42" fmla="*/ 0 h 430641"/>
                <a:gd name="connsiteX43" fmla="*/ 510497 w 539466"/>
                <a:gd name="connsiteY43" fmla="*/ 0 h 430641"/>
                <a:gd name="connsiteX44" fmla="*/ 529879 w 539466"/>
                <a:gd name="connsiteY44" fmla="*/ 20963 h 430641"/>
                <a:gd name="connsiteX45" fmla="*/ 529879 w 539466"/>
                <a:gd name="connsiteY45" fmla="*/ 312829 h 430641"/>
                <a:gd name="connsiteX46" fmla="*/ 510497 w 539466"/>
                <a:gd name="connsiteY46" fmla="*/ 332179 h 430641"/>
                <a:gd name="connsiteX47" fmla="*/ 30783 w 539466"/>
                <a:gd name="connsiteY47" fmla="*/ 332179 h 430641"/>
                <a:gd name="connsiteX48" fmla="*/ 11401 w 539466"/>
                <a:gd name="connsiteY48" fmla="*/ 312829 h 430641"/>
                <a:gd name="connsiteX49" fmla="*/ 11401 w 539466"/>
                <a:gd name="connsiteY49" fmla="*/ 20963 h 430641"/>
                <a:gd name="connsiteX50" fmla="*/ 30783 w 539466"/>
                <a:gd name="connsiteY50" fmla="*/ 0 h 430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539466" h="430641">
                  <a:moveTo>
                    <a:pt x="208357" y="395115"/>
                  </a:moveTo>
                  <a:lnTo>
                    <a:pt x="203511" y="422567"/>
                  </a:lnTo>
                  <a:lnTo>
                    <a:pt x="331109" y="422567"/>
                  </a:lnTo>
                  <a:lnTo>
                    <a:pt x="318188" y="395115"/>
                  </a:lnTo>
                  <a:close/>
                  <a:moveTo>
                    <a:pt x="30688" y="354745"/>
                  </a:moveTo>
                  <a:lnTo>
                    <a:pt x="22612" y="385427"/>
                  </a:lnTo>
                  <a:lnTo>
                    <a:pt x="518469" y="385427"/>
                  </a:lnTo>
                  <a:lnTo>
                    <a:pt x="508778" y="354745"/>
                  </a:lnTo>
                  <a:close/>
                  <a:moveTo>
                    <a:pt x="22612" y="340212"/>
                  </a:moveTo>
                  <a:lnTo>
                    <a:pt x="515239" y="340212"/>
                  </a:lnTo>
                  <a:cubicBezTo>
                    <a:pt x="521699" y="340212"/>
                    <a:pt x="526545" y="343442"/>
                    <a:pt x="528160" y="349901"/>
                  </a:cubicBezTo>
                  <a:lnTo>
                    <a:pt x="537851" y="388656"/>
                  </a:lnTo>
                  <a:cubicBezTo>
                    <a:pt x="539466" y="390271"/>
                    <a:pt x="539466" y="391886"/>
                    <a:pt x="539466" y="393501"/>
                  </a:cubicBezTo>
                  <a:lnTo>
                    <a:pt x="539466" y="417723"/>
                  </a:lnTo>
                  <a:cubicBezTo>
                    <a:pt x="539466" y="425797"/>
                    <a:pt x="533005" y="430641"/>
                    <a:pt x="526545" y="430641"/>
                  </a:cubicBezTo>
                  <a:lnTo>
                    <a:pt x="12921" y="430641"/>
                  </a:lnTo>
                  <a:cubicBezTo>
                    <a:pt x="6461" y="430641"/>
                    <a:pt x="0" y="425797"/>
                    <a:pt x="0" y="417723"/>
                  </a:cubicBezTo>
                  <a:lnTo>
                    <a:pt x="0" y="393501"/>
                  </a:lnTo>
                  <a:cubicBezTo>
                    <a:pt x="0" y="391886"/>
                    <a:pt x="0" y="390271"/>
                    <a:pt x="1615" y="388656"/>
                  </a:cubicBezTo>
                  <a:lnTo>
                    <a:pt x="9691" y="349901"/>
                  </a:lnTo>
                  <a:cubicBezTo>
                    <a:pt x="11306" y="343442"/>
                    <a:pt x="17767" y="340212"/>
                    <a:pt x="22612" y="340212"/>
                  </a:cubicBezTo>
                  <a:close/>
                  <a:moveTo>
                    <a:pt x="339174" y="171013"/>
                  </a:moveTo>
                  <a:cubicBezTo>
                    <a:pt x="340789" y="171013"/>
                    <a:pt x="340789" y="171013"/>
                    <a:pt x="340789" y="171013"/>
                  </a:cubicBezTo>
                  <a:lnTo>
                    <a:pt x="416685" y="191945"/>
                  </a:lnTo>
                  <a:cubicBezTo>
                    <a:pt x="416685" y="191945"/>
                    <a:pt x="418299" y="191945"/>
                    <a:pt x="418299" y="191945"/>
                  </a:cubicBezTo>
                  <a:cubicBezTo>
                    <a:pt x="418299" y="191945"/>
                    <a:pt x="418299" y="193556"/>
                    <a:pt x="418299" y="193556"/>
                  </a:cubicBezTo>
                  <a:cubicBezTo>
                    <a:pt x="418299" y="193556"/>
                    <a:pt x="418299" y="193556"/>
                    <a:pt x="418299" y="195166"/>
                  </a:cubicBezTo>
                  <a:lnTo>
                    <a:pt x="389233" y="204827"/>
                  </a:lnTo>
                  <a:lnTo>
                    <a:pt x="429603" y="245081"/>
                  </a:lnTo>
                  <a:cubicBezTo>
                    <a:pt x="429603" y="245081"/>
                    <a:pt x="429603" y="246691"/>
                    <a:pt x="429603" y="246691"/>
                  </a:cubicBezTo>
                  <a:lnTo>
                    <a:pt x="416685" y="261183"/>
                  </a:lnTo>
                  <a:cubicBezTo>
                    <a:pt x="415070" y="261183"/>
                    <a:pt x="413455" y="261183"/>
                    <a:pt x="413455" y="261183"/>
                  </a:cubicBezTo>
                  <a:lnTo>
                    <a:pt x="373085" y="220929"/>
                  </a:lnTo>
                  <a:lnTo>
                    <a:pt x="368240" y="254742"/>
                  </a:lnTo>
                  <a:cubicBezTo>
                    <a:pt x="366626" y="254742"/>
                    <a:pt x="366626" y="254742"/>
                    <a:pt x="366626" y="254742"/>
                  </a:cubicBezTo>
                  <a:cubicBezTo>
                    <a:pt x="365011" y="254742"/>
                    <a:pt x="365011" y="254742"/>
                    <a:pt x="365011" y="253132"/>
                  </a:cubicBezTo>
                  <a:lnTo>
                    <a:pt x="339174" y="172623"/>
                  </a:lnTo>
                  <a:cubicBezTo>
                    <a:pt x="339174" y="172623"/>
                    <a:pt x="339174" y="172623"/>
                    <a:pt x="339174" y="171013"/>
                  </a:cubicBezTo>
                  <a:close/>
                  <a:moveTo>
                    <a:pt x="50166" y="40313"/>
                  </a:moveTo>
                  <a:lnTo>
                    <a:pt x="50166" y="293479"/>
                  </a:lnTo>
                  <a:lnTo>
                    <a:pt x="491114" y="293479"/>
                  </a:lnTo>
                  <a:lnTo>
                    <a:pt x="491114" y="40313"/>
                  </a:lnTo>
                  <a:close/>
                  <a:moveTo>
                    <a:pt x="30783" y="0"/>
                  </a:moveTo>
                  <a:lnTo>
                    <a:pt x="510497" y="0"/>
                  </a:lnTo>
                  <a:cubicBezTo>
                    <a:pt x="521803" y="0"/>
                    <a:pt x="529879" y="9675"/>
                    <a:pt x="529879" y="20963"/>
                  </a:cubicBezTo>
                  <a:lnTo>
                    <a:pt x="529879" y="312829"/>
                  </a:lnTo>
                  <a:cubicBezTo>
                    <a:pt x="529879" y="324116"/>
                    <a:pt x="521803" y="332179"/>
                    <a:pt x="510497" y="332179"/>
                  </a:cubicBezTo>
                  <a:lnTo>
                    <a:pt x="30783" y="332179"/>
                  </a:lnTo>
                  <a:cubicBezTo>
                    <a:pt x="19477" y="332179"/>
                    <a:pt x="11401" y="324116"/>
                    <a:pt x="11401" y="312829"/>
                  </a:cubicBezTo>
                  <a:lnTo>
                    <a:pt x="11401" y="20963"/>
                  </a:lnTo>
                  <a:cubicBezTo>
                    <a:pt x="11401" y="9675"/>
                    <a:pt x="19477" y="0"/>
                    <a:pt x="30783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18" name="îṧḻide"/>
            <p:cNvSpPr/>
            <p:nvPr/>
          </p:nvSpPr>
          <p:spPr bwMode="auto">
            <a:xfrm>
              <a:off x="6819677" y="4137126"/>
              <a:ext cx="399958" cy="319275"/>
            </a:xfrm>
            <a:custGeom>
              <a:avLst/>
              <a:gdLst>
                <a:gd name="connsiteX0" fmla="*/ 208357 w 539466"/>
                <a:gd name="connsiteY0" fmla="*/ 395115 h 430641"/>
                <a:gd name="connsiteX1" fmla="*/ 203511 w 539466"/>
                <a:gd name="connsiteY1" fmla="*/ 422567 h 430641"/>
                <a:gd name="connsiteX2" fmla="*/ 331109 w 539466"/>
                <a:gd name="connsiteY2" fmla="*/ 422567 h 430641"/>
                <a:gd name="connsiteX3" fmla="*/ 318188 w 539466"/>
                <a:gd name="connsiteY3" fmla="*/ 395115 h 430641"/>
                <a:gd name="connsiteX4" fmla="*/ 30688 w 539466"/>
                <a:gd name="connsiteY4" fmla="*/ 354745 h 430641"/>
                <a:gd name="connsiteX5" fmla="*/ 22612 w 539466"/>
                <a:gd name="connsiteY5" fmla="*/ 385427 h 430641"/>
                <a:gd name="connsiteX6" fmla="*/ 518469 w 539466"/>
                <a:gd name="connsiteY6" fmla="*/ 385427 h 430641"/>
                <a:gd name="connsiteX7" fmla="*/ 508778 w 539466"/>
                <a:gd name="connsiteY7" fmla="*/ 354745 h 430641"/>
                <a:gd name="connsiteX8" fmla="*/ 22612 w 539466"/>
                <a:gd name="connsiteY8" fmla="*/ 340212 h 430641"/>
                <a:gd name="connsiteX9" fmla="*/ 515239 w 539466"/>
                <a:gd name="connsiteY9" fmla="*/ 340212 h 430641"/>
                <a:gd name="connsiteX10" fmla="*/ 528160 w 539466"/>
                <a:gd name="connsiteY10" fmla="*/ 349901 h 430641"/>
                <a:gd name="connsiteX11" fmla="*/ 537851 w 539466"/>
                <a:gd name="connsiteY11" fmla="*/ 388656 h 430641"/>
                <a:gd name="connsiteX12" fmla="*/ 539466 w 539466"/>
                <a:gd name="connsiteY12" fmla="*/ 393501 h 430641"/>
                <a:gd name="connsiteX13" fmla="*/ 539466 w 539466"/>
                <a:gd name="connsiteY13" fmla="*/ 417723 h 430641"/>
                <a:gd name="connsiteX14" fmla="*/ 526545 w 539466"/>
                <a:gd name="connsiteY14" fmla="*/ 430641 h 430641"/>
                <a:gd name="connsiteX15" fmla="*/ 12921 w 539466"/>
                <a:gd name="connsiteY15" fmla="*/ 430641 h 430641"/>
                <a:gd name="connsiteX16" fmla="*/ 0 w 539466"/>
                <a:gd name="connsiteY16" fmla="*/ 417723 h 430641"/>
                <a:gd name="connsiteX17" fmla="*/ 0 w 539466"/>
                <a:gd name="connsiteY17" fmla="*/ 393501 h 430641"/>
                <a:gd name="connsiteX18" fmla="*/ 1615 w 539466"/>
                <a:gd name="connsiteY18" fmla="*/ 388656 h 430641"/>
                <a:gd name="connsiteX19" fmla="*/ 9691 w 539466"/>
                <a:gd name="connsiteY19" fmla="*/ 349901 h 430641"/>
                <a:gd name="connsiteX20" fmla="*/ 22612 w 539466"/>
                <a:gd name="connsiteY20" fmla="*/ 340212 h 430641"/>
                <a:gd name="connsiteX21" fmla="*/ 339174 w 539466"/>
                <a:gd name="connsiteY21" fmla="*/ 171013 h 430641"/>
                <a:gd name="connsiteX22" fmla="*/ 340789 w 539466"/>
                <a:gd name="connsiteY22" fmla="*/ 171013 h 430641"/>
                <a:gd name="connsiteX23" fmla="*/ 416685 w 539466"/>
                <a:gd name="connsiteY23" fmla="*/ 191945 h 430641"/>
                <a:gd name="connsiteX24" fmla="*/ 418299 w 539466"/>
                <a:gd name="connsiteY24" fmla="*/ 191945 h 430641"/>
                <a:gd name="connsiteX25" fmla="*/ 418299 w 539466"/>
                <a:gd name="connsiteY25" fmla="*/ 193556 h 430641"/>
                <a:gd name="connsiteX26" fmla="*/ 418299 w 539466"/>
                <a:gd name="connsiteY26" fmla="*/ 195166 h 430641"/>
                <a:gd name="connsiteX27" fmla="*/ 389233 w 539466"/>
                <a:gd name="connsiteY27" fmla="*/ 204827 h 430641"/>
                <a:gd name="connsiteX28" fmla="*/ 429603 w 539466"/>
                <a:gd name="connsiteY28" fmla="*/ 245081 h 430641"/>
                <a:gd name="connsiteX29" fmla="*/ 429603 w 539466"/>
                <a:gd name="connsiteY29" fmla="*/ 246691 h 430641"/>
                <a:gd name="connsiteX30" fmla="*/ 416685 w 539466"/>
                <a:gd name="connsiteY30" fmla="*/ 261183 h 430641"/>
                <a:gd name="connsiteX31" fmla="*/ 413455 w 539466"/>
                <a:gd name="connsiteY31" fmla="*/ 261183 h 430641"/>
                <a:gd name="connsiteX32" fmla="*/ 373085 w 539466"/>
                <a:gd name="connsiteY32" fmla="*/ 220929 h 430641"/>
                <a:gd name="connsiteX33" fmla="*/ 368240 w 539466"/>
                <a:gd name="connsiteY33" fmla="*/ 254742 h 430641"/>
                <a:gd name="connsiteX34" fmla="*/ 366626 w 539466"/>
                <a:gd name="connsiteY34" fmla="*/ 254742 h 430641"/>
                <a:gd name="connsiteX35" fmla="*/ 365011 w 539466"/>
                <a:gd name="connsiteY35" fmla="*/ 253132 h 430641"/>
                <a:gd name="connsiteX36" fmla="*/ 339174 w 539466"/>
                <a:gd name="connsiteY36" fmla="*/ 172623 h 430641"/>
                <a:gd name="connsiteX37" fmla="*/ 339174 w 539466"/>
                <a:gd name="connsiteY37" fmla="*/ 171013 h 430641"/>
                <a:gd name="connsiteX38" fmla="*/ 50166 w 539466"/>
                <a:gd name="connsiteY38" fmla="*/ 40313 h 430641"/>
                <a:gd name="connsiteX39" fmla="*/ 50166 w 539466"/>
                <a:gd name="connsiteY39" fmla="*/ 293479 h 430641"/>
                <a:gd name="connsiteX40" fmla="*/ 491114 w 539466"/>
                <a:gd name="connsiteY40" fmla="*/ 293479 h 430641"/>
                <a:gd name="connsiteX41" fmla="*/ 491114 w 539466"/>
                <a:gd name="connsiteY41" fmla="*/ 40313 h 430641"/>
                <a:gd name="connsiteX42" fmla="*/ 30783 w 539466"/>
                <a:gd name="connsiteY42" fmla="*/ 0 h 430641"/>
                <a:gd name="connsiteX43" fmla="*/ 510497 w 539466"/>
                <a:gd name="connsiteY43" fmla="*/ 0 h 430641"/>
                <a:gd name="connsiteX44" fmla="*/ 529879 w 539466"/>
                <a:gd name="connsiteY44" fmla="*/ 20963 h 430641"/>
                <a:gd name="connsiteX45" fmla="*/ 529879 w 539466"/>
                <a:gd name="connsiteY45" fmla="*/ 312829 h 430641"/>
                <a:gd name="connsiteX46" fmla="*/ 510497 w 539466"/>
                <a:gd name="connsiteY46" fmla="*/ 332179 h 430641"/>
                <a:gd name="connsiteX47" fmla="*/ 30783 w 539466"/>
                <a:gd name="connsiteY47" fmla="*/ 332179 h 430641"/>
                <a:gd name="connsiteX48" fmla="*/ 11401 w 539466"/>
                <a:gd name="connsiteY48" fmla="*/ 312829 h 430641"/>
                <a:gd name="connsiteX49" fmla="*/ 11401 w 539466"/>
                <a:gd name="connsiteY49" fmla="*/ 20963 h 430641"/>
                <a:gd name="connsiteX50" fmla="*/ 30783 w 539466"/>
                <a:gd name="connsiteY50" fmla="*/ 0 h 430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539466" h="430641">
                  <a:moveTo>
                    <a:pt x="208357" y="395115"/>
                  </a:moveTo>
                  <a:lnTo>
                    <a:pt x="203511" y="422567"/>
                  </a:lnTo>
                  <a:lnTo>
                    <a:pt x="331109" y="422567"/>
                  </a:lnTo>
                  <a:lnTo>
                    <a:pt x="318188" y="395115"/>
                  </a:lnTo>
                  <a:close/>
                  <a:moveTo>
                    <a:pt x="30688" y="354745"/>
                  </a:moveTo>
                  <a:lnTo>
                    <a:pt x="22612" y="385427"/>
                  </a:lnTo>
                  <a:lnTo>
                    <a:pt x="518469" y="385427"/>
                  </a:lnTo>
                  <a:lnTo>
                    <a:pt x="508778" y="354745"/>
                  </a:lnTo>
                  <a:close/>
                  <a:moveTo>
                    <a:pt x="22612" y="340212"/>
                  </a:moveTo>
                  <a:lnTo>
                    <a:pt x="515239" y="340212"/>
                  </a:lnTo>
                  <a:cubicBezTo>
                    <a:pt x="521699" y="340212"/>
                    <a:pt x="526545" y="343442"/>
                    <a:pt x="528160" y="349901"/>
                  </a:cubicBezTo>
                  <a:lnTo>
                    <a:pt x="537851" y="388656"/>
                  </a:lnTo>
                  <a:cubicBezTo>
                    <a:pt x="539466" y="390271"/>
                    <a:pt x="539466" y="391886"/>
                    <a:pt x="539466" y="393501"/>
                  </a:cubicBezTo>
                  <a:lnTo>
                    <a:pt x="539466" y="417723"/>
                  </a:lnTo>
                  <a:cubicBezTo>
                    <a:pt x="539466" y="425797"/>
                    <a:pt x="533005" y="430641"/>
                    <a:pt x="526545" y="430641"/>
                  </a:cubicBezTo>
                  <a:lnTo>
                    <a:pt x="12921" y="430641"/>
                  </a:lnTo>
                  <a:cubicBezTo>
                    <a:pt x="6461" y="430641"/>
                    <a:pt x="0" y="425797"/>
                    <a:pt x="0" y="417723"/>
                  </a:cubicBezTo>
                  <a:lnTo>
                    <a:pt x="0" y="393501"/>
                  </a:lnTo>
                  <a:cubicBezTo>
                    <a:pt x="0" y="391886"/>
                    <a:pt x="0" y="390271"/>
                    <a:pt x="1615" y="388656"/>
                  </a:cubicBezTo>
                  <a:lnTo>
                    <a:pt x="9691" y="349901"/>
                  </a:lnTo>
                  <a:cubicBezTo>
                    <a:pt x="11306" y="343442"/>
                    <a:pt x="17767" y="340212"/>
                    <a:pt x="22612" y="340212"/>
                  </a:cubicBezTo>
                  <a:close/>
                  <a:moveTo>
                    <a:pt x="339174" y="171013"/>
                  </a:moveTo>
                  <a:cubicBezTo>
                    <a:pt x="340789" y="171013"/>
                    <a:pt x="340789" y="171013"/>
                    <a:pt x="340789" y="171013"/>
                  </a:cubicBezTo>
                  <a:lnTo>
                    <a:pt x="416685" y="191945"/>
                  </a:lnTo>
                  <a:cubicBezTo>
                    <a:pt x="416685" y="191945"/>
                    <a:pt x="418299" y="191945"/>
                    <a:pt x="418299" y="191945"/>
                  </a:cubicBezTo>
                  <a:cubicBezTo>
                    <a:pt x="418299" y="191945"/>
                    <a:pt x="418299" y="193556"/>
                    <a:pt x="418299" y="193556"/>
                  </a:cubicBezTo>
                  <a:cubicBezTo>
                    <a:pt x="418299" y="193556"/>
                    <a:pt x="418299" y="193556"/>
                    <a:pt x="418299" y="195166"/>
                  </a:cubicBezTo>
                  <a:lnTo>
                    <a:pt x="389233" y="204827"/>
                  </a:lnTo>
                  <a:lnTo>
                    <a:pt x="429603" y="245081"/>
                  </a:lnTo>
                  <a:cubicBezTo>
                    <a:pt x="429603" y="245081"/>
                    <a:pt x="429603" y="246691"/>
                    <a:pt x="429603" y="246691"/>
                  </a:cubicBezTo>
                  <a:lnTo>
                    <a:pt x="416685" y="261183"/>
                  </a:lnTo>
                  <a:cubicBezTo>
                    <a:pt x="415070" y="261183"/>
                    <a:pt x="413455" y="261183"/>
                    <a:pt x="413455" y="261183"/>
                  </a:cubicBezTo>
                  <a:lnTo>
                    <a:pt x="373085" y="220929"/>
                  </a:lnTo>
                  <a:lnTo>
                    <a:pt x="368240" y="254742"/>
                  </a:lnTo>
                  <a:cubicBezTo>
                    <a:pt x="366626" y="254742"/>
                    <a:pt x="366626" y="254742"/>
                    <a:pt x="366626" y="254742"/>
                  </a:cubicBezTo>
                  <a:cubicBezTo>
                    <a:pt x="365011" y="254742"/>
                    <a:pt x="365011" y="254742"/>
                    <a:pt x="365011" y="253132"/>
                  </a:cubicBezTo>
                  <a:lnTo>
                    <a:pt x="339174" y="172623"/>
                  </a:lnTo>
                  <a:cubicBezTo>
                    <a:pt x="339174" y="172623"/>
                    <a:pt x="339174" y="172623"/>
                    <a:pt x="339174" y="171013"/>
                  </a:cubicBezTo>
                  <a:close/>
                  <a:moveTo>
                    <a:pt x="50166" y="40313"/>
                  </a:moveTo>
                  <a:lnTo>
                    <a:pt x="50166" y="293479"/>
                  </a:lnTo>
                  <a:lnTo>
                    <a:pt x="491114" y="293479"/>
                  </a:lnTo>
                  <a:lnTo>
                    <a:pt x="491114" y="40313"/>
                  </a:lnTo>
                  <a:close/>
                  <a:moveTo>
                    <a:pt x="30783" y="0"/>
                  </a:moveTo>
                  <a:lnTo>
                    <a:pt x="510497" y="0"/>
                  </a:lnTo>
                  <a:cubicBezTo>
                    <a:pt x="521803" y="0"/>
                    <a:pt x="529879" y="9675"/>
                    <a:pt x="529879" y="20963"/>
                  </a:cubicBezTo>
                  <a:lnTo>
                    <a:pt x="529879" y="312829"/>
                  </a:lnTo>
                  <a:cubicBezTo>
                    <a:pt x="529879" y="324116"/>
                    <a:pt x="521803" y="332179"/>
                    <a:pt x="510497" y="332179"/>
                  </a:cubicBezTo>
                  <a:lnTo>
                    <a:pt x="30783" y="332179"/>
                  </a:lnTo>
                  <a:cubicBezTo>
                    <a:pt x="19477" y="332179"/>
                    <a:pt x="11401" y="324116"/>
                    <a:pt x="11401" y="312829"/>
                  </a:cubicBezTo>
                  <a:lnTo>
                    <a:pt x="11401" y="20963"/>
                  </a:lnTo>
                  <a:cubicBezTo>
                    <a:pt x="11401" y="9675"/>
                    <a:pt x="19477" y="0"/>
                    <a:pt x="3078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19" name="iSľíḑe"/>
            <p:cNvSpPr/>
            <p:nvPr/>
          </p:nvSpPr>
          <p:spPr bwMode="auto">
            <a:xfrm>
              <a:off x="8679689" y="4137126"/>
              <a:ext cx="399958" cy="319275"/>
            </a:xfrm>
            <a:custGeom>
              <a:avLst/>
              <a:gdLst>
                <a:gd name="connsiteX0" fmla="*/ 208357 w 539466"/>
                <a:gd name="connsiteY0" fmla="*/ 395115 h 430641"/>
                <a:gd name="connsiteX1" fmla="*/ 203511 w 539466"/>
                <a:gd name="connsiteY1" fmla="*/ 422567 h 430641"/>
                <a:gd name="connsiteX2" fmla="*/ 331109 w 539466"/>
                <a:gd name="connsiteY2" fmla="*/ 422567 h 430641"/>
                <a:gd name="connsiteX3" fmla="*/ 318188 w 539466"/>
                <a:gd name="connsiteY3" fmla="*/ 395115 h 430641"/>
                <a:gd name="connsiteX4" fmla="*/ 30688 w 539466"/>
                <a:gd name="connsiteY4" fmla="*/ 354745 h 430641"/>
                <a:gd name="connsiteX5" fmla="*/ 22612 w 539466"/>
                <a:gd name="connsiteY5" fmla="*/ 385427 h 430641"/>
                <a:gd name="connsiteX6" fmla="*/ 518469 w 539466"/>
                <a:gd name="connsiteY6" fmla="*/ 385427 h 430641"/>
                <a:gd name="connsiteX7" fmla="*/ 508778 w 539466"/>
                <a:gd name="connsiteY7" fmla="*/ 354745 h 430641"/>
                <a:gd name="connsiteX8" fmla="*/ 22612 w 539466"/>
                <a:gd name="connsiteY8" fmla="*/ 340212 h 430641"/>
                <a:gd name="connsiteX9" fmla="*/ 515239 w 539466"/>
                <a:gd name="connsiteY9" fmla="*/ 340212 h 430641"/>
                <a:gd name="connsiteX10" fmla="*/ 528160 w 539466"/>
                <a:gd name="connsiteY10" fmla="*/ 349901 h 430641"/>
                <a:gd name="connsiteX11" fmla="*/ 537851 w 539466"/>
                <a:gd name="connsiteY11" fmla="*/ 388656 h 430641"/>
                <a:gd name="connsiteX12" fmla="*/ 539466 w 539466"/>
                <a:gd name="connsiteY12" fmla="*/ 393501 h 430641"/>
                <a:gd name="connsiteX13" fmla="*/ 539466 w 539466"/>
                <a:gd name="connsiteY13" fmla="*/ 417723 h 430641"/>
                <a:gd name="connsiteX14" fmla="*/ 526545 w 539466"/>
                <a:gd name="connsiteY14" fmla="*/ 430641 h 430641"/>
                <a:gd name="connsiteX15" fmla="*/ 12921 w 539466"/>
                <a:gd name="connsiteY15" fmla="*/ 430641 h 430641"/>
                <a:gd name="connsiteX16" fmla="*/ 0 w 539466"/>
                <a:gd name="connsiteY16" fmla="*/ 417723 h 430641"/>
                <a:gd name="connsiteX17" fmla="*/ 0 w 539466"/>
                <a:gd name="connsiteY17" fmla="*/ 393501 h 430641"/>
                <a:gd name="connsiteX18" fmla="*/ 1615 w 539466"/>
                <a:gd name="connsiteY18" fmla="*/ 388656 h 430641"/>
                <a:gd name="connsiteX19" fmla="*/ 9691 w 539466"/>
                <a:gd name="connsiteY19" fmla="*/ 349901 h 430641"/>
                <a:gd name="connsiteX20" fmla="*/ 22612 w 539466"/>
                <a:gd name="connsiteY20" fmla="*/ 340212 h 430641"/>
                <a:gd name="connsiteX21" fmla="*/ 339174 w 539466"/>
                <a:gd name="connsiteY21" fmla="*/ 171013 h 430641"/>
                <a:gd name="connsiteX22" fmla="*/ 340789 w 539466"/>
                <a:gd name="connsiteY22" fmla="*/ 171013 h 430641"/>
                <a:gd name="connsiteX23" fmla="*/ 416685 w 539466"/>
                <a:gd name="connsiteY23" fmla="*/ 191945 h 430641"/>
                <a:gd name="connsiteX24" fmla="*/ 418299 w 539466"/>
                <a:gd name="connsiteY24" fmla="*/ 191945 h 430641"/>
                <a:gd name="connsiteX25" fmla="*/ 418299 w 539466"/>
                <a:gd name="connsiteY25" fmla="*/ 193556 h 430641"/>
                <a:gd name="connsiteX26" fmla="*/ 418299 w 539466"/>
                <a:gd name="connsiteY26" fmla="*/ 195166 h 430641"/>
                <a:gd name="connsiteX27" fmla="*/ 389233 w 539466"/>
                <a:gd name="connsiteY27" fmla="*/ 204827 h 430641"/>
                <a:gd name="connsiteX28" fmla="*/ 429603 w 539466"/>
                <a:gd name="connsiteY28" fmla="*/ 245081 h 430641"/>
                <a:gd name="connsiteX29" fmla="*/ 429603 w 539466"/>
                <a:gd name="connsiteY29" fmla="*/ 246691 h 430641"/>
                <a:gd name="connsiteX30" fmla="*/ 416685 w 539466"/>
                <a:gd name="connsiteY30" fmla="*/ 261183 h 430641"/>
                <a:gd name="connsiteX31" fmla="*/ 413455 w 539466"/>
                <a:gd name="connsiteY31" fmla="*/ 261183 h 430641"/>
                <a:gd name="connsiteX32" fmla="*/ 373085 w 539466"/>
                <a:gd name="connsiteY32" fmla="*/ 220929 h 430641"/>
                <a:gd name="connsiteX33" fmla="*/ 368240 w 539466"/>
                <a:gd name="connsiteY33" fmla="*/ 254742 h 430641"/>
                <a:gd name="connsiteX34" fmla="*/ 366626 w 539466"/>
                <a:gd name="connsiteY34" fmla="*/ 254742 h 430641"/>
                <a:gd name="connsiteX35" fmla="*/ 365011 w 539466"/>
                <a:gd name="connsiteY35" fmla="*/ 253132 h 430641"/>
                <a:gd name="connsiteX36" fmla="*/ 339174 w 539466"/>
                <a:gd name="connsiteY36" fmla="*/ 172623 h 430641"/>
                <a:gd name="connsiteX37" fmla="*/ 339174 w 539466"/>
                <a:gd name="connsiteY37" fmla="*/ 171013 h 430641"/>
                <a:gd name="connsiteX38" fmla="*/ 50166 w 539466"/>
                <a:gd name="connsiteY38" fmla="*/ 40313 h 430641"/>
                <a:gd name="connsiteX39" fmla="*/ 50166 w 539466"/>
                <a:gd name="connsiteY39" fmla="*/ 293479 h 430641"/>
                <a:gd name="connsiteX40" fmla="*/ 491114 w 539466"/>
                <a:gd name="connsiteY40" fmla="*/ 293479 h 430641"/>
                <a:gd name="connsiteX41" fmla="*/ 491114 w 539466"/>
                <a:gd name="connsiteY41" fmla="*/ 40313 h 430641"/>
                <a:gd name="connsiteX42" fmla="*/ 30783 w 539466"/>
                <a:gd name="connsiteY42" fmla="*/ 0 h 430641"/>
                <a:gd name="connsiteX43" fmla="*/ 510497 w 539466"/>
                <a:gd name="connsiteY43" fmla="*/ 0 h 430641"/>
                <a:gd name="connsiteX44" fmla="*/ 529879 w 539466"/>
                <a:gd name="connsiteY44" fmla="*/ 20963 h 430641"/>
                <a:gd name="connsiteX45" fmla="*/ 529879 w 539466"/>
                <a:gd name="connsiteY45" fmla="*/ 312829 h 430641"/>
                <a:gd name="connsiteX46" fmla="*/ 510497 w 539466"/>
                <a:gd name="connsiteY46" fmla="*/ 332179 h 430641"/>
                <a:gd name="connsiteX47" fmla="*/ 30783 w 539466"/>
                <a:gd name="connsiteY47" fmla="*/ 332179 h 430641"/>
                <a:gd name="connsiteX48" fmla="*/ 11401 w 539466"/>
                <a:gd name="connsiteY48" fmla="*/ 312829 h 430641"/>
                <a:gd name="connsiteX49" fmla="*/ 11401 w 539466"/>
                <a:gd name="connsiteY49" fmla="*/ 20963 h 430641"/>
                <a:gd name="connsiteX50" fmla="*/ 30783 w 539466"/>
                <a:gd name="connsiteY50" fmla="*/ 0 h 430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539466" h="430641">
                  <a:moveTo>
                    <a:pt x="208357" y="395115"/>
                  </a:moveTo>
                  <a:lnTo>
                    <a:pt x="203511" y="422567"/>
                  </a:lnTo>
                  <a:lnTo>
                    <a:pt x="331109" y="422567"/>
                  </a:lnTo>
                  <a:lnTo>
                    <a:pt x="318188" y="395115"/>
                  </a:lnTo>
                  <a:close/>
                  <a:moveTo>
                    <a:pt x="30688" y="354745"/>
                  </a:moveTo>
                  <a:lnTo>
                    <a:pt x="22612" y="385427"/>
                  </a:lnTo>
                  <a:lnTo>
                    <a:pt x="518469" y="385427"/>
                  </a:lnTo>
                  <a:lnTo>
                    <a:pt x="508778" y="354745"/>
                  </a:lnTo>
                  <a:close/>
                  <a:moveTo>
                    <a:pt x="22612" y="340212"/>
                  </a:moveTo>
                  <a:lnTo>
                    <a:pt x="515239" y="340212"/>
                  </a:lnTo>
                  <a:cubicBezTo>
                    <a:pt x="521699" y="340212"/>
                    <a:pt x="526545" y="343442"/>
                    <a:pt x="528160" y="349901"/>
                  </a:cubicBezTo>
                  <a:lnTo>
                    <a:pt x="537851" y="388656"/>
                  </a:lnTo>
                  <a:cubicBezTo>
                    <a:pt x="539466" y="390271"/>
                    <a:pt x="539466" y="391886"/>
                    <a:pt x="539466" y="393501"/>
                  </a:cubicBezTo>
                  <a:lnTo>
                    <a:pt x="539466" y="417723"/>
                  </a:lnTo>
                  <a:cubicBezTo>
                    <a:pt x="539466" y="425797"/>
                    <a:pt x="533005" y="430641"/>
                    <a:pt x="526545" y="430641"/>
                  </a:cubicBezTo>
                  <a:lnTo>
                    <a:pt x="12921" y="430641"/>
                  </a:lnTo>
                  <a:cubicBezTo>
                    <a:pt x="6461" y="430641"/>
                    <a:pt x="0" y="425797"/>
                    <a:pt x="0" y="417723"/>
                  </a:cubicBezTo>
                  <a:lnTo>
                    <a:pt x="0" y="393501"/>
                  </a:lnTo>
                  <a:cubicBezTo>
                    <a:pt x="0" y="391886"/>
                    <a:pt x="0" y="390271"/>
                    <a:pt x="1615" y="388656"/>
                  </a:cubicBezTo>
                  <a:lnTo>
                    <a:pt x="9691" y="349901"/>
                  </a:lnTo>
                  <a:cubicBezTo>
                    <a:pt x="11306" y="343442"/>
                    <a:pt x="17767" y="340212"/>
                    <a:pt x="22612" y="340212"/>
                  </a:cubicBezTo>
                  <a:close/>
                  <a:moveTo>
                    <a:pt x="339174" y="171013"/>
                  </a:moveTo>
                  <a:cubicBezTo>
                    <a:pt x="340789" y="171013"/>
                    <a:pt x="340789" y="171013"/>
                    <a:pt x="340789" y="171013"/>
                  </a:cubicBezTo>
                  <a:lnTo>
                    <a:pt x="416685" y="191945"/>
                  </a:lnTo>
                  <a:cubicBezTo>
                    <a:pt x="416685" y="191945"/>
                    <a:pt x="418299" y="191945"/>
                    <a:pt x="418299" y="191945"/>
                  </a:cubicBezTo>
                  <a:cubicBezTo>
                    <a:pt x="418299" y="191945"/>
                    <a:pt x="418299" y="193556"/>
                    <a:pt x="418299" y="193556"/>
                  </a:cubicBezTo>
                  <a:cubicBezTo>
                    <a:pt x="418299" y="193556"/>
                    <a:pt x="418299" y="193556"/>
                    <a:pt x="418299" y="195166"/>
                  </a:cubicBezTo>
                  <a:lnTo>
                    <a:pt x="389233" y="204827"/>
                  </a:lnTo>
                  <a:lnTo>
                    <a:pt x="429603" y="245081"/>
                  </a:lnTo>
                  <a:cubicBezTo>
                    <a:pt x="429603" y="245081"/>
                    <a:pt x="429603" y="246691"/>
                    <a:pt x="429603" y="246691"/>
                  </a:cubicBezTo>
                  <a:lnTo>
                    <a:pt x="416685" y="261183"/>
                  </a:lnTo>
                  <a:cubicBezTo>
                    <a:pt x="415070" y="261183"/>
                    <a:pt x="413455" y="261183"/>
                    <a:pt x="413455" y="261183"/>
                  </a:cubicBezTo>
                  <a:lnTo>
                    <a:pt x="373085" y="220929"/>
                  </a:lnTo>
                  <a:lnTo>
                    <a:pt x="368240" y="254742"/>
                  </a:lnTo>
                  <a:cubicBezTo>
                    <a:pt x="366626" y="254742"/>
                    <a:pt x="366626" y="254742"/>
                    <a:pt x="366626" y="254742"/>
                  </a:cubicBezTo>
                  <a:cubicBezTo>
                    <a:pt x="365011" y="254742"/>
                    <a:pt x="365011" y="254742"/>
                    <a:pt x="365011" y="253132"/>
                  </a:cubicBezTo>
                  <a:lnTo>
                    <a:pt x="339174" y="172623"/>
                  </a:lnTo>
                  <a:cubicBezTo>
                    <a:pt x="339174" y="172623"/>
                    <a:pt x="339174" y="172623"/>
                    <a:pt x="339174" y="171013"/>
                  </a:cubicBezTo>
                  <a:close/>
                  <a:moveTo>
                    <a:pt x="50166" y="40313"/>
                  </a:moveTo>
                  <a:lnTo>
                    <a:pt x="50166" y="293479"/>
                  </a:lnTo>
                  <a:lnTo>
                    <a:pt x="491114" y="293479"/>
                  </a:lnTo>
                  <a:lnTo>
                    <a:pt x="491114" y="40313"/>
                  </a:lnTo>
                  <a:close/>
                  <a:moveTo>
                    <a:pt x="30783" y="0"/>
                  </a:moveTo>
                  <a:lnTo>
                    <a:pt x="510497" y="0"/>
                  </a:lnTo>
                  <a:cubicBezTo>
                    <a:pt x="521803" y="0"/>
                    <a:pt x="529879" y="9675"/>
                    <a:pt x="529879" y="20963"/>
                  </a:cubicBezTo>
                  <a:lnTo>
                    <a:pt x="529879" y="312829"/>
                  </a:lnTo>
                  <a:cubicBezTo>
                    <a:pt x="529879" y="324116"/>
                    <a:pt x="521803" y="332179"/>
                    <a:pt x="510497" y="332179"/>
                  </a:cubicBezTo>
                  <a:lnTo>
                    <a:pt x="30783" y="332179"/>
                  </a:lnTo>
                  <a:cubicBezTo>
                    <a:pt x="19477" y="332179"/>
                    <a:pt x="11401" y="324116"/>
                    <a:pt x="11401" y="312829"/>
                  </a:cubicBezTo>
                  <a:lnTo>
                    <a:pt x="11401" y="20963"/>
                  </a:lnTo>
                  <a:cubicBezTo>
                    <a:pt x="11401" y="9675"/>
                    <a:pt x="19477" y="0"/>
                    <a:pt x="30783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20" name="íṡļîḋè"/>
            <p:cNvSpPr/>
            <p:nvPr/>
          </p:nvSpPr>
          <p:spPr bwMode="auto">
            <a:xfrm>
              <a:off x="10539701" y="4137126"/>
              <a:ext cx="399958" cy="319275"/>
            </a:xfrm>
            <a:custGeom>
              <a:avLst/>
              <a:gdLst>
                <a:gd name="connsiteX0" fmla="*/ 208357 w 539466"/>
                <a:gd name="connsiteY0" fmla="*/ 395115 h 430641"/>
                <a:gd name="connsiteX1" fmla="*/ 203511 w 539466"/>
                <a:gd name="connsiteY1" fmla="*/ 422567 h 430641"/>
                <a:gd name="connsiteX2" fmla="*/ 331109 w 539466"/>
                <a:gd name="connsiteY2" fmla="*/ 422567 h 430641"/>
                <a:gd name="connsiteX3" fmla="*/ 318188 w 539466"/>
                <a:gd name="connsiteY3" fmla="*/ 395115 h 430641"/>
                <a:gd name="connsiteX4" fmla="*/ 30688 w 539466"/>
                <a:gd name="connsiteY4" fmla="*/ 354745 h 430641"/>
                <a:gd name="connsiteX5" fmla="*/ 22612 w 539466"/>
                <a:gd name="connsiteY5" fmla="*/ 385427 h 430641"/>
                <a:gd name="connsiteX6" fmla="*/ 518469 w 539466"/>
                <a:gd name="connsiteY6" fmla="*/ 385427 h 430641"/>
                <a:gd name="connsiteX7" fmla="*/ 508778 w 539466"/>
                <a:gd name="connsiteY7" fmla="*/ 354745 h 430641"/>
                <a:gd name="connsiteX8" fmla="*/ 22612 w 539466"/>
                <a:gd name="connsiteY8" fmla="*/ 340212 h 430641"/>
                <a:gd name="connsiteX9" fmla="*/ 515239 w 539466"/>
                <a:gd name="connsiteY9" fmla="*/ 340212 h 430641"/>
                <a:gd name="connsiteX10" fmla="*/ 528160 w 539466"/>
                <a:gd name="connsiteY10" fmla="*/ 349901 h 430641"/>
                <a:gd name="connsiteX11" fmla="*/ 537851 w 539466"/>
                <a:gd name="connsiteY11" fmla="*/ 388656 h 430641"/>
                <a:gd name="connsiteX12" fmla="*/ 539466 w 539466"/>
                <a:gd name="connsiteY12" fmla="*/ 393501 h 430641"/>
                <a:gd name="connsiteX13" fmla="*/ 539466 w 539466"/>
                <a:gd name="connsiteY13" fmla="*/ 417723 h 430641"/>
                <a:gd name="connsiteX14" fmla="*/ 526545 w 539466"/>
                <a:gd name="connsiteY14" fmla="*/ 430641 h 430641"/>
                <a:gd name="connsiteX15" fmla="*/ 12921 w 539466"/>
                <a:gd name="connsiteY15" fmla="*/ 430641 h 430641"/>
                <a:gd name="connsiteX16" fmla="*/ 0 w 539466"/>
                <a:gd name="connsiteY16" fmla="*/ 417723 h 430641"/>
                <a:gd name="connsiteX17" fmla="*/ 0 w 539466"/>
                <a:gd name="connsiteY17" fmla="*/ 393501 h 430641"/>
                <a:gd name="connsiteX18" fmla="*/ 1615 w 539466"/>
                <a:gd name="connsiteY18" fmla="*/ 388656 h 430641"/>
                <a:gd name="connsiteX19" fmla="*/ 9691 w 539466"/>
                <a:gd name="connsiteY19" fmla="*/ 349901 h 430641"/>
                <a:gd name="connsiteX20" fmla="*/ 22612 w 539466"/>
                <a:gd name="connsiteY20" fmla="*/ 340212 h 430641"/>
                <a:gd name="connsiteX21" fmla="*/ 339174 w 539466"/>
                <a:gd name="connsiteY21" fmla="*/ 171013 h 430641"/>
                <a:gd name="connsiteX22" fmla="*/ 340789 w 539466"/>
                <a:gd name="connsiteY22" fmla="*/ 171013 h 430641"/>
                <a:gd name="connsiteX23" fmla="*/ 416685 w 539466"/>
                <a:gd name="connsiteY23" fmla="*/ 191945 h 430641"/>
                <a:gd name="connsiteX24" fmla="*/ 418299 w 539466"/>
                <a:gd name="connsiteY24" fmla="*/ 191945 h 430641"/>
                <a:gd name="connsiteX25" fmla="*/ 418299 w 539466"/>
                <a:gd name="connsiteY25" fmla="*/ 193556 h 430641"/>
                <a:gd name="connsiteX26" fmla="*/ 418299 w 539466"/>
                <a:gd name="connsiteY26" fmla="*/ 195166 h 430641"/>
                <a:gd name="connsiteX27" fmla="*/ 389233 w 539466"/>
                <a:gd name="connsiteY27" fmla="*/ 204827 h 430641"/>
                <a:gd name="connsiteX28" fmla="*/ 429603 w 539466"/>
                <a:gd name="connsiteY28" fmla="*/ 245081 h 430641"/>
                <a:gd name="connsiteX29" fmla="*/ 429603 w 539466"/>
                <a:gd name="connsiteY29" fmla="*/ 246691 h 430641"/>
                <a:gd name="connsiteX30" fmla="*/ 416685 w 539466"/>
                <a:gd name="connsiteY30" fmla="*/ 261183 h 430641"/>
                <a:gd name="connsiteX31" fmla="*/ 413455 w 539466"/>
                <a:gd name="connsiteY31" fmla="*/ 261183 h 430641"/>
                <a:gd name="connsiteX32" fmla="*/ 373085 w 539466"/>
                <a:gd name="connsiteY32" fmla="*/ 220929 h 430641"/>
                <a:gd name="connsiteX33" fmla="*/ 368240 w 539466"/>
                <a:gd name="connsiteY33" fmla="*/ 254742 h 430641"/>
                <a:gd name="connsiteX34" fmla="*/ 366626 w 539466"/>
                <a:gd name="connsiteY34" fmla="*/ 254742 h 430641"/>
                <a:gd name="connsiteX35" fmla="*/ 365011 w 539466"/>
                <a:gd name="connsiteY35" fmla="*/ 253132 h 430641"/>
                <a:gd name="connsiteX36" fmla="*/ 339174 w 539466"/>
                <a:gd name="connsiteY36" fmla="*/ 172623 h 430641"/>
                <a:gd name="connsiteX37" fmla="*/ 339174 w 539466"/>
                <a:gd name="connsiteY37" fmla="*/ 171013 h 430641"/>
                <a:gd name="connsiteX38" fmla="*/ 50166 w 539466"/>
                <a:gd name="connsiteY38" fmla="*/ 40313 h 430641"/>
                <a:gd name="connsiteX39" fmla="*/ 50166 w 539466"/>
                <a:gd name="connsiteY39" fmla="*/ 293479 h 430641"/>
                <a:gd name="connsiteX40" fmla="*/ 491114 w 539466"/>
                <a:gd name="connsiteY40" fmla="*/ 293479 h 430641"/>
                <a:gd name="connsiteX41" fmla="*/ 491114 w 539466"/>
                <a:gd name="connsiteY41" fmla="*/ 40313 h 430641"/>
                <a:gd name="connsiteX42" fmla="*/ 30783 w 539466"/>
                <a:gd name="connsiteY42" fmla="*/ 0 h 430641"/>
                <a:gd name="connsiteX43" fmla="*/ 510497 w 539466"/>
                <a:gd name="connsiteY43" fmla="*/ 0 h 430641"/>
                <a:gd name="connsiteX44" fmla="*/ 529879 w 539466"/>
                <a:gd name="connsiteY44" fmla="*/ 20963 h 430641"/>
                <a:gd name="connsiteX45" fmla="*/ 529879 w 539466"/>
                <a:gd name="connsiteY45" fmla="*/ 312829 h 430641"/>
                <a:gd name="connsiteX46" fmla="*/ 510497 w 539466"/>
                <a:gd name="connsiteY46" fmla="*/ 332179 h 430641"/>
                <a:gd name="connsiteX47" fmla="*/ 30783 w 539466"/>
                <a:gd name="connsiteY47" fmla="*/ 332179 h 430641"/>
                <a:gd name="connsiteX48" fmla="*/ 11401 w 539466"/>
                <a:gd name="connsiteY48" fmla="*/ 312829 h 430641"/>
                <a:gd name="connsiteX49" fmla="*/ 11401 w 539466"/>
                <a:gd name="connsiteY49" fmla="*/ 20963 h 430641"/>
                <a:gd name="connsiteX50" fmla="*/ 30783 w 539466"/>
                <a:gd name="connsiteY50" fmla="*/ 0 h 430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539466" h="430641">
                  <a:moveTo>
                    <a:pt x="208357" y="395115"/>
                  </a:moveTo>
                  <a:lnTo>
                    <a:pt x="203511" y="422567"/>
                  </a:lnTo>
                  <a:lnTo>
                    <a:pt x="331109" y="422567"/>
                  </a:lnTo>
                  <a:lnTo>
                    <a:pt x="318188" y="395115"/>
                  </a:lnTo>
                  <a:close/>
                  <a:moveTo>
                    <a:pt x="30688" y="354745"/>
                  </a:moveTo>
                  <a:lnTo>
                    <a:pt x="22612" y="385427"/>
                  </a:lnTo>
                  <a:lnTo>
                    <a:pt x="518469" y="385427"/>
                  </a:lnTo>
                  <a:lnTo>
                    <a:pt x="508778" y="354745"/>
                  </a:lnTo>
                  <a:close/>
                  <a:moveTo>
                    <a:pt x="22612" y="340212"/>
                  </a:moveTo>
                  <a:lnTo>
                    <a:pt x="515239" y="340212"/>
                  </a:lnTo>
                  <a:cubicBezTo>
                    <a:pt x="521699" y="340212"/>
                    <a:pt x="526545" y="343442"/>
                    <a:pt x="528160" y="349901"/>
                  </a:cubicBezTo>
                  <a:lnTo>
                    <a:pt x="537851" y="388656"/>
                  </a:lnTo>
                  <a:cubicBezTo>
                    <a:pt x="539466" y="390271"/>
                    <a:pt x="539466" y="391886"/>
                    <a:pt x="539466" y="393501"/>
                  </a:cubicBezTo>
                  <a:lnTo>
                    <a:pt x="539466" y="417723"/>
                  </a:lnTo>
                  <a:cubicBezTo>
                    <a:pt x="539466" y="425797"/>
                    <a:pt x="533005" y="430641"/>
                    <a:pt x="526545" y="430641"/>
                  </a:cubicBezTo>
                  <a:lnTo>
                    <a:pt x="12921" y="430641"/>
                  </a:lnTo>
                  <a:cubicBezTo>
                    <a:pt x="6461" y="430641"/>
                    <a:pt x="0" y="425797"/>
                    <a:pt x="0" y="417723"/>
                  </a:cubicBezTo>
                  <a:lnTo>
                    <a:pt x="0" y="393501"/>
                  </a:lnTo>
                  <a:cubicBezTo>
                    <a:pt x="0" y="391886"/>
                    <a:pt x="0" y="390271"/>
                    <a:pt x="1615" y="388656"/>
                  </a:cubicBezTo>
                  <a:lnTo>
                    <a:pt x="9691" y="349901"/>
                  </a:lnTo>
                  <a:cubicBezTo>
                    <a:pt x="11306" y="343442"/>
                    <a:pt x="17767" y="340212"/>
                    <a:pt x="22612" y="340212"/>
                  </a:cubicBezTo>
                  <a:close/>
                  <a:moveTo>
                    <a:pt x="339174" y="171013"/>
                  </a:moveTo>
                  <a:cubicBezTo>
                    <a:pt x="340789" y="171013"/>
                    <a:pt x="340789" y="171013"/>
                    <a:pt x="340789" y="171013"/>
                  </a:cubicBezTo>
                  <a:lnTo>
                    <a:pt x="416685" y="191945"/>
                  </a:lnTo>
                  <a:cubicBezTo>
                    <a:pt x="416685" y="191945"/>
                    <a:pt x="418299" y="191945"/>
                    <a:pt x="418299" y="191945"/>
                  </a:cubicBezTo>
                  <a:cubicBezTo>
                    <a:pt x="418299" y="191945"/>
                    <a:pt x="418299" y="193556"/>
                    <a:pt x="418299" y="193556"/>
                  </a:cubicBezTo>
                  <a:cubicBezTo>
                    <a:pt x="418299" y="193556"/>
                    <a:pt x="418299" y="193556"/>
                    <a:pt x="418299" y="195166"/>
                  </a:cubicBezTo>
                  <a:lnTo>
                    <a:pt x="389233" y="204827"/>
                  </a:lnTo>
                  <a:lnTo>
                    <a:pt x="429603" y="245081"/>
                  </a:lnTo>
                  <a:cubicBezTo>
                    <a:pt x="429603" y="245081"/>
                    <a:pt x="429603" y="246691"/>
                    <a:pt x="429603" y="246691"/>
                  </a:cubicBezTo>
                  <a:lnTo>
                    <a:pt x="416685" y="261183"/>
                  </a:lnTo>
                  <a:cubicBezTo>
                    <a:pt x="415070" y="261183"/>
                    <a:pt x="413455" y="261183"/>
                    <a:pt x="413455" y="261183"/>
                  </a:cubicBezTo>
                  <a:lnTo>
                    <a:pt x="373085" y="220929"/>
                  </a:lnTo>
                  <a:lnTo>
                    <a:pt x="368240" y="254742"/>
                  </a:lnTo>
                  <a:cubicBezTo>
                    <a:pt x="366626" y="254742"/>
                    <a:pt x="366626" y="254742"/>
                    <a:pt x="366626" y="254742"/>
                  </a:cubicBezTo>
                  <a:cubicBezTo>
                    <a:pt x="365011" y="254742"/>
                    <a:pt x="365011" y="254742"/>
                    <a:pt x="365011" y="253132"/>
                  </a:cubicBezTo>
                  <a:lnTo>
                    <a:pt x="339174" y="172623"/>
                  </a:lnTo>
                  <a:cubicBezTo>
                    <a:pt x="339174" y="172623"/>
                    <a:pt x="339174" y="172623"/>
                    <a:pt x="339174" y="171013"/>
                  </a:cubicBezTo>
                  <a:close/>
                  <a:moveTo>
                    <a:pt x="50166" y="40313"/>
                  </a:moveTo>
                  <a:lnTo>
                    <a:pt x="50166" y="293479"/>
                  </a:lnTo>
                  <a:lnTo>
                    <a:pt x="491114" y="293479"/>
                  </a:lnTo>
                  <a:lnTo>
                    <a:pt x="491114" y="40313"/>
                  </a:lnTo>
                  <a:close/>
                  <a:moveTo>
                    <a:pt x="30783" y="0"/>
                  </a:moveTo>
                  <a:lnTo>
                    <a:pt x="510497" y="0"/>
                  </a:lnTo>
                  <a:cubicBezTo>
                    <a:pt x="521803" y="0"/>
                    <a:pt x="529879" y="9675"/>
                    <a:pt x="529879" y="20963"/>
                  </a:cubicBezTo>
                  <a:lnTo>
                    <a:pt x="529879" y="312829"/>
                  </a:lnTo>
                  <a:cubicBezTo>
                    <a:pt x="529879" y="324116"/>
                    <a:pt x="521803" y="332179"/>
                    <a:pt x="510497" y="332179"/>
                  </a:cubicBezTo>
                  <a:lnTo>
                    <a:pt x="30783" y="332179"/>
                  </a:lnTo>
                  <a:cubicBezTo>
                    <a:pt x="19477" y="332179"/>
                    <a:pt x="11401" y="324116"/>
                    <a:pt x="11401" y="312829"/>
                  </a:cubicBezTo>
                  <a:lnTo>
                    <a:pt x="11401" y="20963"/>
                  </a:lnTo>
                  <a:cubicBezTo>
                    <a:pt x="11401" y="9675"/>
                    <a:pt x="19477" y="0"/>
                    <a:pt x="3078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2369627" y="4013071"/>
              <a:ext cx="0" cy="179936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4231227" y="4013071"/>
              <a:ext cx="0" cy="179936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6092827" y="4013071"/>
              <a:ext cx="0" cy="179936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7954427" y="4013071"/>
              <a:ext cx="0" cy="179936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9816025" y="4013071"/>
              <a:ext cx="0" cy="179936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0755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458029"/>
            <a:ext cx="10868453" cy="4361042"/>
            <a:chOff x="660400" y="1458029"/>
            <a:chExt cx="10868453" cy="4361042"/>
          </a:xfrm>
        </p:grpSpPr>
        <p:sp>
          <p:nvSpPr>
            <p:cNvPr id="6" name="ïṥliďé"/>
            <p:cNvSpPr/>
            <p:nvPr/>
          </p:nvSpPr>
          <p:spPr>
            <a:xfrm>
              <a:off x="660400" y="1458029"/>
              <a:ext cx="3197729" cy="2726120"/>
            </a:xfrm>
            <a:prstGeom prst="roundRect">
              <a:avLst>
                <a:gd name="adj" fmla="val 5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7" name="îSḻïdé"/>
            <p:cNvSpPr/>
            <p:nvPr/>
          </p:nvSpPr>
          <p:spPr>
            <a:xfrm>
              <a:off x="8331124" y="1458029"/>
              <a:ext cx="3197729" cy="2726120"/>
            </a:xfrm>
            <a:prstGeom prst="roundRect">
              <a:avLst>
                <a:gd name="adj" fmla="val 5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3765"/>
            </a:p>
          </p:txBody>
        </p:sp>
        <p:grpSp>
          <p:nvGrpSpPr>
            <p:cNvPr id="8" name="îṣ1ïḋè"/>
            <p:cNvGrpSpPr/>
            <p:nvPr/>
          </p:nvGrpSpPr>
          <p:grpSpPr>
            <a:xfrm>
              <a:off x="2573795" y="1987576"/>
              <a:ext cx="3401211" cy="1667026"/>
              <a:chOff x="2573795" y="1778026"/>
              <a:chExt cx="3401211" cy="1667026"/>
            </a:xfrm>
          </p:grpSpPr>
          <p:sp>
            <p:nvSpPr>
              <p:cNvPr id="22" name="íṣḻîďè"/>
              <p:cNvSpPr/>
              <p:nvPr/>
            </p:nvSpPr>
            <p:spPr>
              <a:xfrm>
                <a:off x="2573795" y="1778026"/>
                <a:ext cx="3401211" cy="1667026"/>
              </a:xfrm>
              <a:custGeom>
                <a:avLst/>
                <a:gdLst>
                  <a:gd name="connsiteX0" fmla="*/ 101734 w 2806603"/>
                  <a:gd name="connsiteY0" fmla="*/ 0 h 1296144"/>
                  <a:gd name="connsiteX1" fmla="*/ 2158531 w 2806603"/>
                  <a:gd name="connsiteY1" fmla="*/ 0 h 1296144"/>
                  <a:gd name="connsiteX2" fmla="*/ 2806603 w 2806603"/>
                  <a:gd name="connsiteY2" fmla="*/ 648072 h 1296144"/>
                  <a:gd name="connsiteX3" fmla="*/ 2158531 w 2806603"/>
                  <a:gd name="connsiteY3" fmla="*/ 1296144 h 1296144"/>
                  <a:gd name="connsiteX4" fmla="*/ 101734 w 2806603"/>
                  <a:gd name="connsiteY4" fmla="*/ 1296144 h 1296144"/>
                  <a:gd name="connsiteX5" fmla="*/ 0 w 2806603"/>
                  <a:gd name="connsiteY5" fmla="*/ 1194410 h 1296144"/>
                  <a:gd name="connsiteX6" fmla="*/ 0 w 2806603"/>
                  <a:gd name="connsiteY6" fmla="*/ 101734 h 1296144"/>
                  <a:gd name="connsiteX7" fmla="*/ 101734 w 2806603"/>
                  <a:gd name="connsiteY7" fmla="*/ 0 h 1296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06603" h="1296144">
                    <a:moveTo>
                      <a:pt x="101734" y="0"/>
                    </a:moveTo>
                    <a:lnTo>
                      <a:pt x="2158531" y="0"/>
                    </a:lnTo>
                    <a:lnTo>
                      <a:pt x="2806603" y="648072"/>
                    </a:lnTo>
                    <a:lnTo>
                      <a:pt x="2158531" y="1296144"/>
                    </a:lnTo>
                    <a:lnTo>
                      <a:pt x="101734" y="1296144"/>
                    </a:lnTo>
                    <a:cubicBezTo>
                      <a:pt x="45548" y="1296144"/>
                      <a:pt x="0" y="1250596"/>
                      <a:pt x="0" y="1194410"/>
                    </a:cubicBezTo>
                    <a:lnTo>
                      <a:pt x="0" y="101734"/>
                    </a:lnTo>
                    <a:cubicBezTo>
                      <a:pt x="0" y="45548"/>
                      <a:pt x="45548" y="0"/>
                      <a:pt x="1017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anchor="ctr" anchorCtr="0" forceAA="0" compatLnSpc="1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23" name="ïşľiḓè"/>
              <p:cNvGrpSpPr/>
              <p:nvPr/>
            </p:nvGrpSpPr>
            <p:grpSpPr>
              <a:xfrm>
                <a:off x="2856482" y="2152967"/>
                <a:ext cx="2430000" cy="917145"/>
                <a:chOff x="2845094" y="2441718"/>
                <a:chExt cx="2430000" cy="917145"/>
              </a:xfrm>
            </p:grpSpPr>
            <p:sp>
              <p:nvSpPr>
                <p:cNvPr id="24" name="íṧliḓe"/>
                <p:cNvSpPr/>
                <p:nvPr/>
              </p:nvSpPr>
              <p:spPr bwMode="auto">
                <a:xfrm>
                  <a:off x="2845094" y="2829317"/>
                  <a:ext cx="2430000" cy="5295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r>
                    <a:rPr lang="en-US" altLang="zh-CN" sz="1100" dirty="0">
                      <a:solidFill>
                        <a:schemeClr val="bg1"/>
                      </a:solidFill>
                    </a:rPr>
                    <a:t>Copy paste fonts. Choose the only option to retain text.</a:t>
                  </a:r>
                  <a:endParaRPr lang="en-US" altLang="zh-CN" sz="11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5" name="î$ľïḋe"/>
                <p:cNvSpPr txBox="1"/>
                <p:nvPr/>
              </p:nvSpPr>
              <p:spPr bwMode="auto">
                <a:xfrm>
                  <a:off x="2845094" y="2441718"/>
                  <a:ext cx="2430000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>
                      <a:solidFill>
                        <a:schemeClr val="bg1"/>
                      </a:solidFill>
                    </a:rPr>
                    <a:t>Text here</a:t>
                  </a:r>
                  <a:endParaRPr lang="en-US" altLang="zh-CN" sz="2000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9" name="iṧḷîḓe"/>
            <p:cNvGrpSpPr/>
            <p:nvPr/>
          </p:nvGrpSpPr>
          <p:grpSpPr>
            <a:xfrm>
              <a:off x="6214247" y="1987576"/>
              <a:ext cx="3402904" cy="1667026"/>
              <a:chOff x="6214247" y="1778026"/>
              <a:chExt cx="3402904" cy="1667026"/>
            </a:xfrm>
          </p:grpSpPr>
          <p:sp>
            <p:nvSpPr>
              <p:cNvPr id="18" name="i$lïďé"/>
              <p:cNvSpPr/>
              <p:nvPr/>
            </p:nvSpPr>
            <p:spPr>
              <a:xfrm flipH="1">
                <a:off x="6214247" y="1778026"/>
                <a:ext cx="3402904" cy="1667026"/>
              </a:xfrm>
              <a:custGeom>
                <a:avLst/>
                <a:gdLst>
                  <a:gd name="connsiteX0" fmla="*/ 101734 w 2806603"/>
                  <a:gd name="connsiteY0" fmla="*/ 0 h 1296144"/>
                  <a:gd name="connsiteX1" fmla="*/ 2158531 w 2806603"/>
                  <a:gd name="connsiteY1" fmla="*/ 0 h 1296144"/>
                  <a:gd name="connsiteX2" fmla="*/ 2806603 w 2806603"/>
                  <a:gd name="connsiteY2" fmla="*/ 648072 h 1296144"/>
                  <a:gd name="connsiteX3" fmla="*/ 2158531 w 2806603"/>
                  <a:gd name="connsiteY3" fmla="*/ 1296144 h 1296144"/>
                  <a:gd name="connsiteX4" fmla="*/ 101734 w 2806603"/>
                  <a:gd name="connsiteY4" fmla="*/ 1296144 h 1296144"/>
                  <a:gd name="connsiteX5" fmla="*/ 0 w 2806603"/>
                  <a:gd name="connsiteY5" fmla="*/ 1194410 h 1296144"/>
                  <a:gd name="connsiteX6" fmla="*/ 0 w 2806603"/>
                  <a:gd name="connsiteY6" fmla="*/ 101734 h 1296144"/>
                  <a:gd name="connsiteX7" fmla="*/ 101734 w 2806603"/>
                  <a:gd name="connsiteY7" fmla="*/ 0 h 1296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06603" h="1296144">
                    <a:moveTo>
                      <a:pt x="101734" y="0"/>
                    </a:moveTo>
                    <a:lnTo>
                      <a:pt x="2158531" y="0"/>
                    </a:lnTo>
                    <a:lnTo>
                      <a:pt x="2806603" y="648072"/>
                    </a:lnTo>
                    <a:lnTo>
                      <a:pt x="2158531" y="1296144"/>
                    </a:lnTo>
                    <a:lnTo>
                      <a:pt x="101734" y="1296144"/>
                    </a:lnTo>
                    <a:cubicBezTo>
                      <a:pt x="45548" y="1296144"/>
                      <a:pt x="0" y="1250596"/>
                      <a:pt x="0" y="1194410"/>
                    </a:cubicBezTo>
                    <a:lnTo>
                      <a:pt x="0" y="101734"/>
                    </a:lnTo>
                    <a:cubicBezTo>
                      <a:pt x="0" y="45548"/>
                      <a:pt x="45548" y="0"/>
                      <a:pt x="101734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anchor="ctr" anchorCtr="0" forceAA="0" compatLnSpc="1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r"/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9" name="ïṡļíḓé"/>
              <p:cNvGrpSpPr/>
              <p:nvPr/>
            </p:nvGrpSpPr>
            <p:grpSpPr>
              <a:xfrm>
                <a:off x="6902771" y="2152967"/>
                <a:ext cx="2430000" cy="917145"/>
                <a:chOff x="2845094" y="2441718"/>
                <a:chExt cx="2430000" cy="917145"/>
              </a:xfrm>
            </p:grpSpPr>
            <p:sp>
              <p:nvSpPr>
                <p:cNvPr id="20" name="išļidê"/>
                <p:cNvSpPr/>
                <p:nvPr/>
              </p:nvSpPr>
              <p:spPr bwMode="auto">
                <a:xfrm>
                  <a:off x="2845094" y="2829317"/>
                  <a:ext cx="2430000" cy="5295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r>
                    <a:rPr lang="en-US" altLang="zh-CN" sz="1100" dirty="0">
                      <a:solidFill>
                        <a:schemeClr val="bg1"/>
                      </a:solidFill>
                    </a:rPr>
                    <a:t>Copy paste fonts. Choose the only option to retain text.</a:t>
                  </a:r>
                  <a:endParaRPr lang="en-US" altLang="zh-CN" sz="11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1" name="îṣľíḑè"/>
                <p:cNvSpPr txBox="1"/>
                <p:nvPr/>
              </p:nvSpPr>
              <p:spPr bwMode="auto">
                <a:xfrm>
                  <a:off x="2845094" y="2441718"/>
                  <a:ext cx="2430000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>
                      <a:solidFill>
                        <a:schemeClr val="bg1"/>
                      </a:solidFill>
                    </a:rPr>
                    <a:t>Text here</a:t>
                  </a:r>
                  <a:endParaRPr lang="en-US" altLang="zh-CN" sz="2000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10" name="îṡ1îḓe"/>
            <p:cNvGrpSpPr/>
            <p:nvPr/>
          </p:nvGrpSpPr>
          <p:grpSpPr>
            <a:xfrm>
              <a:off x="660400" y="4400852"/>
              <a:ext cx="3197728" cy="1418219"/>
              <a:chOff x="1279360" y="4191302"/>
              <a:chExt cx="2794870" cy="1418219"/>
            </a:xfrm>
          </p:grpSpPr>
          <p:sp>
            <p:nvSpPr>
              <p:cNvPr id="16" name="îsļídè"/>
              <p:cNvSpPr/>
              <p:nvPr/>
            </p:nvSpPr>
            <p:spPr bwMode="auto">
              <a:xfrm>
                <a:off x="1279360" y="4578900"/>
                <a:ext cx="2794870" cy="10306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Supporting text here.</a:t>
                </a:r>
                <a:endParaRPr lang="en-US" altLang="zh-CN" sz="1100" dirty="0"/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When you copy &amp; paste, choose "keep text only" option……</a:t>
                </a:r>
                <a:endParaRPr lang="en-US" altLang="zh-CN" sz="1100" dirty="0"/>
              </a:p>
            </p:txBody>
          </p:sp>
          <p:sp>
            <p:nvSpPr>
              <p:cNvPr id="17" name="îṣḷíḍé"/>
              <p:cNvSpPr txBox="1"/>
              <p:nvPr/>
            </p:nvSpPr>
            <p:spPr bwMode="auto">
              <a:xfrm>
                <a:off x="1279360" y="4191302"/>
                <a:ext cx="2794870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grpSp>
          <p:nvGrpSpPr>
            <p:cNvPr id="11" name="ïṩlîḋè"/>
            <p:cNvGrpSpPr/>
            <p:nvPr/>
          </p:nvGrpSpPr>
          <p:grpSpPr>
            <a:xfrm>
              <a:off x="8331124" y="4400852"/>
              <a:ext cx="3187776" cy="1418219"/>
              <a:chOff x="8117771" y="4191302"/>
              <a:chExt cx="2794870" cy="1418219"/>
            </a:xfrm>
          </p:grpSpPr>
          <p:sp>
            <p:nvSpPr>
              <p:cNvPr id="14" name="íŝḷïďê"/>
              <p:cNvSpPr/>
              <p:nvPr/>
            </p:nvSpPr>
            <p:spPr bwMode="auto">
              <a:xfrm>
                <a:off x="8117771" y="4578900"/>
                <a:ext cx="2794870" cy="10306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Supporting text here.</a:t>
                </a:r>
                <a:endParaRPr lang="en-US" altLang="zh-CN" sz="1100" dirty="0"/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When you copy &amp; paste, choose "keep text only" option……</a:t>
                </a:r>
                <a:endParaRPr lang="en-US" altLang="zh-CN" sz="1100" dirty="0"/>
              </a:p>
            </p:txBody>
          </p:sp>
          <p:sp>
            <p:nvSpPr>
              <p:cNvPr id="15" name="íṩḷiḑe"/>
              <p:cNvSpPr txBox="1"/>
              <p:nvPr/>
            </p:nvSpPr>
            <p:spPr bwMode="auto">
              <a:xfrm>
                <a:off x="8117771" y="4191302"/>
                <a:ext cx="2794870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sp>
          <p:nvSpPr>
            <p:cNvPr id="12" name="îṡḷíḑe"/>
            <p:cNvSpPr/>
            <p:nvPr/>
          </p:nvSpPr>
          <p:spPr>
            <a:xfrm>
              <a:off x="9832818" y="2537028"/>
              <a:ext cx="650804" cy="568122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13" name="îṡļïḍe"/>
            <p:cNvSpPr/>
            <p:nvPr/>
          </p:nvSpPr>
          <p:spPr>
            <a:xfrm>
              <a:off x="1672036" y="2501014"/>
              <a:ext cx="709884" cy="640150"/>
            </a:xfrm>
            <a:custGeom>
              <a:avLst/>
              <a:gdLst>
                <a:gd name="connsiteX0" fmla="*/ 521432 w 608344"/>
                <a:gd name="connsiteY0" fmla="*/ 370453 h 548582"/>
                <a:gd name="connsiteX1" fmla="*/ 465737 w 608344"/>
                <a:gd name="connsiteY1" fmla="*/ 425787 h 548582"/>
                <a:gd name="connsiteX2" fmla="*/ 442491 w 608344"/>
                <a:gd name="connsiteY2" fmla="*/ 402479 h 548582"/>
                <a:gd name="connsiteX3" fmla="*/ 418201 w 608344"/>
                <a:gd name="connsiteY3" fmla="*/ 426545 h 548582"/>
                <a:gd name="connsiteX4" fmla="*/ 441447 w 608344"/>
                <a:gd name="connsiteY4" fmla="*/ 449948 h 548582"/>
                <a:gd name="connsiteX5" fmla="*/ 465642 w 608344"/>
                <a:gd name="connsiteY5" fmla="*/ 474204 h 548582"/>
                <a:gd name="connsiteX6" fmla="*/ 489932 w 608344"/>
                <a:gd name="connsiteY6" fmla="*/ 450043 h 548582"/>
                <a:gd name="connsiteX7" fmla="*/ 545532 w 608344"/>
                <a:gd name="connsiteY7" fmla="*/ 394709 h 548582"/>
                <a:gd name="connsiteX8" fmla="*/ 481962 w 608344"/>
                <a:gd name="connsiteY8" fmla="*/ 296170 h 548582"/>
                <a:gd name="connsiteX9" fmla="*/ 608344 w 608344"/>
                <a:gd name="connsiteY9" fmla="*/ 422376 h 548582"/>
                <a:gd name="connsiteX10" fmla="*/ 481962 w 608344"/>
                <a:gd name="connsiteY10" fmla="*/ 548582 h 548582"/>
                <a:gd name="connsiteX11" fmla="*/ 355579 w 608344"/>
                <a:gd name="connsiteY11" fmla="*/ 422376 h 548582"/>
                <a:gd name="connsiteX12" fmla="*/ 481962 w 608344"/>
                <a:gd name="connsiteY12" fmla="*/ 296170 h 548582"/>
                <a:gd name="connsiteX13" fmla="*/ 255835 w 608344"/>
                <a:gd name="connsiteY13" fmla="*/ 446 h 548582"/>
                <a:gd name="connsiteX14" fmla="*/ 317801 w 608344"/>
                <a:gd name="connsiteY14" fmla="*/ 13616 h 548582"/>
                <a:gd name="connsiteX15" fmla="*/ 348072 w 608344"/>
                <a:gd name="connsiteY15" fmla="*/ 41661 h 548582"/>
                <a:gd name="connsiteX16" fmla="*/ 381190 w 608344"/>
                <a:gd name="connsiteY16" fmla="*/ 146831 h 548582"/>
                <a:gd name="connsiteX17" fmla="*/ 378913 w 608344"/>
                <a:gd name="connsiteY17" fmla="*/ 156211 h 548582"/>
                <a:gd name="connsiteX18" fmla="*/ 387833 w 608344"/>
                <a:gd name="connsiteY18" fmla="*/ 200458 h 548582"/>
                <a:gd name="connsiteX19" fmla="*/ 366387 w 608344"/>
                <a:gd name="connsiteY19" fmla="*/ 237694 h 548582"/>
                <a:gd name="connsiteX20" fmla="*/ 351393 w 608344"/>
                <a:gd name="connsiteY20" fmla="*/ 278720 h 548582"/>
                <a:gd name="connsiteX21" fmla="*/ 351393 w 608344"/>
                <a:gd name="connsiteY21" fmla="*/ 322873 h 548582"/>
                <a:gd name="connsiteX22" fmla="*/ 317611 w 608344"/>
                <a:gd name="connsiteY22" fmla="*/ 422358 h 548582"/>
                <a:gd name="connsiteX23" fmla="*/ 376635 w 608344"/>
                <a:gd name="connsiteY23" fmla="*/ 548088 h 548582"/>
                <a:gd name="connsiteX24" fmla="*/ 26855 w 608344"/>
                <a:gd name="connsiteY24" fmla="*/ 548088 h 548582"/>
                <a:gd name="connsiteX25" fmla="*/ 0 w 608344"/>
                <a:gd name="connsiteY25" fmla="*/ 521274 h 548582"/>
                <a:gd name="connsiteX26" fmla="*/ 0 w 608344"/>
                <a:gd name="connsiteY26" fmla="*/ 473806 h 548582"/>
                <a:gd name="connsiteX27" fmla="*/ 19453 w 608344"/>
                <a:gd name="connsiteY27" fmla="*/ 432969 h 548582"/>
                <a:gd name="connsiteX28" fmla="*/ 173751 w 608344"/>
                <a:gd name="connsiteY28" fmla="*/ 334242 h 548582"/>
                <a:gd name="connsiteX29" fmla="*/ 176408 w 608344"/>
                <a:gd name="connsiteY29" fmla="*/ 329884 h 548582"/>
                <a:gd name="connsiteX30" fmla="*/ 176408 w 608344"/>
                <a:gd name="connsiteY30" fmla="*/ 278720 h 548582"/>
                <a:gd name="connsiteX31" fmla="*/ 161320 w 608344"/>
                <a:gd name="connsiteY31" fmla="*/ 237694 h 548582"/>
                <a:gd name="connsiteX32" fmla="*/ 139969 w 608344"/>
                <a:gd name="connsiteY32" fmla="*/ 200458 h 548582"/>
                <a:gd name="connsiteX33" fmla="*/ 148320 w 608344"/>
                <a:gd name="connsiteY33" fmla="*/ 156211 h 548582"/>
                <a:gd name="connsiteX34" fmla="*/ 146042 w 608344"/>
                <a:gd name="connsiteY34" fmla="*/ 146736 h 548582"/>
                <a:gd name="connsiteX35" fmla="*/ 145758 w 608344"/>
                <a:gd name="connsiteY35" fmla="*/ 95099 h 548582"/>
                <a:gd name="connsiteX36" fmla="*/ 176029 w 608344"/>
                <a:gd name="connsiteY36" fmla="*/ 42135 h 548582"/>
                <a:gd name="connsiteX37" fmla="*/ 203928 w 608344"/>
                <a:gd name="connsiteY37" fmla="*/ 19017 h 548582"/>
                <a:gd name="connsiteX38" fmla="*/ 231162 w 608344"/>
                <a:gd name="connsiteY38" fmla="*/ 5089 h 548582"/>
                <a:gd name="connsiteX39" fmla="*/ 255835 w 608344"/>
                <a:gd name="connsiteY39" fmla="*/ 446 h 54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8344" h="548582">
                  <a:moveTo>
                    <a:pt x="521432" y="370453"/>
                  </a:moveTo>
                  <a:lnTo>
                    <a:pt x="465737" y="425787"/>
                  </a:lnTo>
                  <a:lnTo>
                    <a:pt x="442491" y="402479"/>
                  </a:lnTo>
                  <a:lnTo>
                    <a:pt x="418201" y="426545"/>
                  </a:lnTo>
                  <a:lnTo>
                    <a:pt x="441447" y="449948"/>
                  </a:lnTo>
                  <a:lnTo>
                    <a:pt x="465642" y="474204"/>
                  </a:lnTo>
                  <a:lnTo>
                    <a:pt x="489932" y="450043"/>
                  </a:lnTo>
                  <a:lnTo>
                    <a:pt x="545532" y="394709"/>
                  </a:lnTo>
                  <a:close/>
                  <a:moveTo>
                    <a:pt x="481962" y="296170"/>
                  </a:moveTo>
                  <a:cubicBezTo>
                    <a:pt x="551795" y="296170"/>
                    <a:pt x="608344" y="352641"/>
                    <a:pt x="608344" y="422376"/>
                  </a:cubicBezTo>
                  <a:cubicBezTo>
                    <a:pt x="608344" y="492111"/>
                    <a:pt x="551795" y="548582"/>
                    <a:pt x="481962" y="548582"/>
                  </a:cubicBezTo>
                  <a:cubicBezTo>
                    <a:pt x="412129" y="548582"/>
                    <a:pt x="355579" y="492111"/>
                    <a:pt x="355579" y="422376"/>
                  </a:cubicBezTo>
                  <a:cubicBezTo>
                    <a:pt x="355579" y="352641"/>
                    <a:pt x="412129" y="296170"/>
                    <a:pt x="481962" y="296170"/>
                  </a:cubicBezTo>
                  <a:close/>
                  <a:moveTo>
                    <a:pt x="255835" y="446"/>
                  </a:moveTo>
                  <a:cubicBezTo>
                    <a:pt x="282785" y="-1828"/>
                    <a:pt x="303187" y="4899"/>
                    <a:pt x="317801" y="13616"/>
                  </a:cubicBezTo>
                  <a:cubicBezTo>
                    <a:pt x="339721" y="25744"/>
                    <a:pt x="348072" y="41661"/>
                    <a:pt x="348072" y="41661"/>
                  </a:cubicBezTo>
                  <a:cubicBezTo>
                    <a:pt x="348072" y="41661"/>
                    <a:pt x="398176" y="45167"/>
                    <a:pt x="381190" y="146831"/>
                  </a:cubicBezTo>
                  <a:cubicBezTo>
                    <a:pt x="380621" y="149863"/>
                    <a:pt x="379862" y="153085"/>
                    <a:pt x="378913" y="156211"/>
                  </a:cubicBezTo>
                  <a:cubicBezTo>
                    <a:pt x="388592" y="156211"/>
                    <a:pt x="398271" y="163507"/>
                    <a:pt x="387833" y="200458"/>
                  </a:cubicBezTo>
                  <a:cubicBezTo>
                    <a:pt x="379672" y="229262"/>
                    <a:pt x="372080" y="237221"/>
                    <a:pt x="366387" y="237694"/>
                  </a:cubicBezTo>
                  <a:cubicBezTo>
                    <a:pt x="364394" y="250675"/>
                    <a:pt x="359175" y="265076"/>
                    <a:pt x="351393" y="278720"/>
                  </a:cubicBezTo>
                  <a:lnTo>
                    <a:pt x="351393" y="322873"/>
                  </a:lnTo>
                  <a:cubicBezTo>
                    <a:pt x="330232" y="350539"/>
                    <a:pt x="317611" y="385027"/>
                    <a:pt x="317611" y="422358"/>
                  </a:cubicBezTo>
                  <a:cubicBezTo>
                    <a:pt x="317611" y="472764"/>
                    <a:pt x="340480" y="518053"/>
                    <a:pt x="376635" y="548088"/>
                  </a:cubicBezTo>
                  <a:lnTo>
                    <a:pt x="26855" y="548088"/>
                  </a:lnTo>
                  <a:cubicBezTo>
                    <a:pt x="12052" y="548088"/>
                    <a:pt x="0" y="536055"/>
                    <a:pt x="0" y="521274"/>
                  </a:cubicBezTo>
                  <a:lnTo>
                    <a:pt x="0" y="473806"/>
                  </a:lnTo>
                  <a:cubicBezTo>
                    <a:pt x="0" y="457983"/>
                    <a:pt x="7212" y="443013"/>
                    <a:pt x="19453" y="432969"/>
                  </a:cubicBezTo>
                  <a:cubicBezTo>
                    <a:pt x="86638" y="377921"/>
                    <a:pt x="159043" y="341443"/>
                    <a:pt x="173751" y="334242"/>
                  </a:cubicBezTo>
                  <a:cubicBezTo>
                    <a:pt x="175365" y="333484"/>
                    <a:pt x="176408" y="331779"/>
                    <a:pt x="176408" y="329884"/>
                  </a:cubicBezTo>
                  <a:lnTo>
                    <a:pt x="176408" y="278720"/>
                  </a:lnTo>
                  <a:cubicBezTo>
                    <a:pt x="168437" y="265076"/>
                    <a:pt x="163313" y="250675"/>
                    <a:pt x="161320" y="237694"/>
                  </a:cubicBezTo>
                  <a:cubicBezTo>
                    <a:pt x="155627" y="237221"/>
                    <a:pt x="148035" y="229072"/>
                    <a:pt x="139969" y="200458"/>
                  </a:cubicBezTo>
                  <a:cubicBezTo>
                    <a:pt x="129531" y="164170"/>
                    <a:pt x="138925" y="156496"/>
                    <a:pt x="148320" y="156211"/>
                  </a:cubicBezTo>
                  <a:cubicBezTo>
                    <a:pt x="147371" y="153085"/>
                    <a:pt x="146612" y="149863"/>
                    <a:pt x="146042" y="146736"/>
                  </a:cubicBezTo>
                  <a:cubicBezTo>
                    <a:pt x="142436" y="128450"/>
                    <a:pt x="141487" y="111396"/>
                    <a:pt x="145758" y="95099"/>
                  </a:cubicBezTo>
                  <a:cubicBezTo>
                    <a:pt x="150787" y="73212"/>
                    <a:pt x="162744" y="55684"/>
                    <a:pt x="176029" y="42135"/>
                  </a:cubicBezTo>
                  <a:cubicBezTo>
                    <a:pt x="184379" y="33134"/>
                    <a:pt x="193869" y="25459"/>
                    <a:pt x="203928" y="19017"/>
                  </a:cubicBezTo>
                  <a:cubicBezTo>
                    <a:pt x="212183" y="13332"/>
                    <a:pt x="221293" y="8405"/>
                    <a:pt x="231162" y="5089"/>
                  </a:cubicBezTo>
                  <a:cubicBezTo>
                    <a:pt x="238849" y="2625"/>
                    <a:pt x="247105" y="825"/>
                    <a:pt x="255835" y="4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1099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79411" y="1673469"/>
            <a:ext cx="9813518" cy="3939760"/>
            <a:chOff x="1179411" y="1673469"/>
            <a:chExt cx="9813518" cy="3939760"/>
          </a:xfrm>
        </p:grpSpPr>
        <p:grpSp>
          <p:nvGrpSpPr>
            <p:cNvPr id="6" name="iṣľïḑè"/>
            <p:cNvGrpSpPr/>
            <p:nvPr/>
          </p:nvGrpSpPr>
          <p:grpSpPr>
            <a:xfrm>
              <a:off x="1825984" y="2681922"/>
              <a:ext cx="9166944" cy="914400"/>
              <a:chOff x="1825984" y="2951978"/>
              <a:chExt cx="9166944" cy="914400"/>
            </a:xfrm>
          </p:grpSpPr>
          <p:sp>
            <p:nvSpPr>
              <p:cNvPr id="36" name="îṥ1íḋé"/>
              <p:cNvSpPr/>
              <p:nvPr/>
            </p:nvSpPr>
            <p:spPr>
              <a:xfrm flipV="1">
                <a:off x="1863682" y="3406336"/>
                <a:ext cx="9129246" cy="0"/>
              </a:xfrm>
              <a:prstGeom prst="line">
                <a:avLst/>
              </a:prstGeom>
              <a:ln w="12700">
                <a:solidFill>
                  <a:schemeClr val="accent2"/>
                </a:solidFill>
              </a:ln>
            </p:spPr>
            <p:style>
              <a:lnRef idx="2">
                <a:schemeClr val="accent2"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37" name="îṣļidé"/>
              <p:cNvSpPr txBox="1"/>
              <p:nvPr/>
            </p:nvSpPr>
            <p:spPr>
              <a:xfrm>
                <a:off x="3207960" y="3065414"/>
                <a:ext cx="1620180" cy="301372"/>
              </a:xfrm>
              <a:prstGeom prst="rect">
                <a:avLst/>
              </a:prstGeom>
            </p:spPr>
            <p:txBody>
              <a:bodyPr vert="horz" wrap="square" lIns="91440" tIns="45720" rIns="91440" bIns="45720" anchor="t">
                <a:normAutofit fontScale="92500" lnSpcReduction="20000"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altLang="zh-CN" sz="1800" b="1" dirty="0"/>
                  <a:t>Text here</a:t>
                </a:r>
                <a:endParaRPr lang="zh-CN" altLang="en-US" sz="1800" b="1" dirty="0"/>
              </a:p>
            </p:txBody>
          </p:sp>
          <p:grpSp>
            <p:nvGrpSpPr>
              <p:cNvPr id="38" name="íśḻíḓé"/>
              <p:cNvGrpSpPr/>
              <p:nvPr/>
            </p:nvGrpSpPr>
            <p:grpSpPr>
              <a:xfrm>
                <a:off x="1825984" y="2951978"/>
                <a:ext cx="914400" cy="914400"/>
                <a:chOff x="1717587" y="2894826"/>
                <a:chExt cx="914400" cy="914400"/>
              </a:xfrm>
            </p:grpSpPr>
            <p:sp>
              <p:nvSpPr>
                <p:cNvPr id="40" name="íšļíde"/>
                <p:cNvSpPr/>
                <p:nvPr/>
              </p:nvSpPr>
              <p:spPr>
                <a:xfrm rot="2714409">
                  <a:off x="1717587" y="2894826"/>
                  <a:ext cx="914400" cy="914400"/>
                </a:xfrm>
                <a:prstGeom prst="teardrop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41" name="îSḻíḋê"/>
                <p:cNvSpPr/>
                <p:nvPr/>
              </p:nvSpPr>
              <p:spPr bwMode="auto">
                <a:xfrm>
                  <a:off x="2033640" y="3176640"/>
                  <a:ext cx="312053" cy="274118"/>
                </a:xfrm>
                <a:custGeom>
                  <a:avLst/>
                  <a:gdLst>
                    <a:gd name="T0" fmla="*/ 400 w 400"/>
                    <a:gd name="T1" fmla="*/ 352 h 352"/>
                    <a:gd name="T2" fmla="*/ 394 w 400"/>
                    <a:gd name="T3" fmla="*/ 268 h 352"/>
                    <a:gd name="T4" fmla="*/ 342 w 400"/>
                    <a:gd name="T5" fmla="*/ 236 h 352"/>
                    <a:gd name="T6" fmla="*/ 303 w 400"/>
                    <a:gd name="T7" fmla="*/ 191 h 352"/>
                    <a:gd name="T8" fmla="*/ 316 w 400"/>
                    <a:gd name="T9" fmla="*/ 157 h 352"/>
                    <a:gd name="T10" fmla="*/ 327 w 400"/>
                    <a:gd name="T11" fmla="*/ 134 h 352"/>
                    <a:gd name="T12" fmla="*/ 322 w 400"/>
                    <a:gd name="T13" fmla="*/ 122 h 352"/>
                    <a:gd name="T14" fmla="*/ 325 w 400"/>
                    <a:gd name="T15" fmla="*/ 98 h 352"/>
                    <a:gd name="T16" fmla="*/ 278 w 400"/>
                    <a:gd name="T17" fmla="*/ 51 h 352"/>
                    <a:gd name="T18" fmla="*/ 230 w 400"/>
                    <a:gd name="T19" fmla="*/ 98 h 352"/>
                    <a:gd name="T20" fmla="*/ 233 w 400"/>
                    <a:gd name="T21" fmla="*/ 122 h 352"/>
                    <a:gd name="T22" fmla="*/ 229 w 400"/>
                    <a:gd name="T23" fmla="*/ 134 h 352"/>
                    <a:gd name="T24" fmla="*/ 240 w 400"/>
                    <a:gd name="T25" fmla="*/ 157 h 352"/>
                    <a:gd name="T26" fmla="*/ 253 w 400"/>
                    <a:gd name="T27" fmla="*/ 191 h 352"/>
                    <a:gd name="T28" fmla="*/ 236 w 400"/>
                    <a:gd name="T29" fmla="*/ 224 h 352"/>
                    <a:gd name="T30" fmla="*/ 310 w 400"/>
                    <a:gd name="T31" fmla="*/ 292 h 352"/>
                    <a:gd name="T32" fmla="*/ 310 w 400"/>
                    <a:gd name="T33" fmla="*/ 352 h 352"/>
                    <a:gd name="T34" fmla="*/ 400 w 400"/>
                    <a:gd name="T35" fmla="*/ 352 h 352"/>
                    <a:gd name="T36" fmla="*/ 204 w 400"/>
                    <a:gd name="T37" fmla="*/ 247 h 352"/>
                    <a:gd name="T38" fmla="*/ 152 w 400"/>
                    <a:gd name="T39" fmla="*/ 187 h 352"/>
                    <a:gd name="T40" fmla="*/ 169 w 400"/>
                    <a:gd name="T41" fmla="*/ 142 h 352"/>
                    <a:gd name="T42" fmla="*/ 184 w 400"/>
                    <a:gd name="T43" fmla="*/ 111 h 352"/>
                    <a:gd name="T44" fmla="*/ 179 w 400"/>
                    <a:gd name="T45" fmla="*/ 95 h 352"/>
                    <a:gd name="T46" fmla="*/ 183 w 400"/>
                    <a:gd name="T47" fmla="*/ 63 h 352"/>
                    <a:gd name="T48" fmla="*/ 119 w 400"/>
                    <a:gd name="T49" fmla="*/ 0 h 352"/>
                    <a:gd name="T50" fmla="*/ 55 w 400"/>
                    <a:gd name="T51" fmla="*/ 63 h 352"/>
                    <a:gd name="T52" fmla="*/ 59 w 400"/>
                    <a:gd name="T53" fmla="*/ 95 h 352"/>
                    <a:gd name="T54" fmla="*/ 53 w 400"/>
                    <a:gd name="T55" fmla="*/ 111 h 352"/>
                    <a:gd name="T56" fmla="*/ 68 w 400"/>
                    <a:gd name="T57" fmla="*/ 142 h 352"/>
                    <a:gd name="T58" fmla="*/ 86 w 400"/>
                    <a:gd name="T59" fmla="*/ 187 h 352"/>
                    <a:gd name="T60" fmla="*/ 33 w 400"/>
                    <a:gd name="T61" fmla="*/ 247 h 352"/>
                    <a:gd name="T62" fmla="*/ 0 w 400"/>
                    <a:gd name="T63" fmla="*/ 279 h 352"/>
                    <a:gd name="T64" fmla="*/ 0 w 400"/>
                    <a:gd name="T65" fmla="*/ 352 h 352"/>
                    <a:gd name="T66" fmla="*/ 278 w 400"/>
                    <a:gd name="T67" fmla="*/ 352 h 352"/>
                    <a:gd name="T68" fmla="*/ 278 w 400"/>
                    <a:gd name="T69" fmla="*/ 297 h 352"/>
                    <a:gd name="T70" fmla="*/ 204 w 400"/>
                    <a:gd name="T71" fmla="*/ 247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400" h="352">
                      <a:moveTo>
                        <a:pt x="400" y="352"/>
                      </a:moveTo>
                      <a:cubicBezTo>
                        <a:pt x="400" y="352"/>
                        <a:pt x="399" y="276"/>
                        <a:pt x="394" y="268"/>
                      </a:cubicBezTo>
                      <a:cubicBezTo>
                        <a:pt x="387" y="257"/>
                        <a:pt x="371" y="249"/>
                        <a:pt x="342" y="236"/>
                      </a:cubicBezTo>
                      <a:cubicBezTo>
                        <a:pt x="312" y="224"/>
                        <a:pt x="303" y="213"/>
                        <a:pt x="303" y="191"/>
                      </a:cubicBezTo>
                      <a:cubicBezTo>
                        <a:pt x="303" y="177"/>
                        <a:pt x="312" y="182"/>
                        <a:pt x="316" y="157"/>
                      </a:cubicBezTo>
                      <a:cubicBezTo>
                        <a:pt x="317" y="147"/>
                        <a:pt x="325" y="157"/>
                        <a:pt x="327" y="134"/>
                      </a:cubicBezTo>
                      <a:cubicBezTo>
                        <a:pt x="327" y="124"/>
                        <a:pt x="322" y="122"/>
                        <a:pt x="322" y="122"/>
                      </a:cubicBezTo>
                      <a:cubicBezTo>
                        <a:pt x="322" y="122"/>
                        <a:pt x="325" y="108"/>
                        <a:pt x="325" y="98"/>
                      </a:cubicBezTo>
                      <a:cubicBezTo>
                        <a:pt x="327" y="85"/>
                        <a:pt x="319" y="51"/>
                        <a:pt x="278" y="51"/>
                      </a:cubicBezTo>
                      <a:cubicBezTo>
                        <a:pt x="236" y="51"/>
                        <a:pt x="229" y="85"/>
                        <a:pt x="230" y="98"/>
                      </a:cubicBezTo>
                      <a:cubicBezTo>
                        <a:pt x="231" y="108"/>
                        <a:pt x="233" y="122"/>
                        <a:pt x="233" y="122"/>
                      </a:cubicBezTo>
                      <a:cubicBezTo>
                        <a:pt x="233" y="122"/>
                        <a:pt x="229" y="124"/>
                        <a:pt x="229" y="134"/>
                      </a:cubicBezTo>
                      <a:cubicBezTo>
                        <a:pt x="230" y="157"/>
                        <a:pt x="238" y="147"/>
                        <a:pt x="240" y="157"/>
                      </a:cubicBezTo>
                      <a:cubicBezTo>
                        <a:pt x="244" y="182"/>
                        <a:pt x="253" y="177"/>
                        <a:pt x="253" y="191"/>
                      </a:cubicBezTo>
                      <a:cubicBezTo>
                        <a:pt x="253" y="206"/>
                        <a:pt x="248" y="216"/>
                        <a:pt x="236" y="224"/>
                      </a:cubicBezTo>
                      <a:cubicBezTo>
                        <a:pt x="301" y="257"/>
                        <a:pt x="310" y="263"/>
                        <a:pt x="310" y="292"/>
                      </a:cubicBezTo>
                      <a:cubicBezTo>
                        <a:pt x="310" y="352"/>
                        <a:pt x="310" y="352"/>
                        <a:pt x="310" y="352"/>
                      </a:cubicBezTo>
                      <a:lnTo>
                        <a:pt x="400" y="352"/>
                      </a:lnTo>
                      <a:close/>
                      <a:moveTo>
                        <a:pt x="204" y="247"/>
                      </a:moveTo>
                      <a:cubicBezTo>
                        <a:pt x="165" y="231"/>
                        <a:pt x="152" y="217"/>
                        <a:pt x="152" y="187"/>
                      </a:cubicBezTo>
                      <a:cubicBezTo>
                        <a:pt x="152" y="169"/>
                        <a:pt x="164" y="175"/>
                        <a:pt x="169" y="142"/>
                      </a:cubicBezTo>
                      <a:cubicBezTo>
                        <a:pt x="172" y="129"/>
                        <a:pt x="182" y="142"/>
                        <a:pt x="184" y="111"/>
                      </a:cubicBezTo>
                      <a:cubicBezTo>
                        <a:pt x="184" y="98"/>
                        <a:pt x="179" y="95"/>
                        <a:pt x="179" y="95"/>
                      </a:cubicBezTo>
                      <a:cubicBezTo>
                        <a:pt x="179" y="95"/>
                        <a:pt x="181" y="77"/>
                        <a:pt x="183" y="63"/>
                      </a:cubicBezTo>
                      <a:cubicBezTo>
                        <a:pt x="184" y="45"/>
                        <a:pt x="174" y="0"/>
                        <a:pt x="119" y="0"/>
                      </a:cubicBezTo>
                      <a:cubicBezTo>
                        <a:pt x="64" y="0"/>
                        <a:pt x="54" y="45"/>
                        <a:pt x="55" y="63"/>
                      </a:cubicBezTo>
                      <a:cubicBezTo>
                        <a:pt x="56" y="77"/>
                        <a:pt x="59" y="95"/>
                        <a:pt x="59" y="95"/>
                      </a:cubicBezTo>
                      <a:cubicBezTo>
                        <a:pt x="59" y="95"/>
                        <a:pt x="53" y="98"/>
                        <a:pt x="53" y="111"/>
                      </a:cubicBezTo>
                      <a:cubicBezTo>
                        <a:pt x="55" y="142"/>
                        <a:pt x="66" y="129"/>
                        <a:pt x="68" y="142"/>
                      </a:cubicBezTo>
                      <a:cubicBezTo>
                        <a:pt x="74" y="175"/>
                        <a:pt x="86" y="169"/>
                        <a:pt x="86" y="187"/>
                      </a:cubicBezTo>
                      <a:cubicBezTo>
                        <a:pt x="86" y="217"/>
                        <a:pt x="73" y="231"/>
                        <a:pt x="33" y="247"/>
                      </a:cubicBezTo>
                      <a:cubicBezTo>
                        <a:pt x="21" y="252"/>
                        <a:pt x="0" y="260"/>
                        <a:pt x="0" y="279"/>
                      </a:cubicBezTo>
                      <a:cubicBezTo>
                        <a:pt x="0" y="352"/>
                        <a:pt x="0" y="352"/>
                        <a:pt x="0" y="352"/>
                      </a:cubicBezTo>
                      <a:cubicBezTo>
                        <a:pt x="278" y="352"/>
                        <a:pt x="278" y="352"/>
                        <a:pt x="278" y="352"/>
                      </a:cubicBezTo>
                      <a:cubicBezTo>
                        <a:pt x="278" y="352"/>
                        <a:pt x="278" y="309"/>
                        <a:pt x="278" y="297"/>
                      </a:cubicBezTo>
                      <a:cubicBezTo>
                        <a:pt x="278" y="280"/>
                        <a:pt x="244" y="264"/>
                        <a:pt x="204" y="24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77500" lnSpcReduction="20000"/>
                </a:bodyPr>
                <a:lstStyle/>
                <a:p>
                  <a:pPr algn="ctr"/>
                </a:p>
              </p:txBody>
            </p:sp>
          </p:grpSp>
          <p:sp>
            <p:nvSpPr>
              <p:cNvPr id="39" name="íślídè"/>
              <p:cNvSpPr/>
              <p:nvPr/>
            </p:nvSpPr>
            <p:spPr>
              <a:xfrm>
                <a:off x="4828140" y="3077625"/>
                <a:ext cx="6164788" cy="346249"/>
              </a:xfrm>
              <a:prstGeom prst="rect">
                <a:avLst/>
              </a:prstGeom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text.</a:t>
                </a:r>
                <a:endParaRPr lang="en-US" altLang="zh-CN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  <p:grpSp>
          <p:nvGrpSpPr>
            <p:cNvPr id="7" name="isļiḋe"/>
            <p:cNvGrpSpPr/>
            <p:nvPr/>
          </p:nvGrpSpPr>
          <p:grpSpPr>
            <a:xfrm>
              <a:off x="1825984" y="4698829"/>
              <a:ext cx="9166945" cy="914400"/>
              <a:chOff x="1825984" y="4456359"/>
              <a:chExt cx="9166945" cy="914400"/>
            </a:xfrm>
          </p:grpSpPr>
          <p:sp>
            <p:nvSpPr>
              <p:cNvPr id="30" name="iṣļíďe"/>
              <p:cNvSpPr/>
              <p:nvPr/>
            </p:nvSpPr>
            <p:spPr>
              <a:xfrm flipV="1">
                <a:off x="1894593" y="4915397"/>
                <a:ext cx="9098336" cy="0"/>
              </a:xfrm>
              <a:prstGeom prst="line">
                <a:avLst/>
              </a:prstGeom>
              <a:ln w="12700">
                <a:solidFill>
                  <a:schemeClr val="accent4"/>
                </a:solidFill>
              </a:ln>
            </p:spPr>
            <p:style>
              <a:lnRef idx="2">
                <a:schemeClr val="accent2"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31" name="iṩ1iḓe"/>
              <p:cNvSpPr txBox="1"/>
              <p:nvPr/>
            </p:nvSpPr>
            <p:spPr>
              <a:xfrm>
                <a:off x="3207960" y="4564750"/>
                <a:ext cx="1620180" cy="301372"/>
              </a:xfrm>
              <a:prstGeom prst="rect">
                <a:avLst/>
              </a:prstGeom>
            </p:spPr>
            <p:txBody>
              <a:bodyPr vert="horz" wrap="square" lIns="91440" tIns="45720" rIns="91440" bIns="45720" anchor="t">
                <a:normAutofit fontScale="92500" lnSpcReduction="20000"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altLang="zh-CN" sz="1800" b="1" dirty="0"/>
                  <a:t>Text here</a:t>
                </a:r>
                <a:endParaRPr lang="zh-CN" altLang="en-US" sz="1800" b="1" dirty="0"/>
              </a:p>
            </p:txBody>
          </p:sp>
          <p:grpSp>
            <p:nvGrpSpPr>
              <p:cNvPr id="32" name="iṥļíḍê"/>
              <p:cNvGrpSpPr/>
              <p:nvPr/>
            </p:nvGrpSpPr>
            <p:grpSpPr>
              <a:xfrm>
                <a:off x="1825984" y="4456359"/>
                <a:ext cx="914400" cy="914400"/>
                <a:chOff x="1717587" y="4399207"/>
                <a:chExt cx="914400" cy="914400"/>
              </a:xfrm>
            </p:grpSpPr>
            <p:sp>
              <p:nvSpPr>
                <p:cNvPr id="34" name="iṡlíḋê"/>
                <p:cNvSpPr/>
                <p:nvPr/>
              </p:nvSpPr>
              <p:spPr>
                <a:xfrm rot="2714409">
                  <a:off x="1717587" y="4399207"/>
                  <a:ext cx="914400" cy="914400"/>
                </a:xfrm>
                <a:prstGeom prst="teardrop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35" name="íṣľiďe"/>
                <p:cNvSpPr/>
                <p:nvPr/>
              </p:nvSpPr>
              <p:spPr bwMode="auto">
                <a:xfrm>
                  <a:off x="2009712" y="4632711"/>
                  <a:ext cx="335981" cy="389311"/>
                </a:xfrm>
                <a:custGeom>
                  <a:avLst/>
                  <a:gdLst>
                    <a:gd name="T0" fmla="*/ 233 w 320"/>
                    <a:gd name="T1" fmla="*/ 138 h 371"/>
                    <a:gd name="T2" fmla="*/ 261 w 320"/>
                    <a:gd name="T3" fmla="*/ 12 h 371"/>
                    <a:gd name="T4" fmla="*/ 168 w 320"/>
                    <a:gd name="T5" fmla="*/ 104 h 371"/>
                    <a:gd name="T6" fmla="*/ 80 w 320"/>
                    <a:gd name="T7" fmla="*/ 182 h 371"/>
                    <a:gd name="T8" fmla="*/ 80 w 320"/>
                    <a:gd name="T9" fmla="*/ 319 h 371"/>
                    <a:gd name="T10" fmla="*/ 253 w 320"/>
                    <a:gd name="T11" fmla="*/ 371 h 371"/>
                    <a:gd name="T12" fmla="*/ 320 w 320"/>
                    <a:gd name="T13" fmla="*/ 172 h 371"/>
                    <a:gd name="T14" fmla="*/ 233 w 320"/>
                    <a:gd name="T15" fmla="*/ 138 h 371"/>
                    <a:gd name="T16" fmla="*/ 60 w 320"/>
                    <a:gd name="T17" fmla="*/ 140 h 371"/>
                    <a:gd name="T18" fmla="*/ 0 w 320"/>
                    <a:gd name="T19" fmla="*/ 202 h 371"/>
                    <a:gd name="T20" fmla="*/ 0 w 320"/>
                    <a:gd name="T21" fmla="*/ 299 h 371"/>
                    <a:gd name="T22" fmla="*/ 60 w 320"/>
                    <a:gd name="T23" fmla="*/ 360 h 371"/>
                    <a:gd name="T24" fmla="*/ 40 w 320"/>
                    <a:gd name="T25" fmla="*/ 315 h 371"/>
                    <a:gd name="T26" fmla="*/ 40 w 320"/>
                    <a:gd name="T27" fmla="*/ 187 h 371"/>
                    <a:gd name="T28" fmla="*/ 60 w 320"/>
                    <a:gd name="T29" fmla="*/ 140 h 3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20" h="371">
                      <a:moveTo>
                        <a:pt x="233" y="138"/>
                      </a:moveTo>
                      <a:cubicBezTo>
                        <a:pt x="230" y="131"/>
                        <a:pt x="304" y="65"/>
                        <a:pt x="261" y="12"/>
                      </a:cubicBezTo>
                      <a:cubicBezTo>
                        <a:pt x="251" y="0"/>
                        <a:pt x="217" y="72"/>
                        <a:pt x="168" y="104"/>
                      </a:cubicBezTo>
                      <a:cubicBezTo>
                        <a:pt x="142" y="122"/>
                        <a:pt x="80" y="161"/>
                        <a:pt x="80" y="182"/>
                      </a:cubicBezTo>
                      <a:cubicBezTo>
                        <a:pt x="80" y="319"/>
                        <a:pt x="80" y="319"/>
                        <a:pt x="80" y="319"/>
                      </a:cubicBezTo>
                      <a:cubicBezTo>
                        <a:pt x="80" y="344"/>
                        <a:pt x="178" y="371"/>
                        <a:pt x="253" y="371"/>
                      </a:cubicBezTo>
                      <a:cubicBezTo>
                        <a:pt x="280" y="371"/>
                        <a:pt x="320" y="199"/>
                        <a:pt x="320" y="172"/>
                      </a:cubicBezTo>
                      <a:cubicBezTo>
                        <a:pt x="320" y="145"/>
                        <a:pt x="235" y="145"/>
                        <a:pt x="233" y="138"/>
                      </a:cubicBezTo>
                      <a:close/>
                      <a:moveTo>
                        <a:pt x="60" y="140"/>
                      </a:moveTo>
                      <a:cubicBezTo>
                        <a:pt x="47" y="140"/>
                        <a:pt x="0" y="148"/>
                        <a:pt x="0" y="202"/>
                      </a:cubicBezTo>
                      <a:cubicBezTo>
                        <a:pt x="0" y="299"/>
                        <a:pt x="0" y="299"/>
                        <a:pt x="0" y="299"/>
                      </a:cubicBezTo>
                      <a:cubicBezTo>
                        <a:pt x="0" y="354"/>
                        <a:pt x="47" y="360"/>
                        <a:pt x="60" y="360"/>
                      </a:cubicBezTo>
                      <a:cubicBezTo>
                        <a:pt x="73" y="360"/>
                        <a:pt x="40" y="348"/>
                        <a:pt x="40" y="315"/>
                      </a:cubicBezTo>
                      <a:cubicBezTo>
                        <a:pt x="40" y="187"/>
                        <a:pt x="40" y="187"/>
                        <a:pt x="40" y="187"/>
                      </a:cubicBezTo>
                      <a:cubicBezTo>
                        <a:pt x="40" y="152"/>
                        <a:pt x="73" y="140"/>
                        <a:pt x="60" y="14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</p:grpSp>
          <p:sp>
            <p:nvSpPr>
              <p:cNvPr id="33" name="í$lidê"/>
              <p:cNvSpPr/>
              <p:nvPr/>
            </p:nvSpPr>
            <p:spPr>
              <a:xfrm>
                <a:off x="4828140" y="4576961"/>
                <a:ext cx="6164788" cy="346249"/>
              </a:xfrm>
              <a:prstGeom prst="rect">
                <a:avLst/>
              </a:prstGeom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text.</a:t>
                </a:r>
                <a:endParaRPr lang="en-US" altLang="zh-CN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  <p:grpSp>
          <p:nvGrpSpPr>
            <p:cNvPr id="8" name="iṧļídè"/>
            <p:cNvGrpSpPr/>
            <p:nvPr/>
          </p:nvGrpSpPr>
          <p:grpSpPr>
            <a:xfrm>
              <a:off x="1179411" y="3690375"/>
              <a:ext cx="9813517" cy="914400"/>
              <a:chOff x="1179411" y="3702617"/>
              <a:chExt cx="9813517" cy="914400"/>
            </a:xfrm>
          </p:grpSpPr>
          <p:sp>
            <p:nvSpPr>
              <p:cNvPr id="19" name="í$ļídè"/>
              <p:cNvSpPr/>
              <p:nvPr/>
            </p:nvSpPr>
            <p:spPr>
              <a:xfrm>
                <a:off x="1199456" y="4164773"/>
                <a:ext cx="979347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0" name="iSḻíḋé"/>
              <p:cNvSpPr txBox="1"/>
              <p:nvPr/>
            </p:nvSpPr>
            <p:spPr>
              <a:xfrm>
                <a:off x="2561387" y="3806313"/>
                <a:ext cx="1620180" cy="301372"/>
              </a:xfrm>
              <a:prstGeom prst="rect">
                <a:avLst/>
              </a:prstGeom>
            </p:spPr>
            <p:txBody>
              <a:bodyPr vert="horz" wrap="square" lIns="91440" tIns="45720" rIns="91440" bIns="45720" anchor="t">
                <a:normAutofit fontScale="92500" lnSpcReduction="20000"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altLang="zh-CN" sz="1800" b="1" dirty="0"/>
                  <a:t>Text here</a:t>
                </a:r>
                <a:endParaRPr lang="zh-CN" altLang="en-US" sz="1800" b="1" dirty="0"/>
              </a:p>
            </p:txBody>
          </p:sp>
          <p:grpSp>
            <p:nvGrpSpPr>
              <p:cNvPr id="21" name="i$ḻïḑê"/>
              <p:cNvGrpSpPr/>
              <p:nvPr/>
            </p:nvGrpSpPr>
            <p:grpSpPr>
              <a:xfrm>
                <a:off x="1179411" y="3702617"/>
                <a:ext cx="914400" cy="914400"/>
                <a:chOff x="1071014" y="3645465"/>
                <a:chExt cx="914400" cy="914400"/>
              </a:xfrm>
            </p:grpSpPr>
            <p:sp>
              <p:nvSpPr>
                <p:cNvPr id="23" name="ïṥlïḍê"/>
                <p:cNvSpPr/>
                <p:nvPr/>
              </p:nvSpPr>
              <p:spPr>
                <a:xfrm rot="2714409">
                  <a:off x="1071014" y="3645465"/>
                  <a:ext cx="914400" cy="914400"/>
                </a:xfrm>
                <a:prstGeom prst="teardrop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grpSp>
              <p:nvGrpSpPr>
                <p:cNvPr id="24" name="îsļíḓe"/>
                <p:cNvGrpSpPr>
                  <a:grpSpLocks noChangeAspect="1"/>
                </p:cNvGrpSpPr>
                <p:nvPr/>
              </p:nvGrpSpPr>
              <p:grpSpPr>
                <a:xfrm>
                  <a:off x="1357162" y="3948046"/>
                  <a:ext cx="339996" cy="299327"/>
                  <a:chOff x="6040049" y="4182118"/>
                  <a:chExt cx="521619" cy="459224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5" name="îS1ídè"/>
                  <p:cNvSpPr/>
                  <p:nvPr/>
                </p:nvSpPr>
                <p:spPr bwMode="auto">
                  <a:xfrm>
                    <a:off x="6087469" y="4202084"/>
                    <a:ext cx="194671" cy="419291"/>
                  </a:xfrm>
                  <a:custGeom>
                    <a:avLst/>
                    <a:gdLst>
                      <a:gd name="T0" fmla="*/ 52 w 59"/>
                      <a:gd name="T1" fmla="*/ 5 h 126"/>
                      <a:gd name="T2" fmla="*/ 9 w 59"/>
                      <a:gd name="T3" fmla="*/ 38 h 126"/>
                      <a:gd name="T4" fmla="*/ 0 w 59"/>
                      <a:gd name="T5" fmla="*/ 39 h 126"/>
                      <a:gd name="T6" fmla="*/ 0 w 59"/>
                      <a:gd name="T7" fmla="*/ 86 h 126"/>
                      <a:gd name="T8" fmla="*/ 9 w 59"/>
                      <a:gd name="T9" fmla="*/ 88 h 126"/>
                      <a:gd name="T10" fmla="*/ 51 w 59"/>
                      <a:gd name="T11" fmla="*/ 119 h 126"/>
                      <a:gd name="T12" fmla="*/ 59 w 59"/>
                      <a:gd name="T13" fmla="*/ 119 h 126"/>
                      <a:gd name="T14" fmla="*/ 59 w 59"/>
                      <a:gd name="T15" fmla="*/ 5 h 126"/>
                      <a:gd name="T16" fmla="*/ 52 w 59"/>
                      <a:gd name="T17" fmla="*/ 5 h 1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9" h="126">
                        <a:moveTo>
                          <a:pt x="52" y="5"/>
                        </a:moveTo>
                        <a:cubicBezTo>
                          <a:pt x="9" y="38"/>
                          <a:pt x="9" y="38"/>
                          <a:pt x="9" y="38"/>
                        </a:cubicBezTo>
                        <a:cubicBezTo>
                          <a:pt x="9" y="38"/>
                          <a:pt x="5" y="38"/>
                          <a:pt x="0" y="39"/>
                        </a:cubicBezTo>
                        <a:cubicBezTo>
                          <a:pt x="0" y="86"/>
                          <a:pt x="0" y="86"/>
                          <a:pt x="0" y="86"/>
                        </a:cubicBezTo>
                        <a:cubicBezTo>
                          <a:pt x="5" y="87"/>
                          <a:pt x="9" y="88"/>
                          <a:pt x="9" y="88"/>
                        </a:cubicBezTo>
                        <a:cubicBezTo>
                          <a:pt x="51" y="119"/>
                          <a:pt x="51" y="119"/>
                          <a:pt x="51" y="119"/>
                        </a:cubicBezTo>
                        <a:cubicBezTo>
                          <a:pt x="51" y="119"/>
                          <a:pt x="59" y="126"/>
                          <a:pt x="59" y="119"/>
                        </a:cubicBezTo>
                        <a:cubicBezTo>
                          <a:pt x="59" y="112"/>
                          <a:pt x="59" y="11"/>
                          <a:pt x="59" y="5"/>
                        </a:cubicBezTo>
                        <a:cubicBezTo>
                          <a:pt x="59" y="0"/>
                          <a:pt x="52" y="5"/>
                          <a:pt x="5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 fontScale="775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26" name="ïSļídé"/>
                  <p:cNvSpPr/>
                  <p:nvPr/>
                </p:nvSpPr>
                <p:spPr bwMode="auto">
                  <a:xfrm>
                    <a:off x="6040049" y="4339353"/>
                    <a:ext cx="27454" cy="147252"/>
                  </a:xfrm>
                  <a:custGeom>
                    <a:avLst/>
                    <a:gdLst>
                      <a:gd name="T0" fmla="*/ 0 w 8"/>
                      <a:gd name="T1" fmla="*/ 8 h 44"/>
                      <a:gd name="T2" fmla="*/ 0 w 8"/>
                      <a:gd name="T3" fmla="*/ 38 h 44"/>
                      <a:gd name="T4" fmla="*/ 8 w 8"/>
                      <a:gd name="T5" fmla="*/ 44 h 44"/>
                      <a:gd name="T6" fmla="*/ 8 w 8"/>
                      <a:gd name="T7" fmla="*/ 0 h 44"/>
                      <a:gd name="T8" fmla="*/ 0 w 8"/>
                      <a:gd name="T9" fmla="*/ 8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44">
                        <a:moveTo>
                          <a:pt x="0" y="8"/>
                        </a:moveTo>
                        <a:cubicBezTo>
                          <a:pt x="0" y="16"/>
                          <a:pt x="0" y="32"/>
                          <a:pt x="0" y="38"/>
                        </a:cubicBezTo>
                        <a:cubicBezTo>
                          <a:pt x="0" y="40"/>
                          <a:pt x="4" y="42"/>
                          <a:pt x="8" y="44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4" y="2"/>
                          <a:pt x="0" y="4"/>
                          <a:pt x="0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27" name="ïšľiḑé"/>
                  <p:cNvSpPr/>
                  <p:nvPr/>
                </p:nvSpPr>
                <p:spPr bwMode="auto">
                  <a:xfrm>
                    <a:off x="6329559" y="4296924"/>
                    <a:ext cx="77370" cy="229612"/>
                  </a:xfrm>
                  <a:custGeom>
                    <a:avLst/>
                    <a:gdLst>
                      <a:gd name="T0" fmla="*/ 10 w 23"/>
                      <a:gd name="T1" fmla="*/ 2 h 69"/>
                      <a:gd name="T2" fmla="*/ 2 w 23"/>
                      <a:gd name="T3" fmla="*/ 2 h 69"/>
                      <a:gd name="T4" fmla="*/ 2 w 23"/>
                      <a:gd name="T5" fmla="*/ 10 h 69"/>
                      <a:gd name="T6" fmla="*/ 12 w 23"/>
                      <a:gd name="T7" fmla="*/ 35 h 69"/>
                      <a:gd name="T8" fmla="*/ 2 w 23"/>
                      <a:gd name="T9" fmla="*/ 60 h 69"/>
                      <a:gd name="T10" fmla="*/ 2 w 23"/>
                      <a:gd name="T11" fmla="*/ 67 h 69"/>
                      <a:gd name="T12" fmla="*/ 6 w 23"/>
                      <a:gd name="T13" fmla="*/ 69 h 69"/>
                      <a:gd name="T14" fmla="*/ 10 w 23"/>
                      <a:gd name="T15" fmla="*/ 67 h 69"/>
                      <a:gd name="T16" fmla="*/ 23 w 23"/>
                      <a:gd name="T17" fmla="*/ 35 h 69"/>
                      <a:gd name="T18" fmla="*/ 10 w 23"/>
                      <a:gd name="T19" fmla="*/ 2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3" h="69">
                        <a:moveTo>
                          <a:pt x="10" y="2"/>
                        </a:moveTo>
                        <a:cubicBezTo>
                          <a:pt x="7" y="0"/>
                          <a:pt x="4" y="0"/>
                          <a:pt x="2" y="2"/>
                        </a:cubicBezTo>
                        <a:cubicBezTo>
                          <a:pt x="0" y="4"/>
                          <a:pt x="0" y="8"/>
                          <a:pt x="2" y="10"/>
                        </a:cubicBezTo>
                        <a:cubicBezTo>
                          <a:pt x="9" y="17"/>
                          <a:pt x="12" y="26"/>
                          <a:pt x="12" y="35"/>
                        </a:cubicBezTo>
                        <a:cubicBezTo>
                          <a:pt x="12" y="44"/>
                          <a:pt x="9" y="53"/>
                          <a:pt x="2" y="60"/>
                        </a:cubicBezTo>
                        <a:cubicBezTo>
                          <a:pt x="0" y="62"/>
                          <a:pt x="0" y="65"/>
                          <a:pt x="2" y="67"/>
                        </a:cubicBezTo>
                        <a:cubicBezTo>
                          <a:pt x="3" y="68"/>
                          <a:pt x="4" y="69"/>
                          <a:pt x="6" y="69"/>
                        </a:cubicBezTo>
                        <a:cubicBezTo>
                          <a:pt x="7" y="69"/>
                          <a:pt x="9" y="68"/>
                          <a:pt x="10" y="67"/>
                        </a:cubicBezTo>
                        <a:cubicBezTo>
                          <a:pt x="19" y="58"/>
                          <a:pt x="23" y="47"/>
                          <a:pt x="23" y="35"/>
                        </a:cubicBezTo>
                        <a:cubicBezTo>
                          <a:pt x="23" y="23"/>
                          <a:pt x="19" y="11"/>
                          <a:pt x="1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28" name="íṧľïde"/>
                  <p:cNvSpPr/>
                  <p:nvPr/>
                </p:nvSpPr>
                <p:spPr bwMode="auto">
                  <a:xfrm>
                    <a:off x="6376980" y="4239521"/>
                    <a:ext cx="102328" cy="341923"/>
                  </a:xfrm>
                  <a:custGeom>
                    <a:avLst/>
                    <a:gdLst>
                      <a:gd name="T0" fmla="*/ 10 w 31"/>
                      <a:gd name="T1" fmla="*/ 2 h 103"/>
                      <a:gd name="T2" fmla="*/ 3 w 31"/>
                      <a:gd name="T3" fmla="*/ 2 h 103"/>
                      <a:gd name="T4" fmla="*/ 3 w 31"/>
                      <a:gd name="T5" fmla="*/ 10 h 103"/>
                      <a:gd name="T6" fmla="*/ 20 w 31"/>
                      <a:gd name="T7" fmla="*/ 52 h 103"/>
                      <a:gd name="T8" fmla="*/ 3 w 31"/>
                      <a:gd name="T9" fmla="*/ 94 h 103"/>
                      <a:gd name="T10" fmla="*/ 3 w 31"/>
                      <a:gd name="T11" fmla="*/ 102 h 103"/>
                      <a:gd name="T12" fmla="*/ 6 w 31"/>
                      <a:gd name="T13" fmla="*/ 103 h 103"/>
                      <a:gd name="T14" fmla="*/ 10 w 31"/>
                      <a:gd name="T15" fmla="*/ 102 h 103"/>
                      <a:gd name="T16" fmla="*/ 31 w 31"/>
                      <a:gd name="T17" fmla="*/ 52 h 103"/>
                      <a:gd name="T18" fmla="*/ 10 w 31"/>
                      <a:gd name="T19" fmla="*/ 2 h 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1" h="103">
                        <a:moveTo>
                          <a:pt x="10" y="2"/>
                        </a:moveTo>
                        <a:cubicBezTo>
                          <a:pt x="8" y="0"/>
                          <a:pt x="5" y="0"/>
                          <a:pt x="3" y="2"/>
                        </a:cubicBezTo>
                        <a:cubicBezTo>
                          <a:pt x="0" y="4"/>
                          <a:pt x="0" y="8"/>
                          <a:pt x="3" y="10"/>
                        </a:cubicBezTo>
                        <a:cubicBezTo>
                          <a:pt x="14" y="21"/>
                          <a:pt x="20" y="37"/>
                          <a:pt x="20" y="52"/>
                        </a:cubicBezTo>
                        <a:cubicBezTo>
                          <a:pt x="20" y="67"/>
                          <a:pt x="14" y="82"/>
                          <a:pt x="3" y="94"/>
                        </a:cubicBezTo>
                        <a:cubicBezTo>
                          <a:pt x="0" y="96"/>
                          <a:pt x="0" y="100"/>
                          <a:pt x="3" y="102"/>
                        </a:cubicBezTo>
                        <a:cubicBezTo>
                          <a:pt x="4" y="103"/>
                          <a:pt x="5" y="103"/>
                          <a:pt x="6" y="103"/>
                        </a:cubicBezTo>
                        <a:cubicBezTo>
                          <a:pt x="8" y="103"/>
                          <a:pt x="9" y="103"/>
                          <a:pt x="10" y="102"/>
                        </a:cubicBezTo>
                        <a:cubicBezTo>
                          <a:pt x="24" y="88"/>
                          <a:pt x="31" y="70"/>
                          <a:pt x="31" y="52"/>
                        </a:cubicBezTo>
                        <a:cubicBezTo>
                          <a:pt x="31" y="34"/>
                          <a:pt x="24" y="16"/>
                          <a:pt x="1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 fontScale="5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29" name="ïşlïḋè"/>
                  <p:cNvSpPr/>
                  <p:nvPr/>
                </p:nvSpPr>
                <p:spPr bwMode="auto">
                  <a:xfrm>
                    <a:off x="6436879" y="4182118"/>
                    <a:ext cx="124789" cy="459224"/>
                  </a:xfrm>
                  <a:custGeom>
                    <a:avLst/>
                    <a:gdLst>
                      <a:gd name="T0" fmla="*/ 10 w 38"/>
                      <a:gd name="T1" fmla="*/ 2 h 138"/>
                      <a:gd name="T2" fmla="*/ 2 w 38"/>
                      <a:gd name="T3" fmla="*/ 2 h 138"/>
                      <a:gd name="T4" fmla="*/ 2 w 38"/>
                      <a:gd name="T5" fmla="*/ 9 h 138"/>
                      <a:gd name="T6" fmla="*/ 27 w 38"/>
                      <a:gd name="T7" fmla="*/ 69 h 138"/>
                      <a:gd name="T8" fmla="*/ 2 w 38"/>
                      <a:gd name="T9" fmla="*/ 128 h 138"/>
                      <a:gd name="T10" fmla="*/ 2 w 38"/>
                      <a:gd name="T11" fmla="*/ 136 h 138"/>
                      <a:gd name="T12" fmla="*/ 6 w 38"/>
                      <a:gd name="T13" fmla="*/ 138 h 138"/>
                      <a:gd name="T14" fmla="*/ 10 w 38"/>
                      <a:gd name="T15" fmla="*/ 136 h 138"/>
                      <a:gd name="T16" fmla="*/ 38 w 38"/>
                      <a:gd name="T17" fmla="*/ 69 h 138"/>
                      <a:gd name="T18" fmla="*/ 10 w 38"/>
                      <a:gd name="T19" fmla="*/ 2 h 1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8" h="138">
                        <a:moveTo>
                          <a:pt x="10" y="2"/>
                        </a:moveTo>
                        <a:cubicBezTo>
                          <a:pt x="8" y="0"/>
                          <a:pt x="5" y="0"/>
                          <a:pt x="2" y="2"/>
                        </a:cubicBezTo>
                        <a:cubicBezTo>
                          <a:pt x="0" y="4"/>
                          <a:pt x="0" y="7"/>
                          <a:pt x="2" y="9"/>
                        </a:cubicBezTo>
                        <a:cubicBezTo>
                          <a:pt x="19" y="26"/>
                          <a:pt x="27" y="47"/>
                          <a:pt x="27" y="69"/>
                        </a:cubicBezTo>
                        <a:cubicBezTo>
                          <a:pt x="27" y="90"/>
                          <a:pt x="19" y="112"/>
                          <a:pt x="2" y="128"/>
                        </a:cubicBezTo>
                        <a:cubicBezTo>
                          <a:pt x="0" y="130"/>
                          <a:pt x="0" y="134"/>
                          <a:pt x="2" y="136"/>
                        </a:cubicBezTo>
                        <a:cubicBezTo>
                          <a:pt x="4" y="137"/>
                          <a:pt x="5" y="138"/>
                          <a:pt x="6" y="138"/>
                        </a:cubicBezTo>
                        <a:cubicBezTo>
                          <a:pt x="8" y="138"/>
                          <a:pt x="9" y="137"/>
                          <a:pt x="10" y="136"/>
                        </a:cubicBezTo>
                        <a:cubicBezTo>
                          <a:pt x="29" y="117"/>
                          <a:pt x="38" y="93"/>
                          <a:pt x="38" y="69"/>
                        </a:cubicBezTo>
                        <a:cubicBezTo>
                          <a:pt x="38" y="45"/>
                          <a:pt x="29" y="20"/>
                          <a:pt x="1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 fontScale="92500" lnSpcReduction="20000"/>
                  </a:bodyPr>
                  <a:lstStyle/>
                  <a:p>
                    <a:pPr algn="ctr"/>
                  </a:p>
                </p:txBody>
              </p:sp>
            </p:grpSp>
          </p:grpSp>
          <p:sp>
            <p:nvSpPr>
              <p:cNvPr id="22" name="ïṡḻíḑe"/>
              <p:cNvSpPr/>
              <p:nvPr/>
            </p:nvSpPr>
            <p:spPr>
              <a:xfrm>
                <a:off x="4181567" y="3818524"/>
                <a:ext cx="6811361" cy="346249"/>
              </a:xfrm>
              <a:prstGeom prst="rect">
                <a:avLst/>
              </a:prstGeom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text.</a:t>
                </a:r>
                <a:endParaRPr lang="en-US" altLang="zh-CN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  <p:grpSp>
          <p:nvGrpSpPr>
            <p:cNvPr id="9" name="ïṩḷïḋe"/>
            <p:cNvGrpSpPr/>
            <p:nvPr/>
          </p:nvGrpSpPr>
          <p:grpSpPr>
            <a:xfrm>
              <a:off x="1179411" y="1673469"/>
              <a:ext cx="9813517" cy="914400"/>
              <a:chOff x="1179411" y="1813580"/>
              <a:chExt cx="9813517" cy="914400"/>
            </a:xfrm>
          </p:grpSpPr>
          <p:sp>
            <p:nvSpPr>
              <p:cNvPr id="10" name="ïS1iḍê"/>
              <p:cNvSpPr/>
              <p:nvPr/>
            </p:nvSpPr>
            <p:spPr>
              <a:xfrm>
                <a:off x="1199456" y="2288260"/>
                <a:ext cx="9793472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2">
                <a:schemeClr val="accent2"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grpSp>
            <p:nvGrpSpPr>
              <p:cNvPr id="11" name="iṩḻíḋè"/>
              <p:cNvGrpSpPr/>
              <p:nvPr/>
            </p:nvGrpSpPr>
            <p:grpSpPr>
              <a:xfrm>
                <a:off x="1179411" y="1813580"/>
                <a:ext cx="914400" cy="914400"/>
                <a:chOff x="1071014" y="2141084"/>
                <a:chExt cx="914400" cy="914400"/>
              </a:xfrm>
            </p:grpSpPr>
            <p:sp>
              <p:nvSpPr>
                <p:cNvPr id="14" name="ïšḻiḍè"/>
                <p:cNvSpPr/>
                <p:nvPr/>
              </p:nvSpPr>
              <p:spPr>
                <a:xfrm rot="2714409">
                  <a:off x="1071014" y="2141084"/>
                  <a:ext cx="914400" cy="914400"/>
                </a:xfrm>
                <a:prstGeom prst="teardrop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grpSp>
              <p:nvGrpSpPr>
                <p:cNvPr id="15" name="îšlîďê"/>
                <p:cNvGrpSpPr>
                  <a:grpSpLocks noChangeAspect="1"/>
                </p:cNvGrpSpPr>
                <p:nvPr/>
              </p:nvGrpSpPr>
              <p:grpSpPr>
                <a:xfrm>
                  <a:off x="1352010" y="2413086"/>
                  <a:ext cx="352407" cy="359364"/>
                  <a:chOff x="7160655" y="2178006"/>
                  <a:chExt cx="379359" cy="386846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16" name="iṧḻîḑé"/>
                  <p:cNvSpPr/>
                  <p:nvPr/>
                </p:nvSpPr>
                <p:spPr bwMode="auto">
                  <a:xfrm>
                    <a:off x="7277956" y="2178006"/>
                    <a:ext cx="262058" cy="262058"/>
                  </a:xfrm>
                  <a:custGeom>
                    <a:avLst/>
                    <a:gdLst>
                      <a:gd name="T0" fmla="*/ 65 w 79"/>
                      <a:gd name="T1" fmla="*/ 14 h 79"/>
                      <a:gd name="T2" fmla="*/ 14 w 79"/>
                      <a:gd name="T3" fmla="*/ 14 h 79"/>
                      <a:gd name="T4" fmla="*/ 11 w 79"/>
                      <a:gd name="T5" fmla="*/ 63 h 79"/>
                      <a:gd name="T6" fmla="*/ 11 w 79"/>
                      <a:gd name="T7" fmla="*/ 63 h 79"/>
                      <a:gd name="T8" fmla="*/ 17 w 79"/>
                      <a:gd name="T9" fmla="*/ 68 h 79"/>
                      <a:gd name="T10" fmla="*/ 64 w 79"/>
                      <a:gd name="T11" fmla="*/ 65 h 79"/>
                      <a:gd name="T12" fmla="*/ 65 w 79"/>
                      <a:gd name="T13" fmla="*/ 14 h 79"/>
                      <a:gd name="T14" fmla="*/ 58 w 79"/>
                      <a:gd name="T15" fmla="*/ 59 h 79"/>
                      <a:gd name="T16" fmla="*/ 20 w 79"/>
                      <a:gd name="T17" fmla="*/ 59 h 79"/>
                      <a:gd name="T18" fmla="*/ 20 w 79"/>
                      <a:gd name="T19" fmla="*/ 21 h 79"/>
                      <a:gd name="T20" fmla="*/ 58 w 79"/>
                      <a:gd name="T21" fmla="*/ 21 h 79"/>
                      <a:gd name="T22" fmla="*/ 58 w 79"/>
                      <a:gd name="T23" fmla="*/ 59 h 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79" h="79">
                        <a:moveTo>
                          <a:pt x="65" y="14"/>
                        </a:moveTo>
                        <a:cubicBezTo>
                          <a:pt x="51" y="0"/>
                          <a:pt x="28" y="0"/>
                          <a:pt x="14" y="14"/>
                        </a:cubicBezTo>
                        <a:cubicBezTo>
                          <a:pt x="0" y="28"/>
                          <a:pt x="0" y="49"/>
                          <a:pt x="11" y="63"/>
                        </a:cubicBezTo>
                        <a:cubicBezTo>
                          <a:pt x="11" y="63"/>
                          <a:pt x="11" y="63"/>
                          <a:pt x="11" y="63"/>
                        </a:cubicBezTo>
                        <a:cubicBezTo>
                          <a:pt x="14" y="66"/>
                          <a:pt x="15" y="67"/>
                          <a:pt x="17" y="68"/>
                        </a:cubicBezTo>
                        <a:cubicBezTo>
                          <a:pt x="31" y="79"/>
                          <a:pt x="51" y="78"/>
                          <a:pt x="64" y="65"/>
                        </a:cubicBezTo>
                        <a:cubicBezTo>
                          <a:pt x="78" y="51"/>
                          <a:pt x="79" y="29"/>
                          <a:pt x="65" y="14"/>
                        </a:cubicBezTo>
                        <a:close/>
                        <a:moveTo>
                          <a:pt x="58" y="59"/>
                        </a:moveTo>
                        <a:cubicBezTo>
                          <a:pt x="47" y="69"/>
                          <a:pt x="30" y="69"/>
                          <a:pt x="20" y="59"/>
                        </a:cubicBezTo>
                        <a:cubicBezTo>
                          <a:pt x="9" y="48"/>
                          <a:pt x="9" y="31"/>
                          <a:pt x="20" y="21"/>
                        </a:cubicBezTo>
                        <a:cubicBezTo>
                          <a:pt x="31" y="10"/>
                          <a:pt x="48" y="10"/>
                          <a:pt x="58" y="21"/>
                        </a:cubicBezTo>
                        <a:cubicBezTo>
                          <a:pt x="69" y="31"/>
                          <a:pt x="69" y="48"/>
                          <a:pt x="58" y="5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 fontScale="625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7" name="îşḻïḑe"/>
                  <p:cNvSpPr/>
                  <p:nvPr/>
                </p:nvSpPr>
                <p:spPr bwMode="auto">
                  <a:xfrm>
                    <a:off x="7160655" y="2400130"/>
                    <a:ext cx="159730" cy="164722"/>
                  </a:xfrm>
                  <a:custGeom>
                    <a:avLst/>
                    <a:gdLst>
                      <a:gd name="T0" fmla="*/ 0 w 64"/>
                      <a:gd name="T1" fmla="*/ 52 h 66"/>
                      <a:gd name="T2" fmla="*/ 12 w 64"/>
                      <a:gd name="T3" fmla="*/ 66 h 66"/>
                      <a:gd name="T4" fmla="*/ 64 w 64"/>
                      <a:gd name="T5" fmla="*/ 8 h 66"/>
                      <a:gd name="T6" fmla="*/ 55 w 64"/>
                      <a:gd name="T7" fmla="*/ 0 h 66"/>
                      <a:gd name="T8" fmla="*/ 0 w 64"/>
                      <a:gd name="T9" fmla="*/ 52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4" h="66">
                        <a:moveTo>
                          <a:pt x="0" y="52"/>
                        </a:moveTo>
                        <a:lnTo>
                          <a:pt x="12" y="66"/>
                        </a:lnTo>
                        <a:lnTo>
                          <a:pt x="64" y="8"/>
                        </a:lnTo>
                        <a:lnTo>
                          <a:pt x="55" y="0"/>
                        </a:lnTo>
                        <a:lnTo>
                          <a:pt x="0" y="5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8" name="i$ḻíḍé"/>
                  <p:cNvSpPr/>
                  <p:nvPr/>
                </p:nvSpPr>
                <p:spPr bwMode="auto">
                  <a:xfrm>
                    <a:off x="7412728" y="2265358"/>
                    <a:ext cx="99831" cy="119797"/>
                  </a:xfrm>
                  <a:custGeom>
                    <a:avLst/>
                    <a:gdLst>
                      <a:gd name="T0" fmla="*/ 16 w 30"/>
                      <a:gd name="T1" fmla="*/ 0 h 36"/>
                      <a:gd name="T2" fmla="*/ 0 w 30"/>
                      <a:gd name="T3" fmla="*/ 34 h 36"/>
                      <a:gd name="T4" fmla="*/ 6 w 30"/>
                      <a:gd name="T5" fmla="*/ 36 h 36"/>
                      <a:gd name="T6" fmla="*/ 16 w 30"/>
                      <a:gd name="T7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0" h="36">
                        <a:moveTo>
                          <a:pt x="16" y="0"/>
                        </a:moveTo>
                        <a:cubicBezTo>
                          <a:pt x="20" y="26"/>
                          <a:pt x="0" y="34"/>
                          <a:pt x="0" y="34"/>
                        </a:cubicBezTo>
                        <a:cubicBezTo>
                          <a:pt x="6" y="36"/>
                          <a:pt x="6" y="36"/>
                          <a:pt x="6" y="36"/>
                        </a:cubicBezTo>
                        <a:cubicBezTo>
                          <a:pt x="30" y="21"/>
                          <a:pt x="16" y="0"/>
                          <a:pt x="16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</p:grpSp>
          </p:grpSp>
          <p:sp>
            <p:nvSpPr>
              <p:cNvPr id="12" name="ïṣľíḋé"/>
              <p:cNvSpPr txBox="1"/>
              <p:nvPr/>
            </p:nvSpPr>
            <p:spPr>
              <a:xfrm>
                <a:off x="2561387" y="1929800"/>
                <a:ext cx="1620180" cy="301372"/>
              </a:xfrm>
              <a:prstGeom prst="rect">
                <a:avLst/>
              </a:prstGeom>
            </p:spPr>
            <p:txBody>
              <a:bodyPr vert="horz" wrap="square" lIns="91440" tIns="45720" rIns="91440" bIns="45720" anchor="t">
                <a:normAutofit fontScale="92500" lnSpcReduction="20000"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altLang="zh-CN" sz="1800" b="1" dirty="0"/>
                  <a:t>Text here</a:t>
                </a:r>
                <a:endParaRPr lang="zh-CN" altLang="en-US" sz="1800" b="1" dirty="0"/>
              </a:p>
            </p:txBody>
          </p:sp>
          <p:sp>
            <p:nvSpPr>
              <p:cNvPr id="13" name="ísľíďe"/>
              <p:cNvSpPr/>
              <p:nvPr/>
            </p:nvSpPr>
            <p:spPr>
              <a:xfrm>
                <a:off x="4181567" y="1942011"/>
                <a:ext cx="6811361" cy="346249"/>
              </a:xfrm>
              <a:prstGeom prst="rect">
                <a:avLst/>
              </a:prstGeom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text.</a:t>
                </a:r>
                <a:endParaRPr lang="en-US" altLang="zh-CN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272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23950"/>
            <a:ext cx="10847388" cy="5019675"/>
            <a:chOff x="673100" y="1123950"/>
            <a:chExt cx="10847388" cy="5019675"/>
          </a:xfrm>
        </p:grpSpPr>
        <p:sp>
          <p:nvSpPr>
            <p:cNvPr id="3" name="íṣľïḋe"/>
            <p:cNvSpPr txBox="1"/>
            <p:nvPr/>
          </p:nvSpPr>
          <p:spPr>
            <a:xfrm>
              <a:off x="1678966" y="1431872"/>
              <a:ext cx="1537677" cy="91450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sz="5400" dirty="0">
                  <a:solidFill>
                    <a:schemeClr val="accent1"/>
                  </a:solidFill>
                  <a:latin typeface="Impact" panose="020B0806030902050204" pitchFamily="34" charset="0"/>
                </a:rPr>
                <a:t>01</a:t>
              </a:r>
              <a:endParaRPr lang="en-US" sz="5400" dirty="0">
                <a:solidFill>
                  <a:schemeClr val="accent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" name="í$1îḋé"/>
            <p:cNvSpPr txBox="1"/>
            <p:nvPr/>
          </p:nvSpPr>
          <p:spPr>
            <a:xfrm>
              <a:off x="952500" y="2770901"/>
              <a:ext cx="2900808" cy="580290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5" name="íṥḷíďê"/>
            <p:cNvSpPr txBox="1"/>
            <p:nvPr/>
          </p:nvSpPr>
          <p:spPr>
            <a:xfrm>
              <a:off x="952499" y="2337352"/>
              <a:ext cx="2900808" cy="43355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dk1">
                      <a:lumMod val="100000"/>
                    </a:schemeClr>
                  </a:solidFill>
                </a:rPr>
                <a:t>Text here</a:t>
              </a:r>
              <a:endParaRPr lang="zh-CN" altLang="en-US" sz="2000" b="1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6" name="íSļîḓê"/>
            <p:cNvSpPr txBox="1"/>
            <p:nvPr/>
          </p:nvSpPr>
          <p:spPr>
            <a:xfrm>
              <a:off x="952500" y="5269672"/>
              <a:ext cx="2900808" cy="580290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7" name="işḻiḋe"/>
            <p:cNvSpPr txBox="1"/>
            <p:nvPr/>
          </p:nvSpPr>
          <p:spPr>
            <a:xfrm>
              <a:off x="952499" y="4836123"/>
              <a:ext cx="2900808" cy="43355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dk1">
                      <a:lumMod val="100000"/>
                    </a:schemeClr>
                  </a:solidFill>
                </a:rPr>
                <a:t>Text here</a:t>
              </a:r>
              <a:endParaRPr lang="zh-CN" altLang="en-US" sz="2000" b="1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8" name="islïḍé"/>
            <p:cNvSpPr txBox="1"/>
            <p:nvPr/>
          </p:nvSpPr>
          <p:spPr>
            <a:xfrm>
              <a:off x="1678966" y="3930474"/>
              <a:ext cx="1537677" cy="90564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 lnSpcReduction="10000"/>
            </a:bodyPr>
            <a:lstStyle/>
            <a:p>
              <a:pPr algn="ctr"/>
              <a:r>
                <a:rPr lang="en-US" sz="540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</a:rPr>
                <a:t>04</a:t>
              </a:r>
              <a:endParaRPr lang="en-US" sz="540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" name="îšḷîḑé"/>
            <p:cNvSpPr txBox="1"/>
            <p:nvPr/>
          </p:nvSpPr>
          <p:spPr>
            <a:xfrm>
              <a:off x="4645597" y="2770901"/>
              <a:ext cx="2900808" cy="580290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10" name="ïś1ïḓê"/>
            <p:cNvSpPr txBox="1"/>
            <p:nvPr/>
          </p:nvSpPr>
          <p:spPr>
            <a:xfrm>
              <a:off x="4645596" y="2337352"/>
              <a:ext cx="2900808" cy="43355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dk1">
                      <a:lumMod val="100000"/>
                    </a:schemeClr>
                  </a:solidFill>
                </a:rPr>
                <a:t>Text here</a:t>
              </a:r>
              <a:endParaRPr lang="zh-CN" altLang="en-US" sz="2000" b="1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11" name="íşļïḓé"/>
            <p:cNvSpPr txBox="1"/>
            <p:nvPr/>
          </p:nvSpPr>
          <p:spPr>
            <a:xfrm>
              <a:off x="4645596" y="5273962"/>
              <a:ext cx="2900808" cy="580290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12" name="íṧḷîḓè"/>
            <p:cNvSpPr txBox="1"/>
            <p:nvPr/>
          </p:nvSpPr>
          <p:spPr>
            <a:xfrm>
              <a:off x="4645595" y="4840413"/>
              <a:ext cx="2900808" cy="43355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dk1">
                      <a:lumMod val="100000"/>
                    </a:schemeClr>
                  </a:solidFill>
                </a:rPr>
                <a:t>Text here</a:t>
              </a:r>
              <a:endParaRPr lang="zh-CN" altLang="en-US" sz="2000" b="1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13" name="i$ḻïḑe"/>
            <p:cNvSpPr txBox="1"/>
            <p:nvPr/>
          </p:nvSpPr>
          <p:spPr>
            <a:xfrm>
              <a:off x="5372063" y="1427484"/>
              <a:ext cx="1537677" cy="91450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sz="54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</a:rPr>
                <a:t>02</a:t>
              </a:r>
              <a:endParaRPr lang="en-US" sz="54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4" name="íṡ1iďe"/>
            <p:cNvSpPr txBox="1"/>
            <p:nvPr/>
          </p:nvSpPr>
          <p:spPr>
            <a:xfrm>
              <a:off x="5372063" y="3974818"/>
              <a:ext cx="1537677" cy="90564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 lnSpcReduction="10000"/>
            </a:bodyPr>
            <a:lstStyle/>
            <a:p>
              <a:pPr algn="ctr"/>
              <a:r>
                <a:rPr lang="en-US" sz="5400">
                  <a:solidFill>
                    <a:schemeClr val="accent1"/>
                  </a:solidFill>
                  <a:latin typeface="Impact" panose="020B0806030902050204" pitchFamily="34" charset="0"/>
                </a:rPr>
                <a:t>05</a:t>
              </a:r>
              <a:endParaRPr lang="en-US" sz="5400">
                <a:solidFill>
                  <a:schemeClr val="accent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5" name="iṧľïḓé"/>
            <p:cNvSpPr txBox="1"/>
            <p:nvPr/>
          </p:nvSpPr>
          <p:spPr>
            <a:xfrm>
              <a:off x="8338694" y="2770901"/>
              <a:ext cx="2900808" cy="580290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16" name="î$lïḓè"/>
            <p:cNvSpPr txBox="1"/>
            <p:nvPr/>
          </p:nvSpPr>
          <p:spPr>
            <a:xfrm>
              <a:off x="8338692" y="2337352"/>
              <a:ext cx="2900808" cy="43355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dk1">
                      <a:lumMod val="100000"/>
                    </a:schemeClr>
                  </a:solidFill>
                </a:rPr>
                <a:t>Text here</a:t>
              </a:r>
              <a:endParaRPr lang="zh-CN" altLang="en-US" sz="2000" b="1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17" name="î$ľîḑé"/>
            <p:cNvSpPr txBox="1"/>
            <p:nvPr/>
          </p:nvSpPr>
          <p:spPr>
            <a:xfrm>
              <a:off x="8338694" y="5270911"/>
              <a:ext cx="2900806" cy="580290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18" name="ïSlîḍè"/>
            <p:cNvSpPr txBox="1"/>
            <p:nvPr/>
          </p:nvSpPr>
          <p:spPr>
            <a:xfrm>
              <a:off x="8338692" y="4837361"/>
              <a:ext cx="2900806" cy="43355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dk1">
                      <a:lumMod val="100000"/>
                    </a:schemeClr>
                  </a:solidFill>
                </a:rPr>
                <a:t>Text here</a:t>
              </a:r>
              <a:endParaRPr lang="zh-CN" altLang="en-US" sz="2000" b="1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19" name="îšḷiḍè"/>
            <p:cNvSpPr txBox="1"/>
            <p:nvPr/>
          </p:nvSpPr>
          <p:spPr>
            <a:xfrm>
              <a:off x="9065159" y="1422848"/>
              <a:ext cx="1537677" cy="91450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sz="5400">
                  <a:solidFill>
                    <a:schemeClr val="accent1"/>
                  </a:solidFill>
                  <a:latin typeface="Impact" panose="020B0806030902050204" pitchFamily="34" charset="0"/>
                </a:rPr>
                <a:t>03</a:t>
              </a:r>
              <a:endParaRPr lang="en-US" sz="5400">
                <a:solidFill>
                  <a:schemeClr val="accent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0" name="ïś1íḓê"/>
            <p:cNvSpPr txBox="1"/>
            <p:nvPr/>
          </p:nvSpPr>
          <p:spPr>
            <a:xfrm>
              <a:off x="9065159" y="3930474"/>
              <a:ext cx="1537677" cy="90564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 lnSpcReduction="10000"/>
            </a:bodyPr>
            <a:lstStyle/>
            <a:p>
              <a:pPr algn="ctr"/>
              <a:r>
                <a:rPr lang="en-US" sz="54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</a:rPr>
                <a:t>06</a:t>
              </a:r>
              <a:endParaRPr lang="en-US" sz="54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673100" y="3638550"/>
              <a:ext cx="10847388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4249452" y="1123950"/>
              <a:ext cx="0" cy="5019675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7942549" y="1123950"/>
              <a:ext cx="0" cy="5019675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/>
              <a:t>Supporting text here.</a:t>
            </a:r>
            <a:endParaRPr lang="en-US" altLang="zh-CN"/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362002" y="2397147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0645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6826" y="1613693"/>
            <a:ext cx="10783662" cy="4386538"/>
            <a:chOff x="736826" y="1613693"/>
            <a:chExt cx="10783662" cy="4386538"/>
          </a:xfrm>
        </p:grpSpPr>
        <p:grpSp>
          <p:nvGrpSpPr>
            <p:cNvPr id="6" name="îṩ1íďê"/>
            <p:cNvGrpSpPr/>
            <p:nvPr/>
          </p:nvGrpSpPr>
          <p:grpSpPr>
            <a:xfrm flipH="1">
              <a:off x="5918693" y="2584705"/>
              <a:ext cx="5427624" cy="3415526"/>
              <a:chOff x="1047976" y="1996877"/>
              <a:chExt cx="5427624" cy="3415526"/>
            </a:xfrm>
            <a:solidFill>
              <a:schemeClr val="bg1">
                <a:lumMod val="85000"/>
              </a:schemeClr>
            </a:solidFill>
          </p:grpSpPr>
          <p:sp>
            <p:nvSpPr>
              <p:cNvPr id="24" name="ïS1îḋé"/>
              <p:cNvSpPr/>
              <p:nvPr/>
            </p:nvSpPr>
            <p:spPr>
              <a:xfrm rot="1582721">
                <a:off x="4768544" y="1996877"/>
                <a:ext cx="1707056" cy="2560577"/>
              </a:xfrm>
              <a:custGeom>
                <a:avLst/>
                <a:gdLst/>
                <a:ahLst/>
                <a:cxnLst/>
                <a:rect l="l" t="t" r="r" b="b"/>
                <a:pathLst>
                  <a:path w="130629" h="195943">
                    <a:moveTo>
                      <a:pt x="65315" y="36739"/>
                    </a:moveTo>
                    <a:cubicBezTo>
                      <a:pt x="69567" y="36739"/>
                      <a:pt x="73798" y="37419"/>
                      <a:pt x="78007" y="38780"/>
                    </a:cubicBezTo>
                    <a:cubicBezTo>
                      <a:pt x="82217" y="40141"/>
                      <a:pt x="85917" y="42437"/>
                      <a:pt x="89106" y="45669"/>
                    </a:cubicBezTo>
                    <a:cubicBezTo>
                      <a:pt x="92295" y="48901"/>
                      <a:pt x="93890" y="52728"/>
                      <a:pt x="93890" y="57150"/>
                    </a:cubicBezTo>
                    <a:cubicBezTo>
                      <a:pt x="93890" y="58255"/>
                      <a:pt x="93486" y="59212"/>
                      <a:pt x="92678" y="60020"/>
                    </a:cubicBezTo>
                    <a:cubicBezTo>
                      <a:pt x="91870" y="60828"/>
                      <a:pt x="90913" y="61232"/>
                      <a:pt x="89807" y="61232"/>
                    </a:cubicBezTo>
                    <a:cubicBezTo>
                      <a:pt x="88702" y="61232"/>
                      <a:pt x="87745" y="60828"/>
                      <a:pt x="86937" y="60020"/>
                    </a:cubicBezTo>
                    <a:cubicBezTo>
                      <a:pt x="86129" y="59212"/>
                      <a:pt x="85725" y="58255"/>
                      <a:pt x="85725" y="57150"/>
                    </a:cubicBezTo>
                    <a:cubicBezTo>
                      <a:pt x="85725" y="53238"/>
                      <a:pt x="83429" y="50219"/>
                      <a:pt x="78837" y="48093"/>
                    </a:cubicBezTo>
                    <a:cubicBezTo>
                      <a:pt x="74244" y="45966"/>
                      <a:pt x="69737" y="44903"/>
                      <a:pt x="65315" y="44903"/>
                    </a:cubicBezTo>
                    <a:cubicBezTo>
                      <a:pt x="64209" y="44903"/>
                      <a:pt x="63252" y="44499"/>
                      <a:pt x="62444" y="43692"/>
                    </a:cubicBezTo>
                    <a:cubicBezTo>
                      <a:pt x="61636" y="42884"/>
                      <a:pt x="61232" y="41927"/>
                      <a:pt x="61232" y="40821"/>
                    </a:cubicBezTo>
                    <a:cubicBezTo>
                      <a:pt x="61232" y="39716"/>
                      <a:pt x="61636" y="38759"/>
                      <a:pt x="62444" y="37951"/>
                    </a:cubicBezTo>
                    <a:cubicBezTo>
                      <a:pt x="63252" y="37143"/>
                      <a:pt x="64209" y="36739"/>
                      <a:pt x="65315" y="36739"/>
                    </a:cubicBezTo>
                    <a:close/>
                    <a:moveTo>
                      <a:pt x="65315" y="16328"/>
                    </a:moveTo>
                    <a:cubicBezTo>
                      <a:pt x="59446" y="16328"/>
                      <a:pt x="53642" y="17285"/>
                      <a:pt x="47902" y="19199"/>
                    </a:cubicBezTo>
                    <a:cubicBezTo>
                      <a:pt x="42161" y="21112"/>
                      <a:pt x="36931" y="23749"/>
                      <a:pt x="32211" y="27108"/>
                    </a:cubicBezTo>
                    <a:cubicBezTo>
                      <a:pt x="27491" y="30467"/>
                      <a:pt x="23664" y="34783"/>
                      <a:pt x="20730" y="40056"/>
                    </a:cubicBezTo>
                    <a:cubicBezTo>
                      <a:pt x="17796" y="45329"/>
                      <a:pt x="16329" y="51027"/>
                      <a:pt x="16329" y="57150"/>
                    </a:cubicBezTo>
                    <a:cubicBezTo>
                      <a:pt x="16329" y="65739"/>
                      <a:pt x="19220" y="73393"/>
                      <a:pt x="25003" y="80112"/>
                    </a:cubicBezTo>
                    <a:cubicBezTo>
                      <a:pt x="25854" y="81047"/>
                      <a:pt x="27151" y="82451"/>
                      <a:pt x="28894" y="84322"/>
                    </a:cubicBezTo>
                    <a:cubicBezTo>
                      <a:pt x="30638" y="86193"/>
                      <a:pt x="31935" y="87596"/>
                      <a:pt x="32785" y="88531"/>
                    </a:cubicBezTo>
                    <a:cubicBezTo>
                      <a:pt x="43671" y="101543"/>
                      <a:pt x="49666" y="114215"/>
                      <a:pt x="50772" y="126546"/>
                    </a:cubicBezTo>
                    <a:lnTo>
                      <a:pt x="79857" y="126546"/>
                    </a:lnTo>
                    <a:cubicBezTo>
                      <a:pt x="80963" y="114215"/>
                      <a:pt x="86958" y="101543"/>
                      <a:pt x="97844" y="88531"/>
                    </a:cubicBezTo>
                    <a:cubicBezTo>
                      <a:pt x="98695" y="87596"/>
                      <a:pt x="99991" y="86193"/>
                      <a:pt x="101735" y="84322"/>
                    </a:cubicBezTo>
                    <a:cubicBezTo>
                      <a:pt x="103478" y="82451"/>
                      <a:pt x="104775" y="81047"/>
                      <a:pt x="105626" y="80112"/>
                    </a:cubicBezTo>
                    <a:cubicBezTo>
                      <a:pt x="111409" y="73393"/>
                      <a:pt x="114300" y="65739"/>
                      <a:pt x="114300" y="57150"/>
                    </a:cubicBezTo>
                    <a:cubicBezTo>
                      <a:pt x="114300" y="51027"/>
                      <a:pt x="112833" y="45329"/>
                      <a:pt x="109899" y="40056"/>
                    </a:cubicBezTo>
                    <a:cubicBezTo>
                      <a:pt x="106965" y="34783"/>
                      <a:pt x="103138" y="30467"/>
                      <a:pt x="98418" y="27108"/>
                    </a:cubicBezTo>
                    <a:cubicBezTo>
                      <a:pt x="93698" y="23749"/>
                      <a:pt x="88468" y="21112"/>
                      <a:pt x="82727" y="19199"/>
                    </a:cubicBezTo>
                    <a:cubicBezTo>
                      <a:pt x="76987" y="17285"/>
                      <a:pt x="71183" y="16328"/>
                      <a:pt x="65315" y="16328"/>
                    </a:cubicBezTo>
                    <a:close/>
                    <a:moveTo>
                      <a:pt x="65315" y="0"/>
                    </a:moveTo>
                    <a:cubicBezTo>
                      <a:pt x="73394" y="0"/>
                      <a:pt x="81324" y="1382"/>
                      <a:pt x="89106" y="4146"/>
                    </a:cubicBezTo>
                    <a:cubicBezTo>
                      <a:pt x="96887" y="6910"/>
                      <a:pt x="103861" y="10694"/>
                      <a:pt x="110027" y="15499"/>
                    </a:cubicBezTo>
                    <a:cubicBezTo>
                      <a:pt x="116192" y="20304"/>
                      <a:pt x="121168" y="26342"/>
                      <a:pt x="124952" y="33614"/>
                    </a:cubicBezTo>
                    <a:cubicBezTo>
                      <a:pt x="128737" y="40885"/>
                      <a:pt x="130629" y="48730"/>
                      <a:pt x="130629" y="57150"/>
                    </a:cubicBezTo>
                    <a:cubicBezTo>
                      <a:pt x="130629" y="70332"/>
                      <a:pt x="126249" y="81728"/>
                      <a:pt x="117489" y="91338"/>
                    </a:cubicBezTo>
                    <a:cubicBezTo>
                      <a:pt x="113662" y="95505"/>
                      <a:pt x="110495" y="99204"/>
                      <a:pt x="107986" y="102436"/>
                    </a:cubicBezTo>
                    <a:cubicBezTo>
                      <a:pt x="105477" y="105668"/>
                      <a:pt x="102947" y="109729"/>
                      <a:pt x="100395" y="114619"/>
                    </a:cubicBezTo>
                    <a:cubicBezTo>
                      <a:pt x="97844" y="119509"/>
                      <a:pt x="96398" y="124080"/>
                      <a:pt x="96058" y="128332"/>
                    </a:cubicBezTo>
                    <a:cubicBezTo>
                      <a:pt x="100055" y="130713"/>
                      <a:pt x="102054" y="134200"/>
                      <a:pt x="102054" y="138793"/>
                    </a:cubicBezTo>
                    <a:cubicBezTo>
                      <a:pt x="102054" y="141939"/>
                      <a:pt x="100991" y="144661"/>
                      <a:pt x="98865" y="146957"/>
                    </a:cubicBezTo>
                    <a:cubicBezTo>
                      <a:pt x="100991" y="149253"/>
                      <a:pt x="102054" y="151975"/>
                      <a:pt x="102054" y="155121"/>
                    </a:cubicBezTo>
                    <a:cubicBezTo>
                      <a:pt x="102054" y="159544"/>
                      <a:pt x="100140" y="162988"/>
                      <a:pt x="96313" y="165454"/>
                    </a:cubicBezTo>
                    <a:cubicBezTo>
                      <a:pt x="97419" y="167410"/>
                      <a:pt x="97972" y="169409"/>
                      <a:pt x="97972" y="171450"/>
                    </a:cubicBezTo>
                    <a:cubicBezTo>
                      <a:pt x="97972" y="175362"/>
                      <a:pt x="96632" y="178381"/>
                      <a:pt x="93953" y="180507"/>
                    </a:cubicBezTo>
                    <a:cubicBezTo>
                      <a:pt x="91274" y="182633"/>
                      <a:pt x="87979" y="183696"/>
                      <a:pt x="84067" y="183696"/>
                    </a:cubicBezTo>
                    <a:cubicBezTo>
                      <a:pt x="82366" y="187438"/>
                      <a:pt x="79815" y="190415"/>
                      <a:pt x="76413" y="192626"/>
                    </a:cubicBezTo>
                    <a:cubicBezTo>
                      <a:pt x="73011" y="194837"/>
                      <a:pt x="69312" y="195943"/>
                      <a:pt x="65315" y="195943"/>
                    </a:cubicBezTo>
                    <a:cubicBezTo>
                      <a:pt x="61317" y="195943"/>
                      <a:pt x="57618" y="194837"/>
                      <a:pt x="54216" y="192626"/>
                    </a:cubicBezTo>
                    <a:cubicBezTo>
                      <a:pt x="50814" y="190415"/>
                      <a:pt x="48263" y="187438"/>
                      <a:pt x="46562" y="183696"/>
                    </a:cubicBezTo>
                    <a:cubicBezTo>
                      <a:pt x="42650" y="183696"/>
                      <a:pt x="39355" y="182633"/>
                      <a:pt x="36676" y="180507"/>
                    </a:cubicBezTo>
                    <a:cubicBezTo>
                      <a:pt x="33997" y="178381"/>
                      <a:pt x="32657" y="175362"/>
                      <a:pt x="32657" y="171450"/>
                    </a:cubicBezTo>
                    <a:cubicBezTo>
                      <a:pt x="32657" y="169409"/>
                      <a:pt x="33210" y="167410"/>
                      <a:pt x="34316" y="165454"/>
                    </a:cubicBezTo>
                    <a:cubicBezTo>
                      <a:pt x="30489" y="162988"/>
                      <a:pt x="28575" y="159544"/>
                      <a:pt x="28575" y="155121"/>
                    </a:cubicBezTo>
                    <a:cubicBezTo>
                      <a:pt x="28575" y="151975"/>
                      <a:pt x="29638" y="149253"/>
                      <a:pt x="31764" y="146957"/>
                    </a:cubicBezTo>
                    <a:cubicBezTo>
                      <a:pt x="29638" y="144661"/>
                      <a:pt x="28575" y="141939"/>
                      <a:pt x="28575" y="138793"/>
                    </a:cubicBezTo>
                    <a:cubicBezTo>
                      <a:pt x="28575" y="134200"/>
                      <a:pt x="30574" y="130713"/>
                      <a:pt x="34571" y="128332"/>
                    </a:cubicBezTo>
                    <a:cubicBezTo>
                      <a:pt x="34231" y="124080"/>
                      <a:pt x="32785" y="119509"/>
                      <a:pt x="30234" y="114619"/>
                    </a:cubicBezTo>
                    <a:cubicBezTo>
                      <a:pt x="27682" y="109729"/>
                      <a:pt x="25152" y="105668"/>
                      <a:pt x="22643" y="102436"/>
                    </a:cubicBezTo>
                    <a:cubicBezTo>
                      <a:pt x="20135" y="99204"/>
                      <a:pt x="16967" y="95505"/>
                      <a:pt x="13140" y="91338"/>
                    </a:cubicBezTo>
                    <a:cubicBezTo>
                      <a:pt x="4380" y="81728"/>
                      <a:pt x="0" y="70332"/>
                      <a:pt x="0" y="57150"/>
                    </a:cubicBezTo>
                    <a:cubicBezTo>
                      <a:pt x="0" y="48730"/>
                      <a:pt x="1892" y="40885"/>
                      <a:pt x="5677" y="33614"/>
                    </a:cubicBezTo>
                    <a:cubicBezTo>
                      <a:pt x="9461" y="26342"/>
                      <a:pt x="14437" y="20304"/>
                      <a:pt x="20602" y="15499"/>
                    </a:cubicBezTo>
                    <a:cubicBezTo>
                      <a:pt x="26768" y="10694"/>
                      <a:pt x="33742" y="6910"/>
                      <a:pt x="41523" y="4146"/>
                    </a:cubicBezTo>
                    <a:cubicBezTo>
                      <a:pt x="49305" y="1382"/>
                      <a:pt x="57235" y="0"/>
                      <a:pt x="65315" y="0"/>
                    </a:cubicBezTo>
                    <a:close/>
                  </a:path>
                </a:pathLst>
              </a:custGeom>
              <a:grpFill/>
              <a:ln w="57150"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5" name="îśľîḍe"/>
              <p:cNvSpPr/>
              <p:nvPr/>
            </p:nvSpPr>
            <p:spPr bwMode="auto">
              <a:xfrm>
                <a:off x="1047976" y="4389750"/>
                <a:ext cx="4079154" cy="1022653"/>
              </a:xfrm>
              <a:custGeom>
                <a:avLst/>
                <a:gdLst>
                  <a:gd name="T0" fmla="*/ 229 w 695"/>
                  <a:gd name="T1" fmla="*/ 157 h 174"/>
                  <a:gd name="T2" fmla="*/ 338 w 695"/>
                  <a:gd name="T3" fmla="*/ 173 h 174"/>
                  <a:gd name="T4" fmla="*/ 395 w 695"/>
                  <a:gd name="T5" fmla="*/ 157 h 174"/>
                  <a:gd name="T6" fmla="*/ 273 w 695"/>
                  <a:gd name="T7" fmla="*/ 86 h 174"/>
                  <a:gd name="T8" fmla="*/ 273 w 695"/>
                  <a:gd name="T9" fmla="*/ 72 h 174"/>
                  <a:gd name="T10" fmla="*/ 355 w 695"/>
                  <a:gd name="T11" fmla="*/ 82 h 174"/>
                  <a:gd name="T12" fmla="*/ 493 w 695"/>
                  <a:gd name="T13" fmla="*/ 99 h 174"/>
                  <a:gd name="T14" fmla="*/ 563 w 695"/>
                  <a:gd name="T15" fmla="*/ 86 h 174"/>
                  <a:gd name="T16" fmla="*/ 534 w 695"/>
                  <a:gd name="T17" fmla="*/ 47 h 174"/>
                  <a:gd name="T18" fmla="*/ 569 w 695"/>
                  <a:gd name="T19" fmla="*/ 32 h 174"/>
                  <a:gd name="T20" fmla="*/ 656 w 695"/>
                  <a:gd name="T21" fmla="*/ 39 h 174"/>
                  <a:gd name="T22" fmla="*/ 653 w 695"/>
                  <a:gd name="T23" fmla="*/ 8 h 174"/>
                  <a:gd name="T24" fmla="*/ 656 w 695"/>
                  <a:gd name="T25" fmla="*/ 4 h 174"/>
                  <a:gd name="T26" fmla="*/ 677 w 695"/>
                  <a:gd name="T27" fmla="*/ 3 h 174"/>
                  <a:gd name="T28" fmla="*/ 689 w 695"/>
                  <a:gd name="T29" fmla="*/ 2 h 174"/>
                  <a:gd name="T30" fmla="*/ 656 w 695"/>
                  <a:gd name="T31" fmla="*/ 1 h 174"/>
                  <a:gd name="T32" fmla="*/ 645 w 695"/>
                  <a:gd name="T33" fmla="*/ 8 h 174"/>
                  <a:gd name="T34" fmla="*/ 652 w 695"/>
                  <a:gd name="T35" fmla="*/ 28 h 174"/>
                  <a:gd name="T36" fmla="*/ 633 w 695"/>
                  <a:gd name="T37" fmla="*/ 32 h 174"/>
                  <a:gd name="T38" fmla="*/ 631 w 695"/>
                  <a:gd name="T39" fmla="*/ 31 h 174"/>
                  <a:gd name="T40" fmla="*/ 623 w 695"/>
                  <a:gd name="T41" fmla="*/ 29 h 174"/>
                  <a:gd name="T42" fmla="*/ 588 w 695"/>
                  <a:gd name="T43" fmla="*/ 27 h 174"/>
                  <a:gd name="T44" fmla="*/ 573 w 695"/>
                  <a:gd name="T45" fmla="*/ 24 h 174"/>
                  <a:gd name="T46" fmla="*/ 562 w 695"/>
                  <a:gd name="T47" fmla="*/ 22 h 174"/>
                  <a:gd name="T48" fmla="*/ 532 w 695"/>
                  <a:gd name="T49" fmla="*/ 21 h 174"/>
                  <a:gd name="T50" fmla="*/ 498 w 695"/>
                  <a:gd name="T51" fmla="*/ 36 h 174"/>
                  <a:gd name="T52" fmla="*/ 500 w 695"/>
                  <a:gd name="T53" fmla="*/ 43 h 174"/>
                  <a:gd name="T54" fmla="*/ 516 w 695"/>
                  <a:gd name="T55" fmla="*/ 47 h 174"/>
                  <a:gd name="T56" fmla="*/ 509 w 695"/>
                  <a:gd name="T57" fmla="*/ 51 h 174"/>
                  <a:gd name="T58" fmla="*/ 529 w 695"/>
                  <a:gd name="T59" fmla="*/ 74 h 174"/>
                  <a:gd name="T60" fmla="*/ 535 w 695"/>
                  <a:gd name="T61" fmla="*/ 83 h 174"/>
                  <a:gd name="T62" fmla="*/ 515 w 695"/>
                  <a:gd name="T63" fmla="*/ 91 h 174"/>
                  <a:gd name="T64" fmla="*/ 466 w 695"/>
                  <a:gd name="T65" fmla="*/ 86 h 174"/>
                  <a:gd name="T66" fmla="*/ 444 w 695"/>
                  <a:gd name="T67" fmla="*/ 84 h 174"/>
                  <a:gd name="T68" fmla="*/ 435 w 695"/>
                  <a:gd name="T69" fmla="*/ 82 h 174"/>
                  <a:gd name="T70" fmla="*/ 418 w 695"/>
                  <a:gd name="T71" fmla="*/ 82 h 174"/>
                  <a:gd name="T72" fmla="*/ 383 w 695"/>
                  <a:gd name="T73" fmla="*/ 77 h 174"/>
                  <a:gd name="T74" fmla="*/ 346 w 695"/>
                  <a:gd name="T75" fmla="*/ 71 h 174"/>
                  <a:gd name="T76" fmla="*/ 307 w 695"/>
                  <a:gd name="T77" fmla="*/ 68 h 174"/>
                  <a:gd name="T78" fmla="*/ 240 w 695"/>
                  <a:gd name="T79" fmla="*/ 69 h 174"/>
                  <a:gd name="T80" fmla="*/ 241 w 695"/>
                  <a:gd name="T81" fmla="*/ 78 h 174"/>
                  <a:gd name="T82" fmla="*/ 247 w 695"/>
                  <a:gd name="T83" fmla="*/ 84 h 174"/>
                  <a:gd name="T84" fmla="*/ 245 w 695"/>
                  <a:gd name="T85" fmla="*/ 86 h 174"/>
                  <a:gd name="T86" fmla="*/ 269 w 695"/>
                  <a:gd name="T87" fmla="*/ 98 h 174"/>
                  <a:gd name="T88" fmla="*/ 293 w 695"/>
                  <a:gd name="T89" fmla="*/ 111 h 174"/>
                  <a:gd name="T90" fmla="*/ 308 w 695"/>
                  <a:gd name="T91" fmla="*/ 118 h 174"/>
                  <a:gd name="T92" fmla="*/ 332 w 695"/>
                  <a:gd name="T93" fmla="*/ 128 h 174"/>
                  <a:gd name="T94" fmla="*/ 352 w 695"/>
                  <a:gd name="T95" fmla="*/ 144 h 174"/>
                  <a:gd name="T96" fmla="*/ 371 w 695"/>
                  <a:gd name="T97" fmla="*/ 156 h 174"/>
                  <a:gd name="T98" fmla="*/ 370 w 695"/>
                  <a:gd name="T99" fmla="*/ 167 h 174"/>
                  <a:gd name="T100" fmla="*/ 281 w 695"/>
                  <a:gd name="T101" fmla="*/ 157 h 174"/>
                  <a:gd name="T102" fmla="*/ 249 w 695"/>
                  <a:gd name="T103" fmla="*/ 152 h 174"/>
                  <a:gd name="T104" fmla="*/ 160 w 695"/>
                  <a:gd name="T105" fmla="*/ 140 h 174"/>
                  <a:gd name="T106" fmla="*/ 79 w 695"/>
                  <a:gd name="T107" fmla="*/ 123 h 174"/>
                  <a:gd name="T108" fmla="*/ 656 w 695"/>
                  <a:gd name="T109" fmla="*/ 33 h 174"/>
                  <a:gd name="T110" fmla="*/ 648 w 695"/>
                  <a:gd name="T111" fmla="*/ 5 h 174"/>
                  <a:gd name="T112" fmla="*/ 655 w 695"/>
                  <a:gd name="T113" fmla="*/ 33 h 174"/>
                  <a:gd name="T114" fmla="*/ 648 w 695"/>
                  <a:gd name="T115" fmla="*/ 37 h 174"/>
                  <a:gd name="T116" fmla="*/ 535 w 695"/>
                  <a:gd name="T117" fmla="*/ 92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95" h="174">
                    <a:moveTo>
                      <a:pt x="78" y="130"/>
                    </a:moveTo>
                    <a:cubicBezTo>
                      <a:pt x="88" y="132"/>
                      <a:pt x="101" y="134"/>
                      <a:pt x="109" y="136"/>
                    </a:cubicBezTo>
                    <a:cubicBezTo>
                      <a:pt x="147" y="143"/>
                      <a:pt x="179" y="151"/>
                      <a:pt x="220" y="157"/>
                    </a:cubicBezTo>
                    <a:cubicBezTo>
                      <a:pt x="219" y="157"/>
                      <a:pt x="222" y="157"/>
                      <a:pt x="225" y="157"/>
                    </a:cubicBezTo>
                    <a:cubicBezTo>
                      <a:pt x="224" y="157"/>
                      <a:pt x="224" y="157"/>
                      <a:pt x="224" y="157"/>
                    </a:cubicBezTo>
                    <a:cubicBezTo>
                      <a:pt x="229" y="157"/>
                      <a:pt x="229" y="157"/>
                      <a:pt x="229" y="157"/>
                    </a:cubicBezTo>
                    <a:cubicBezTo>
                      <a:pt x="232" y="157"/>
                      <a:pt x="229" y="158"/>
                      <a:pt x="226" y="158"/>
                    </a:cubicBezTo>
                    <a:cubicBezTo>
                      <a:pt x="242" y="160"/>
                      <a:pt x="257" y="162"/>
                      <a:pt x="272" y="165"/>
                    </a:cubicBezTo>
                    <a:cubicBezTo>
                      <a:pt x="275" y="164"/>
                      <a:pt x="280" y="166"/>
                      <a:pt x="283" y="165"/>
                    </a:cubicBezTo>
                    <a:cubicBezTo>
                      <a:pt x="283" y="166"/>
                      <a:pt x="283" y="166"/>
                      <a:pt x="282" y="166"/>
                    </a:cubicBezTo>
                    <a:cubicBezTo>
                      <a:pt x="294" y="167"/>
                      <a:pt x="295" y="167"/>
                      <a:pt x="303" y="169"/>
                    </a:cubicBezTo>
                    <a:cubicBezTo>
                      <a:pt x="314" y="171"/>
                      <a:pt x="325" y="172"/>
                      <a:pt x="338" y="173"/>
                    </a:cubicBezTo>
                    <a:cubicBezTo>
                      <a:pt x="346" y="174"/>
                      <a:pt x="351" y="174"/>
                      <a:pt x="366" y="173"/>
                    </a:cubicBezTo>
                    <a:cubicBezTo>
                      <a:pt x="367" y="173"/>
                      <a:pt x="372" y="173"/>
                      <a:pt x="375" y="172"/>
                    </a:cubicBezTo>
                    <a:cubicBezTo>
                      <a:pt x="379" y="171"/>
                      <a:pt x="379" y="171"/>
                      <a:pt x="379" y="171"/>
                    </a:cubicBezTo>
                    <a:cubicBezTo>
                      <a:pt x="396" y="166"/>
                      <a:pt x="387" y="169"/>
                      <a:pt x="391" y="167"/>
                    </a:cubicBezTo>
                    <a:cubicBezTo>
                      <a:pt x="398" y="163"/>
                      <a:pt x="396" y="163"/>
                      <a:pt x="397" y="161"/>
                    </a:cubicBezTo>
                    <a:cubicBezTo>
                      <a:pt x="397" y="160"/>
                      <a:pt x="396" y="158"/>
                      <a:pt x="395" y="157"/>
                    </a:cubicBezTo>
                    <a:cubicBezTo>
                      <a:pt x="389" y="149"/>
                      <a:pt x="378" y="143"/>
                      <a:pt x="368" y="136"/>
                    </a:cubicBezTo>
                    <a:cubicBezTo>
                      <a:pt x="347" y="123"/>
                      <a:pt x="322" y="111"/>
                      <a:pt x="300" y="97"/>
                    </a:cubicBezTo>
                    <a:cubicBezTo>
                      <a:pt x="292" y="96"/>
                      <a:pt x="289" y="93"/>
                      <a:pt x="282" y="92"/>
                    </a:cubicBezTo>
                    <a:cubicBezTo>
                      <a:pt x="283" y="91"/>
                      <a:pt x="283" y="91"/>
                      <a:pt x="283" y="91"/>
                    </a:cubicBezTo>
                    <a:cubicBezTo>
                      <a:pt x="278" y="90"/>
                      <a:pt x="279" y="89"/>
                      <a:pt x="277" y="86"/>
                    </a:cubicBezTo>
                    <a:cubicBezTo>
                      <a:pt x="276" y="86"/>
                      <a:pt x="275" y="85"/>
                      <a:pt x="273" y="86"/>
                    </a:cubicBezTo>
                    <a:cubicBezTo>
                      <a:pt x="270" y="85"/>
                      <a:pt x="274" y="83"/>
                      <a:pt x="271" y="82"/>
                    </a:cubicBezTo>
                    <a:cubicBezTo>
                      <a:pt x="272" y="82"/>
                      <a:pt x="270" y="83"/>
                      <a:pt x="270" y="82"/>
                    </a:cubicBezTo>
                    <a:cubicBezTo>
                      <a:pt x="262" y="79"/>
                      <a:pt x="272" y="82"/>
                      <a:pt x="269" y="77"/>
                    </a:cubicBezTo>
                    <a:cubicBezTo>
                      <a:pt x="267" y="76"/>
                      <a:pt x="264" y="74"/>
                      <a:pt x="262" y="72"/>
                    </a:cubicBezTo>
                    <a:cubicBezTo>
                      <a:pt x="265" y="72"/>
                      <a:pt x="269" y="72"/>
                      <a:pt x="272" y="73"/>
                    </a:cubicBezTo>
                    <a:cubicBezTo>
                      <a:pt x="270" y="73"/>
                      <a:pt x="271" y="72"/>
                      <a:pt x="273" y="72"/>
                    </a:cubicBezTo>
                    <a:cubicBezTo>
                      <a:pt x="273" y="74"/>
                      <a:pt x="281" y="72"/>
                      <a:pt x="284" y="73"/>
                    </a:cubicBezTo>
                    <a:cubicBezTo>
                      <a:pt x="283" y="73"/>
                      <a:pt x="281" y="73"/>
                      <a:pt x="280" y="73"/>
                    </a:cubicBezTo>
                    <a:cubicBezTo>
                      <a:pt x="288" y="75"/>
                      <a:pt x="297" y="75"/>
                      <a:pt x="304" y="76"/>
                    </a:cubicBezTo>
                    <a:cubicBezTo>
                      <a:pt x="314" y="76"/>
                      <a:pt x="320" y="79"/>
                      <a:pt x="327" y="78"/>
                    </a:cubicBezTo>
                    <a:cubicBezTo>
                      <a:pt x="325" y="79"/>
                      <a:pt x="330" y="79"/>
                      <a:pt x="331" y="80"/>
                    </a:cubicBezTo>
                    <a:cubicBezTo>
                      <a:pt x="341" y="79"/>
                      <a:pt x="345" y="82"/>
                      <a:pt x="355" y="82"/>
                    </a:cubicBezTo>
                    <a:cubicBezTo>
                      <a:pt x="354" y="82"/>
                      <a:pt x="354" y="82"/>
                      <a:pt x="354" y="82"/>
                    </a:cubicBezTo>
                    <a:cubicBezTo>
                      <a:pt x="376" y="85"/>
                      <a:pt x="398" y="88"/>
                      <a:pt x="422" y="90"/>
                    </a:cubicBezTo>
                    <a:cubicBezTo>
                      <a:pt x="436" y="92"/>
                      <a:pt x="446" y="95"/>
                      <a:pt x="463" y="96"/>
                    </a:cubicBezTo>
                    <a:cubicBezTo>
                      <a:pt x="466" y="96"/>
                      <a:pt x="464" y="96"/>
                      <a:pt x="467" y="96"/>
                    </a:cubicBezTo>
                    <a:cubicBezTo>
                      <a:pt x="470" y="96"/>
                      <a:pt x="466" y="96"/>
                      <a:pt x="467" y="96"/>
                    </a:cubicBezTo>
                    <a:cubicBezTo>
                      <a:pt x="475" y="97"/>
                      <a:pt x="483" y="98"/>
                      <a:pt x="493" y="99"/>
                    </a:cubicBezTo>
                    <a:cubicBezTo>
                      <a:pt x="494" y="99"/>
                      <a:pt x="497" y="99"/>
                      <a:pt x="497" y="99"/>
                    </a:cubicBezTo>
                    <a:cubicBezTo>
                      <a:pt x="501" y="100"/>
                      <a:pt x="508" y="100"/>
                      <a:pt x="516" y="100"/>
                    </a:cubicBezTo>
                    <a:cubicBezTo>
                      <a:pt x="520" y="100"/>
                      <a:pt x="524" y="100"/>
                      <a:pt x="530" y="100"/>
                    </a:cubicBezTo>
                    <a:cubicBezTo>
                      <a:pt x="534" y="101"/>
                      <a:pt x="558" y="94"/>
                      <a:pt x="557" y="93"/>
                    </a:cubicBezTo>
                    <a:cubicBezTo>
                      <a:pt x="549" y="96"/>
                      <a:pt x="562" y="89"/>
                      <a:pt x="560" y="87"/>
                    </a:cubicBezTo>
                    <a:cubicBezTo>
                      <a:pt x="561" y="86"/>
                      <a:pt x="562" y="86"/>
                      <a:pt x="563" y="86"/>
                    </a:cubicBezTo>
                    <a:cubicBezTo>
                      <a:pt x="564" y="83"/>
                      <a:pt x="563" y="81"/>
                      <a:pt x="563" y="77"/>
                    </a:cubicBezTo>
                    <a:cubicBezTo>
                      <a:pt x="562" y="76"/>
                      <a:pt x="559" y="76"/>
                      <a:pt x="559" y="74"/>
                    </a:cubicBezTo>
                    <a:cubicBezTo>
                      <a:pt x="561" y="72"/>
                      <a:pt x="557" y="70"/>
                      <a:pt x="557" y="68"/>
                    </a:cubicBezTo>
                    <a:cubicBezTo>
                      <a:pt x="554" y="69"/>
                      <a:pt x="551" y="68"/>
                      <a:pt x="550" y="66"/>
                    </a:cubicBezTo>
                    <a:cubicBezTo>
                      <a:pt x="554" y="65"/>
                      <a:pt x="554" y="65"/>
                      <a:pt x="554" y="65"/>
                    </a:cubicBezTo>
                    <a:cubicBezTo>
                      <a:pt x="548" y="61"/>
                      <a:pt x="545" y="52"/>
                      <a:pt x="534" y="47"/>
                    </a:cubicBezTo>
                    <a:cubicBezTo>
                      <a:pt x="536" y="46"/>
                      <a:pt x="536" y="46"/>
                      <a:pt x="536" y="46"/>
                    </a:cubicBezTo>
                    <a:cubicBezTo>
                      <a:pt x="528" y="41"/>
                      <a:pt x="524" y="34"/>
                      <a:pt x="521" y="29"/>
                    </a:cubicBezTo>
                    <a:cubicBezTo>
                      <a:pt x="521" y="29"/>
                      <a:pt x="520" y="30"/>
                      <a:pt x="527" y="30"/>
                    </a:cubicBezTo>
                    <a:cubicBezTo>
                      <a:pt x="534" y="29"/>
                      <a:pt x="537" y="29"/>
                      <a:pt x="543" y="29"/>
                    </a:cubicBezTo>
                    <a:cubicBezTo>
                      <a:pt x="546" y="29"/>
                      <a:pt x="546" y="30"/>
                      <a:pt x="547" y="30"/>
                    </a:cubicBezTo>
                    <a:cubicBezTo>
                      <a:pt x="555" y="31"/>
                      <a:pt x="560" y="33"/>
                      <a:pt x="569" y="32"/>
                    </a:cubicBezTo>
                    <a:cubicBezTo>
                      <a:pt x="568" y="33"/>
                      <a:pt x="568" y="33"/>
                      <a:pt x="568" y="33"/>
                    </a:cubicBezTo>
                    <a:cubicBezTo>
                      <a:pt x="575" y="33"/>
                      <a:pt x="586" y="34"/>
                      <a:pt x="592" y="35"/>
                    </a:cubicBezTo>
                    <a:cubicBezTo>
                      <a:pt x="595" y="35"/>
                      <a:pt x="603" y="36"/>
                      <a:pt x="601" y="35"/>
                    </a:cubicBezTo>
                    <a:cubicBezTo>
                      <a:pt x="604" y="35"/>
                      <a:pt x="600" y="36"/>
                      <a:pt x="605" y="36"/>
                    </a:cubicBezTo>
                    <a:cubicBezTo>
                      <a:pt x="600" y="36"/>
                      <a:pt x="600" y="36"/>
                      <a:pt x="600" y="36"/>
                    </a:cubicBezTo>
                    <a:cubicBezTo>
                      <a:pt x="618" y="38"/>
                      <a:pt x="625" y="42"/>
                      <a:pt x="656" y="39"/>
                    </a:cubicBezTo>
                    <a:cubicBezTo>
                      <a:pt x="672" y="35"/>
                      <a:pt x="667" y="30"/>
                      <a:pt x="667" y="26"/>
                    </a:cubicBezTo>
                    <a:cubicBezTo>
                      <a:pt x="665" y="25"/>
                      <a:pt x="664" y="21"/>
                      <a:pt x="659" y="21"/>
                    </a:cubicBezTo>
                    <a:cubicBezTo>
                      <a:pt x="661" y="20"/>
                      <a:pt x="661" y="20"/>
                      <a:pt x="661" y="20"/>
                    </a:cubicBezTo>
                    <a:cubicBezTo>
                      <a:pt x="659" y="18"/>
                      <a:pt x="657" y="14"/>
                      <a:pt x="655" y="11"/>
                    </a:cubicBezTo>
                    <a:cubicBezTo>
                      <a:pt x="655" y="9"/>
                      <a:pt x="653" y="10"/>
                      <a:pt x="651" y="8"/>
                    </a:cubicBezTo>
                    <a:cubicBezTo>
                      <a:pt x="653" y="8"/>
                      <a:pt x="653" y="8"/>
                      <a:pt x="653" y="8"/>
                    </a:cubicBezTo>
                    <a:cubicBezTo>
                      <a:pt x="651" y="6"/>
                      <a:pt x="649" y="6"/>
                      <a:pt x="647" y="6"/>
                    </a:cubicBezTo>
                    <a:cubicBezTo>
                      <a:pt x="648" y="5"/>
                      <a:pt x="648" y="5"/>
                      <a:pt x="648" y="5"/>
                    </a:cubicBezTo>
                    <a:cubicBezTo>
                      <a:pt x="649" y="5"/>
                      <a:pt x="650" y="4"/>
                      <a:pt x="651" y="4"/>
                    </a:cubicBezTo>
                    <a:cubicBezTo>
                      <a:pt x="652" y="5"/>
                      <a:pt x="653" y="5"/>
                      <a:pt x="654" y="5"/>
                    </a:cubicBezTo>
                    <a:cubicBezTo>
                      <a:pt x="653" y="5"/>
                      <a:pt x="654" y="5"/>
                      <a:pt x="654" y="4"/>
                    </a:cubicBezTo>
                    <a:cubicBezTo>
                      <a:pt x="655" y="4"/>
                      <a:pt x="655" y="4"/>
                      <a:pt x="656" y="4"/>
                    </a:cubicBezTo>
                    <a:cubicBezTo>
                      <a:pt x="662" y="4"/>
                      <a:pt x="666" y="4"/>
                      <a:pt x="668" y="3"/>
                    </a:cubicBezTo>
                    <a:cubicBezTo>
                      <a:pt x="666" y="4"/>
                      <a:pt x="671" y="4"/>
                      <a:pt x="667" y="4"/>
                    </a:cubicBezTo>
                    <a:cubicBezTo>
                      <a:pt x="671" y="4"/>
                      <a:pt x="674" y="4"/>
                      <a:pt x="677" y="4"/>
                    </a:cubicBezTo>
                    <a:cubicBezTo>
                      <a:pt x="676" y="4"/>
                      <a:pt x="675" y="4"/>
                      <a:pt x="674" y="4"/>
                    </a:cubicBezTo>
                    <a:cubicBezTo>
                      <a:pt x="678" y="3"/>
                      <a:pt x="682" y="3"/>
                      <a:pt x="682" y="3"/>
                    </a:cubicBezTo>
                    <a:cubicBezTo>
                      <a:pt x="680" y="3"/>
                      <a:pt x="679" y="3"/>
                      <a:pt x="677" y="3"/>
                    </a:cubicBezTo>
                    <a:cubicBezTo>
                      <a:pt x="679" y="2"/>
                      <a:pt x="687" y="2"/>
                      <a:pt x="687" y="3"/>
                    </a:cubicBezTo>
                    <a:cubicBezTo>
                      <a:pt x="687" y="4"/>
                      <a:pt x="681" y="4"/>
                      <a:pt x="683" y="4"/>
                    </a:cubicBezTo>
                    <a:cubicBezTo>
                      <a:pt x="695" y="4"/>
                      <a:pt x="695" y="4"/>
                      <a:pt x="695" y="4"/>
                    </a:cubicBezTo>
                    <a:cubicBezTo>
                      <a:pt x="692" y="4"/>
                      <a:pt x="691" y="3"/>
                      <a:pt x="693" y="3"/>
                    </a:cubicBezTo>
                    <a:cubicBezTo>
                      <a:pt x="688" y="3"/>
                      <a:pt x="688" y="3"/>
                      <a:pt x="688" y="3"/>
                    </a:cubicBezTo>
                    <a:cubicBezTo>
                      <a:pt x="689" y="2"/>
                      <a:pt x="689" y="2"/>
                      <a:pt x="689" y="2"/>
                    </a:cubicBezTo>
                    <a:cubicBezTo>
                      <a:pt x="682" y="2"/>
                      <a:pt x="677" y="1"/>
                      <a:pt x="668" y="1"/>
                    </a:cubicBezTo>
                    <a:cubicBezTo>
                      <a:pt x="670" y="2"/>
                      <a:pt x="670" y="2"/>
                      <a:pt x="670" y="2"/>
                    </a:cubicBezTo>
                    <a:cubicBezTo>
                      <a:pt x="665" y="2"/>
                      <a:pt x="659" y="3"/>
                      <a:pt x="655" y="3"/>
                    </a:cubicBezTo>
                    <a:cubicBezTo>
                      <a:pt x="658" y="2"/>
                      <a:pt x="656" y="2"/>
                      <a:pt x="657" y="2"/>
                    </a:cubicBezTo>
                    <a:cubicBezTo>
                      <a:pt x="655" y="2"/>
                      <a:pt x="654" y="2"/>
                      <a:pt x="652" y="2"/>
                    </a:cubicBezTo>
                    <a:cubicBezTo>
                      <a:pt x="656" y="1"/>
                      <a:pt x="656" y="1"/>
                      <a:pt x="656" y="1"/>
                    </a:cubicBezTo>
                    <a:cubicBezTo>
                      <a:pt x="655" y="1"/>
                      <a:pt x="654" y="2"/>
                      <a:pt x="652" y="2"/>
                    </a:cubicBezTo>
                    <a:cubicBezTo>
                      <a:pt x="649" y="3"/>
                      <a:pt x="655" y="0"/>
                      <a:pt x="645" y="4"/>
                    </a:cubicBezTo>
                    <a:cubicBezTo>
                      <a:pt x="644" y="4"/>
                      <a:pt x="644" y="4"/>
                      <a:pt x="644" y="4"/>
                    </a:cubicBezTo>
                    <a:cubicBezTo>
                      <a:pt x="644" y="6"/>
                      <a:pt x="643" y="7"/>
                      <a:pt x="643" y="7"/>
                    </a:cubicBezTo>
                    <a:cubicBezTo>
                      <a:pt x="643" y="7"/>
                      <a:pt x="643" y="7"/>
                      <a:pt x="643" y="7"/>
                    </a:cubicBezTo>
                    <a:cubicBezTo>
                      <a:pt x="641" y="10"/>
                      <a:pt x="645" y="6"/>
                      <a:pt x="645" y="8"/>
                    </a:cubicBezTo>
                    <a:cubicBezTo>
                      <a:pt x="644" y="9"/>
                      <a:pt x="641" y="9"/>
                      <a:pt x="640" y="11"/>
                    </a:cubicBezTo>
                    <a:cubicBezTo>
                      <a:pt x="640" y="13"/>
                      <a:pt x="645" y="16"/>
                      <a:pt x="644" y="19"/>
                    </a:cubicBezTo>
                    <a:cubicBezTo>
                      <a:pt x="647" y="21"/>
                      <a:pt x="650" y="23"/>
                      <a:pt x="653" y="24"/>
                    </a:cubicBezTo>
                    <a:cubicBezTo>
                      <a:pt x="654" y="25"/>
                      <a:pt x="649" y="25"/>
                      <a:pt x="652" y="26"/>
                    </a:cubicBezTo>
                    <a:cubicBezTo>
                      <a:pt x="650" y="26"/>
                      <a:pt x="649" y="26"/>
                      <a:pt x="648" y="27"/>
                    </a:cubicBezTo>
                    <a:cubicBezTo>
                      <a:pt x="650" y="27"/>
                      <a:pt x="650" y="30"/>
                      <a:pt x="652" y="28"/>
                    </a:cubicBezTo>
                    <a:cubicBezTo>
                      <a:pt x="653" y="30"/>
                      <a:pt x="654" y="32"/>
                      <a:pt x="653" y="33"/>
                    </a:cubicBezTo>
                    <a:cubicBezTo>
                      <a:pt x="652" y="33"/>
                      <a:pt x="650" y="33"/>
                      <a:pt x="649" y="33"/>
                    </a:cubicBezTo>
                    <a:cubicBezTo>
                      <a:pt x="648" y="34"/>
                      <a:pt x="650" y="34"/>
                      <a:pt x="646" y="34"/>
                    </a:cubicBezTo>
                    <a:cubicBezTo>
                      <a:pt x="638" y="35"/>
                      <a:pt x="640" y="33"/>
                      <a:pt x="639" y="32"/>
                    </a:cubicBezTo>
                    <a:cubicBezTo>
                      <a:pt x="643" y="32"/>
                      <a:pt x="643" y="32"/>
                      <a:pt x="643" y="32"/>
                    </a:cubicBezTo>
                    <a:cubicBezTo>
                      <a:pt x="640" y="32"/>
                      <a:pt x="637" y="32"/>
                      <a:pt x="633" y="32"/>
                    </a:cubicBezTo>
                    <a:cubicBezTo>
                      <a:pt x="635" y="30"/>
                      <a:pt x="640" y="32"/>
                      <a:pt x="643" y="32"/>
                    </a:cubicBezTo>
                    <a:cubicBezTo>
                      <a:pt x="642" y="30"/>
                      <a:pt x="642" y="30"/>
                      <a:pt x="642" y="30"/>
                    </a:cubicBezTo>
                    <a:cubicBezTo>
                      <a:pt x="636" y="29"/>
                      <a:pt x="638" y="31"/>
                      <a:pt x="632" y="30"/>
                    </a:cubicBezTo>
                    <a:cubicBezTo>
                      <a:pt x="634" y="30"/>
                      <a:pt x="634" y="30"/>
                      <a:pt x="634" y="30"/>
                    </a:cubicBezTo>
                    <a:cubicBezTo>
                      <a:pt x="629" y="29"/>
                      <a:pt x="629" y="29"/>
                      <a:pt x="629" y="29"/>
                    </a:cubicBezTo>
                    <a:cubicBezTo>
                      <a:pt x="628" y="30"/>
                      <a:pt x="627" y="31"/>
                      <a:pt x="631" y="31"/>
                    </a:cubicBezTo>
                    <a:cubicBezTo>
                      <a:pt x="626" y="32"/>
                      <a:pt x="627" y="31"/>
                      <a:pt x="621" y="30"/>
                    </a:cubicBezTo>
                    <a:cubicBezTo>
                      <a:pt x="618" y="31"/>
                      <a:pt x="624" y="31"/>
                      <a:pt x="622" y="31"/>
                    </a:cubicBezTo>
                    <a:cubicBezTo>
                      <a:pt x="621" y="32"/>
                      <a:pt x="617" y="32"/>
                      <a:pt x="614" y="31"/>
                    </a:cubicBezTo>
                    <a:cubicBezTo>
                      <a:pt x="609" y="31"/>
                      <a:pt x="614" y="30"/>
                      <a:pt x="613" y="30"/>
                    </a:cubicBezTo>
                    <a:cubicBezTo>
                      <a:pt x="614" y="30"/>
                      <a:pt x="618" y="30"/>
                      <a:pt x="616" y="30"/>
                    </a:cubicBezTo>
                    <a:cubicBezTo>
                      <a:pt x="624" y="30"/>
                      <a:pt x="618" y="29"/>
                      <a:pt x="623" y="29"/>
                    </a:cubicBezTo>
                    <a:cubicBezTo>
                      <a:pt x="619" y="27"/>
                      <a:pt x="617" y="28"/>
                      <a:pt x="615" y="28"/>
                    </a:cubicBezTo>
                    <a:cubicBezTo>
                      <a:pt x="616" y="29"/>
                      <a:pt x="612" y="29"/>
                      <a:pt x="613" y="29"/>
                    </a:cubicBezTo>
                    <a:cubicBezTo>
                      <a:pt x="600" y="30"/>
                      <a:pt x="611" y="27"/>
                      <a:pt x="603" y="27"/>
                    </a:cubicBezTo>
                    <a:cubicBezTo>
                      <a:pt x="602" y="28"/>
                      <a:pt x="589" y="27"/>
                      <a:pt x="591" y="29"/>
                    </a:cubicBezTo>
                    <a:cubicBezTo>
                      <a:pt x="589" y="29"/>
                      <a:pt x="586" y="29"/>
                      <a:pt x="585" y="29"/>
                    </a:cubicBezTo>
                    <a:cubicBezTo>
                      <a:pt x="589" y="28"/>
                      <a:pt x="583" y="28"/>
                      <a:pt x="588" y="27"/>
                    </a:cubicBezTo>
                    <a:cubicBezTo>
                      <a:pt x="586" y="27"/>
                      <a:pt x="586" y="27"/>
                      <a:pt x="586" y="27"/>
                    </a:cubicBezTo>
                    <a:cubicBezTo>
                      <a:pt x="592" y="27"/>
                      <a:pt x="592" y="27"/>
                      <a:pt x="592" y="27"/>
                    </a:cubicBezTo>
                    <a:cubicBezTo>
                      <a:pt x="590" y="26"/>
                      <a:pt x="587" y="24"/>
                      <a:pt x="586" y="24"/>
                    </a:cubicBezTo>
                    <a:cubicBezTo>
                      <a:pt x="581" y="24"/>
                      <a:pt x="586" y="25"/>
                      <a:pt x="580" y="24"/>
                    </a:cubicBezTo>
                    <a:cubicBezTo>
                      <a:pt x="583" y="24"/>
                      <a:pt x="581" y="23"/>
                      <a:pt x="579" y="23"/>
                    </a:cubicBezTo>
                    <a:cubicBezTo>
                      <a:pt x="582" y="24"/>
                      <a:pt x="576" y="24"/>
                      <a:pt x="573" y="24"/>
                    </a:cubicBezTo>
                    <a:cubicBezTo>
                      <a:pt x="569" y="24"/>
                      <a:pt x="567" y="23"/>
                      <a:pt x="568" y="23"/>
                    </a:cubicBezTo>
                    <a:cubicBezTo>
                      <a:pt x="574" y="22"/>
                      <a:pt x="574" y="22"/>
                      <a:pt x="574" y="22"/>
                    </a:cubicBezTo>
                    <a:cubicBezTo>
                      <a:pt x="570" y="23"/>
                      <a:pt x="573" y="22"/>
                      <a:pt x="570" y="22"/>
                    </a:cubicBezTo>
                    <a:cubicBezTo>
                      <a:pt x="568" y="22"/>
                      <a:pt x="564" y="23"/>
                      <a:pt x="562" y="23"/>
                    </a:cubicBezTo>
                    <a:cubicBezTo>
                      <a:pt x="558" y="23"/>
                      <a:pt x="558" y="22"/>
                      <a:pt x="556" y="22"/>
                    </a:cubicBezTo>
                    <a:cubicBezTo>
                      <a:pt x="562" y="22"/>
                      <a:pt x="562" y="22"/>
                      <a:pt x="562" y="22"/>
                    </a:cubicBezTo>
                    <a:cubicBezTo>
                      <a:pt x="556" y="22"/>
                      <a:pt x="564" y="21"/>
                      <a:pt x="556" y="21"/>
                    </a:cubicBezTo>
                    <a:cubicBezTo>
                      <a:pt x="553" y="21"/>
                      <a:pt x="553" y="21"/>
                      <a:pt x="553" y="21"/>
                    </a:cubicBezTo>
                    <a:cubicBezTo>
                      <a:pt x="552" y="21"/>
                      <a:pt x="552" y="21"/>
                      <a:pt x="554" y="20"/>
                    </a:cubicBezTo>
                    <a:cubicBezTo>
                      <a:pt x="552" y="21"/>
                      <a:pt x="548" y="21"/>
                      <a:pt x="546" y="21"/>
                    </a:cubicBezTo>
                    <a:cubicBezTo>
                      <a:pt x="546" y="20"/>
                      <a:pt x="546" y="20"/>
                      <a:pt x="546" y="20"/>
                    </a:cubicBezTo>
                    <a:cubicBezTo>
                      <a:pt x="543" y="20"/>
                      <a:pt x="536" y="21"/>
                      <a:pt x="532" y="21"/>
                    </a:cubicBezTo>
                    <a:cubicBezTo>
                      <a:pt x="534" y="22"/>
                      <a:pt x="538" y="20"/>
                      <a:pt x="543" y="21"/>
                    </a:cubicBezTo>
                    <a:cubicBezTo>
                      <a:pt x="545" y="22"/>
                      <a:pt x="536" y="22"/>
                      <a:pt x="534" y="22"/>
                    </a:cubicBezTo>
                    <a:cubicBezTo>
                      <a:pt x="537" y="21"/>
                      <a:pt x="523" y="22"/>
                      <a:pt x="513" y="25"/>
                    </a:cubicBezTo>
                    <a:cubicBezTo>
                      <a:pt x="507" y="26"/>
                      <a:pt x="500" y="29"/>
                      <a:pt x="500" y="29"/>
                    </a:cubicBezTo>
                    <a:cubicBezTo>
                      <a:pt x="501" y="30"/>
                      <a:pt x="501" y="30"/>
                      <a:pt x="501" y="30"/>
                    </a:cubicBezTo>
                    <a:cubicBezTo>
                      <a:pt x="493" y="32"/>
                      <a:pt x="499" y="34"/>
                      <a:pt x="498" y="36"/>
                    </a:cubicBezTo>
                    <a:cubicBezTo>
                      <a:pt x="496" y="35"/>
                      <a:pt x="494" y="35"/>
                      <a:pt x="494" y="37"/>
                    </a:cubicBezTo>
                    <a:cubicBezTo>
                      <a:pt x="497" y="35"/>
                      <a:pt x="499" y="38"/>
                      <a:pt x="501" y="37"/>
                    </a:cubicBezTo>
                    <a:cubicBezTo>
                      <a:pt x="501" y="39"/>
                      <a:pt x="496" y="37"/>
                      <a:pt x="494" y="38"/>
                    </a:cubicBezTo>
                    <a:cubicBezTo>
                      <a:pt x="497" y="39"/>
                      <a:pt x="494" y="41"/>
                      <a:pt x="498" y="41"/>
                    </a:cubicBezTo>
                    <a:cubicBezTo>
                      <a:pt x="498" y="40"/>
                      <a:pt x="500" y="41"/>
                      <a:pt x="502" y="41"/>
                    </a:cubicBezTo>
                    <a:cubicBezTo>
                      <a:pt x="503" y="43"/>
                      <a:pt x="500" y="41"/>
                      <a:pt x="500" y="43"/>
                    </a:cubicBezTo>
                    <a:cubicBezTo>
                      <a:pt x="501" y="43"/>
                      <a:pt x="504" y="44"/>
                      <a:pt x="504" y="42"/>
                    </a:cubicBezTo>
                    <a:cubicBezTo>
                      <a:pt x="504" y="43"/>
                      <a:pt x="509" y="44"/>
                      <a:pt x="507" y="45"/>
                    </a:cubicBezTo>
                    <a:cubicBezTo>
                      <a:pt x="506" y="46"/>
                      <a:pt x="505" y="44"/>
                      <a:pt x="504" y="45"/>
                    </a:cubicBezTo>
                    <a:cubicBezTo>
                      <a:pt x="505" y="47"/>
                      <a:pt x="510" y="45"/>
                      <a:pt x="513" y="47"/>
                    </a:cubicBezTo>
                    <a:cubicBezTo>
                      <a:pt x="513" y="45"/>
                      <a:pt x="518" y="45"/>
                      <a:pt x="520" y="46"/>
                    </a:cubicBezTo>
                    <a:cubicBezTo>
                      <a:pt x="521" y="49"/>
                      <a:pt x="518" y="45"/>
                      <a:pt x="516" y="47"/>
                    </a:cubicBezTo>
                    <a:cubicBezTo>
                      <a:pt x="517" y="48"/>
                      <a:pt x="517" y="48"/>
                      <a:pt x="517" y="48"/>
                    </a:cubicBezTo>
                    <a:cubicBezTo>
                      <a:pt x="515" y="50"/>
                      <a:pt x="508" y="46"/>
                      <a:pt x="506" y="48"/>
                    </a:cubicBezTo>
                    <a:cubicBezTo>
                      <a:pt x="509" y="49"/>
                      <a:pt x="509" y="49"/>
                      <a:pt x="509" y="49"/>
                    </a:cubicBezTo>
                    <a:cubicBezTo>
                      <a:pt x="507" y="49"/>
                      <a:pt x="505" y="49"/>
                      <a:pt x="504" y="50"/>
                    </a:cubicBezTo>
                    <a:cubicBezTo>
                      <a:pt x="507" y="50"/>
                      <a:pt x="507" y="52"/>
                      <a:pt x="508" y="52"/>
                    </a:cubicBezTo>
                    <a:cubicBezTo>
                      <a:pt x="511" y="52"/>
                      <a:pt x="507" y="52"/>
                      <a:pt x="509" y="51"/>
                    </a:cubicBezTo>
                    <a:cubicBezTo>
                      <a:pt x="510" y="52"/>
                      <a:pt x="514" y="52"/>
                      <a:pt x="515" y="54"/>
                    </a:cubicBezTo>
                    <a:cubicBezTo>
                      <a:pt x="512" y="53"/>
                      <a:pt x="512" y="55"/>
                      <a:pt x="510" y="55"/>
                    </a:cubicBezTo>
                    <a:cubicBezTo>
                      <a:pt x="510" y="56"/>
                      <a:pt x="513" y="55"/>
                      <a:pt x="513" y="56"/>
                    </a:cubicBezTo>
                    <a:cubicBezTo>
                      <a:pt x="512" y="56"/>
                      <a:pt x="512" y="56"/>
                      <a:pt x="512" y="56"/>
                    </a:cubicBezTo>
                    <a:cubicBezTo>
                      <a:pt x="516" y="61"/>
                      <a:pt x="521" y="66"/>
                      <a:pt x="530" y="69"/>
                    </a:cubicBezTo>
                    <a:cubicBezTo>
                      <a:pt x="528" y="70"/>
                      <a:pt x="529" y="72"/>
                      <a:pt x="529" y="74"/>
                    </a:cubicBezTo>
                    <a:cubicBezTo>
                      <a:pt x="529" y="73"/>
                      <a:pt x="531" y="74"/>
                      <a:pt x="532" y="74"/>
                    </a:cubicBezTo>
                    <a:cubicBezTo>
                      <a:pt x="530" y="76"/>
                      <a:pt x="530" y="76"/>
                      <a:pt x="530" y="76"/>
                    </a:cubicBezTo>
                    <a:cubicBezTo>
                      <a:pt x="530" y="78"/>
                      <a:pt x="533" y="79"/>
                      <a:pt x="535" y="80"/>
                    </a:cubicBezTo>
                    <a:cubicBezTo>
                      <a:pt x="535" y="80"/>
                      <a:pt x="534" y="80"/>
                      <a:pt x="534" y="80"/>
                    </a:cubicBezTo>
                    <a:cubicBezTo>
                      <a:pt x="533" y="82"/>
                      <a:pt x="536" y="81"/>
                      <a:pt x="537" y="82"/>
                    </a:cubicBezTo>
                    <a:cubicBezTo>
                      <a:pt x="535" y="83"/>
                      <a:pt x="535" y="83"/>
                      <a:pt x="535" y="83"/>
                    </a:cubicBezTo>
                    <a:cubicBezTo>
                      <a:pt x="537" y="83"/>
                      <a:pt x="537" y="83"/>
                      <a:pt x="537" y="83"/>
                    </a:cubicBezTo>
                    <a:cubicBezTo>
                      <a:pt x="538" y="84"/>
                      <a:pt x="538" y="86"/>
                      <a:pt x="535" y="86"/>
                    </a:cubicBezTo>
                    <a:cubicBezTo>
                      <a:pt x="536" y="86"/>
                      <a:pt x="536" y="87"/>
                      <a:pt x="537" y="86"/>
                    </a:cubicBezTo>
                    <a:cubicBezTo>
                      <a:pt x="536" y="87"/>
                      <a:pt x="535" y="90"/>
                      <a:pt x="535" y="91"/>
                    </a:cubicBezTo>
                    <a:cubicBezTo>
                      <a:pt x="530" y="91"/>
                      <a:pt x="523" y="91"/>
                      <a:pt x="518" y="91"/>
                    </a:cubicBezTo>
                    <a:cubicBezTo>
                      <a:pt x="516" y="91"/>
                      <a:pt x="516" y="91"/>
                      <a:pt x="515" y="91"/>
                    </a:cubicBezTo>
                    <a:cubicBezTo>
                      <a:pt x="510" y="89"/>
                      <a:pt x="499" y="90"/>
                      <a:pt x="493" y="88"/>
                    </a:cubicBezTo>
                    <a:cubicBezTo>
                      <a:pt x="494" y="89"/>
                      <a:pt x="489" y="90"/>
                      <a:pt x="485" y="90"/>
                    </a:cubicBezTo>
                    <a:cubicBezTo>
                      <a:pt x="479" y="90"/>
                      <a:pt x="486" y="88"/>
                      <a:pt x="483" y="87"/>
                    </a:cubicBezTo>
                    <a:cubicBezTo>
                      <a:pt x="480" y="87"/>
                      <a:pt x="476" y="87"/>
                      <a:pt x="475" y="87"/>
                    </a:cubicBezTo>
                    <a:cubicBezTo>
                      <a:pt x="475" y="87"/>
                      <a:pt x="475" y="87"/>
                      <a:pt x="475" y="87"/>
                    </a:cubicBezTo>
                    <a:cubicBezTo>
                      <a:pt x="472" y="87"/>
                      <a:pt x="468" y="87"/>
                      <a:pt x="466" y="86"/>
                    </a:cubicBezTo>
                    <a:cubicBezTo>
                      <a:pt x="466" y="86"/>
                      <a:pt x="466" y="86"/>
                      <a:pt x="466" y="86"/>
                    </a:cubicBezTo>
                    <a:cubicBezTo>
                      <a:pt x="464" y="86"/>
                      <a:pt x="463" y="85"/>
                      <a:pt x="460" y="85"/>
                    </a:cubicBezTo>
                    <a:cubicBezTo>
                      <a:pt x="457" y="85"/>
                      <a:pt x="453" y="84"/>
                      <a:pt x="450" y="85"/>
                    </a:cubicBezTo>
                    <a:cubicBezTo>
                      <a:pt x="450" y="84"/>
                      <a:pt x="450" y="84"/>
                      <a:pt x="450" y="84"/>
                    </a:cubicBezTo>
                    <a:cubicBezTo>
                      <a:pt x="448" y="85"/>
                      <a:pt x="448" y="85"/>
                      <a:pt x="448" y="85"/>
                    </a:cubicBezTo>
                    <a:cubicBezTo>
                      <a:pt x="444" y="84"/>
                      <a:pt x="444" y="84"/>
                      <a:pt x="444" y="84"/>
                    </a:cubicBezTo>
                    <a:cubicBezTo>
                      <a:pt x="446" y="84"/>
                      <a:pt x="447" y="83"/>
                      <a:pt x="448" y="83"/>
                    </a:cubicBezTo>
                    <a:cubicBezTo>
                      <a:pt x="444" y="82"/>
                      <a:pt x="445" y="84"/>
                      <a:pt x="442" y="84"/>
                    </a:cubicBezTo>
                    <a:cubicBezTo>
                      <a:pt x="437" y="84"/>
                      <a:pt x="439" y="83"/>
                      <a:pt x="438" y="83"/>
                    </a:cubicBezTo>
                    <a:cubicBezTo>
                      <a:pt x="440" y="83"/>
                      <a:pt x="440" y="83"/>
                      <a:pt x="441" y="83"/>
                    </a:cubicBezTo>
                    <a:cubicBezTo>
                      <a:pt x="445" y="83"/>
                      <a:pt x="440" y="83"/>
                      <a:pt x="440" y="82"/>
                    </a:cubicBezTo>
                    <a:cubicBezTo>
                      <a:pt x="440" y="82"/>
                      <a:pt x="438" y="83"/>
                      <a:pt x="435" y="82"/>
                    </a:cubicBezTo>
                    <a:cubicBezTo>
                      <a:pt x="433" y="82"/>
                      <a:pt x="428" y="82"/>
                      <a:pt x="430" y="81"/>
                    </a:cubicBezTo>
                    <a:cubicBezTo>
                      <a:pt x="427" y="81"/>
                      <a:pt x="425" y="81"/>
                      <a:pt x="423" y="81"/>
                    </a:cubicBezTo>
                    <a:cubicBezTo>
                      <a:pt x="424" y="81"/>
                      <a:pt x="427" y="82"/>
                      <a:pt x="427" y="82"/>
                    </a:cubicBezTo>
                    <a:cubicBezTo>
                      <a:pt x="425" y="82"/>
                      <a:pt x="421" y="82"/>
                      <a:pt x="421" y="82"/>
                    </a:cubicBezTo>
                    <a:cubicBezTo>
                      <a:pt x="423" y="82"/>
                      <a:pt x="423" y="82"/>
                      <a:pt x="423" y="82"/>
                    </a:cubicBezTo>
                    <a:cubicBezTo>
                      <a:pt x="421" y="82"/>
                      <a:pt x="417" y="81"/>
                      <a:pt x="418" y="82"/>
                    </a:cubicBezTo>
                    <a:cubicBezTo>
                      <a:pt x="417" y="80"/>
                      <a:pt x="417" y="80"/>
                      <a:pt x="417" y="80"/>
                    </a:cubicBezTo>
                    <a:cubicBezTo>
                      <a:pt x="414" y="81"/>
                      <a:pt x="411" y="80"/>
                      <a:pt x="408" y="80"/>
                    </a:cubicBezTo>
                    <a:cubicBezTo>
                      <a:pt x="409" y="79"/>
                      <a:pt x="413" y="79"/>
                      <a:pt x="408" y="78"/>
                    </a:cubicBezTo>
                    <a:cubicBezTo>
                      <a:pt x="402" y="78"/>
                      <a:pt x="402" y="78"/>
                      <a:pt x="402" y="78"/>
                    </a:cubicBezTo>
                    <a:cubicBezTo>
                      <a:pt x="400" y="78"/>
                      <a:pt x="399" y="78"/>
                      <a:pt x="401" y="77"/>
                    </a:cubicBezTo>
                    <a:cubicBezTo>
                      <a:pt x="393" y="76"/>
                      <a:pt x="388" y="78"/>
                      <a:pt x="383" y="77"/>
                    </a:cubicBezTo>
                    <a:cubicBezTo>
                      <a:pt x="387" y="76"/>
                      <a:pt x="385" y="76"/>
                      <a:pt x="383" y="75"/>
                    </a:cubicBezTo>
                    <a:cubicBezTo>
                      <a:pt x="383" y="75"/>
                      <a:pt x="382" y="76"/>
                      <a:pt x="380" y="76"/>
                    </a:cubicBezTo>
                    <a:cubicBezTo>
                      <a:pt x="380" y="76"/>
                      <a:pt x="383" y="75"/>
                      <a:pt x="384" y="76"/>
                    </a:cubicBezTo>
                    <a:cubicBezTo>
                      <a:pt x="384" y="77"/>
                      <a:pt x="381" y="76"/>
                      <a:pt x="379" y="76"/>
                    </a:cubicBezTo>
                    <a:cubicBezTo>
                      <a:pt x="378" y="73"/>
                      <a:pt x="361" y="73"/>
                      <a:pt x="354" y="71"/>
                    </a:cubicBezTo>
                    <a:cubicBezTo>
                      <a:pt x="352" y="72"/>
                      <a:pt x="349" y="71"/>
                      <a:pt x="346" y="71"/>
                    </a:cubicBezTo>
                    <a:cubicBezTo>
                      <a:pt x="349" y="70"/>
                      <a:pt x="340" y="71"/>
                      <a:pt x="339" y="70"/>
                    </a:cubicBezTo>
                    <a:cubicBezTo>
                      <a:pt x="338" y="71"/>
                      <a:pt x="338" y="71"/>
                      <a:pt x="338" y="71"/>
                    </a:cubicBezTo>
                    <a:cubicBezTo>
                      <a:pt x="333" y="70"/>
                      <a:pt x="325" y="71"/>
                      <a:pt x="324" y="70"/>
                    </a:cubicBezTo>
                    <a:cubicBezTo>
                      <a:pt x="321" y="69"/>
                      <a:pt x="327" y="69"/>
                      <a:pt x="329" y="69"/>
                    </a:cubicBezTo>
                    <a:cubicBezTo>
                      <a:pt x="327" y="67"/>
                      <a:pt x="314" y="69"/>
                      <a:pt x="313" y="67"/>
                    </a:cubicBezTo>
                    <a:cubicBezTo>
                      <a:pt x="312" y="67"/>
                      <a:pt x="312" y="68"/>
                      <a:pt x="307" y="68"/>
                    </a:cubicBezTo>
                    <a:cubicBezTo>
                      <a:pt x="305" y="68"/>
                      <a:pt x="299" y="66"/>
                      <a:pt x="300" y="66"/>
                    </a:cubicBezTo>
                    <a:cubicBezTo>
                      <a:pt x="297" y="66"/>
                      <a:pt x="295" y="67"/>
                      <a:pt x="293" y="66"/>
                    </a:cubicBezTo>
                    <a:cubicBezTo>
                      <a:pt x="294" y="66"/>
                      <a:pt x="295" y="66"/>
                      <a:pt x="297" y="66"/>
                    </a:cubicBezTo>
                    <a:cubicBezTo>
                      <a:pt x="292" y="65"/>
                      <a:pt x="287" y="65"/>
                      <a:pt x="282" y="65"/>
                    </a:cubicBezTo>
                    <a:cubicBezTo>
                      <a:pt x="281" y="64"/>
                      <a:pt x="271" y="64"/>
                      <a:pt x="263" y="64"/>
                    </a:cubicBezTo>
                    <a:cubicBezTo>
                      <a:pt x="259" y="65"/>
                      <a:pt x="244" y="65"/>
                      <a:pt x="240" y="69"/>
                    </a:cubicBezTo>
                    <a:cubicBezTo>
                      <a:pt x="240" y="68"/>
                      <a:pt x="238" y="69"/>
                      <a:pt x="237" y="70"/>
                    </a:cubicBezTo>
                    <a:cubicBezTo>
                      <a:pt x="235" y="72"/>
                      <a:pt x="239" y="72"/>
                      <a:pt x="239" y="73"/>
                    </a:cubicBezTo>
                    <a:cubicBezTo>
                      <a:pt x="236" y="73"/>
                      <a:pt x="236" y="73"/>
                      <a:pt x="236" y="73"/>
                    </a:cubicBezTo>
                    <a:cubicBezTo>
                      <a:pt x="233" y="74"/>
                      <a:pt x="237" y="76"/>
                      <a:pt x="236" y="77"/>
                    </a:cubicBezTo>
                    <a:cubicBezTo>
                      <a:pt x="238" y="76"/>
                      <a:pt x="237" y="78"/>
                      <a:pt x="239" y="77"/>
                    </a:cubicBezTo>
                    <a:cubicBezTo>
                      <a:pt x="241" y="78"/>
                      <a:pt x="241" y="78"/>
                      <a:pt x="241" y="78"/>
                    </a:cubicBezTo>
                    <a:cubicBezTo>
                      <a:pt x="243" y="80"/>
                      <a:pt x="242" y="78"/>
                      <a:pt x="245" y="80"/>
                    </a:cubicBezTo>
                    <a:cubicBezTo>
                      <a:pt x="246" y="81"/>
                      <a:pt x="242" y="81"/>
                      <a:pt x="242" y="81"/>
                    </a:cubicBezTo>
                    <a:cubicBezTo>
                      <a:pt x="241" y="82"/>
                      <a:pt x="243" y="82"/>
                      <a:pt x="245" y="83"/>
                    </a:cubicBezTo>
                    <a:cubicBezTo>
                      <a:pt x="245" y="83"/>
                      <a:pt x="245" y="83"/>
                      <a:pt x="246" y="83"/>
                    </a:cubicBezTo>
                    <a:cubicBezTo>
                      <a:pt x="245" y="83"/>
                      <a:pt x="245" y="83"/>
                      <a:pt x="245" y="83"/>
                    </a:cubicBezTo>
                    <a:cubicBezTo>
                      <a:pt x="246" y="84"/>
                      <a:pt x="246" y="84"/>
                      <a:pt x="247" y="84"/>
                    </a:cubicBezTo>
                    <a:cubicBezTo>
                      <a:pt x="247" y="84"/>
                      <a:pt x="247" y="84"/>
                      <a:pt x="247" y="84"/>
                    </a:cubicBezTo>
                    <a:cubicBezTo>
                      <a:pt x="246" y="84"/>
                      <a:pt x="246" y="84"/>
                      <a:pt x="245" y="83"/>
                    </a:cubicBezTo>
                    <a:cubicBezTo>
                      <a:pt x="245" y="84"/>
                      <a:pt x="246" y="84"/>
                      <a:pt x="246" y="84"/>
                    </a:cubicBezTo>
                    <a:cubicBezTo>
                      <a:pt x="246" y="85"/>
                      <a:pt x="246" y="85"/>
                      <a:pt x="246" y="85"/>
                    </a:cubicBezTo>
                    <a:cubicBezTo>
                      <a:pt x="247" y="85"/>
                      <a:pt x="247" y="85"/>
                      <a:pt x="247" y="85"/>
                    </a:cubicBezTo>
                    <a:cubicBezTo>
                      <a:pt x="245" y="86"/>
                      <a:pt x="245" y="86"/>
                      <a:pt x="245" y="86"/>
                    </a:cubicBezTo>
                    <a:cubicBezTo>
                      <a:pt x="245" y="86"/>
                      <a:pt x="250" y="87"/>
                      <a:pt x="251" y="87"/>
                    </a:cubicBezTo>
                    <a:cubicBezTo>
                      <a:pt x="252" y="90"/>
                      <a:pt x="260" y="94"/>
                      <a:pt x="263" y="95"/>
                    </a:cubicBezTo>
                    <a:cubicBezTo>
                      <a:pt x="262" y="95"/>
                      <a:pt x="262" y="95"/>
                      <a:pt x="263" y="95"/>
                    </a:cubicBezTo>
                    <a:cubicBezTo>
                      <a:pt x="265" y="96"/>
                      <a:pt x="268" y="96"/>
                      <a:pt x="267" y="96"/>
                    </a:cubicBezTo>
                    <a:cubicBezTo>
                      <a:pt x="269" y="97"/>
                      <a:pt x="266" y="97"/>
                      <a:pt x="268" y="99"/>
                    </a:cubicBezTo>
                    <a:cubicBezTo>
                      <a:pt x="268" y="99"/>
                      <a:pt x="270" y="98"/>
                      <a:pt x="269" y="98"/>
                    </a:cubicBezTo>
                    <a:cubicBezTo>
                      <a:pt x="270" y="101"/>
                      <a:pt x="279" y="102"/>
                      <a:pt x="281" y="105"/>
                    </a:cubicBezTo>
                    <a:cubicBezTo>
                      <a:pt x="280" y="105"/>
                      <a:pt x="279" y="105"/>
                      <a:pt x="278" y="105"/>
                    </a:cubicBezTo>
                    <a:cubicBezTo>
                      <a:pt x="282" y="106"/>
                      <a:pt x="285" y="108"/>
                      <a:pt x="291" y="109"/>
                    </a:cubicBezTo>
                    <a:cubicBezTo>
                      <a:pt x="289" y="109"/>
                      <a:pt x="289" y="109"/>
                      <a:pt x="287" y="109"/>
                    </a:cubicBezTo>
                    <a:cubicBezTo>
                      <a:pt x="289" y="110"/>
                      <a:pt x="292" y="112"/>
                      <a:pt x="295" y="112"/>
                    </a:cubicBezTo>
                    <a:cubicBezTo>
                      <a:pt x="295" y="111"/>
                      <a:pt x="294" y="112"/>
                      <a:pt x="293" y="111"/>
                    </a:cubicBezTo>
                    <a:cubicBezTo>
                      <a:pt x="293" y="110"/>
                      <a:pt x="298" y="111"/>
                      <a:pt x="299" y="112"/>
                    </a:cubicBezTo>
                    <a:cubicBezTo>
                      <a:pt x="299" y="112"/>
                      <a:pt x="299" y="112"/>
                      <a:pt x="299" y="112"/>
                    </a:cubicBezTo>
                    <a:cubicBezTo>
                      <a:pt x="301" y="113"/>
                      <a:pt x="302" y="113"/>
                      <a:pt x="304" y="114"/>
                    </a:cubicBezTo>
                    <a:cubicBezTo>
                      <a:pt x="304" y="115"/>
                      <a:pt x="302" y="114"/>
                      <a:pt x="302" y="115"/>
                    </a:cubicBezTo>
                    <a:cubicBezTo>
                      <a:pt x="299" y="116"/>
                      <a:pt x="304" y="118"/>
                      <a:pt x="304" y="118"/>
                    </a:cubicBezTo>
                    <a:cubicBezTo>
                      <a:pt x="306" y="118"/>
                      <a:pt x="307" y="119"/>
                      <a:pt x="308" y="118"/>
                    </a:cubicBezTo>
                    <a:cubicBezTo>
                      <a:pt x="310" y="119"/>
                      <a:pt x="307" y="119"/>
                      <a:pt x="308" y="120"/>
                    </a:cubicBezTo>
                    <a:cubicBezTo>
                      <a:pt x="318" y="121"/>
                      <a:pt x="318" y="121"/>
                      <a:pt x="318" y="121"/>
                    </a:cubicBezTo>
                    <a:cubicBezTo>
                      <a:pt x="317" y="121"/>
                      <a:pt x="317" y="123"/>
                      <a:pt x="314" y="122"/>
                    </a:cubicBezTo>
                    <a:cubicBezTo>
                      <a:pt x="318" y="124"/>
                      <a:pt x="324" y="124"/>
                      <a:pt x="328" y="125"/>
                    </a:cubicBezTo>
                    <a:cubicBezTo>
                      <a:pt x="329" y="126"/>
                      <a:pt x="333" y="127"/>
                      <a:pt x="334" y="128"/>
                    </a:cubicBezTo>
                    <a:cubicBezTo>
                      <a:pt x="333" y="129"/>
                      <a:pt x="334" y="127"/>
                      <a:pt x="332" y="128"/>
                    </a:cubicBezTo>
                    <a:cubicBezTo>
                      <a:pt x="332" y="129"/>
                      <a:pt x="332" y="129"/>
                      <a:pt x="332" y="129"/>
                    </a:cubicBezTo>
                    <a:cubicBezTo>
                      <a:pt x="329" y="128"/>
                      <a:pt x="329" y="130"/>
                      <a:pt x="326" y="130"/>
                    </a:cubicBezTo>
                    <a:cubicBezTo>
                      <a:pt x="329" y="131"/>
                      <a:pt x="332" y="133"/>
                      <a:pt x="335" y="135"/>
                    </a:cubicBezTo>
                    <a:cubicBezTo>
                      <a:pt x="336" y="133"/>
                      <a:pt x="340" y="137"/>
                      <a:pt x="343" y="136"/>
                    </a:cubicBezTo>
                    <a:cubicBezTo>
                      <a:pt x="347" y="138"/>
                      <a:pt x="342" y="138"/>
                      <a:pt x="342" y="139"/>
                    </a:cubicBezTo>
                    <a:cubicBezTo>
                      <a:pt x="347" y="140"/>
                      <a:pt x="349" y="143"/>
                      <a:pt x="352" y="144"/>
                    </a:cubicBezTo>
                    <a:cubicBezTo>
                      <a:pt x="352" y="144"/>
                      <a:pt x="352" y="144"/>
                      <a:pt x="351" y="144"/>
                    </a:cubicBezTo>
                    <a:cubicBezTo>
                      <a:pt x="355" y="146"/>
                      <a:pt x="358" y="149"/>
                      <a:pt x="363" y="150"/>
                    </a:cubicBezTo>
                    <a:cubicBezTo>
                      <a:pt x="363" y="150"/>
                      <a:pt x="362" y="150"/>
                      <a:pt x="361" y="150"/>
                    </a:cubicBezTo>
                    <a:cubicBezTo>
                      <a:pt x="362" y="152"/>
                      <a:pt x="366" y="149"/>
                      <a:pt x="367" y="152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8" y="153"/>
                      <a:pt x="366" y="155"/>
                      <a:pt x="371" y="156"/>
                    </a:cubicBezTo>
                    <a:cubicBezTo>
                      <a:pt x="370" y="156"/>
                      <a:pt x="369" y="156"/>
                      <a:pt x="368" y="156"/>
                    </a:cubicBezTo>
                    <a:cubicBezTo>
                      <a:pt x="371" y="157"/>
                      <a:pt x="372" y="159"/>
                      <a:pt x="376" y="160"/>
                    </a:cubicBezTo>
                    <a:cubicBezTo>
                      <a:pt x="375" y="160"/>
                      <a:pt x="374" y="160"/>
                      <a:pt x="372" y="160"/>
                    </a:cubicBezTo>
                    <a:cubicBezTo>
                      <a:pt x="372" y="161"/>
                      <a:pt x="377" y="161"/>
                      <a:pt x="376" y="162"/>
                    </a:cubicBezTo>
                    <a:cubicBezTo>
                      <a:pt x="376" y="163"/>
                      <a:pt x="375" y="164"/>
                      <a:pt x="375" y="164"/>
                    </a:cubicBezTo>
                    <a:cubicBezTo>
                      <a:pt x="378" y="164"/>
                      <a:pt x="376" y="167"/>
                      <a:pt x="370" y="167"/>
                    </a:cubicBezTo>
                    <a:cubicBezTo>
                      <a:pt x="370" y="167"/>
                      <a:pt x="368" y="167"/>
                      <a:pt x="365" y="167"/>
                    </a:cubicBezTo>
                    <a:cubicBezTo>
                      <a:pt x="339" y="166"/>
                      <a:pt x="317" y="163"/>
                      <a:pt x="293" y="161"/>
                    </a:cubicBezTo>
                    <a:cubicBezTo>
                      <a:pt x="292" y="159"/>
                      <a:pt x="300" y="161"/>
                      <a:pt x="299" y="160"/>
                    </a:cubicBezTo>
                    <a:cubicBezTo>
                      <a:pt x="297" y="161"/>
                      <a:pt x="295" y="159"/>
                      <a:pt x="288" y="159"/>
                    </a:cubicBezTo>
                    <a:cubicBezTo>
                      <a:pt x="288" y="159"/>
                      <a:pt x="288" y="159"/>
                      <a:pt x="288" y="159"/>
                    </a:cubicBezTo>
                    <a:cubicBezTo>
                      <a:pt x="285" y="158"/>
                      <a:pt x="285" y="157"/>
                      <a:pt x="281" y="157"/>
                    </a:cubicBezTo>
                    <a:cubicBezTo>
                      <a:pt x="280" y="158"/>
                      <a:pt x="280" y="158"/>
                      <a:pt x="280" y="158"/>
                    </a:cubicBezTo>
                    <a:cubicBezTo>
                      <a:pt x="276" y="158"/>
                      <a:pt x="276" y="155"/>
                      <a:pt x="272" y="156"/>
                    </a:cubicBezTo>
                    <a:cubicBezTo>
                      <a:pt x="271" y="155"/>
                      <a:pt x="271" y="155"/>
                      <a:pt x="271" y="155"/>
                    </a:cubicBezTo>
                    <a:cubicBezTo>
                      <a:pt x="265" y="156"/>
                      <a:pt x="267" y="154"/>
                      <a:pt x="261" y="154"/>
                    </a:cubicBezTo>
                    <a:cubicBezTo>
                      <a:pt x="262" y="154"/>
                      <a:pt x="262" y="154"/>
                      <a:pt x="262" y="154"/>
                    </a:cubicBezTo>
                    <a:cubicBezTo>
                      <a:pt x="258" y="153"/>
                      <a:pt x="249" y="154"/>
                      <a:pt x="249" y="152"/>
                    </a:cubicBezTo>
                    <a:cubicBezTo>
                      <a:pt x="244" y="152"/>
                      <a:pt x="239" y="151"/>
                      <a:pt x="236" y="152"/>
                    </a:cubicBezTo>
                    <a:cubicBezTo>
                      <a:pt x="236" y="151"/>
                      <a:pt x="238" y="151"/>
                      <a:pt x="239" y="151"/>
                    </a:cubicBezTo>
                    <a:cubicBezTo>
                      <a:pt x="222" y="149"/>
                      <a:pt x="205" y="145"/>
                      <a:pt x="188" y="144"/>
                    </a:cubicBezTo>
                    <a:cubicBezTo>
                      <a:pt x="188" y="143"/>
                      <a:pt x="189" y="144"/>
                      <a:pt x="190" y="143"/>
                    </a:cubicBezTo>
                    <a:cubicBezTo>
                      <a:pt x="179" y="143"/>
                      <a:pt x="175" y="139"/>
                      <a:pt x="164" y="140"/>
                    </a:cubicBezTo>
                    <a:cubicBezTo>
                      <a:pt x="160" y="140"/>
                      <a:pt x="160" y="140"/>
                      <a:pt x="160" y="140"/>
                    </a:cubicBezTo>
                    <a:cubicBezTo>
                      <a:pt x="159" y="139"/>
                      <a:pt x="160" y="139"/>
                      <a:pt x="159" y="138"/>
                    </a:cubicBezTo>
                    <a:cubicBezTo>
                      <a:pt x="156" y="139"/>
                      <a:pt x="151" y="137"/>
                      <a:pt x="148" y="138"/>
                    </a:cubicBezTo>
                    <a:cubicBezTo>
                      <a:pt x="148" y="137"/>
                      <a:pt x="150" y="137"/>
                      <a:pt x="150" y="137"/>
                    </a:cubicBezTo>
                    <a:cubicBezTo>
                      <a:pt x="147" y="136"/>
                      <a:pt x="139" y="136"/>
                      <a:pt x="136" y="135"/>
                    </a:cubicBezTo>
                    <a:cubicBezTo>
                      <a:pt x="138" y="135"/>
                      <a:pt x="138" y="135"/>
                      <a:pt x="138" y="135"/>
                    </a:cubicBezTo>
                    <a:cubicBezTo>
                      <a:pt x="122" y="130"/>
                      <a:pt x="100" y="124"/>
                      <a:pt x="79" y="123"/>
                    </a:cubicBezTo>
                    <a:cubicBezTo>
                      <a:pt x="74" y="122"/>
                      <a:pt x="80" y="122"/>
                      <a:pt x="78" y="121"/>
                    </a:cubicBezTo>
                    <a:cubicBezTo>
                      <a:pt x="58" y="120"/>
                      <a:pt x="44" y="114"/>
                      <a:pt x="23" y="113"/>
                    </a:cubicBezTo>
                    <a:cubicBezTo>
                      <a:pt x="10" y="111"/>
                      <a:pt x="0" y="113"/>
                      <a:pt x="0" y="113"/>
                    </a:cubicBezTo>
                    <a:cubicBezTo>
                      <a:pt x="31" y="117"/>
                      <a:pt x="53" y="123"/>
                      <a:pt x="78" y="130"/>
                    </a:cubicBezTo>
                    <a:close/>
                    <a:moveTo>
                      <a:pt x="656" y="33"/>
                    </a:moveTo>
                    <a:cubicBezTo>
                      <a:pt x="656" y="33"/>
                      <a:pt x="656" y="33"/>
                      <a:pt x="656" y="33"/>
                    </a:cubicBezTo>
                    <a:moveTo>
                      <a:pt x="655" y="33"/>
                    </a:moveTo>
                    <a:cubicBezTo>
                      <a:pt x="655" y="33"/>
                      <a:pt x="655" y="33"/>
                      <a:pt x="655" y="33"/>
                    </a:cubicBezTo>
                    <a:cubicBezTo>
                      <a:pt x="656" y="33"/>
                      <a:pt x="656" y="33"/>
                      <a:pt x="655" y="33"/>
                    </a:cubicBezTo>
                    <a:close/>
                    <a:moveTo>
                      <a:pt x="650" y="3"/>
                    </a:moveTo>
                    <a:cubicBezTo>
                      <a:pt x="650" y="3"/>
                      <a:pt x="650" y="4"/>
                      <a:pt x="650" y="4"/>
                    </a:cubicBezTo>
                    <a:cubicBezTo>
                      <a:pt x="650" y="4"/>
                      <a:pt x="649" y="4"/>
                      <a:pt x="648" y="5"/>
                    </a:cubicBezTo>
                    <a:cubicBezTo>
                      <a:pt x="648" y="4"/>
                      <a:pt x="648" y="3"/>
                      <a:pt x="650" y="3"/>
                    </a:cubicBezTo>
                    <a:close/>
                    <a:moveTo>
                      <a:pt x="649" y="34"/>
                    </a:moveTo>
                    <a:cubicBezTo>
                      <a:pt x="650" y="34"/>
                      <a:pt x="651" y="34"/>
                      <a:pt x="653" y="34"/>
                    </a:cubicBezTo>
                    <a:cubicBezTo>
                      <a:pt x="653" y="33"/>
                      <a:pt x="653" y="33"/>
                      <a:pt x="653" y="33"/>
                    </a:cubicBezTo>
                    <a:cubicBezTo>
                      <a:pt x="653" y="34"/>
                      <a:pt x="653" y="34"/>
                      <a:pt x="653" y="34"/>
                    </a:cubicBezTo>
                    <a:cubicBezTo>
                      <a:pt x="654" y="34"/>
                      <a:pt x="655" y="33"/>
                      <a:pt x="655" y="33"/>
                    </a:cubicBezTo>
                    <a:cubicBezTo>
                      <a:pt x="654" y="34"/>
                      <a:pt x="654" y="34"/>
                      <a:pt x="653" y="34"/>
                    </a:cubicBezTo>
                    <a:cubicBezTo>
                      <a:pt x="653" y="34"/>
                      <a:pt x="653" y="35"/>
                      <a:pt x="652" y="35"/>
                    </a:cubicBezTo>
                    <a:cubicBezTo>
                      <a:pt x="652" y="35"/>
                      <a:pt x="652" y="35"/>
                      <a:pt x="652" y="35"/>
                    </a:cubicBezTo>
                    <a:cubicBezTo>
                      <a:pt x="652" y="35"/>
                      <a:pt x="651" y="35"/>
                      <a:pt x="650" y="35"/>
                    </a:cubicBezTo>
                    <a:cubicBezTo>
                      <a:pt x="649" y="35"/>
                      <a:pt x="649" y="35"/>
                      <a:pt x="649" y="35"/>
                    </a:cubicBezTo>
                    <a:cubicBezTo>
                      <a:pt x="647" y="36"/>
                      <a:pt x="650" y="36"/>
                      <a:pt x="648" y="37"/>
                    </a:cubicBezTo>
                    <a:cubicBezTo>
                      <a:pt x="646" y="37"/>
                      <a:pt x="644" y="37"/>
                      <a:pt x="643" y="37"/>
                    </a:cubicBezTo>
                    <a:cubicBezTo>
                      <a:pt x="643" y="36"/>
                      <a:pt x="646" y="35"/>
                      <a:pt x="640" y="34"/>
                    </a:cubicBezTo>
                    <a:cubicBezTo>
                      <a:pt x="644" y="33"/>
                      <a:pt x="649" y="35"/>
                      <a:pt x="649" y="34"/>
                    </a:cubicBezTo>
                    <a:close/>
                    <a:moveTo>
                      <a:pt x="539" y="91"/>
                    </a:moveTo>
                    <a:cubicBezTo>
                      <a:pt x="541" y="91"/>
                      <a:pt x="537" y="92"/>
                      <a:pt x="538" y="92"/>
                    </a:cubicBezTo>
                    <a:cubicBezTo>
                      <a:pt x="537" y="92"/>
                      <a:pt x="535" y="93"/>
                      <a:pt x="535" y="92"/>
                    </a:cubicBezTo>
                    <a:cubicBezTo>
                      <a:pt x="538" y="92"/>
                      <a:pt x="539" y="91"/>
                      <a:pt x="539" y="9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grpSp>
          <p:nvGrpSpPr>
            <p:cNvPr id="7" name="íṡľîḍè"/>
            <p:cNvGrpSpPr/>
            <p:nvPr/>
          </p:nvGrpSpPr>
          <p:grpSpPr>
            <a:xfrm>
              <a:off x="7655735" y="1613693"/>
              <a:ext cx="3864753" cy="1773518"/>
              <a:chOff x="7655735" y="3429000"/>
              <a:chExt cx="3864753" cy="1773518"/>
            </a:xfrm>
          </p:grpSpPr>
          <p:sp>
            <p:nvSpPr>
              <p:cNvPr id="22" name="îṣḷíḑê"/>
              <p:cNvSpPr/>
              <p:nvPr/>
            </p:nvSpPr>
            <p:spPr>
              <a:xfrm>
                <a:off x="7655735" y="3870805"/>
                <a:ext cx="3864753" cy="133171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fluent.</a:t>
                </a:r>
                <a:endParaRPr lang="en-US" altLang="zh-CN" sz="1100" dirty="0"/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Theme color makes PPT more convenient to change.</a:t>
                </a:r>
                <a:endParaRPr lang="en-US" altLang="zh-CN" sz="1100" dirty="0"/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Adjust the spacing to adapt to Chinese typesetting, use the reference line in PPT.</a:t>
                </a:r>
                <a:endParaRPr lang="en-US" altLang="zh-CN" sz="1100" dirty="0"/>
              </a:p>
            </p:txBody>
          </p:sp>
          <p:sp>
            <p:nvSpPr>
              <p:cNvPr id="23" name="iśľíḍé"/>
              <p:cNvSpPr txBox="1"/>
              <p:nvPr/>
            </p:nvSpPr>
            <p:spPr bwMode="auto">
              <a:xfrm>
                <a:off x="7655735" y="3429000"/>
                <a:ext cx="386475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sp>
          <p:nvSpPr>
            <p:cNvPr id="8" name="íšḻîdê"/>
            <p:cNvSpPr/>
            <p:nvPr/>
          </p:nvSpPr>
          <p:spPr bwMode="auto">
            <a:xfrm>
              <a:off x="736826" y="1916433"/>
              <a:ext cx="544678" cy="475468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9" name="iṥlïḑè"/>
            <p:cNvGrpSpPr/>
            <p:nvPr/>
          </p:nvGrpSpPr>
          <p:grpSpPr>
            <a:xfrm>
              <a:off x="1460255" y="1663318"/>
              <a:ext cx="4035424" cy="1056347"/>
              <a:chOff x="1577477" y="1221513"/>
              <a:chExt cx="4035424" cy="1056347"/>
            </a:xfrm>
          </p:grpSpPr>
          <p:sp>
            <p:nvSpPr>
              <p:cNvPr id="20" name="îSlïḓê"/>
              <p:cNvSpPr/>
              <p:nvPr/>
            </p:nvSpPr>
            <p:spPr bwMode="auto">
              <a:xfrm>
                <a:off x="1577477" y="1634394"/>
                <a:ext cx="4035424" cy="643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When you copy &amp; paste, choose "keep text only" option.</a:t>
                </a:r>
                <a:endParaRPr lang="en-US" altLang="zh-CN" sz="1100" dirty="0"/>
              </a:p>
            </p:txBody>
          </p:sp>
          <p:sp>
            <p:nvSpPr>
              <p:cNvPr id="21" name="ïśliḋê"/>
              <p:cNvSpPr txBox="1"/>
              <p:nvPr/>
            </p:nvSpPr>
            <p:spPr bwMode="auto">
              <a:xfrm>
                <a:off x="1577477" y="1221513"/>
                <a:ext cx="4035424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  <a:endParaRPr lang="en-US" altLang="zh-CN" b="1" dirty="0"/>
              </a:p>
            </p:txBody>
          </p:sp>
        </p:grpSp>
        <p:grpSp>
          <p:nvGrpSpPr>
            <p:cNvPr id="10" name="îSľïḋê"/>
            <p:cNvGrpSpPr/>
            <p:nvPr/>
          </p:nvGrpSpPr>
          <p:grpSpPr>
            <a:xfrm>
              <a:off x="1485623" y="3180771"/>
              <a:ext cx="4035424" cy="1056347"/>
              <a:chOff x="1577477" y="2859469"/>
              <a:chExt cx="4035424" cy="1056347"/>
            </a:xfrm>
          </p:grpSpPr>
          <p:sp>
            <p:nvSpPr>
              <p:cNvPr id="18" name="îṡ1ïḓé"/>
              <p:cNvSpPr/>
              <p:nvPr/>
            </p:nvSpPr>
            <p:spPr bwMode="auto">
              <a:xfrm>
                <a:off x="1577477" y="3272350"/>
                <a:ext cx="4035424" cy="643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When you copy &amp; paste, choose "keep text only" option.</a:t>
                </a:r>
                <a:endParaRPr lang="en-US" altLang="zh-CN" sz="1100" dirty="0"/>
              </a:p>
            </p:txBody>
          </p:sp>
          <p:sp>
            <p:nvSpPr>
              <p:cNvPr id="19" name="îśľíḑé"/>
              <p:cNvSpPr txBox="1"/>
              <p:nvPr/>
            </p:nvSpPr>
            <p:spPr bwMode="auto">
              <a:xfrm>
                <a:off x="1577477" y="2859469"/>
                <a:ext cx="4035424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  <a:endParaRPr lang="en-US" altLang="zh-CN" sz="1800" b="1" dirty="0"/>
              </a:p>
            </p:txBody>
          </p:sp>
        </p:grpSp>
        <p:sp>
          <p:nvSpPr>
            <p:cNvPr id="11" name="íśļídè"/>
            <p:cNvSpPr/>
            <p:nvPr/>
          </p:nvSpPr>
          <p:spPr bwMode="auto">
            <a:xfrm>
              <a:off x="736826" y="3414864"/>
              <a:ext cx="570046" cy="461400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grpSp>
          <p:nvGrpSpPr>
            <p:cNvPr id="12" name="îṣḻiḑé"/>
            <p:cNvGrpSpPr/>
            <p:nvPr/>
          </p:nvGrpSpPr>
          <p:grpSpPr>
            <a:xfrm>
              <a:off x="1436482" y="4698223"/>
              <a:ext cx="4035424" cy="1056347"/>
              <a:chOff x="1577477" y="2859469"/>
              <a:chExt cx="4035424" cy="1056347"/>
            </a:xfrm>
          </p:grpSpPr>
          <p:sp>
            <p:nvSpPr>
              <p:cNvPr id="16" name="îşlîdè"/>
              <p:cNvSpPr/>
              <p:nvPr/>
            </p:nvSpPr>
            <p:spPr bwMode="auto">
              <a:xfrm>
                <a:off x="1577477" y="3272350"/>
                <a:ext cx="4035424" cy="643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When you copy &amp; paste, choose "keep text only" option.</a:t>
                </a:r>
                <a:endParaRPr lang="en-US" altLang="zh-CN" sz="1100" dirty="0"/>
              </a:p>
            </p:txBody>
          </p:sp>
          <p:sp>
            <p:nvSpPr>
              <p:cNvPr id="17" name="îṧḻïḍè"/>
              <p:cNvSpPr txBox="1"/>
              <p:nvPr/>
            </p:nvSpPr>
            <p:spPr bwMode="auto">
              <a:xfrm>
                <a:off x="1577477" y="2859469"/>
                <a:ext cx="4035424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  <a:endParaRPr lang="en-US" altLang="zh-CN" sz="1800" b="1" dirty="0"/>
              </a:p>
            </p:txBody>
          </p:sp>
        </p:grpSp>
        <p:sp>
          <p:nvSpPr>
            <p:cNvPr id="13" name="îš1íḓe"/>
            <p:cNvSpPr/>
            <p:nvPr/>
          </p:nvSpPr>
          <p:spPr bwMode="auto">
            <a:xfrm>
              <a:off x="736826" y="4950021"/>
              <a:ext cx="497132" cy="478102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1550938" y="2950218"/>
              <a:ext cx="3627552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550938" y="4467671"/>
              <a:ext cx="3627552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12091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1" y="1649350"/>
            <a:ext cx="10845799" cy="3978401"/>
            <a:chOff x="673101" y="1649350"/>
            <a:chExt cx="10845796" cy="3978400"/>
          </a:xfrm>
        </p:grpSpPr>
        <p:sp>
          <p:nvSpPr>
            <p:cNvPr id="6" name="íśļïḍé"/>
            <p:cNvSpPr txBox="1"/>
            <p:nvPr/>
          </p:nvSpPr>
          <p:spPr>
            <a:xfrm>
              <a:off x="673101" y="3570610"/>
              <a:ext cx="2403474" cy="47763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7" name="íṡļîḋè"/>
            <p:cNvSpPr/>
            <p:nvPr/>
          </p:nvSpPr>
          <p:spPr>
            <a:xfrm>
              <a:off x="673101" y="3264234"/>
              <a:ext cx="2403474" cy="306375"/>
            </a:xfrm>
            <a:prstGeom prst="rect">
              <a:avLst/>
            </a:prstGeom>
          </p:spPr>
          <p:txBody>
            <a:bodyPr wrap="square" lIns="91440" tIns="45720" rIns="91440" bIns="45720" anchor="ctr">
              <a:normAutofit fontScale="92500" lnSpcReduction="10000"/>
            </a:bodyPr>
            <a:lstStyle/>
            <a:p>
              <a:pPr algn="r">
                <a:spcBef>
                  <a:spcPct val="0"/>
                </a:spcBef>
              </a:pPr>
              <a:r>
                <a:rPr lang="en-US" altLang="zh-CN" sz="1600" b="1" dirty="0"/>
                <a:t>Text here</a:t>
              </a:r>
              <a:endParaRPr lang="en-US" altLang="zh-CN" sz="1600" b="1" dirty="0"/>
            </a:p>
          </p:txBody>
        </p:sp>
        <p:grpSp>
          <p:nvGrpSpPr>
            <p:cNvPr id="8" name="îṡḻïdê"/>
            <p:cNvGrpSpPr/>
            <p:nvPr/>
          </p:nvGrpSpPr>
          <p:grpSpPr>
            <a:xfrm>
              <a:off x="4622800" y="3094421"/>
              <a:ext cx="6896097" cy="1123631"/>
              <a:chOff x="3542292" y="3215574"/>
              <a:chExt cx="7488649" cy="1220179"/>
            </a:xfrm>
          </p:grpSpPr>
          <p:sp>
            <p:nvSpPr>
              <p:cNvPr id="35" name="íṥļïďe"/>
              <p:cNvSpPr/>
              <p:nvPr/>
            </p:nvSpPr>
            <p:spPr bwMode="auto">
              <a:xfrm>
                <a:off x="3542292" y="3215575"/>
                <a:ext cx="1559740" cy="1220178"/>
              </a:xfrm>
              <a:custGeom>
                <a:avLst/>
                <a:gdLst/>
                <a:ahLst/>
                <a:cxnLst>
                  <a:cxn ang="0">
                    <a:pos x="669" y="221"/>
                  </a:cxn>
                  <a:cxn ang="0">
                    <a:pos x="454" y="63"/>
                  </a:cxn>
                  <a:cxn ang="0">
                    <a:pos x="432" y="47"/>
                  </a:cxn>
                  <a:cxn ang="0">
                    <a:pos x="279" y="0"/>
                  </a:cxn>
                  <a:cxn ang="0">
                    <a:pos x="211" y="9"/>
                  </a:cxn>
                  <a:cxn ang="0">
                    <a:pos x="0" y="279"/>
                  </a:cxn>
                  <a:cxn ang="0">
                    <a:pos x="211" y="549"/>
                  </a:cxn>
                  <a:cxn ang="0">
                    <a:pos x="279" y="557"/>
                  </a:cxn>
                  <a:cxn ang="0">
                    <a:pos x="432" y="511"/>
                  </a:cxn>
                  <a:cxn ang="0">
                    <a:pos x="454" y="495"/>
                  </a:cxn>
                  <a:cxn ang="0">
                    <a:pos x="669" y="337"/>
                  </a:cxn>
                  <a:cxn ang="0">
                    <a:pos x="669" y="221"/>
                  </a:cxn>
                </a:cxnLst>
                <a:rect l="0" t="0" r="r" b="b"/>
                <a:pathLst>
                  <a:path w="712" h="557">
                    <a:moveTo>
                      <a:pt x="669" y="221"/>
                    </a:moveTo>
                    <a:cubicBezTo>
                      <a:pt x="454" y="63"/>
                      <a:pt x="454" y="63"/>
                      <a:pt x="454" y="63"/>
                    </a:cubicBezTo>
                    <a:cubicBezTo>
                      <a:pt x="447" y="57"/>
                      <a:pt x="440" y="52"/>
                      <a:pt x="432" y="47"/>
                    </a:cubicBezTo>
                    <a:cubicBezTo>
                      <a:pt x="388" y="17"/>
                      <a:pt x="336" y="0"/>
                      <a:pt x="279" y="0"/>
                    </a:cubicBezTo>
                    <a:cubicBezTo>
                      <a:pt x="255" y="0"/>
                      <a:pt x="233" y="3"/>
                      <a:pt x="211" y="9"/>
                    </a:cubicBezTo>
                    <a:cubicBezTo>
                      <a:pt x="90" y="39"/>
                      <a:pt x="0" y="148"/>
                      <a:pt x="0" y="279"/>
                    </a:cubicBezTo>
                    <a:cubicBezTo>
                      <a:pt x="0" y="409"/>
                      <a:pt x="90" y="518"/>
                      <a:pt x="211" y="549"/>
                    </a:cubicBezTo>
                    <a:cubicBezTo>
                      <a:pt x="233" y="554"/>
                      <a:pt x="255" y="557"/>
                      <a:pt x="279" y="557"/>
                    </a:cubicBezTo>
                    <a:cubicBezTo>
                      <a:pt x="336" y="557"/>
                      <a:pt x="388" y="540"/>
                      <a:pt x="432" y="511"/>
                    </a:cubicBezTo>
                    <a:cubicBezTo>
                      <a:pt x="440" y="506"/>
                      <a:pt x="447" y="500"/>
                      <a:pt x="454" y="495"/>
                    </a:cubicBezTo>
                    <a:cubicBezTo>
                      <a:pt x="669" y="337"/>
                      <a:pt x="669" y="337"/>
                      <a:pt x="669" y="337"/>
                    </a:cubicBezTo>
                    <a:cubicBezTo>
                      <a:pt x="712" y="305"/>
                      <a:pt x="712" y="253"/>
                      <a:pt x="669" y="22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814705">
                  <a:lnSpc>
                    <a:spcPct val="90000"/>
                  </a:lnSpc>
                  <a:defRPr/>
                </a:pPr>
                <a:endParaRPr lang="en-US" sz="2400" dirty="0"/>
              </a:p>
            </p:txBody>
          </p:sp>
          <p:sp>
            <p:nvSpPr>
              <p:cNvPr id="36" name="íşļíḑe"/>
              <p:cNvSpPr/>
              <p:nvPr/>
            </p:nvSpPr>
            <p:spPr bwMode="auto">
              <a:xfrm>
                <a:off x="4813711" y="3215575"/>
                <a:ext cx="1474850" cy="1220178"/>
              </a:xfrm>
              <a:custGeom>
                <a:avLst/>
                <a:gdLst/>
                <a:ahLst/>
                <a:cxnLst>
                  <a:cxn ang="0">
                    <a:pos x="629" y="221"/>
                  </a:cxn>
                  <a:cxn ang="0">
                    <a:pos x="415" y="63"/>
                  </a:cxn>
                  <a:cxn ang="0">
                    <a:pos x="393" y="47"/>
                  </a:cxn>
                  <a:cxn ang="0">
                    <a:pos x="239" y="0"/>
                  </a:cxn>
                  <a:cxn ang="0">
                    <a:pos x="172" y="9"/>
                  </a:cxn>
                  <a:cxn ang="0">
                    <a:pos x="0" y="137"/>
                  </a:cxn>
                  <a:cxn ang="0">
                    <a:pos x="98" y="209"/>
                  </a:cxn>
                  <a:cxn ang="0">
                    <a:pos x="137" y="279"/>
                  </a:cxn>
                  <a:cxn ang="0">
                    <a:pos x="98" y="349"/>
                  </a:cxn>
                  <a:cxn ang="0">
                    <a:pos x="0" y="421"/>
                  </a:cxn>
                  <a:cxn ang="0">
                    <a:pos x="172" y="549"/>
                  </a:cxn>
                  <a:cxn ang="0">
                    <a:pos x="239" y="557"/>
                  </a:cxn>
                  <a:cxn ang="0">
                    <a:pos x="393" y="511"/>
                  </a:cxn>
                  <a:cxn ang="0">
                    <a:pos x="415" y="495"/>
                  </a:cxn>
                  <a:cxn ang="0">
                    <a:pos x="629" y="337"/>
                  </a:cxn>
                  <a:cxn ang="0">
                    <a:pos x="629" y="221"/>
                  </a:cxn>
                </a:cxnLst>
                <a:rect l="0" t="0" r="r" b="b"/>
                <a:pathLst>
                  <a:path w="673" h="557">
                    <a:moveTo>
                      <a:pt x="629" y="221"/>
                    </a:moveTo>
                    <a:cubicBezTo>
                      <a:pt x="415" y="63"/>
                      <a:pt x="415" y="63"/>
                      <a:pt x="415" y="63"/>
                    </a:cubicBezTo>
                    <a:cubicBezTo>
                      <a:pt x="408" y="57"/>
                      <a:pt x="401" y="52"/>
                      <a:pt x="393" y="47"/>
                    </a:cubicBezTo>
                    <a:cubicBezTo>
                      <a:pt x="349" y="17"/>
                      <a:pt x="296" y="0"/>
                      <a:pt x="239" y="0"/>
                    </a:cubicBezTo>
                    <a:cubicBezTo>
                      <a:pt x="216" y="0"/>
                      <a:pt x="193" y="3"/>
                      <a:pt x="172" y="9"/>
                    </a:cubicBezTo>
                    <a:cubicBezTo>
                      <a:pt x="99" y="27"/>
                      <a:pt x="38" y="74"/>
                      <a:pt x="0" y="137"/>
                    </a:cubicBezTo>
                    <a:cubicBezTo>
                      <a:pt x="98" y="209"/>
                      <a:pt x="98" y="209"/>
                      <a:pt x="98" y="209"/>
                    </a:cubicBezTo>
                    <a:cubicBezTo>
                      <a:pt x="123" y="227"/>
                      <a:pt x="137" y="252"/>
                      <a:pt x="137" y="279"/>
                    </a:cubicBezTo>
                    <a:cubicBezTo>
                      <a:pt x="137" y="305"/>
                      <a:pt x="123" y="330"/>
                      <a:pt x="98" y="349"/>
                    </a:cubicBezTo>
                    <a:cubicBezTo>
                      <a:pt x="0" y="421"/>
                      <a:pt x="0" y="421"/>
                      <a:pt x="0" y="421"/>
                    </a:cubicBezTo>
                    <a:cubicBezTo>
                      <a:pt x="38" y="484"/>
                      <a:pt x="99" y="530"/>
                      <a:pt x="172" y="549"/>
                    </a:cubicBezTo>
                    <a:cubicBezTo>
                      <a:pt x="193" y="554"/>
                      <a:pt x="216" y="557"/>
                      <a:pt x="239" y="557"/>
                    </a:cubicBezTo>
                    <a:cubicBezTo>
                      <a:pt x="296" y="557"/>
                      <a:pt x="349" y="540"/>
                      <a:pt x="393" y="511"/>
                    </a:cubicBezTo>
                    <a:cubicBezTo>
                      <a:pt x="401" y="506"/>
                      <a:pt x="408" y="500"/>
                      <a:pt x="415" y="495"/>
                    </a:cubicBezTo>
                    <a:cubicBezTo>
                      <a:pt x="629" y="337"/>
                      <a:pt x="629" y="337"/>
                      <a:pt x="629" y="337"/>
                    </a:cubicBezTo>
                    <a:cubicBezTo>
                      <a:pt x="673" y="305"/>
                      <a:pt x="673" y="253"/>
                      <a:pt x="629" y="2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814705">
                  <a:lnSpc>
                    <a:spcPct val="90000"/>
                  </a:lnSpc>
                  <a:defRPr/>
                </a:pPr>
                <a:endParaRPr lang="en-US" sz="2400" dirty="0"/>
              </a:p>
            </p:txBody>
          </p:sp>
          <p:sp>
            <p:nvSpPr>
              <p:cNvPr id="37" name="ïṧliḍè"/>
              <p:cNvSpPr/>
              <p:nvPr/>
            </p:nvSpPr>
            <p:spPr bwMode="auto">
              <a:xfrm>
                <a:off x="6000239" y="3215575"/>
                <a:ext cx="1474850" cy="1220178"/>
              </a:xfrm>
              <a:custGeom>
                <a:avLst/>
                <a:gdLst/>
                <a:ahLst/>
                <a:cxnLst>
                  <a:cxn ang="0">
                    <a:pos x="629" y="221"/>
                  </a:cxn>
                  <a:cxn ang="0">
                    <a:pos x="414" y="63"/>
                  </a:cxn>
                  <a:cxn ang="0">
                    <a:pos x="393" y="47"/>
                  </a:cxn>
                  <a:cxn ang="0">
                    <a:pos x="239" y="0"/>
                  </a:cxn>
                  <a:cxn ang="0">
                    <a:pos x="171" y="9"/>
                  </a:cxn>
                  <a:cxn ang="0">
                    <a:pos x="0" y="137"/>
                  </a:cxn>
                  <a:cxn ang="0">
                    <a:pos x="98" y="209"/>
                  </a:cxn>
                  <a:cxn ang="0">
                    <a:pos x="137" y="279"/>
                  </a:cxn>
                  <a:cxn ang="0">
                    <a:pos x="98" y="349"/>
                  </a:cxn>
                  <a:cxn ang="0">
                    <a:pos x="0" y="421"/>
                  </a:cxn>
                  <a:cxn ang="0">
                    <a:pos x="171" y="549"/>
                  </a:cxn>
                  <a:cxn ang="0">
                    <a:pos x="239" y="557"/>
                  </a:cxn>
                  <a:cxn ang="0">
                    <a:pos x="393" y="511"/>
                  </a:cxn>
                  <a:cxn ang="0">
                    <a:pos x="414" y="495"/>
                  </a:cxn>
                  <a:cxn ang="0">
                    <a:pos x="629" y="337"/>
                  </a:cxn>
                  <a:cxn ang="0">
                    <a:pos x="629" y="221"/>
                  </a:cxn>
                </a:cxnLst>
                <a:rect l="0" t="0" r="r" b="b"/>
                <a:pathLst>
                  <a:path w="673" h="557">
                    <a:moveTo>
                      <a:pt x="629" y="221"/>
                    </a:moveTo>
                    <a:cubicBezTo>
                      <a:pt x="414" y="63"/>
                      <a:pt x="414" y="63"/>
                      <a:pt x="414" y="63"/>
                    </a:cubicBezTo>
                    <a:cubicBezTo>
                      <a:pt x="407" y="57"/>
                      <a:pt x="400" y="52"/>
                      <a:pt x="393" y="47"/>
                    </a:cubicBezTo>
                    <a:cubicBezTo>
                      <a:pt x="349" y="17"/>
                      <a:pt x="296" y="0"/>
                      <a:pt x="239" y="0"/>
                    </a:cubicBezTo>
                    <a:cubicBezTo>
                      <a:pt x="216" y="0"/>
                      <a:pt x="193" y="3"/>
                      <a:pt x="171" y="9"/>
                    </a:cubicBezTo>
                    <a:cubicBezTo>
                      <a:pt x="99" y="27"/>
                      <a:pt x="37" y="74"/>
                      <a:pt x="0" y="137"/>
                    </a:cubicBezTo>
                    <a:cubicBezTo>
                      <a:pt x="98" y="209"/>
                      <a:pt x="98" y="209"/>
                      <a:pt x="98" y="209"/>
                    </a:cubicBezTo>
                    <a:cubicBezTo>
                      <a:pt x="123" y="227"/>
                      <a:pt x="137" y="252"/>
                      <a:pt x="137" y="279"/>
                    </a:cubicBezTo>
                    <a:cubicBezTo>
                      <a:pt x="137" y="305"/>
                      <a:pt x="123" y="330"/>
                      <a:pt x="98" y="349"/>
                    </a:cubicBezTo>
                    <a:cubicBezTo>
                      <a:pt x="0" y="421"/>
                      <a:pt x="0" y="421"/>
                      <a:pt x="0" y="421"/>
                    </a:cubicBezTo>
                    <a:cubicBezTo>
                      <a:pt x="37" y="484"/>
                      <a:pt x="99" y="530"/>
                      <a:pt x="171" y="549"/>
                    </a:cubicBezTo>
                    <a:cubicBezTo>
                      <a:pt x="193" y="554"/>
                      <a:pt x="216" y="557"/>
                      <a:pt x="239" y="557"/>
                    </a:cubicBezTo>
                    <a:cubicBezTo>
                      <a:pt x="296" y="557"/>
                      <a:pt x="349" y="540"/>
                      <a:pt x="393" y="511"/>
                    </a:cubicBezTo>
                    <a:cubicBezTo>
                      <a:pt x="400" y="506"/>
                      <a:pt x="407" y="500"/>
                      <a:pt x="414" y="495"/>
                    </a:cubicBezTo>
                    <a:cubicBezTo>
                      <a:pt x="629" y="337"/>
                      <a:pt x="629" y="337"/>
                      <a:pt x="629" y="337"/>
                    </a:cubicBezTo>
                    <a:cubicBezTo>
                      <a:pt x="673" y="305"/>
                      <a:pt x="673" y="253"/>
                      <a:pt x="629" y="22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814705">
                  <a:lnSpc>
                    <a:spcPct val="90000"/>
                  </a:lnSpc>
                  <a:defRPr/>
                </a:pPr>
                <a:endParaRPr lang="en-US" sz="2400" dirty="0"/>
              </a:p>
            </p:txBody>
          </p:sp>
          <p:sp>
            <p:nvSpPr>
              <p:cNvPr id="38" name="íṡḷîḑè"/>
              <p:cNvSpPr/>
              <p:nvPr/>
            </p:nvSpPr>
            <p:spPr bwMode="auto">
              <a:xfrm>
                <a:off x="7186766" y="3215575"/>
                <a:ext cx="1472984" cy="1220178"/>
              </a:xfrm>
              <a:custGeom>
                <a:avLst/>
                <a:gdLst/>
                <a:ahLst/>
                <a:cxnLst>
                  <a:cxn ang="0">
                    <a:pos x="629" y="221"/>
                  </a:cxn>
                  <a:cxn ang="0">
                    <a:pos x="414" y="63"/>
                  </a:cxn>
                  <a:cxn ang="0">
                    <a:pos x="393" y="47"/>
                  </a:cxn>
                  <a:cxn ang="0">
                    <a:pos x="239" y="0"/>
                  </a:cxn>
                  <a:cxn ang="0">
                    <a:pos x="171" y="9"/>
                  </a:cxn>
                  <a:cxn ang="0">
                    <a:pos x="0" y="137"/>
                  </a:cxn>
                  <a:cxn ang="0">
                    <a:pos x="98" y="209"/>
                  </a:cxn>
                  <a:cxn ang="0">
                    <a:pos x="136" y="279"/>
                  </a:cxn>
                  <a:cxn ang="0">
                    <a:pos x="98" y="349"/>
                  </a:cxn>
                  <a:cxn ang="0">
                    <a:pos x="0" y="421"/>
                  </a:cxn>
                  <a:cxn ang="0">
                    <a:pos x="171" y="549"/>
                  </a:cxn>
                  <a:cxn ang="0">
                    <a:pos x="239" y="557"/>
                  </a:cxn>
                  <a:cxn ang="0">
                    <a:pos x="393" y="511"/>
                  </a:cxn>
                  <a:cxn ang="0">
                    <a:pos x="414" y="495"/>
                  </a:cxn>
                  <a:cxn ang="0">
                    <a:pos x="629" y="337"/>
                  </a:cxn>
                  <a:cxn ang="0">
                    <a:pos x="629" y="221"/>
                  </a:cxn>
                </a:cxnLst>
                <a:rect l="0" t="0" r="r" b="b"/>
                <a:pathLst>
                  <a:path w="672" h="557">
                    <a:moveTo>
                      <a:pt x="629" y="221"/>
                    </a:moveTo>
                    <a:cubicBezTo>
                      <a:pt x="414" y="63"/>
                      <a:pt x="414" y="63"/>
                      <a:pt x="414" y="63"/>
                    </a:cubicBezTo>
                    <a:cubicBezTo>
                      <a:pt x="407" y="57"/>
                      <a:pt x="400" y="52"/>
                      <a:pt x="393" y="47"/>
                    </a:cubicBezTo>
                    <a:cubicBezTo>
                      <a:pt x="349" y="17"/>
                      <a:pt x="296" y="0"/>
                      <a:pt x="239" y="0"/>
                    </a:cubicBezTo>
                    <a:cubicBezTo>
                      <a:pt x="215" y="0"/>
                      <a:pt x="193" y="3"/>
                      <a:pt x="171" y="9"/>
                    </a:cubicBezTo>
                    <a:cubicBezTo>
                      <a:pt x="98" y="27"/>
                      <a:pt x="37" y="74"/>
                      <a:pt x="0" y="137"/>
                    </a:cubicBezTo>
                    <a:cubicBezTo>
                      <a:pt x="98" y="209"/>
                      <a:pt x="98" y="209"/>
                      <a:pt x="98" y="209"/>
                    </a:cubicBezTo>
                    <a:cubicBezTo>
                      <a:pt x="123" y="227"/>
                      <a:pt x="136" y="252"/>
                      <a:pt x="136" y="279"/>
                    </a:cubicBezTo>
                    <a:cubicBezTo>
                      <a:pt x="136" y="305"/>
                      <a:pt x="123" y="330"/>
                      <a:pt x="98" y="349"/>
                    </a:cubicBezTo>
                    <a:cubicBezTo>
                      <a:pt x="0" y="421"/>
                      <a:pt x="0" y="421"/>
                      <a:pt x="0" y="421"/>
                    </a:cubicBezTo>
                    <a:cubicBezTo>
                      <a:pt x="37" y="484"/>
                      <a:pt x="98" y="530"/>
                      <a:pt x="171" y="549"/>
                    </a:cubicBezTo>
                    <a:cubicBezTo>
                      <a:pt x="193" y="554"/>
                      <a:pt x="215" y="557"/>
                      <a:pt x="239" y="557"/>
                    </a:cubicBezTo>
                    <a:cubicBezTo>
                      <a:pt x="296" y="557"/>
                      <a:pt x="349" y="540"/>
                      <a:pt x="393" y="511"/>
                    </a:cubicBezTo>
                    <a:cubicBezTo>
                      <a:pt x="400" y="506"/>
                      <a:pt x="407" y="500"/>
                      <a:pt x="414" y="495"/>
                    </a:cubicBezTo>
                    <a:cubicBezTo>
                      <a:pt x="629" y="337"/>
                      <a:pt x="629" y="337"/>
                      <a:pt x="629" y="337"/>
                    </a:cubicBezTo>
                    <a:cubicBezTo>
                      <a:pt x="672" y="305"/>
                      <a:pt x="672" y="253"/>
                      <a:pt x="629" y="2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814705">
                  <a:lnSpc>
                    <a:spcPct val="90000"/>
                  </a:lnSpc>
                  <a:defRPr/>
                </a:pPr>
                <a:endParaRPr lang="en-US" sz="2400" dirty="0"/>
              </a:p>
            </p:txBody>
          </p:sp>
          <p:sp>
            <p:nvSpPr>
              <p:cNvPr id="39" name="ïṡ1îḑe"/>
              <p:cNvSpPr/>
              <p:nvPr/>
            </p:nvSpPr>
            <p:spPr bwMode="auto">
              <a:xfrm>
                <a:off x="4029348" y="3492873"/>
                <a:ext cx="290121" cy="266928"/>
              </a:xfrm>
              <a:custGeom>
                <a:avLst/>
                <a:gdLst>
                  <a:gd name="T0" fmla="*/ 2508 w 2713"/>
                  <a:gd name="T1" fmla="*/ 0 h 2500"/>
                  <a:gd name="T2" fmla="*/ 206 w 2713"/>
                  <a:gd name="T3" fmla="*/ 0 h 2500"/>
                  <a:gd name="T4" fmla="*/ 0 w 2713"/>
                  <a:gd name="T5" fmla="*/ 205 h 2500"/>
                  <a:gd name="T6" fmla="*/ 0 w 2713"/>
                  <a:gd name="T7" fmla="*/ 211 h 2500"/>
                  <a:gd name="T8" fmla="*/ 0 w 2713"/>
                  <a:gd name="T9" fmla="*/ 1628 h 2500"/>
                  <a:gd name="T10" fmla="*/ 0 w 2713"/>
                  <a:gd name="T11" fmla="*/ 1834 h 2500"/>
                  <a:gd name="T12" fmla="*/ 206 w 2713"/>
                  <a:gd name="T13" fmla="*/ 2040 h 2500"/>
                  <a:gd name="T14" fmla="*/ 1028 w 2713"/>
                  <a:gd name="T15" fmla="*/ 2040 h 2500"/>
                  <a:gd name="T16" fmla="*/ 913 w 2713"/>
                  <a:gd name="T17" fmla="*/ 2366 h 2500"/>
                  <a:gd name="T18" fmla="*/ 633 w 2713"/>
                  <a:gd name="T19" fmla="*/ 2366 h 2500"/>
                  <a:gd name="T20" fmla="*/ 567 w 2713"/>
                  <a:gd name="T21" fmla="*/ 2433 h 2500"/>
                  <a:gd name="T22" fmla="*/ 633 w 2713"/>
                  <a:gd name="T23" fmla="*/ 2500 h 2500"/>
                  <a:gd name="T24" fmla="*/ 960 w 2713"/>
                  <a:gd name="T25" fmla="*/ 2500 h 2500"/>
                  <a:gd name="T26" fmla="*/ 1753 w 2713"/>
                  <a:gd name="T27" fmla="*/ 2500 h 2500"/>
                  <a:gd name="T28" fmla="*/ 2080 w 2713"/>
                  <a:gd name="T29" fmla="*/ 2500 h 2500"/>
                  <a:gd name="T30" fmla="*/ 2147 w 2713"/>
                  <a:gd name="T31" fmla="*/ 2433 h 2500"/>
                  <a:gd name="T32" fmla="*/ 2080 w 2713"/>
                  <a:gd name="T33" fmla="*/ 2366 h 2500"/>
                  <a:gd name="T34" fmla="*/ 1801 w 2713"/>
                  <a:gd name="T35" fmla="*/ 2366 h 2500"/>
                  <a:gd name="T36" fmla="*/ 1686 w 2713"/>
                  <a:gd name="T37" fmla="*/ 2040 h 2500"/>
                  <a:gd name="T38" fmla="*/ 2508 w 2713"/>
                  <a:gd name="T39" fmla="*/ 2040 h 2500"/>
                  <a:gd name="T40" fmla="*/ 2713 w 2713"/>
                  <a:gd name="T41" fmla="*/ 1834 h 2500"/>
                  <a:gd name="T42" fmla="*/ 2713 w 2713"/>
                  <a:gd name="T43" fmla="*/ 1628 h 2500"/>
                  <a:gd name="T44" fmla="*/ 2713 w 2713"/>
                  <a:gd name="T45" fmla="*/ 211 h 2500"/>
                  <a:gd name="T46" fmla="*/ 2713 w 2713"/>
                  <a:gd name="T47" fmla="*/ 205 h 2500"/>
                  <a:gd name="T48" fmla="*/ 2508 w 2713"/>
                  <a:gd name="T49" fmla="*/ 0 h 2500"/>
                  <a:gd name="T50" fmla="*/ 2508 w 2713"/>
                  <a:gd name="T51" fmla="*/ 1906 h 2500"/>
                  <a:gd name="T52" fmla="*/ 1592 w 2713"/>
                  <a:gd name="T53" fmla="*/ 1906 h 2500"/>
                  <a:gd name="T54" fmla="*/ 1122 w 2713"/>
                  <a:gd name="T55" fmla="*/ 1906 h 2500"/>
                  <a:gd name="T56" fmla="*/ 206 w 2713"/>
                  <a:gd name="T57" fmla="*/ 1906 h 2500"/>
                  <a:gd name="T58" fmla="*/ 133 w 2713"/>
                  <a:gd name="T59" fmla="*/ 1834 h 2500"/>
                  <a:gd name="T60" fmla="*/ 133 w 2713"/>
                  <a:gd name="T61" fmla="*/ 1695 h 2500"/>
                  <a:gd name="T62" fmla="*/ 2580 w 2713"/>
                  <a:gd name="T63" fmla="*/ 1695 h 2500"/>
                  <a:gd name="T64" fmla="*/ 2580 w 2713"/>
                  <a:gd name="T65" fmla="*/ 1834 h 2500"/>
                  <a:gd name="T66" fmla="*/ 2508 w 2713"/>
                  <a:gd name="T67" fmla="*/ 1906 h 2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13" h="2500">
                    <a:moveTo>
                      <a:pt x="2508" y="0"/>
                    </a:moveTo>
                    <a:lnTo>
                      <a:pt x="206" y="0"/>
                    </a:lnTo>
                    <a:cubicBezTo>
                      <a:pt x="92" y="0"/>
                      <a:pt x="0" y="92"/>
                      <a:pt x="0" y="205"/>
                    </a:cubicBezTo>
                    <a:lnTo>
                      <a:pt x="0" y="211"/>
                    </a:lnTo>
                    <a:lnTo>
                      <a:pt x="0" y="1628"/>
                    </a:lnTo>
                    <a:lnTo>
                      <a:pt x="0" y="1834"/>
                    </a:lnTo>
                    <a:cubicBezTo>
                      <a:pt x="0" y="1948"/>
                      <a:pt x="92" y="2040"/>
                      <a:pt x="206" y="2040"/>
                    </a:cubicBezTo>
                    <a:lnTo>
                      <a:pt x="1028" y="2040"/>
                    </a:lnTo>
                    <a:lnTo>
                      <a:pt x="913" y="2366"/>
                    </a:lnTo>
                    <a:lnTo>
                      <a:pt x="633" y="2366"/>
                    </a:lnTo>
                    <a:cubicBezTo>
                      <a:pt x="597" y="2366"/>
                      <a:pt x="567" y="2396"/>
                      <a:pt x="567" y="2433"/>
                    </a:cubicBezTo>
                    <a:cubicBezTo>
                      <a:pt x="567" y="2470"/>
                      <a:pt x="597" y="2500"/>
                      <a:pt x="633" y="2500"/>
                    </a:cubicBezTo>
                    <a:lnTo>
                      <a:pt x="960" y="2500"/>
                    </a:lnTo>
                    <a:lnTo>
                      <a:pt x="1753" y="2500"/>
                    </a:lnTo>
                    <a:lnTo>
                      <a:pt x="2080" y="2500"/>
                    </a:lnTo>
                    <a:cubicBezTo>
                      <a:pt x="2117" y="2500"/>
                      <a:pt x="2147" y="2470"/>
                      <a:pt x="2147" y="2433"/>
                    </a:cubicBezTo>
                    <a:cubicBezTo>
                      <a:pt x="2147" y="2396"/>
                      <a:pt x="2117" y="2366"/>
                      <a:pt x="2080" y="2366"/>
                    </a:cubicBezTo>
                    <a:lnTo>
                      <a:pt x="1801" y="2366"/>
                    </a:lnTo>
                    <a:lnTo>
                      <a:pt x="1686" y="2040"/>
                    </a:lnTo>
                    <a:lnTo>
                      <a:pt x="2508" y="2040"/>
                    </a:lnTo>
                    <a:cubicBezTo>
                      <a:pt x="2621" y="2040"/>
                      <a:pt x="2713" y="1948"/>
                      <a:pt x="2713" y="1834"/>
                    </a:cubicBezTo>
                    <a:lnTo>
                      <a:pt x="2713" y="1628"/>
                    </a:lnTo>
                    <a:lnTo>
                      <a:pt x="2713" y="211"/>
                    </a:lnTo>
                    <a:lnTo>
                      <a:pt x="2713" y="205"/>
                    </a:lnTo>
                    <a:cubicBezTo>
                      <a:pt x="2713" y="92"/>
                      <a:pt x="2621" y="0"/>
                      <a:pt x="2508" y="0"/>
                    </a:cubicBezTo>
                    <a:close/>
                    <a:moveTo>
                      <a:pt x="2508" y="1906"/>
                    </a:moveTo>
                    <a:lnTo>
                      <a:pt x="1592" y="1906"/>
                    </a:lnTo>
                    <a:lnTo>
                      <a:pt x="1122" y="1906"/>
                    </a:lnTo>
                    <a:lnTo>
                      <a:pt x="206" y="1906"/>
                    </a:lnTo>
                    <a:cubicBezTo>
                      <a:pt x="166" y="1906"/>
                      <a:pt x="133" y="1874"/>
                      <a:pt x="133" y="1834"/>
                    </a:cubicBezTo>
                    <a:lnTo>
                      <a:pt x="133" y="1695"/>
                    </a:lnTo>
                    <a:lnTo>
                      <a:pt x="2580" y="1695"/>
                    </a:lnTo>
                    <a:lnTo>
                      <a:pt x="2580" y="1834"/>
                    </a:lnTo>
                    <a:cubicBezTo>
                      <a:pt x="2580" y="1874"/>
                      <a:pt x="2548" y="1906"/>
                      <a:pt x="2508" y="1906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 fontScale="6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 dirty="0"/>
              </a:p>
            </p:txBody>
          </p:sp>
          <p:sp>
            <p:nvSpPr>
              <p:cNvPr id="40" name="islíḓê"/>
              <p:cNvSpPr/>
              <p:nvPr/>
            </p:nvSpPr>
            <p:spPr>
              <a:xfrm>
                <a:off x="3828162" y="3887713"/>
                <a:ext cx="692497" cy="276999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r>
                  <a:rPr lang="en-US" altLang="zh-CN" sz="1600" b="1" dirty="0"/>
                  <a:t>Text</a:t>
                </a:r>
                <a:endParaRPr lang="zh-CN" altLang="en-US" sz="1600" dirty="0"/>
              </a:p>
            </p:txBody>
          </p:sp>
          <p:sp>
            <p:nvSpPr>
              <p:cNvPr id="41" name="ïśļîḓê"/>
              <p:cNvSpPr/>
              <p:nvPr/>
            </p:nvSpPr>
            <p:spPr bwMode="auto">
              <a:xfrm>
                <a:off x="5228748" y="3486617"/>
                <a:ext cx="290121" cy="279440"/>
              </a:xfrm>
              <a:custGeom>
                <a:avLst/>
                <a:gdLst>
                  <a:gd name="T0" fmla="*/ 4096 w 6827"/>
                  <a:gd name="T1" fmla="*/ 4551 h 6827"/>
                  <a:gd name="T2" fmla="*/ 6258 w 6827"/>
                  <a:gd name="T3" fmla="*/ 4096 h 6827"/>
                  <a:gd name="T4" fmla="*/ 2348 w 6827"/>
                  <a:gd name="T5" fmla="*/ 4911 h 6827"/>
                  <a:gd name="T6" fmla="*/ 569 w 6827"/>
                  <a:gd name="T7" fmla="*/ 4551 h 6827"/>
                  <a:gd name="T8" fmla="*/ 569 w 6827"/>
                  <a:gd name="T9" fmla="*/ 3982 h 6827"/>
                  <a:gd name="T10" fmla="*/ 1707 w 6827"/>
                  <a:gd name="T11" fmla="*/ 2503 h 6827"/>
                  <a:gd name="T12" fmla="*/ 3868 w 6827"/>
                  <a:gd name="T13" fmla="*/ 2731 h 6827"/>
                  <a:gd name="T14" fmla="*/ 5827 w 6827"/>
                  <a:gd name="T15" fmla="*/ 2004 h 6827"/>
                  <a:gd name="T16" fmla="*/ 6258 w 6827"/>
                  <a:gd name="T17" fmla="*/ 1820 h 6827"/>
                  <a:gd name="T18" fmla="*/ 4779 w 6827"/>
                  <a:gd name="T19" fmla="*/ 0 h 6827"/>
                  <a:gd name="T20" fmla="*/ 2854 w 6827"/>
                  <a:gd name="T21" fmla="*/ 2381 h 6827"/>
                  <a:gd name="T22" fmla="*/ 1239 w 6827"/>
                  <a:gd name="T23" fmla="*/ 2257 h 6827"/>
                  <a:gd name="T24" fmla="*/ 569 w 6827"/>
                  <a:gd name="T25" fmla="*/ 2844 h 6827"/>
                  <a:gd name="T26" fmla="*/ 569 w 6827"/>
                  <a:gd name="T27" fmla="*/ 2276 h 6827"/>
                  <a:gd name="T28" fmla="*/ 569 w 6827"/>
                  <a:gd name="T29" fmla="*/ 1707 h 6827"/>
                  <a:gd name="T30" fmla="*/ 569 w 6827"/>
                  <a:gd name="T31" fmla="*/ 1138 h 6827"/>
                  <a:gd name="T32" fmla="*/ 569 w 6827"/>
                  <a:gd name="T33" fmla="*/ 569 h 6827"/>
                  <a:gd name="T34" fmla="*/ 341 w 6827"/>
                  <a:gd name="T35" fmla="*/ 0 h 6827"/>
                  <a:gd name="T36" fmla="*/ 114 w 6827"/>
                  <a:gd name="T37" fmla="*/ 569 h 6827"/>
                  <a:gd name="T38" fmla="*/ 114 w 6827"/>
                  <a:gd name="T39" fmla="*/ 1138 h 6827"/>
                  <a:gd name="T40" fmla="*/ 114 w 6827"/>
                  <a:gd name="T41" fmla="*/ 1707 h 6827"/>
                  <a:gd name="T42" fmla="*/ 114 w 6827"/>
                  <a:gd name="T43" fmla="*/ 2276 h 6827"/>
                  <a:gd name="T44" fmla="*/ 114 w 6827"/>
                  <a:gd name="T45" fmla="*/ 2844 h 6827"/>
                  <a:gd name="T46" fmla="*/ 114 w 6827"/>
                  <a:gd name="T47" fmla="*/ 3413 h 6827"/>
                  <a:gd name="T48" fmla="*/ 114 w 6827"/>
                  <a:gd name="T49" fmla="*/ 3982 h 6827"/>
                  <a:gd name="T50" fmla="*/ 114 w 6827"/>
                  <a:gd name="T51" fmla="*/ 4551 h 6827"/>
                  <a:gd name="T52" fmla="*/ 114 w 6827"/>
                  <a:gd name="T53" fmla="*/ 5120 h 6827"/>
                  <a:gd name="T54" fmla="*/ 114 w 6827"/>
                  <a:gd name="T55" fmla="*/ 5689 h 6827"/>
                  <a:gd name="T56" fmla="*/ 114 w 6827"/>
                  <a:gd name="T57" fmla="*/ 6258 h 6827"/>
                  <a:gd name="T58" fmla="*/ 683 w 6827"/>
                  <a:gd name="T59" fmla="*/ 6713 h 6827"/>
                  <a:gd name="T60" fmla="*/ 1252 w 6827"/>
                  <a:gd name="T61" fmla="*/ 6713 h 6827"/>
                  <a:gd name="T62" fmla="*/ 1820 w 6827"/>
                  <a:gd name="T63" fmla="*/ 6713 h 6827"/>
                  <a:gd name="T64" fmla="*/ 2389 w 6827"/>
                  <a:gd name="T65" fmla="*/ 6713 h 6827"/>
                  <a:gd name="T66" fmla="*/ 2958 w 6827"/>
                  <a:gd name="T67" fmla="*/ 6713 h 6827"/>
                  <a:gd name="T68" fmla="*/ 3527 w 6827"/>
                  <a:gd name="T69" fmla="*/ 6713 h 6827"/>
                  <a:gd name="T70" fmla="*/ 4096 w 6827"/>
                  <a:gd name="T71" fmla="*/ 6713 h 6827"/>
                  <a:gd name="T72" fmla="*/ 4665 w 6827"/>
                  <a:gd name="T73" fmla="*/ 6713 h 6827"/>
                  <a:gd name="T74" fmla="*/ 5234 w 6827"/>
                  <a:gd name="T75" fmla="*/ 6713 h 6827"/>
                  <a:gd name="T76" fmla="*/ 5803 w 6827"/>
                  <a:gd name="T77" fmla="*/ 6713 h 6827"/>
                  <a:gd name="T78" fmla="*/ 6371 w 6827"/>
                  <a:gd name="T79" fmla="*/ 6713 h 6827"/>
                  <a:gd name="T80" fmla="*/ 6827 w 6827"/>
                  <a:gd name="T81" fmla="*/ 6485 h 6827"/>
                  <a:gd name="T82" fmla="*/ 6371 w 6827"/>
                  <a:gd name="T83" fmla="*/ 6258 h 6827"/>
                  <a:gd name="T84" fmla="*/ 5803 w 6827"/>
                  <a:gd name="T85" fmla="*/ 6258 h 6827"/>
                  <a:gd name="T86" fmla="*/ 5234 w 6827"/>
                  <a:gd name="T87" fmla="*/ 6258 h 6827"/>
                  <a:gd name="T88" fmla="*/ 4665 w 6827"/>
                  <a:gd name="T89" fmla="*/ 6258 h 6827"/>
                  <a:gd name="T90" fmla="*/ 4096 w 6827"/>
                  <a:gd name="T91" fmla="*/ 6258 h 6827"/>
                  <a:gd name="T92" fmla="*/ 3527 w 6827"/>
                  <a:gd name="T93" fmla="*/ 6258 h 6827"/>
                  <a:gd name="T94" fmla="*/ 2958 w 6827"/>
                  <a:gd name="T95" fmla="*/ 6258 h 6827"/>
                  <a:gd name="T96" fmla="*/ 2389 w 6827"/>
                  <a:gd name="T97" fmla="*/ 6258 h 6827"/>
                  <a:gd name="T98" fmla="*/ 1820 w 6827"/>
                  <a:gd name="T99" fmla="*/ 6258 h 6827"/>
                  <a:gd name="T100" fmla="*/ 1252 w 6827"/>
                  <a:gd name="T101" fmla="*/ 6258 h 6827"/>
                  <a:gd name="T102" fmla="*/ 683 w 6827"/>
                  <a:gd name="T103" fmla="*/ 6258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827" h="6827">
                    <a:moveTo>
                      <a:pt x="1263" y="5234"/>
                    </a:moveTo>
                    <a:cubicBezTo>
                      <a:pt x="1316" y="5493"/>
                      <a:pt x="1546" y="5689"/>
                      <a:pt x="1820" y="5689"/>
                    </a:cubicBezTo>
                    <a:cubicBezTo>
                      <a:pt x="2114" y="5689"/>
                      <a:pt x="2354" y="5464"/>
                      <a:pt x="2383" y="5178"/>
                    </a:cubicBezTo>
                    <a:lnTo>
                      <a:pt x="3568" y="4191"/>
                    </a:lnTo>
                    <a:cubicBezTo>
                      <a:pt x="3652" y="4401"/>
                      <a:pt x="3856" y="4551"/>
                      <a:pt x="4096" y="4551"/>
                    </a:cubicBezTo>
                    <a:cubicBezTo>
                      <a:pt x="4348" y="4551"/>
                      <a:pt x="4560" y="4385"/>
                      <a:pt x="4635" y="4157"/>
                    </a:cubicBezTo>
                    <a:lnTo>
                      <a:pt x="5696" y="4736"/>
                    </a:lnTo>
                    <a:cubicBezTo>
                      <a:pt x="5732" y="5016"/>
                      <a:pt x="5969" y="5234"/>
                      <a:pt x="6258" y="5234"/>
                    </a:cubicBezTo>
                    <a:cubicBezTo>
                      <a:pt x="6571" y="5234"/>
                      <a:pt x="6827" y="4979"/>
                      <a:pt x="6827" y="4665"/>
                    </a:cubicBezTo>
                    <a:cubicBezTo>
                      <a:pt x="6827" y="4351"/>
                      <a:pt x="6571" y="4096"/>
                      <a:pt x="6258" y="4096"/>
                    </a:cubicBezTo>
                    <a:cubicBezTo>
                      <a:pt x="6006" y="4096"/>
                      <a:pt x="5794" y="4262"/>
                      <a:pt x="5719" y="4490"/>
                    </a:cubicBezTo>
                    <a:lnTo>
                      <a:pt x="4658" y="3911"/>
                    </a:lnTo>
                    <a:cubicBezTo>
                      <a:pt x="4622" y="3631"/>
                      <a:pt x="4385" y="3413"/>
                      <a:pt x="4096" y="3413"/>
                    </a:cubicBezTo>
                    <a:cubicBezTo>
                      <a:pt x="3802" y="3413"/>
                      <a:pt x="3563" y="3638"/>
                      <a:pt x="3533" y="3924"/>
                    </a:cubicBezTo>
                    <a:lnTo>
                      <a:pt x="2348" y="4911"/>
                    </a:lnTo>
                    <a:cubicBezTo>
                      <a:pt x="2265" y="4701"/>
                      <a:pt x="2060" y="4551"/>
                      <a:pt x="1820" y="4551"/>
                    </a:cubicBezTo>
                    <a:cubicBezTo>
                      <a:pt x="1546" y="4551"/>
                      <a:pt x="1316" y="4747"/>
                      <a:pt x="1263" y="5006"/>
                    </a:cubicBezTo>
                    <a:lnTo>
                      <a:pt x="455" y="5006"/>
                    </a:lnTo>
                    <a:lnTo>
                      <a:pt x="455" y="4551"/>
                    </a:lnTo>
                    <a:lnTo>
                      <a:pt x="569" y="4551"/>
                    </a:lnTo>
                    <a:cubicBezTo>
                      <a:pt x="632" y="4551"/>
                      <a:pt x="683" y="4500"/>
                      <a:pt x="683" y="4437"/>
                    </a:cubicBezTo>
                    <a:cubicBezTo>
                      <a:pt x="683" y="4374"/>
                      <a:pt x="632" y="4324"/>
                      <a:pt x="569" y="4324"/>
                    </a:cubicBezTo>
                    <a:lnTo>
                      <a:pt x="455" y="4324"/>
                    </a:lnTo>
                    <a:lnTo>
                      <a:pt x="455" y="3982"/>
                    </a:lnTo>
                    <a:lnTo>
                      <a:pt x="569" y="3982"/>
                    </a:lnTo>
                    <a:cubicBezTo>
                      <a:pt x="632" y="3982"/>
                      <a:pt x="683" y="3931"/>
                      <a:pt x="683" y="3868"/>
                    </a:cubicBezTo>
                    <a:cubicBezTo>
                      <a:pt x="683" y="3806"/>
                      <a:pt x="632" y="3755"/>
                      <a:pt x="569" y="3755"/>
                    </a:cubicBezTo>
                    <a:lnTo>
                      <a:pt x="480" y="3755"/>
                    </a:lnTo>
                    <a:lnTo>
                      <a:pt x="1407" y="2416"/>
                    </a:lnTo>
                    <a:cubicBezTo>
                      <a:pt x="1494" y="2470"/>
                      <a:pt x="1596" y="2503"/>
                      <a:pt x="1707" y="2503"/>
                    </a:cubicBezTo>
                    <a:cubicBezTo>
                      <a:pt x="1888" y="2503"/>
                      <a:pt x="2048" y="2416"/>
                      <a:pt x="2152" y="2284"/>
                    </a:cubicBezTo>
                    <a:lnTo>
                      <a:pt x="2752" y="2584"/>
                    </a:lnTo>
                    <a:cubicBezTo>
                      <a:pt x="2740" y="2631"/>
                      <a:pt x="2731" y="2680"/>
                      <a:pt x="2731" y="2731"/>
                    </a:cubicBezTo>
                    <a:cubicBezTo>
                      <a:pt x="2731" y="3044"/>
                      <a:pt x="2986" y="3300"/>
                      <a:pt x="3300" y="3300"/>
                    </a:cubicBezTo>
                    <a:cubicBezTo>
                      <a:pt x="3613" y="3300"/>
                      <a:pt x="3868" y="3044"/>
                      <a:pt x="3868" y="2731"/>
                    </a:cubicBezTo>
                    <a:cubicBezTo>
                      <a:pt x="3868" y="2608"/>
                      <a:pt x="3829" y="2496"/>
                      <a:pt x="3763" y="2403"/>
                    </a:cubicBezTo>
                    <a:lnTo>
                      <a:pt x="4488" y="1055"/>
                    </a:lnTo>
                    <a:cubicBezTo>
                      <a:pt x="4574" y="1107"/>
                      <a:pt x="4672" y="1138"/>
                      <a:pt x="4779" y="1138"/>
                    </a:cubicBezTo>
                    <a:cubicBezTo>
                      <a:pt x="4891" y="1138"/>
                      <a:pt x="4995" y="1104"/>
                      <a:pt x="5083" y="1048"/>
                    </a:cubicBezTo>
                    <a:lnTo>
                      <a:pt x="5827" y="2004"/>
                    </a:lnTo>
                    <a:cubicBezTo>
                      <a:pt x="5829" y="2007"/>
                      <a:pt x="5833" y="2009"/>
                      <a:pt x="5836" y="2011"/>
                    </a:cubicBezTo>
                    <a:cubicBezTo>
                      <a:pt x="5745" y="2112"/>
                      <a:pt x="5689" y="2244"/>
                      <a:pt x="5689" y="2389"/>
                    </a:cubicBezTo>
                    <a:cubicBezTo>
                      <a:pt x="5689" y="2703"/>
                      <a:pt x="5944" y="2958"/>
                      <a:pt x="6258" y="2958"/>
                    </a:cubicBezTo>
                    <a:cubicBezTo>
                      <a:pt x="6571" y="2958"/>
                      <a:pt x="6827" y="2703"/>
                      <a:pt x="6827" y="2389"/>
                    </a:cubicBezTo>
                    <a:cubicBezTo>
                      <a:pt x="6827" y="2076"/>
                      <a:pt x="6571" y="1820"/>
                      <a:pt x="6258" y="1820"/>
                    </a:cubicBezTo>
                    <a:cubicBezTo>
                      <a:pt x="6170" y="1820"/>
                      <a:pt x="6087" y="1842"/>
                      <a:pt x="6013" y="1878"/>
                    </a:cubicBezTo>
                    <a:cubicBezTo>
                      <a:pt x="6010" y="1874"/>
                      <a:pt x="6010" y="1869"/>
                      <a:pt x="6006" y="1864"/>
                    </a:cubicBezTo>
                    <a:lnTo>
                      <a:pt x="5248" y="890"/>
                    </a:lnTo>
                    <a:cubicBezTo>
                      <a:pt x="5311" y="798"/>
                      <a:pt x="5348" y="688"/>
                      <a:pt x="5348" y="569"/>
                    </a:cubicBezTo>
                    <a:cubicBezTo>
                      <a:pt x="5348" y="255"/>
                      <a:pt x="5092" y="0"/>
                      <a:pt x="4779" y="0"/>
                    </a:cubicBezTo>
                    <a:cubicBezTo>
                      <a:pt x="4465" y="0"/>
                      <a:pt x="4210" y="255"/>
                      <a:pt x="4210" y="569"/>
                    </a:cubicBezTo>
                    <a:cubicBezTo>
                      <a:pt x="4210" y="691"/>
                      <a:pt x="4249" y="804"/>
                      <a:pt x="4315" y="897"/>
                    </a:cubicBezTo>
                    <a:lnTo>
                      <a:pt x="3590" y="2244"/>
                    </a:lnTo>
                    <a:cubicBezTo>
                      <a:pt x="3505" y="2193"/>
                      <a:pt x="3406" y="2162"/>
                      <a:pt x="3300" y="2162"/>
                    </a:cubicBezTo>
                    <a:cubicBezTo>
                      <a:pt x="3118" y="2162"/>
                      <a:pt x="2959" y="2248"/>
                      <a:pt x="2854" y="2381"/>
                    </a:cubicBezTo>
                    <a:lnTo>
                      <a:pt x="2254" y="2081"/>
                    </a:lnTo>
                    <a:cubicBezTo>
                      <a:pt x="2267" y="2034"/>
                      <a:pt x="2276" y="1985"/>
                      <a:pt x="2276" y="1934"/>
                    </a:cubicBezTo>
                    <a:cubicBezTo>
                      <a:pt x="2276" y="1621"/>
                      <a:pt x="2020" y="1365"/>
                      <a:pt x="1707" y="1365"/>
                    </a:cubicBezTo>
                    <a:cubicBezTo>
                      <a:pt x="1393" y="1365"/>
                      <a:pt x="1138" y="1621"/>
                      <a:pt x="1138" y="1934"/>
                    </a:cubicBezTo>
                    <a:cubicBezTo>
                      <a:pt x="1138" y="2054"/>
                      <a:pt x="1176" y="2166"/>
                      <a:pt x="1239" y="2257"/>
                    </a:cubicBezTo>
                    <a:lnTo>
                      <a:pt x="593" y="3191"/>
                    </a:lnTo>
                    <a:cubicBezTo>
                      <a:pt x="585" y="3189"/>
                      <a:pt x="578" y="3186"/>
                      <a:pt x="569" y="3186"/>
                    </a:cubicBezTo>
                    <a:lnTo>
                      <a:pt x="455" y="3186"/>
                    </a:lnTo>
                    <a:lnTo>
                      <a:pt x="455" y="2844"/>
                    </a:lnTo>
                    <a:lnTo>
                      <a:pt x="569" y="2844"/>
                    </a:lnTo>
                    <a:cubicBezTo>
                      <a:pt x="632" y="2844"/>
                      <a:pt x="683" y="2794"/>
                      <a:pt x="683" y="2731"/>
                    </a:cubicBezTo>
                    <a:cubicBezTo>
                      <a:pt x="683" y="2668"/>
                      <a:pt x="632" y="2617"/>
                      <a:pt x="569" y="2617"/>
                    </a:cubicBezTo>
                    <a:lnTo>
                      <a:pt x="455" y="2617"/>
                    </a:lnTo>
                    <a:lnTo>
                      <a:pt x="455" y="2276"/>
                    </a:lnTo>
                    <a:lnTo>
                      <a:pt x="569" y="2276"/>
                    </a:lnTo>
                    <a:cubicBezTo>
                      <a:pt x="632" y="2276"/>
                      <a:pt x="683" y="2225"/>
                      <a:pt x="683" y="2162"/>
                    </a:cubicBezTo>
                    <a:cubicBezTo>
                      <a:pt x="683" y="2099"/>
                      <a:pt x="632" y="2048"/>
                      <a:pt x="569" y="2048"/>
                    </a:cubicBezTo>
                    <a:lnTo>
                      <a:pt x="455" y="2048"/>
                    </a:lnTo>
                    <a:lnTo>
                      <a:pt x="455" y="1707"/>
                    </a:lnTo>
                    <a:lnTo>
                      <a:pt x="569" y="1707"/>
                    </a:lnTo>
                    <a:cubicBezTo>
                      <a:pt x="632" y="1707"/>
                      <a:pt x="683" y="1656"/>
                      <a:pt x="683" y="1593"/>
                    </a:cubicBezTo>
                    <a:cubicBezTo>
                      <a:pt x="683" y="1530"/>
                      <a:pt x="632" y="1479"/>
                      <a:pt x="569" y="1479"/>
                    </a:cubicBezTo>
                    <a:lnTo>
                      <a:pt x="455" y="1479"/>
                    </a:lnTo>
                    <a:lnTo>
                      <a:pt x="455" y="1138"/>
                    </a:lnTo>
                    <a:lnTo>
                      <a:pt x="569" y="1138"/>
                    </a:lnTo>
                    <a:cubicBezTo>
                      <a:pt x="632" y="1138"/>
                      <a:pt x="683" y="1087"/>
                      <a:pt x="683" y="1024"/>
                    </a:cubicBezTo>
                    <a:cubicBezTo>
                      <a:pt x="683" y="961"/>
                      <a:pt x="632" y="910"/>
                      <a:pt x="569" y="910"/>
                    </a:cubicBezTo>
                    <a:lnTo>
                      <a:pt x="455" y="910"/>
                    </a:lnTo>
                    <a:lnTo>
                      <a:pt x="455" y="569"/>
                    </a:lnTo>
                    <a:lnTo>
                      <a:pt x="569" y="569"/>
                    </a:lnTo>
                    <a:cubicBezTo>
                      <a:pt x="632" y="569"/>
                      <a:pt x="683" y="518"/>
                      <a:pt x="683" y="455"/>
                    </a:cubicBezTo>
                    <a:cubicBezTo>
                      <a:pt x="683" y="392"/>
                      <a:pt x="632" y="341"/>
                      <a:pt x="569" y="341"/>
                    </a:cubicBezTo>
                    <a:lnTo>
                      <a:pt x="455" y="341"/>
                    </a:lnTo>
                    <a:lnTo>
                      <a:pt x="455" y="114"/>
                    </a:lnTo>
                    <a:cubicBezTo>
                      <a:pt x="455" y="51"/>
                      <a:pt x="404" y="0"/>
                      <a:pt x="341" y="0"/>
                    </a:cubicBezTo>
                    <a:cubicBezTo>
                      <a:pt x="278" y="0"/>
                      <a:pt x="228" y="51"/>
                      <a:pt x="228" y="114"/>
                    </a:cubicBezTo>
                    <a:lnTo>
                      <a:pt x="228" y="341"/>
                    </a:lnTo>
                    <a:lnTo>
                      <a:pt x="114" y="341"/>
                    </a:lnTo>
                    <a:cubicBezTo>
                      <a:pt x="51" y="341"/>
                      <a:pt x="0" y="392"/>
                      <a:pt x="0" y="455"/>
                    </a:cubicBezTo>
                    <a:cubicBezTo>
                      <a:pt x="0" y="518"/>
                      <a:pt x="51" y="569"/>
                      <a:pt x="114" y="569"/>
                    </a:cubicBezTo>
                    <a:lnTo>
                      <a:pt x="228" y="569"/>
                    </a:lnTo>
                    <a:lnTo>
                      <a:pt x="228" y="910"/>
                    </a:lnTo>
                    <a:lnTo>
                      <a:pt x="114" y="910"/>
                    </a:lnTo>
                    <a:cubicBezTo>
                      <a:pt x="51" y="910"/>
                      <a:pt x="0" y="961"/>
                      <a:pt x="0" y="1024"/>
                    </a:cubicBezTo>
                    <a:cubicBezTo>
                      <a:pt x="0" y="1087"/>
                      <a:pt x="51" y="1138"/>
                      <a:pt x="114" y="1138"/>
                    </a:cubicBezTo>
                    <a:lnTo>
                      <a:pt x="228" y="1138"/>
                    </a:lnTo>
                    <a:lnTo>
                      <a:pt x="228" y="1479"/>
                    </a:lnTo>
                    <a:lnTo>
                      <a:pt x="114" y="1479"/>
                    </a:lnTo>
                    <a:cubicBezTo>
                      <a:pt x="51" y="1479"/>
                      <a:pt x="0" y="1530"/>
                      <a:pt x="0" y="1593"/>
                    </a:cubicBezTo>
                    <a:cubicBezTo>
                      <a:pt x="0" y="1656"/>
                      <a:pt x="51" y="1707"/>
                      <a:pt x="114" y="1707"/>
                    </a:cubicBezTo>
                    <a:lnTo>
                      <a:pt x="228" y="1707"/>
                    </a:lnTo>
                    <a:lnTo>
                      <a:pt x="228" y="2048"/>
                    </a:lnTo>
                    <a:lnTo>
                      <a:pt x="114" y="2048"/>
                    </a:lnTo>
                    <a:cubicBezTo>
                      <a:pt x="51" y="2048"/>
                      <a:pt x="0" y="2099"/>
                      <a:pt x="0" y="2162"/>
                    </a:cubicBezTo>
                    <a:cubicBezTo>
                      <a:pt x="0" y="2225"/>
                      <a:pt x="51" y="2276"/>
                      <a:pt x="114" y="2276"/>
                    </a:cubicBezTo>
                    <a:lnTo>
                      <a:pt x="228" y="2276"/>
                    </a:lnTo>
                    <a:lnTo>
                      <a:pt x="228" y="2617"/>
                    </a:lnTo>
                    <a:lnTo>
                      <a:pt x="114" y="2617"/>
                    </a:lnTo>
                    <a:cubicBezTo>
                      <a:pt x="51" y="2617"/>
                      <a:pt x="0" y="2668"/>
                      <a:pt x="0" y="2731"/>
                    </a:cubicBezTo>
                    <a:cubicBezTo>
                      <a:pt x="0" y="2794"/>
                      <a:pt x="51" y="2844"/>
                      <a:pt x="114" y="2844"/>
                    </a:cubicBezTo>
                    <a:lnTo>
                      <a:pt x="228" y="2844"/>
                    </a:lnTo>
                    <a:lnTo>
                      <a:pt x="228" y="3186"/>
                    </a:lnTo>
                    <a:lnTo>
                      <a:pt x="114" y="3186"/>
                    </a:lnTo>
                    <a:cubicBezTo>
                      <a:pt x="51" y="3186"/>
                      <a:pt x="0" y="3237"/>
                      <a:pt x="0" y="3300"/>
                    </a:cubicBezTo>
                    <a:cubicBezTo>
                      <a:pt x="0" y="3362"/>
                      <a:pt x="51" y="3413"/>
                      <a:pt x="114" y="3413"/>
                    </a:cubicBezTo>
                    <a:lnTo>
                      <a:pt x="228" y="3413"/>
                    </a:lnTo>
                    <a:lnTo>
                      <a:pt x="228" y="3755"/>
                    </a:lnTo>
                    <a:lnTo>
                      <a:pt x="114" y="3755"/>
                    </a:lnTo>
                    <a:cubicBezTo>
                      <a:pt x="51" y="3755"/>
                      <a:pt x="0" y="3806"/>
                      <a:pt x="0" y="3868"/>
                    </a:cubicBezTo>
                    <a:cubicBezTo>
                      <a:pt x="0" y="3931"/>
                      <a:pt x="51" y="3982"/>
                      <a:pt x="114" y="3982"/>
                    </a:cubicBezTo>
                    <a:lnTo>
                      <a:pt x="228" y="3982"/>
                    </a:lnTo>
                    <a:lnTo>
                      <a:pt x="228" y="4324"/>
                    </a:lnTo>
                    <a:lnTo>
                      <a:pt x="114" y="4324"/>
                    </a:lnTo>
                    <a:cubicBezTo>
                      <a:pt x="51" y="4324"/>
                      <a:pt x="0" y="4374"/>
                      <a:pt x="0" y="4437"/>
                    </a:cubicBezTo>
                    <a:cubicBezTo>
                      <a:pt x="0" y="4500"/>
                      <a:pt x="51" y="4551"/>
                      <a:pt x="114" y="4551"/>
                    </a:cubicBezTo>
                    <a:lnTo>
                      <a:pt x="228" y="4551"/>
                    </a:lnTo>
                    <a:lnTo>
                      <a:pt x="228" y="4892"/>
                    </a:lnTo>
                    <a:lnTo>
                      <a:pt x="114" y="4892"/>
                    </a:lnTo>
                    <a:cubicBezTo>
                      <a:pt x="51" y="4892"/>
                      <a:pt x="0" y="4943"/>
                      <a:pt x="0" y="5006"/>
                    </a:cubicBezTo>
                    <a:cubicBezTo>
                      <a:pt x="0" y="5069"/>
                      <a:pt x="51" y="5120"/>
                      <a:pt x="114" y="5120"/>
                    </a:cubicBezTo>
                    <a:lnTo>
                      <a:pt x="228" y="5120"/>
                    </a:lnTo>
                    <a:lnTo>
                      <a:pt x="228" y="5461"/>
                    </a:lnTo>
                    <a:lnTo>
                      <a:pt x="114" y="5461"/>
                    </a:lnTo>
                    <a:cubicBezTo>
                      <a:pt x="51" y="5461"/>
                      <a:pt x="0" y="5512"/>
                      <a:pt x="0" y="5575"/>
                    </a:cubicBezTo>
                    <a:cubicBezTo>
                      <a:pt x="0" y="5638"/>
                      <a:pt x="51" y="5689"/>
                      <a:pt x="114" y="5689"/>
                    </a:cubicBezTo>
                    <a:lnTo>
                      <a:pt x="228" y="5689"/>
                    </a:lnTo>
                    <a:lnTo>
                      <a:pt x="228" y="6030"/>
                    </a:lnTo>
                    <a:lnTo>
                      <a:pt x="114" y="6030"/>
                    </a:lnTo>
                    <a:cubicBezTo>
                      <a:pt x="51" y="6030"/>
                      <a:pt x="0" y="6081"/>
                      <a:pt x="0" y="6144"/>
                    </a:cubicBezTo>
                    <a:cubicBezTo>
                      <a:pt x="0" y="6207"/>
                      <a:pt x="51" y="6258"/>
                      <a:pt x="114" y="6258"/>
                    </a:cubicBezTo>
                    <a:lnTo>
                      <a:pt x="228" y="6258"/>
                    </a:lnTo>
                    <a:lnTo>
                      <a:pt x="228" y="6485"/>
                    </a:lnTo>
                    <a:cubicBezTo>
                      <a:pt x="228" y="6548"/>
                      <a:pt x="278" y="6599"/>
                      <a:pt x="341" y="6599"/>
                    </a:cubicBezTo>
                    <a:lnTo>
                      <a:pt x="683" y="6599"/>
                    </a:lnTo>
                    <a:lnTo>
                      <a:pt x="683" y="6713"/>
                    </a:lnTo>
                    <a:cubicBezTo>
                      <a:pt x="683" y="6776"/>
                      <a:pt x="734" y="6827"/>
                      <a:pt x="796" y="6827"/>
                    </a:cubicBezTo>
                    <a:cubicBezTo>
                      <a:pt x="859" y="6827"/>
                      <a:pt x="910" y="6776"/>
                      <a:pt x="910" y="6713"/>
                    </a:cubicBezTo>
                    <a:lnTo>
                      <a:pt x="910" y="6599"/>
                    </a:lnTo>
                    <a:lnTo>
                      <a:pt x="1252" y="6599"/>
                    </a:lnTo>
                    <a:lnTo>
                      <a:pt x="1252" y="6713"/>
                    </a:lnTo>
                    <a:cubicBezTo>
                      <a:pt x="1252" y="6776"/>
                      <a:pt x="1302" y="6827"/>
                      <a:pt x="1365" y="6827"/>
                    </a:cubicBezTo>
                    <a:cubicBezTo>
                      <a:pt x="1428" y="6827"/>
                      <a:pt x="1479" y="6776"/>
                      <a:pt x="1479" y="6713"/>
                    </a:cubicBezTo>
                    <a:lnTo>
                      <a:pt x="1479" y="6599"/>
                    </a:lnTo>
                    <a:lnTo>
                      <a:pt x="1820" y="6599"/>
                    </a:lnTo>
                    <a:lnTo>
                      <a:pt x="1820" y="6713"/>
                    </a:lnTo>
                    <a:cubicBezTo>
                      <a:pt x="1820" y="6776"/>
                      <a:pt x="1871" y="6827"/>
                      <a:pt x="1934" y="6827"/>
                    </a:cubicBezTo>
                    <a:cubicBezTo>
                      <a:pt x="1997" y="6827"/>
                      <a:pt x="2048" y="6776"/>
                      <a:pt x="2048" y="6713"/>
                    </a:cubicBezTo>
                    <a:lnTo>
                      <a:pt x="2048" y="6599"/>
                    </a:lnTo>
                    <a:lnTo>
                      <a:pt x="2389" y="6599"/>
                    </a:lnTo>
                    <a:lnTo>
                      <a:pt x="2389" y="6713"/>
                    </a:lnTo>
                    <a:cubicBezTo>
                      <a:pt x="2389" y="6776"/>
                      <a:pt x="2440" y="6827"/>
                      <a:pt x="2503" y="6827"/>
                    </a:cubicBezTo>
                    <a:cubicBezTo>
                      <a:pt x="2566" y="6827"/>
                      <a:pt x="2617" y="6776"/>
                      <a:pt x="2617" y="6713"/>
                    </a:cubicBezTo>
                    <a:lnTo>
                      <a:pt x="2617" y="6599"/>
                    </a:lnTo>
                    <a:lnTo>
                      <a:pt x="2958" y="6599"/>
                    </a:lnTo>
                    <a:lnTo>
                      <a:pt x="2958" y="6713"/>
                    </a:lnTo>
                    <a:cubicBezTo>
                      <a:pt x="2958" y="6776"/>
                      <a:pt x="3009" y="6827"/>
                      <a:pt x="3072" y="6827"/>
                    </a:cubicBezTo>
                    <a:cubicBezTo>
                      <a:pt x="3135" y="6827"/>
                      <a:pt x="3186" y="6776"/>
                      <a:pt x="3186" y="6713"/>
                    </a:cubicBezTo>
                    <a:lnTo>
                      <a:pt x="3186" y="6599"/>
                    </a:lnTo>
                    <a:lnTo>
                      <a:pt x="3527" y="6599"/>
                    </a:lnTo>
                    <a:lnTo>
                      <a:pt x="3527" y="6713"/>
                    </a:lnTo>
                    <a:cubicBezTo>
                      <a:pt x="3527" y="6776"/>
                      <a:pt x="3578" y="6827"/>
                      <a:pt x="3641" y="6827"/>
                    </a:cubicBezTo>
                    <a:cubicBezTo>
                      <a:pt x="3704" y="6827"/>
                      <a:pt x="3755" y="6776"/>
                      <a:pt x="3755" y="6713"/>
                    </a:cubicBezTo>
                    <a:lnTo>
                      <a:pt x="3755" y="6599"/>
                    </a:lnTo>
                    <a:lnTo>
                      <a:pt x="4096" y="6599"/>
                    </a:lnTo>
                    <a:lnTo>
                      <a:pt x="4096" y="6713"/>
                    </a:lnTo>
                    <a:cubicBezTo>
                      <a:pt x="4096" y="6776"/>
                      <a:pt x="4147" y="6827"/>
                      <a:pt x="4210" y="6827"/>
                    </a:cubicBezTo>
                    <a:cubicBezTo>
                      <a:pt x="4273" y="6827"/>
                      <a:pt x="4323" y="6776"/>
                      <a:pt x="4323" y="6713"/>
                    </a:cubicBezTo>
                    <a:lnTo>
                      <a:pt x="4323" y="6599"/>
                    </a:lnTo>
                    <a:lnTo>
                      <a:pt x="4665" y="6599"/>
                    </a:lnTo>
                    <a:lnTo>
                      <a:pt x="4665" y="6713"/>
                    </a:lnTo>
                    <a:cubicBezTo>
                      <a:pt x="4665" y="6776"/>
                      <a:pt x="4716" y="6827"/>
                      <a:pt x="4779" y="6827"/>
                    </a:cubicBezTo>
                    <a:cubicBezTo>
                      <a:pt x="4842" y="6827"/>
                      <a:pt x="4892" y="6776"/>
                      <a:pt x="4892" y="6713"/>
                    </a:cubicBezTo>
                    <a:lnTo>
                      <a:pt x="4892" y="6599"/>
                    </a:lnTo>
                    <a:lnTo>
                      <a:pt x="5234" y="6599"/>
                    </a:lnTo>
                    <a:lnTo>
                      <a:pt x="5234" y="6713"/>
                    </a:lnTo>
                    <a:cubicBezTo>
                      <a:pt x="5234" y="6776"/>
                      <a:pt x="5285" y="6827"/>
                      <a:pt x="5347" y="6827"/>
                    </a:cubicBezTo>
                    <a:cubicBezTo>
                      <a:pt x="5410" y="6827"/>
                      <a:pt x="5461" y="6776"/>
                      <a:pt x="5461" y="6713"/>
                    </a:cubicBezTo>
                    <a:lnTo>
                      <a:pt x="5461" y="6599"/>
                    </a:lnTo>
                    <a:lnTo>
                      <a:pt x="5803" y="6599"/>
                    </a:lnTo>
                    <a:lnTo>
                      <a:pt x="5803" y="6713"/>
                    </a:lnTo>
                    <a:cubicBezTo>
                      <a:pt x="5803" y="6776"/>
                      <a:pt x="5853" y="6827"/>
                      <a:pt x="5916" y="6827"/>
                    </a:cubicBezTo>
                    <a:cubicBezTo>
                      <a:pt x="5979" y="6827"/>
                      <a:pt x="6030" y="6776"/>
                      <a:pt x="6030" y="6713"/>
                    </a:cubicBezTo>
                    <a:lnTo>
                      <a:pt x="6030" y="6599"/>
                    </a:lnTo>
                    <a:lnTo>
                      <a:pt x="6371" y="6599"/>
                    </a:lnTo>
                    <a:lnTo>
                      <a:pt x="6371" y="6713"/>
                    </a:lnTo>
                    <a:cubicBezTo>
                      <a:pt x="6371" y="6776"/>
                      <a:pt x="6422" y="6827"/>
                      <a:pt x="6485" y="6827"/>
                    </a:cubicBezTo>
                    <a:cubicBezTo>
                      <a:pt x="6548" y="6827"/>
                      <a:pt x="6599" y="6776"/>
                      <a:pt x="6599" y="6713"/>
                    </a:cubicBezTo>
                    <a:lnTo>
                      <a:pt x="6599" y="6599"/>
                    </a:lnTo>
                    <a:lnTo>
                      <a:pt x="6713" y="6599"/>
                    </a:lnTo>
                    <a:cubicBezTo>
                      <a:pt x="6776" y="6599"/>
                      <a:pt x="6827" y="6548"/>
                      <a:pt x="6827" y="6485"/>
                    </a:cubicBezTo>
                    <a:cubicBezTo>
                      <a:pt x="6827" y="6422"/>
                      <a:pt x="6776" y="6372"/>
                      <a:pt x="6713" y="6372"/>
                    </a:cubicBezTo>
                    <a:lnTo>
                      <a:pt x="6599" y="6372"/>
                    </a:lnTo>
                    <a:lnTo>
                      <a:pt x="6599" y="6258"/>
                    </a:lnTo>
                    <a:cubicBezTo>
                      <a:pt x="6599" y="6195"/>
                      <a:pt x="6548" y="6144"/>
                      <a:pt x="6485" y="6144"/>
                    </a:cubicBezTo>
                    <a:cubicBezTo>
                      <a:pt x="6422" y="6144"/>
                      <a:pt x="6371" y="6195"/>
                      <a:pt x="6371" y="6258"/>
                    </a:cubicBezTo>
                    <a:lnTo>
                      <a:pt x="6371" y="6372"/>
                    </a:lnTo>
                    <a:lnTo>
                      <a:pt x="6030" y="6372"/>
                    </a:lnTo>
                    <a:lnTo>
                      <a:pt x="6030" y="6258"/>
                    </a:lnTo>
                    <a:cubicBezTo>
                      <a:pt x="6030" y="6195"/>
                      <a:pt x="5979" y="6144"/>
                      <a:pt x="5916" y="6144"/>
                    </a:cubicBezTo>
                    <a:cubicBezTo>
                      <a:pt x="5853" y="6144"/>
                      <a:pt x="5803" y="6195"/>
                      <a:pt x="5803" y="6258"/>
                    </a:cubicBezTo>
                    <a:lnTo>
                      <a:pt x="5803" y="6372"/>
                    </a:lnTo>
                    <a:lnTo>
                      <a:pt x="5461" y="6372"/>
                    </a:lnTo>
                    <a:lnTo>
                      <a:pt x="5461" y="6258"/>
                    </a:lnTo>
                    <a:cubicBezTo>
                      <a:pt x="5461" y="6195"/>
                      <a:pt x="5410" y="6144"/>
                      <a:pt x="5347" y="6144"/>
                    </a:cubicBezTo>
                    <a:cubicBezTo>
                      <a:pt x="5285" y="6144"/>
                      <a:pt x="5234" y="6195"/>
                      <a:pt x="5234" y="6258"/>
                    </a:cubicBezTo>
                    <a:lnTo>
                      <a:pt x="5234" y="6372"/>
                    </a:lnTo>
                    <a:lnTo>
                      <a:pt x="4892" y="6372"/>
                    </a:lnTo>
                    <a:lnTo>
                      <a:pt x="4892" y="6258"/>
                    </a:lnTo>
                    <a:cubicBezTo>
                      <a:pt x="4892" y="6195"/>
                      <a:pt x="4842" y="6144"/>
                      <a:pt x="4779" y="6144"/>
                    </a:cubicBezTo>
                    <a:cubicBezTo>
                      <a:pt x="4716" y="6144"/>
                      <a:pt x="4665" y="6195"/>
                      <a:pt x="4665" y="6258"/>
                    </a:cubicBezTo>
                    <a:lnTo>
                      <a:pt x="4665" y="6372"/>
                    </a:lnTo>
                    <a:lnTo>
                      <a:pt x="4323" y="6372"/>
                    </a:lnTo>
                    <a:lnTo>
                      <a:pt x="4323" y="6258"/>
                    </a:lnTo>
                    <a:cubicBezTo>
                      <a:pt x="4323" y="6195"/>
                      <a:pt x="4273" y="6144"/>
                      <a:pt x="4210" y="6144"/>
                    </a:cubicBezTo>
                    <a:cubicBezTo>
                      <a:pt x="4147" y="6144"/>
                      <a:pt x="4096" y="6195"/>
                      <a:pt x="4096" y="6258"/>
                    </a:cubicBezTo>
                    <a:lnTo>
                      <a:pt x="4096" y="6372"/>
                    </a:lnTo>
                    <a:lnTo>
                      <a:pt x="3755" y="6372"/>
                    </a:lnTo>
                    <a:lnTo>
                      <a:pt x="3755" y="6258"/>
                    </a:lnTo>
                    <a:cubicBezTo>
                      <a:pt x="3755" y="6195"/>
                      <a:pt x="3704" y="6144"/>
                      <a:pt x="3641" y="6144"/>
                    </a:cubicBezTo>
                    <a:cubicBezTo>
                      <a:pt x="3578" y="6144"/>
                      <a:pt x="3527" y="6195"/>
                      <a:pt x="3527" y="6258"/>
                    </a:cubicBezTo>
                    <a:lnTo>
                      <a:pt x="3527" y="6372"/>
                    </a:lnTo>
                    <a:lnTo>
                      <a:pt x="3186" y="6372"/>
                    </a:lnTo>
                    <a:lnTo>
                      <a:pt x="3186" y="6258"/>
                    </a:lnTo>
                    <a:cubicBezTo>
                      <a:pt x="3186" y="6195"/>
                      <a:pt x="3135" y="6144"/>
                      <a:pt x="3072" y="6144"/>
                    </a:cubicBezTo>
                    <a:cubicBezTo>
                      <a:pt x="3009" y="6144"/>
                      <a:pt x="2958" y="6195"/>
                      <a:pt x="2958" y="6258"/>
                    </a:cubicBezTo>
                    <a:lnTo>
                      <a:pt x="2958" y="6372"/>
                    </a:lnTo>
                    <a:lnTo>
                      <a:pt x="2617" y="6372"/>
                    </a:lnTo>
                    <a:lnTo>
                      <a:pt x="2617" y="6258"/>
                    </a:lnTo>
                    <a:cubicBezTo>
                      <a:pt x="2617" y="6195"/>
                      <a:pt x="2566" y="6144"/>
                      <a:pt x="2503" y="6144"/>
                    </a:cubicBezTo>
                    <a:cubicBezTo>
                      <a:pt x="2440" y="6144"/>
                      <a:pt x="2389" y="6195"/>
                      <a:pt x="2389" y="6258"/>
                    </a:cubicBezTo>
                    <a:lnTo>
                      <a:pt x="2389" y="6372"/>
                    </a:lnTo>
                    <a:lnTo>
                      <a:pt x="2048" y="6372"/>
                    </a:lnTo>
                    <a:lnTo>
                      <a:pt x="2048" y="6258"/>
                    </a:lnTo>
                    <a:cubicBezTo>
                      <a:pt x="2048" y="6195"/>
                      <a:pt x="1997" y="6144"/>
                      <a:pt x="1934" y="6144"/>
                    </a:cubicBezTo>
                    <a:cubicBezTo>
                      <a:pt x="1871" y="6144"/>
                      <a:pt x="1820" y="6195"/>
                      <a:pt x="1820" y="6258"/>
                    </a:cubicBezTo>
                    <a:lnTo>
                      <a:pt x="1820" y="6372"/>
                    </a:lnTo>
                    <a:lnTo>
                      <a:pt x="1479" y="6372"/>
                    </a:lnTo>
                    <a:lnTo>
                      <a:pt x="1479" y="6258"/>
                    </a:lnTo>
                    <a:cubicBezTo>
                      <a:pt x="1479" y="6195"/>
                      <a:pt x="1428" y="6144"/>
                      <a:pt x="1365" y="6144"/>
                    </a:cubicBezTo>
                    <a:cubicBezTo>
                      <a:pt x="1302" y="6144"/>
                      <a:pt x="1252" y="6195"/>
                      <a:pt x="1252" y="6258"/>
                    </a:cubicBezTo>
                    <a:lnTo>
                      <a:pt x="1252" y="6372"/>
                    </a:lnTo>
                    <a:lnTo>
                      <a:pt x="910" y="6372"/>
                    </a:lnTo>
                    <a:lnTo>
                      <a:pt x="910" y="6258"/>
                    </a:lnTo>
                    <a:cubicBezTo>
                      <a:pt x="910" y="6195"/>
                      <a:pt x="859" y="6144"/>
                      <a:pt x="796" y="6144"/>
                    </a:cubicBezTo>
                    <a:cubicBezTo>
                      <a:pt x="734" y="6144"/>
                      <a:pt x="683" y="6195"/>
                      <a:pt x="683" y="6258"/>
                    </a:cubicBezTo>
                    <a:lnTo>
                      <a:pt x="683" y="6372"/>
                    </a:lnTo>
                    <a:lnTo>
                      <a:pt x="455" y="6372"/>
                    </a:lnTo>
                    <a:lnTo>
                      <a:pt x="455" y="5234"/>
                    </a:lnTo>
                    <a:lnTo>
                      <a:pt x="1263" y="5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1828165">
                  <a:lnSpc>
                    <a:spcPct val="150000"/>
                  </a:lnSpc>
                </a:pPr>
                <a:endParaRPr lang="en-GB" sz="3600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2" name="iSļîdé"/>
              <p:cNvSpPr/>
              <p:nvPr/>
            </p:nvSpPr>
            <p:spPr>
              <a:xfrm>
                <a:off x="5027563" y="3887713"/>
                <a:ext cx="692497" cy="276999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r>
                  <a:rPr lang="en-US" altLang="zh-CN" sz="1600" b="1" dirty="0">
                    <a:solidFill>
                      <a:schemeClr val="bg1"/>
                    </a:solidFill>
                  </a:rPr>
                  <a:t>Text</a:t>
                </a:r>
                <a:endParaRPr lang="zh-CN" altLang="en-US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ísḻiḋê"/>
              <p:cNvSpPr/>
              <p:nvPr/>
            </p:nvSpPr>
            <p:spPr bwMode="auto">
              <a:xfrm>
                <a:off x="6428149" y="3486617"/>
                <a:ext cx="290121" cy="279440"/>
              </a:xfrm>
              <a:custGeom>
                <a:avLst/>
                <a:gdLst>
                  <a:gd name="connsiteX0" fmla="*/ 297615 w 597921"/>
                  <a:gd name="connsiteY0" fmla="*/ 96957 h 598324"/>
                  <a:gd name="connsiteX1" fmla="*/ 323434 w 597921"/>
                  <a:gd name="connsiteY1" fmla="*/ 122740 h 598324"/>
                  <a:gd name="connsiteX2" fmla="*/ 323434 w 597921"/>
                  <a:gd name="connsiteY2" fmla="*/ 289852 h 598324"/>
                  <a:gd name="connsiteX3" fmla="*/ 462572 w 597921"/>
                  <a:gd name="connsiteY3" fmla="*/ 289852 h 598324"/>
                  <a:gd name="connsiteX4" fmla="*/ 487913 w 597921"/>
                  <a:gd name="connsiteY4" fmla="*/ 315157 h 598324"/>
                  <a:gd name="connsiteX5" fmla="*/ 462572 w 597921"/>
                  <a:gd name="connsiteY5" fmla="*/ 340463 h 598324"/>
                  <a:gd name="connsiteX6" fmla="*/ 297615 w 597921"/>
                  <a:gd name="connsiteY6" fmla="*/ 340463 h 598324"/>
                  <a:gd name="connsiteX7" fmla="*/ 272274 w 597921"/>
                  <a:gd name="connsiteY7" fmla="*/ 315157 h 598324"/>
                  <a:gd name="connsiteX8" fmla="*/ 272274 w 597921"/>
                  <a:gd name="connsiteY8" fmla="*/ 122740 h 598324"/>
                  <a:gd name="connsiteX9" fmla="*/ 297615 w 597921"/>
                  <a:gd name="connsiteY9" fmla="*/ 96957 h 598324"/>
                  <a:gd name="connsiteX10" fmla="*/ 298127 w 597921"/>
                  <a:gd name="connsiteY10" fmla="*/ 0 h 598324"/>
                  <a:gd name="connsiteX11" fmla="*/ 597921 w 597921"/>
                  <a:gd name="connsiteY11" fmla="*/ 299401 h 598324"/>
                  <a:gd name="connsiteX12" fmla="*/ 298127 w 597921"/>
                  <a:gd name="connsiteY12" fmla="*/ 598324 h 598324"/>
                  <a:gd name="connsiteX13" fmla="*/ 35150 w 597921"/>
                  <a:gd name="connsiteY13" fmla="*/ 442177 h 598324"/>
                  <a:gd name="connsiteX14" fmla="*/ 34194 w 597921"/>
                  <a:gd name="connsiteY14" fmla="*/ 432149 h 598324"/>
                  <a:gd name="connsiteX15" fmla="*/ 40410 w 597921"/>
                  <a:gd name="connsiteY15" fmla="*/ 424509 h 598324"/>
                  <a:gd name="connsiteX16" fmla="*/ 74836 w 597921"/>
                  <a:gd name="connsiteY16" fmla="*/ 407796 h 598324"/>
                  <a:gd name="connsiteX17" fmla="*/ 91571 w 597921"/>
                  <a:gd name="connsiteY17" fmla="*/ 413049 h 598324"/>
                  <a:gd name="connsiteX18" fmla="*/ 298127 w 597921"/>
                  <a:gd name="connsiteY18" fmla="*/ 534815 h 598324"/>
                  <a:gd name="connsiteX19" fmla="*/ 534328 w 597921"/>
                  <a:gd name="connsiteY19" fmla="*/ 299401 h 598324"/>
                  <a:gd name="connsiteX20" fmla="*/ 298127 w 597921"/>
                  <a:gd name="connsiteY20" fmla="*/ 63509 h 598324"/>
                  <a:gd name="connsiteX21" fmla="*/ 145123 w 597921"/>
                  <a:gd name="connsiteY21" fmla="*/ 120333 h 598324"/>
                  <a:gd name="connsiteX22" fmla="*/ 200587 w 597921"/>
                  <a:gd name="connsiteY22" fmla="*/ 142299 h 598324"/>
                  <a:gd name="connsiteX23" fmla="*/ 208237 w 597921"/>
                  <a:gd name="connsiteY23" fmla="*/ 152327 h 598324"/>
                  <a:gd name="connsiteX24" fmla="*/ 203456 w 597921"/>
                  <a:gd name="connsiteY24" fmla="*/ 164265 h 598324"/>
                  <a:gd name="connsiteX25" fmla="*/ 48060 w 597921"/>
                  <a:gd name="connsiteY25" fmla="*/ 285553 h 598324"/>
                  <a:gd name="connsiteX26" fmla="*/ 35150 w 597921"/>
                  <a:gd name="connsiteY26" fmla="*/ 287463 h 598324"/>
                  <a:gd name="connsiteX27" fmla="*/ 27500 w 597921"/>
                  <a:gd name="connsiteY27" fmla="*/ 277435 h 598324"/>
                  <a:gd name="connsiteX28" fmla="*/ 246 w 597921"/>
                  <a:gd name="connsiteY28" fmla="*/ 82132 h 598324"/>
                  <a:gd name="connsiteX29" fmla="*/ 4550 w 597921"/>
                  <a:gd name="connsiteY29" fmla="*/ 70194 h 598324"/>
                  <a:gd name="connsiteX30" fmla="*/ 17459 w 597921"/>
                  <a:gd name="connsiteY30" fmla="*/ 68762 h 598324"/>
                  <a:gd name="connsiteX31" fmla="*/ 80574 w 597921"/>
                  <a:gd name="connsiteY31" fmla="*/ 94070 h 598324"/>
                  <a:gd name="connsiteX32" fmla="*/ 298127 w 597921"/>
                  <a:gd name="connsiteY32" fmla="*/ 0 h 5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97921" h="598324">
                    <a:moveTo>
                      <a:pt x="297615" y="96957"/>
                    </a:moveTo>
                    <a:cubicBezTo>
                      <a:pt x="311959" y="96957"/>
                      <a:pt x="323434" y="108416"/>
                      <a:pt x="323434" y="122740"/>
                    </a:cubicBezTo>
                    <a:lnTo>
                      <a:pt x="323434" y="289852"/>
                    </a:lnTo>
                    <a:lnTo>
                      <a:pt x="462572" y="289852"/>
                    </a:lnTo>
                    <a:cubicBezTo>
                      <a:pt x="476438" y="289852"/>
                      <a:pt x="487913" y="301311"/>
                      <a:pt x="487913" y="315157"/>
                    </a:cubicBezTo>
                    <a:cubicBezTo>
                      <a:pt x="487913" y="329004"/>
                      <a:pt x="476438" y="340463"/>
                      <a:pt x="462572" y="340463"/>
                    </a:cubicBezTo>
                    <a:lnTo>
                      <a:pt x="297615" y="340463"/>
                    </a:lnTo>
                    <a:cubicBezTo>
                      <a:pt x="283749" y="340463"/>
                      <a:pt x="272274" y="329004"/>
                      <a:pt x="272274" y="315157"/>
                    </a:cubicBezTo>
                    <a:lnTo>
                      <a:pt x="272274" y="122740"/>
                    </a:lnTo>
                    <a:cubicBezTo>
                      <a:pt x="272274" y="108416"/>
                      <a:pt x="283749" y="96957"/>
                      <a:pt x="297615" y="96957"/>
                    </a:cubicBezTo>
                    <a:close/>
                    <a:moveTo>
                      <a:pt x="298127" y="0"/>
                    </a:moveTo>
                    <a:cubicBezTo>
                      <a:pt x="463564" y="0"/>
                      <a:pt x="597921" y="134181"/>
                      <a:pt x="597921" y="299401"/>
                    </a:cubicBezTo>
                    <a:cubicBezTo>
                      <a:pt x="597921" y="464143"/>
                      <a:pt x="463564" y="598324"/>
                      <a:pt x="298127" y="598324"/>
                    </a:cubicBezTo>
                    <a:cubicBezTo>
                      <a:pt x="188155" y="598324"/>
                      <a:pt x="87268" y="538635"/>
                      <a:pt x="35150" y="442177"/>
                    </a:cubicBezTo>
                    <a:cubicBezTo>
                      <a:pt x="33238" y="438835"/>
                      <a:pt x="32760" y="435492"/>
                      <a:pt x="34194" y="432149"/>
                    </a:cubicBezTo>
                    <a:cubicBezTo>
                      <a:pt x="35150" y="428807"/>
                      <a:pt x="37541" y="425942"/>
                      <a:pt x="40410" y="424509"/>
                    </a:cubicBezTo>
                    <a:lnTo>
                      <a:pt x="74836" y="407796"/>
                    </a:lnTo>
                    <a:cubicBezTo>
                      <a:pt x="81052" y="404931"/>
                      <a:pt x="88702" y="407319"/>
                      <a:pt x="91571" y="413049"/>
                    </a:cubicBezTo>
                    <a:cubicBezTo>
                      <a:pt x="133169" y="488018"/>
                      <a:pt x="212540" y="534815"/>
                      <a:pt x="298127" y="534815"/>
                    </a:cubicBezTo>
                    <a:cubicBezTo>
                      <a:pt x="428181" y="534815"/>
                      <a:pt x="534328" y="429284"/>
                      <a:pt x="534328" y="299401"/>
                    </a:cubicBezTo>
                    <a:cubicBezTo>
                      <a:pt x="534328" y="169517"/>
                      <a:pt x="428181" y="63509"/>
                      <a:pt x="298127" y="63509"/>
                    </a:cubicBezTo>
                    <a:cubicBezTo>
                      <a:pt x="242185" y="63509"/>
                      <a:pt x="187677" y="83565"/>
                      <a:pt x="145123" y="120333"/>
                    </a:cubicBezTo>
                    <a:lnTo>
                      <a:pt x="200587" y="142299"/>
                    </a:lnTo>
                    <a:cubicBezTo>
                      <a:pt x="204890" y="144209"/>
                      <a:pt x="207759" y="148029"/>
                      <a:pt x="208237" y="152327"/>
                    </a:cubicBezTo>
                    <a:cubicBezTo>
                      <a:pt x="208715" y="157102"/>
                      <a:pt x="207281" y="161399"/>
                      <a:pt x="203456" y="164265"/>
                    </a:cubicBezTo>
                    <a:lnTo>
                      <a:pt x="48060" y="285553"/>
                    </a:lnTo>
                    <a:cubicBezTo>
                      <a:pt x="44235" y="288418"/>
                      <a:pt x="39454" y="289373"/>
                      <a:pt x="35150" y="287463"/>
                    </a:cubicBezTo>
                    <a:cubicBezTo>
                      <a:pt x="31325" y="285553"/>
                      <a:pt x="27978" y="281733"/>
                      <a:pt x="27500" y="277435"/>
                    </a:cubicBezTo>
                    <a:lnTo>
                      <a:pt x="246" y="82132"/>
                    </a:lnTo>
                    <a:cubicBezTo>
                      <a:pt x="-710" y="77835"/>
                      <a:pt x="1203" y="73060"/>
                      <a:pt x="4550" y="70194"/>
                    </a:cubicBezTo>
                    <a:cubicBezTo>
                      <a:pt x="8375" y="67807"/>
                      <a:pt x="13156" y="66852"/>
                      <a:pt x="17459" y="68762"/>
                    </a:cubicBezTo>
                    <a:lnTo>
                      <a:pt x="80574" y="94070"/>
                    </a:lnTo>
                    <a:cubicBezTo>
                      <a:pt x="137472" y="33426"/>
                      <a:pt x="214931" y="0"/>
                      <a:pt x="298127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  <a:alpha val="90000"/>
                </a:schemeClr>
              </a:solidFill>
              <a:ln>
                <a:gradFill flip="none" rotWithShape="1">
                  <a:gsLst>
                    <a:gs pos="16000">
                      <a:schemeClr val="bg1">
                        <a:lumMod val="65000"/>
                        <a:alpha val="69000"/>
                      </a:schemeClr>
                    </a:gs>
                    <a:gs pos="100000">
                      <a:schemeClr val="bg1">
                        <a:lumMod val="95000"/>
                        <a:alpha val="24000"/>
                      </a:schemeClr>
                    </a:gs>
                  </a:gsLst>
                  <a:lin ang="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200"/>
              </a:p>
            </p:txBody>
          </p:sp>
          <p:sp>
            <p:nvSpPr>
              <p:cNvPr id="44" name="íŝḻiḓé"/>
              <p:cNvSpPr/>
              <p:nvPr/>
            </p:nvSpPr>
            <p:spPr>
              <a:xfrm>
                <a:off x="6226963" y="3887713"/>
                <a:ext cx="692497" cy="276999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r>
                  <a:rPr lang="en-US" altLang="zh-CN" sz="1600" b="1" dirty="0"/>
                  <a:t>Text</a:t>
                </a:r>
                <a:endParaRPr lang="zh-CN" altLang="en-US" sz="1600" dirty="0"/>
              </a:p>
            </p:txBody>
          </p:sp>
          <p:sp>
            <p:nvSpPr>
              <p:cNvPr id="45" name="iŝlîḋé"/>
              <p:cNvSpPr/>
              <p:nvPr/>
            </p:nvSpPr>
            <p:spPr bwMode="auto">
              <a:xfrm>
                <a:off x="7627549" y="3486617"/>
                <a:ext cx="290121" cy="279440"/>
              </a:xfrm>
              <a:custGeom>
                <a:avLst/>
                <a:gdLst>
                  <a:gd name="connsiteX0" fmla="*/ 0 w 582235"/>
                  <a:gd name="connsiteY0" fmla="*/ 404481 h 606722"/>
                  <a:gd name="connsiteX1" fmla="*/ 101261 w 582235"/>
                  <a:gd name="connsiteY1" fmla="*/ 404481 h 606722"/>
                  <a:gd name="connsiteX2" fmla="*/ 101261 w 582235"/>
                  <a:gd name="connsiteY2" fmla="*/ 606722 h 606722"/>
                  <a:gd name="connsiteX3" fmla="*/ 0 w 582235"/>
                  <a:gd name="connsiteY3" fmla="*/ 606722 h 606722"/>
                  <a:gd name="connsiteX4" fmla="*/ 151927 w 582235"/>
                  <a:gd name="connsiteY4" fmla="*/ 328623 h 606722"/>
                  <a:gd name="connsiteX5" fmla="*/ 253188 w 582235"/>
                  <a:gd name="connsiteY5" fmla="*/ 328623 h 606722"/>
                  <a:gd name="connsiteX6" fmla="*/ 253188 w 582235"/>
                  <a:gd name="connsiteY6" fmla="*/ 606722 h 606722"/>
                  <a:gd name="connsiteX7" fmla="*/ 151927 w 582235"/>
                  <a:gd name="connsiteY7" fmla="*/ 606722 h 606722"/>
                  <a:gd name="connsiteX8" fmla="*/ 303855 w 582235"/>
                  <a:gd name="connsiteY8" fmla="*/ 252766 h 606722"/>
                  <a:gd name="connsiteX9" fmla="*/ 405046 w 582235"/>
                  <a:gd name="connsiteY9" fmla="*/ 252766 h 606722"/>
                  <a:gd name="connsiteX10" fmla="*/ 405046 w 582235"/>
                  <a:gd name="connsiteY10" fmla="*/ 606722 h 606722"/>
                  <a:gd name="connsiteX11" fmla="*/ 303855 w 582235"/>
                  <a:gd name="connsiteY11" fmla="*/ 606722 h 606722"/>
                  <a:gd name="connsiteX12" fmla="*/ 455711 w 582235"/>
                  <a:gd name="connsiteY12" fmla="*/ 202241 h 606722"/>
                  <a:gd name="connsiteX13" fmla="*/ 556972 w 582235"/>
                  <a:gd name="connsiteY13" fmla="*/ 202241 h 606722"/>
                  <a:gd name="connsiteX14" fmla="*/ 556972 w 582235"/>
                  <a:gd name="connsiteY14" fmla="*/ 606722 h 606722"/>
                  <a:gd name="connsiteX15" fmla="*/ 455711 w 582235"/>
                  <a:gd name="connsiteY15" fmla="*/ 606722 h 606722"/>
                  <a:gd name="connsiteX16" fmla="*/ 455697 w 582235"/>
                  <a:gd name="connsiteY16" fmla="*/ 0 h 606722"/>
                  <a:gd name="connsiteX17" fmla="*/ 556785 w 582235"/>
                  <a:gd name="connsiteY17" fmla="*/ 0 h 606722"/>
                  <a:gd name="connsiteX18" fmla="*/ 556874 w 582235"/>
                  <a:gd name="connsiteY18" fmla="*/ 0 h 606722"/>
                  <a:gd name="connsiteX19" fmla="*/ 556963 w 582235"/>
                  <a:gd name="connsiteY19" fmla="*/ 0 h 606722"/>
                  <a:gd name="connsiteX20" fmla="*/ 557675 w 582235"/>
                  <a:gd name="connsiteY20" fmla="*/ 0 h 606722"/>
                  <a:gd name="connsiteX21" fmla="*/ 559366 w 582235"/>
                  <a:gd name="connsiteY21" fmla="*/ 89 h 606722"/>
                  <a:gd name="connsiteX22" fmla="*/ 560611 w 582235"/>
                  <a:gd name="connsiteY22" fmla="*/ 267 h 606722"/>
                  <a:gd name="connsiteX23" fmla="*/ 561857 w 582235"/>
                  <a:gd name="connsiteY23" fmla="*/ 444 h 606722"/>
                  <a:gd name="connsiteX24" fmla="*/ 563192 w 582235"/>
                  <a:gd name="connsiteY24" fmla="*/ 800 h 606722"/>
                  <a:gd name="connsiteX25" fmla="*/ 564171 w 582235"/>
                  <a:gd name="connsiteY25" fmla="*/ 1067 h 606722"/>
                  <a:gd name="connsiteX26" fmla="*/ 565506 w 582235"/>
                  <a:gd name="connsiteY26" fmla="*/ 1511 h 606722"/>
                  <a:gd name="connsiteX27" fmla="*/ 566574 w 582235"/>
                  <a:gd name="connsiteY27" fmla="*/ 1867 h 606722"/>
                  <a:gd name="connsiteX28" fmla="*/ 567730 w 582235"/>
                  <a:gd name="connsiteY28" fmla="*/ 2400 h 606722"/>
                  <a:gd name="connsiteX29" fmla="*/ 568798 w 582235"/>
                  <a:gd name="connsiteY29" fmla="*/ 2933 h 606722"/>
                  <a:gd name="connsiteX30" fmla="*/ 569777 w 582235"/>
                  <a:gd name="connsiteY30" fmla="*/ 3467 h 606722"/>
                  <a:gd name="connsiteX31" fmla="*/ 570934 w 582235"/>
                  <a:gd name="connsiteY31" fmla="*/ 4178 h 606722"/>
                  <a:gd name="connsiteX32" fmla="*/ 571824 w 582235"/>
                  <a:gd name="connsiteY32" fmla="*/ 4800 h 606722"/>
                  <a:gd name="connsiteX33" fmla="*/ 572891 w 582235"/>
                  <a:gd name="connsiteY33" fmla="*/ 5689 h 606722"/>
                  <a:gd name="connsiteX34" fmla="*/ 573781 w 582235"/>
                  <a:gd name="connsiteY34" fmla="*/ 6489 h 606722"/>
                  <a:gd name="connsiteX35" fmla="*/ 574760 w 582235"/>
                  <a:gd name="connsiteY35" fmla="*/ 7289 h 606722"/>
                  <a:gd name="connsiteX36" fmla="*/ 575917 w 582235"/>
                  <a:gd name="connsiteY36" fmla="*/ 8533 h 606722"/>
                  <a:gd name="connsiteX37" fmla="*/ 576451 w 582235"/>
                  <a:gd name="connsiteY37" fmla="*/ 9066 h 606722"/>
                  <a:gd name="connsiteX38" fmla="*/ 576451 w 582235"/>
                  <a:gd name="connsiteY38" fmla="*/ 9155 h 606722"/>
                  <a:gd name="connsiteX39" fmla="*/ 577964 w 582235"/>
                  <a:gd name="connsiteY39" fmla="*/ 11200 h 606722"/>
                  <a:gd name="connsiteX40" fmla="*/ 578053 w 582235"/>
                  <a:gd name="connsiteY40" fmla="*/ 11289 h 606722"/>
                  <a:gd name="connsiteX41" fmla="*/ 579209 w 582235"/>
                  <a:gd name="connsiteY41" fmla="*/ 13244 h 606722"/>
                  <a:gd name="connsiteX42" fmla="*/ 579743 w 582235"/>
                  <a:gd name="connsiteY42" fmla="*/ 14222 h 606722"/>
                  <a:gd name="connsiteX43" fmla="*/ 580277 w 582235"/>
                  <a:gd name="connsiteY43" fmla="*/ 15555 h 606722"/>
                  <a:gd name="connsiteX44" fmla="*/ 580722 w 582235"/>
                  <a:gd name="connsiteY44" fmla="*/ 16711 h 606722"/>
                  <a:gd name="connsiteX45" fmla="*/ 581167 w 582235"/>
                  <a:gd name="connsiteY45" fmla="*/ 17866 h 606722"/>
                  <a:gd name="connsiteX46" fmla="*/ 581523 w 582235"/>
                  <a:gd name="connsiteY46" fmla="*/ 19199 h 606722"/>
                  <a:gd name="connsiteX47" fmla="*/ 581790 w 582235"/>
                  <a:gd name="connsiteY47" fmla="*/ 20266 h 606722"/>
                  <a:gd name="connsiteX48" fmla="*/ 582146 w 582235"/>
                  <a:gd name="connsiteY48" fmla="*/ 22488 h 606722"/>
                  <a:gd name="connsiteX49" fmla="*/ 582146 w 582235"/>
                  <a:gd name="connsiteY49" fmla="*/ 22666 h 606722"/>
                  <a:gd name="connsiteX50" fmla="*/ 582235 w 582235"/>
                  <a:gd name="connsiteY50" fmla="*/ 25244 h 606722"/>
                  <a:gd name="connsiteX51" fmla="*/ 582235 w 582235"/>
                  <a:gd name="connsiteY51" fmla="*/ 126396 h 606722"/>
                  <a:gd name="connsiteX52" fmla="*/ 556963 w 582235"/>
                  <a:gd name="connsiteY52" fmla="*/ 151728 h 606722"/>
                  <a:gd name="connsiteX53" fmla="*/ 531691 w 582235"/>
                  <a:gd name="connsiteY53" fmla="*/ 126396 h 606722"/>
                  <a:gd name="connsiteX54" fmla="*/ 531691 w 582235"/>
                  <a:gd name="connsiteY54" fmla="*/ 79286 h 606722"/>
                  <a:gd name="connsiteX55" fmla="*/ 421260 w 582235"/>
                  <a:gd name="connsiteY55" fmla="*/ 171106 h 606722"/>
                  <a:gd name="connsiteX56" fmla="*/ 385666 w 582235"/>
                  <a:gd name="connsiteY56" fmla="*/ 167906 h 606722"/>
                  <a:gd name="connsiteX57" fmla="*/ 388869 w 582235"/>
                  <a:gd name="connsiteY57" fmla="*/ 132262 h 606722"/>
                  <a:gd name="connsiteX58" fmla="*/ 487020 w 582235"/>
                  <a:gd name="connsiteY58" fmla="*/ 50576 h 606722"/>
                  <a:gd name="connsiteX59" fmla="*/ 455697 w 582235"/>
                  <a:gd name="connsiteY59" fmla="*/ 50576 h 606722"/>
                  <a:gd name="connsiteX60" fmla="*/ 430425 w 582235"/>
                  <a:gd name="connsiteY60" fmla="*/ 25244 h 606722"/>
                  <a:gd name="connsiteX61" fmla="*/ 455697 w 582235"/>
                  <a:gd name="connsiteY61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582235" h="606722">
                    <a:moveTo>
                      <a:pt x="0" y="404481"/>
                    </a:moveTo>
                    <a:lnTo>
                      <a:pt x="101261" y="404481"/>
                    </a:lnTo>
                    <a:lnTo>
                      <a:pt x="101261" y="606722"/>
                    </a:lnTo>
                    <a:lnTo>
                      <a:pt x="0" y="606722"/>
                    </a:lnTo>
                    <a:close/>
                    <a:moveTo>
                      <a:pt x="151927" y="328623"/>
                    </a:moveTo>
                    <a:lnTo>
                      <a:pt x="253188" y="328623"/>
                    </a:lnTo>
                    <a:lnTo>
                      <a:pt x="253188" y="606722"/>
                    </a:lnTo>
                    <a:lnTo>
                      <a:pt x="151927" y="606722"/>
                    </a:lnTo>
                    <a:close/>
                    <a:moveTo>
                      <a:pt x="303855" y="252766"/>
                    </a:moveTo>
                    <a:lnTo>
                      <a:pt x="405046" y="252766"/>
                    </a:lnTo>
                    <a:lnTo>
                      <a:pt x="405046" y="606722"/>
                    </a:lnTo>
                    <a:lnTo>
                      <a:pt x="303855" y="606722"/>
                    </a:lnTo>
                    <a:close/>
                    <a:moveTo>
                      <a:pt x="455711" y="202241"/>
                    </a:moveTo>
                    <a:lnTo>
                      <a:pt x="556972" y="202241"/>
                    </a:lnTo>
                    <a:lnTo>
                      <a:pt x="556972" y="606722"/>
                    </a:lnTo>
                    <a:lnTo>
                      <a:pt x="455711" y="606722"/>
                    </a:lnTo>
                    <a:close/>
                    <a:moveTo>
                      <a:pt x="455697" y="0"/>
                    </a:moveTo>
                    <a:lnTo>
                      <a:pt x="556785" y="0"/>
                    </a:lnTo>
                    <a:lnTo>
                      <a:pt x="556874" y="0"/>
                    </a:lnTo>
                    <a:lnTo>
                      <a:pt x="556963" y="0"/>
                    </a:lnTo>
                    <a:cubicBezTo>
                      <a:pt x="557230" y="0"/>
                      <a:pt x="557408" y="0"/>
                      <a:pt x="557675" y="0"/>
                    </a:cubicBezTo>
                    <a:cubicBezTo>
                      <a:pt x="558298" y="89"/>
                      <a:pt x="558832" y="89"/>
                      <a:pt x="559366" y="89"/>
                    </a:cubicBezTo>
                    <a:cubicBezTo>
                      <a:pt x="559811" y="178"/>
                      <a:pt x="560256" y="267"/>
                      <a:pt x="560611" y="267"/>
                    </a:cubicBezTo>
                    <a:cubicBezTo>
                      <a:pt x="561056" y="356"/>
                      <a:pt x="561412" y="444"/>
                      <a:pt x="561857" y="444"/>
                    </a:cubicBezTo>
                    <a:cubicBezTo>
                      <a:pt x="562302" y="533"/>
                      <a:pt x="562747" y="711"/>
                      <a:pt x="563192" y="800"/>
                    </a:cubicBezTo>
                    <a:cubicBezTo>
                      <a:pt x="563548" y="889"/>
                      <a:pt x="563904" y="978"/>
                      <a:pt x="564171" y="1067"/>
                    </a:cubicBezTo>
                    <a:cubicBezTo>
                      <a:pt x="564616" y="1156"/>
                      <a:pt x="565061" y="1333"/>
                      <a:pt x="565506" y="1511"/>
                    </a:cubicBezTo>
                    <a:cubicBezTo>
                      <a:pt x="565862" y="1600"/>
                      <a:pt x="566218" y="1778"/>
                      <a:pt x="566574" y="1867"/>
                    </a:cubicBezTo>
                    <a:cubicBezTo>
                      <a:pt x="566929" y="2044"/>
                      <a:pt x="567285" y="2222"/>
                      <a:pt x="567730" y="2400"/>
                    </a:cubicBezTo>
                    <a:cubicBezTo>
                      <a:pt x="568086" y="2578"/>
                      <a:pt x="568442" y="2755"/>
                      <a:pt x="568798" y="2933"/>
                    </a:cubicBezTo>
                    <a:cubicBezTo>
                      <a:pt x="569154" y="3111"/>
                      <a:pt x="569421" y="3289"/>
                      <a:pt x="569777" y="3467"/>
                    </a:cubicBezTo>
                    <a:cubicBezTo>
                      <a:pt x="570133" y="3733"/>
                      <a:pt x="570578" y="4000"/>
                      <a:pt x="570934" y="4178"/>
                    </a:cubicBezTo>
                    <a:cubicBezTo>
                      <a:pt x="571201" y="4444"/>
                      <a:pt x="571557" y="4622"/>
                      <a:pt x="571824" y="4800"/>
                    </a:cubicBezTo>
                    <a:cubicBezTo>
                      <a:pt x="572180" y="5155"/>
                      <a:pt x="572536" y="5422"/>
                      <a:pt x="572891" y="5689"/>
                    </a:cubicBezTo>
                    <a:cubicBezTo>
                      <a:pt x="573247" y="5955"/>
                      <a:pt x="573514" y="6222"/>
                      <a:pt x="573781" y="6489"/>
                    </a:cubicBezTo>
                    <a:cubicBezTo>
                      <a:pt x="574137" y="6755"/>
                      <a:pt x="574493" y="7022"/>
                      <a:pt x="574760" y="7289"/>
                    </a:cubicBezTo>
                    <a:cubicBezTo>
                      <a:pt x="575205" y="7733"/>
                      <a:pt x="575561" y="8178"/>
                      <a:pt x="575917" y="8533"/>
                    </a:cubicBezTo>
                    <a:cubicBezTo>
                      <a:pt x="576095" y="8711"/>
                      <a:pt x="576273" y="8889"/>
                      <a:pt x="576451" y="9066"/>
                    </a:cubicBezTo>
                    <a:cubicBezTo>
                      <a:pt x="576451" y="9155"/>
                      <a:pt x="576451" y="9155"/>
                      <a:pt x="576451" y="9155"/>
                    </a:cubicBezTo>
                    <a:cubicBezTo>
                      <a:pt x="576985" y="9777"/>
                      <a:pt x="577519" y="10489"/>
                      <a:pt x="577964" y="11200"/>
                    </a:cubicBezTo>
                    <a:cubicBezTo>
                      <a:pt x="577964" y="11200"/>
                      <a:pt x="578053" y="11289"/>
                      <a:pt x="578053" y="11289"/>
                    </a:cubicBezTo>
                    <a:cubicBezTo>
                      <a:pt x="578498" y="12000"/>
                      <a:pt x="578854" y="12622"/>
                      <a:pt x="579209" y="13244"/>
                    </a:cubicBezTo>
                    <a:cubicBezTo>
                      <a:pt x="579387" y="13600"/>
                      <a:pt x="579565" y="13955"/>
                      <a:pt x="579743" y="14222"/>
                    </a:cubicBezTo>
                    <a:cubicBezTo>
                      <a:pt x="579921" y="14666"/>
                      <a:pt x="580099" y="15111"/>
                      <a:pt x="580277" y="15555"/>
                    </a:cubicBezTo>
                    <a:cubicBezTo>
                      <a:pt x="580455" y="15911"/>
                      <a:pt x="580633" y="16266"/>
                      <a:pt x="580722" y="16711"/>
                    </a:cubicBezTo>
                    <a:cubicBezTo>
                      <a:pt x="580900" y="17066"/>
                      <a:pt x="581078" y="17422"/>
                      <a:pt x="581167" y="17866"/>
                    </a:cubicBezTo>
                    <a:cubicBezTo>
                      <a:pt x="581256" y="18311"/>
                      <a:pt x="581434" y="18755"/>
                      <a:pt x="581523" y="19199"/>
                    </a:cubicBezTo>
                    <a:cubicBezTo>
                      <a:pt x="581612" y="19555"/>
                      <a:pt x="581701" y="19910"/>
                      <a:pt x="581790" y="20266"/>
                    </a:cubicBezTo>
                    <a:cubicBezTo>
                      <a:pt x="581879" y="20977"/>
                      <a:pt x="582057" y="21777"/>
                      <a:pt x="582146" y="22488"/>
                    </a:cubicBezTo>
                    <a:cubicBezTo>
                      <a:pt x="582146" y="22577"/>
                      <a:pt x="582146" y="22666"/>
                      <a:pt x="582146" y="22666"/>
                    </a:cubicBezTo>
                    <a:cubicBezTo>
                      <a:pt x="582235" y="23555"/>
                      <a:pt x="582235" y="24355"/>
                      <a:pt x="582235" y="25244"/>
                    </a:cubicBezTo>
                    <a:lnTo>
                      <a:pt x="582235" y="126396"/>
                    </a:lnTo>
                    <a:cubicBezTo>
                      <a:pt x="582235" y="140351"/>
                      <a:pt x="570934" y="151728"/>
                      <a:pt x="556963" y="151728"/>
                    </a:cubicBezTo>
                    <a:cubicBezTo>
                      <a:pt x="542992" y="151728"/>
                      <a:pt x="531691" y="140351"/>
                      <a:pt x="531691" y="126396"/>
                    </a:cubicBezTo>
                    <a:lnTo>
                      <a:pt x="531691" y="79286"/>
                    </a:lnTo>
                    <a:lnTo>
                      <a:pt x="421260" y="171106"/>
                    </a:lnTo>
                    <a:cubicBezTo>
                      <a:pt x="410582" y="180083"/>
                      <a:pt x="394564" y="178572"/>
                      <a:pt x="385666" y="167906"/>
                    </a:cubicBezTo>
                    <a:cubicBezTo>
                      <a:pt x="376678" y="157150"/>
                      <a:pt x="378191" y="141240"/>
                      <a:pt x="388869" y="132262"/>
                    </a:cubicBezTo>
                    <a:lnTo>
                      <a:pt x="487020" y="50576"/>
                    </a:lnTo>
                    <a:lnTo>
                      <a:pt x="455697" y="50576"/>
                    </a:lnTo>
                    <a:cubicBezTo>
                      <a:pt x="441727" y="50576"/>
                      <a:pt x="430425" y="39288"/>
                      <a:pt x="430425" y="25244"/>
                    </a:cubicBezTo>
                    <a:cubicBezTo>
                      <a:pt x="430425" y="11289"/>
                      <a:pt x="441727" y="0"/>
                      <a:pt x="45569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zh-CN" sz="6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ïṡḻíḍe"/>
              <p:cNvSpPr/>
              <p:nvPr/>
            </p:nvSpPr>
            <p:spPr>
              <a:xfrm>
                <a:off x="7426361" y="3887713"/>
                <a:ext cx="692497" cy="276999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r>
                  <a:rPr lang="en-US" altLang="zh-CN" sz="1600" b="1" dirty="0">
                    <a:solidFill>
                      <a:schemeClr val="bg1"/>
                    </a:solidFill>
                  </a:rPr>
                  <a:t>Text</a:t>
                </a:r>
                <a:endParaRPr lang="zh-CN" altLang="en-US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îšḷïḍé"/>
              <p:cNvSpPr/>
              <p:nvPr/>
            </p:nvSpPr>
            <p:spPr bwMode="auto">
              <a:xfrm>
                <a:off x="8371426" y="3215575"/>
                <a:ext cx="1474850" cy="1220178"/>
              </a:xfrm>
              <a:custGeom>
                <a:avLst/>
                <a:gdLst/>
                <a:ahLst/>
                <a:cxnLst>
                  <a:cxn ang="0">
                    <a:pos x="629" y="221"/>
                  </a:cxn>
                  <a:cxn ang="0">
                    <a:pos x="414" y="63"/>
                  </a:cxn>
                  <a:cxn ang="0">
                    <a:pos x="393" y="47"/>
                  </a:cxn>
                  <a:cxn ang="0">
                    <a:pos x="239" y="0"/>
                  </a:cxn>
                  <a:cxn ang="0">
                    <a:pos x="171" y="9"/>
                  </a:cxn>
                  <a:cxn ang="0">
                    <a:pos x="0" y="137"/>
                  </a:cxn>
                  <a:cxn ang="0">
                    <a:pos x="98" y="209"/>
                  </a:cxn>
                  <a:cxn ang="0">
                    <a:pos x="137" y="279"/>
                  </a:cxn>
                  <a:cxn ang="0">
                    <a:pos x="98" y="349"/>
                  </a:cxn>
                  <a:cxn ang="0">
                    <a:pos x="0" y="421"/>
                  </a:cxn>
                  <a:cxn ang="0">
                    <a:pos x="171" y="549"/>
                  </a:cxn>
                  <a:cxn ang="0">
                    <a:pos x="239" y="557"/>
                  </a:cxn>
                  <a:cxn ang="0">
                    <a:pos x="393" y="511"/>
                  </a:cxn>
                  <a:cxn ang="0">
                    <a:pos x="414" y="495"/>
                  </a:cxn>
                  <a:cxn ang="0">
                    <a:pos x="629" y="337"/>
                  </a:cxn>
                  <a:cxn ang="0">
                    <a:pos x="629" y="221"/>
                  </a:cxn>
                </a:cxnLst>
                <a:rect l="0" t="0" r="r" b="b"/>
                <a:pathLst>
                  <a:path w="673" h="557">
                    <a:moveTo>
                      <a:pt x="629" y="221"/>
                    </a:moveTo>
                    <a:cubicBezTo>
                      <a:pt x="414" y="63"/>
                      <a:pt x="414" y="63"/>
                      <a:pt x="414" y="63"/>
                    </a:cubicBezTo>
                    <a:cubicBezTo>
                      <a:pt x="407" y="57"/>
                      <a:pt x="400" y="52"/>
                      <a:pt x="393" y="47"/>
                    </a:cubicBezTo>
                    <a:cubicBezTo>
                      <a:pt x="349" y="17"/>
                      <a:pt x="296" y="0"/>
                      <a:pt x="239" y="0"/>
                    </a:cubicBezTo>
                    <a:cubicBezTo>
                      <a:pt x="216" y="0"/>
                      <a:pt x="193" y="3"/>
                      <a:pt x="171" y="9"/>
                    </a:cubicBezTo>
                    <a:cubicBezTo>
                      <a:pt x="99" y="27"/>
                      <a:pt x="37" y="74"/>
                      <a:pt x="0" y="137"/>
                    </a:cubicBezTo>
                    <a:cubicBezTo>
                      <a:pt x="98" y="209"/>
                      <a:pt x="98" y="209"/>
                      <a:pt x="98" y="209"/>
                    </a:cubicBezTo>
                    <a:cubicBezTo>
                      <a:pt x="123" y="227"/>
                      <a:pt x="137" y="252"/>
                      <a:pt x="137" y="279"/>
                    </a:cubicBezTo>
                    <a:cubicBezTo>
                      <a:pt x="137" y="305"/>
                      <a:pt x="123" y="330"/>
                      <a:pt x="98" y="349"/>
                    </a:cubicBezTo>
                    <a:cubicBezTo>
                      <a:pt x="0" y="421"/>
                      <a:pt x="0" y="421"/>
                      <a:pt x="0" y="421"/>
                    </a:cubicBezTo>
                    <a:cubicBezTo>
                      <a:pt x="37" y="484"/>
                      <a:pt x="99" y="530"/>
                      <a:pt x="171" y="549"/>
                    </a:cubicBezTo>
                    <a:cubicBezTo>
                      <a:pt x="193" y="554"/>
                      <a:pt x="216" y="557"/>
                      <a:pt x="239" y="557"/>
                    </a:cubicBezTo>
                    <a:cubicBezTo>
                      <a:pt x="296" y="557"/>
                      <a:pt x="349" y="540"/>
                      <a:pt x="393" y="511"/>
                    </a:cubicBezTo>
                    <a:cubicBezTo>
                      <a:pt x="400" y="506"/>
                      <a:pt x="407" y="500"/>
                      <a:pt x="414" y="495"/>
                    </a:cubicBezTo>
                    <a:cubicBezTo>
                      <a:pt x="629" y="337"/>
                      <a:pt x="629" y="337"/>
                      <a:pt x="629" y="337"/>
                    </a:cubicBezTo>
                    <a:cubicBezTo>
                      <a:pt x="673" y="305"/>
                      <a:pt x="673" y="253"/>
                      <a:pt x="629" y="22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814705">
                  <a:lnSpc>
                    <a:spcPct val="90000"/>
                  </a:lnSpc>
                  <a:defRPr/>
                </a:pPr>
                <a:endParaRPr lang="en-US" sz="2400" dirty="0"/>
              </a:p>
            </p:txBody>
          </p:sp>
          <p:sp>
            <p:nvSpPr>
              <p:cNvPr id="48" name="îṡlíḍé"/>
              <p:cNvSpPr/>
              <p:nvPr/>
            </p:nvSpPr>
            <p:spPr bwMode="auto">
              <a:xfrm>
                <a:off x="9557958" y="3215574"/>
                <a:ext cx="1472983" cy="1220178"/>
              </a:xfrm>
              <a:custGeom>
                <a:avLst/>
                <a:gdLst/>
                <a:ahLst/>
                <a:cxnLst>
                  <a:cxn ang="0">
                    <a:pos x="629" y="221"/>
                  </a:cxn>
                  <a:cxn ang="0">
                    <a:pos x="414" y="63"/>
                  </a:cxn>
                  <a:cxn ang="0">
                    <a:pos x="393" y="47"/>
                  </a:cxn>
                  <a:cxn ang="0">
                    <a:pos x="239" y="0"/>
                  </a:cxn>
                  <a:cxn ang="0">
                    <a:pos x="171" y="9"/>
                  </a:cxn>
                  <a:cxn ang="0">
                    <a:pos x="0" y="137"/>
                  </a:cxn>
                  <a:cxn ang="0">
                    <a:pos x="98" y="209"/>
                  </a:cxn>
                  <a:cxn ang="0">
                    <a:pos x="136" y="279"/>
                  </a:cxn>
                  <a:cxn ang="0">
                    <a:pos x="98" y="349"/>
                  </a:cxn>
                  <a:cxn ang="0">
                    <a:pos x="0" y="421"/>
                  </a:cxn>
                  <a:cxn ang="0">
                    <a:pos x="171" y="549"/>
                  </a:cxn>
                  <a:cxn ang="0">
                    <a:pos x="239" y="557"/>
                  </a:cxn>
                  <a:cxn ang="0">
                    <a:pos x="393" y="511"/>
                  </a:cxn>
                  <a:cxn ang="0">
                    <a:pos x="414" y="495"/>
                  </a:cxn>
                  <a:cxn ang="0">
                    <a:pos x="629" y="337"/>
                  </a:cxn>
                  <a:cxn ang="0">
                    <a:pos x="629" y="221"/>
                  </a:cxn>
                </a:cxnLst>
                <a:rect l="0" t="0" r="r" b="b"/>
                <a:pathLst>
                  <a:path w="672" h="557">
                    <a:moveTo>
                      <a:pt x="629" y="221"/>
                    </a:moveTo>
                    <a:cubicBezTo>
                      <a:pt x="414" y="63"/>
                      <a:pt x="414" y="63"/>
                      <a:pt x="414" y="63"/>
                    </a:cubicBezTo>
                    <a:cubicBezTo>
                      <a:pt x="407" y="57"/>
                      <a:pt x="400" y="52"/>
                      <a:pt x="393" y="47"/>
                    </a:cubicBezTo>
                    <a:cubicBezTo>
                      <a:pt x="349" y="17"/>
                      <a:pt x="296" y="0"/>
                      <a:pt x="239" y="0"/>
                    </a:cubicBezTo>
                    <a:cubicBezTo>
                      <a:pt x="215" y="0"/>
                      <a:pt x="193" y="3"/>
                      <a:pt x="171" y="9"/>
                    </a:cubicBezTo>
                    <a:cubicBezTo>
                      <a:pt x="98" y="27"/>
                      <a:pt x="37" y="74"/>
                      <a:pt x="0" y="137"/>
                    </a:cubicBezTo>
                    <a:cubicBezTo>
                      <a:pt x="98" y="209"/>
                      <a:pt x="98" y="209"/>
                      <a:pt x="98" y="209"/>
                    </a:cubicBezTo>
                    <a:cubicBezTo>
                      <a:pt x="123" y="227"/>
                      <a:pt x="136" y="252"/>
                      <a:pt x="136" y="279"/>
                    </a:cubicBezTo>
                    <a:cubicBezTo>
                      <a:pt x="136" y="305"/>
                      <a:pt x="123" y="330"/>
                      <a:pt x="98" y="349"/>
                    </a:cubicBezTo>
                    <a:cubicBezTo>
                      <a:pt x="0" y="421"/>
                      <a:pt x="0" y="421"/>
                      <a:pt x="0" y="421"/>
                    </a:cubicBezTo>
                    <a:cubicBezTo>
                      <a:pt x="37" y="484"/>
                      <a:pt x="98" y="530"/>
                      <a:pt x="171" y="549"/>
                    </a:cubicBezTo>
                    <a:cubicBezTo>
                      <a:pt x="193" y="554"/>
                      <a:pt x="215" y="557"/>
                      <a:pt x="239" y="557"/>
                    </a:cubicBezTo>
                    <a:cubicBezTo>
                      <a:pt x="296" y="557"/>
                      <a:pt x="349" y="540"/>
                      <a:pt x="393" y="511"/>
                    </a:cubicBezTo>
                    <a:cubicBezTo>
                      <a:pt x="400" y="506"/>
                      <a:pt x="407" y="500"/>
                      <a:pt x="414" y="495"/>
                    </a:cubicBezTo>
                    <a:cubicBezTo>
                      <a:pt x="629" y="337"/>
                      <a:pt x="629" y="337"/>
                      <a:pt x="629" y="337"/>
                    </a:cubicBezTo>
                    <a:cubicBezTo>
                      <a:pt x="672" y="305"/>
                      <a:pt x="672" y="253"/>
                      <a:pt x="629" y="2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814705">
                  <a:lnSpc>
                    <a:spcPct val="90000"/>
                  </a:lnSpc>
                  <a:defRPr/>
                </a:pPr>
                <a:endParaRPr lang="en-US" sz="2400" dirty="0"/>
              </a:p>
            </p:txBody>
          </p:sp>
          <p:sp>
            <p:nvSpPr>
              <p:cNvPr id="49" name="išḻíďe"/>
              <p:cNvSpPr/>
              <p:nvPr/>
            </p:nvSpPr>
            <p:spPr bwMode="auto">
              <a:xfrm>
                <a:off x="8847944" y="3481277"/>
                <a:ext cx="248131" cy="290121"/>
              </a:xfrm>
              <a:custGeom>
                <a:avLst/>
                <a:gdLst>
                  <a:gd name="connsiteX0" fmla="*/ 309853 w 516072"/>
                  <a:gd name="connsiteY0" fmla="*/ 506697 h 603405"/>
                  <a:gd name="connsiteX1" fmla="*/ 326214 w 516072"/>
                  <a:gd name="connsiteY1" fmla="*/ 521096 h 603405"/>
                  <a:gd name="connsiteX2" fmla="*/ 311812 w 516072"/>
                  <a:gd name="connsiteY2" fmla="*/ 537454 h 603405"/>
                  <a:gd name="connsiteX3" fmla="*/ 164332 w 516072"/>
                  <a:gd name="connsiteY3" fmla="*/ 546670 h 603405"/>
                  <a:gd name="connsiteX4" fmla="*/ 163295 w 516072"/>
                  <a:gd name="connsiteY4" fmla="*/ 546670 h 603405"/>
                  <a:gd name="connsiteX5" fmla="*/ 147971 w 516072"/>
                  <a:gd name="connsiteY5" fmla="*/ 532270 h 603405"/>
                  <a:gd name="connsiteX6" fmla="*/ 162373 w 516072"/>
                  <a:gd name="connsiteY6" fmla="*/ 515913 h 603405"/>
                  <a:gd name="connsiteX7" fmla="*/ 300609 w 516072"/>
                  <a:gd name="connsiteY7" fmla="*/ 444361 h 603405"/>
                  <a:gd name="connsiteX8" fmla="*/ 316970 w 516072"/>
                  <a:gd name="connsiteY8" fmla="*/ 458620 h 603405"/>
                  <a:gd name="connsiteX9" fmla="*/ 302568 w 516072"/>
                  <a:gd name="connsiteY9" fmla="*/ 474949 h 603405"/>
                  <a:gd name="connsiteX10" fmla="*/ 155088 w 516072"/>
                  <a:gd name="connsiteY10" fmla="*/ 484149 h 603405"/>
                  <a:gd name="connsiteX11" fmla="*/ 154051 w 516072"/>
                  <a:gd name="connsiteY11" fmla="*/ 484149 h 603405"/>
                  <a:gd name="connsiteX12" fmla="*/ 138727 w 516072"/>
                  <a:gd name="connsiteY12" fmla="*/ 469775 h 603405"/>
                  <a:gd name="connsiteX13" fmla="*/ 153129 w 516072"/>
                  <a:gd name="connsiteY13" fmla="*/ 453561 h 603405"/>
                  <a:gd name="connsiteX14" fmla="*/ 409511 w 516072"/>
                  <a:gd name="connsiteY14" fmla="*/ 410322 h 603405"/>
                  <a:gd name="connsiteX15" fmla="*/ 401791 w 516072"/>
                  <a:gd name="connsiteY15" fmla="*/ 472344 h 603405"/>
                  <a:gd name="connsiteX16" fmla="*/ 425067 w 516072"/>
                  <a:gd name="connsiteY16" fmla="*/ 451516 h 603405"/>
                  <a:gd name="connsiteX17" fmla="*/ 409511 w 516072"/>
                  <a:gd name="connsiteY17" fmla="*/ 410322 h 603405"/>
                  <a:gd name="connsiteX18" fmla="*/ 228508 w 516072"/>
                  <a:gd name="connsiteY18" fmla="*/ 375201 h 603405"/>
                  <a:gd name="connsiteX19" fmla="*/ 218716 w 516072"/>
                  <a:gd name="connsiteY19" fmla="*/ 376007 h 603405"/>
                  <a:gd name="connsiteX20" fmla="*/ 229314 w 516072"/>
                  <a:gd name="connsiteY20" fmla="*/ 402806 h 603405"/>
                  <a:gd name="connsiteX21" fmla="*/ 238991 w 516072"/>
                  <a:gd name="connsiteY21" fmla="*/ 402001 h 603405"/>
                  <a:gd name="connsiteX22" fmla="*/ 242677 w 516072"/>
                  <a:gd name="connsiteY22" fmla="*/ 400160 h 603405"/>
                  <a:gd name="connsiteX23" fmla="*/ 242908 w 516072"/>
                  <a:gd name="connsiteY23" fmla="*/ 396480 h 603405"/>
                  <a:gd name="connsiteX24" fmla="*/ 236341 w 516072"/>
                  <a:gd name="connsiteY24" fmla="*/ 379802 h 603405"/>
                  <a:gd name="connsiteX25" fmla="*/ 233231 w 516072"/>
                  <a:gd name="connsiteY25" fmla="*/ 376352 h 603405"/>
                  <a:gd name="connsiteX26" fmla="*/ 228508 w 516072"/>
                  <a:gd name="connsiteY26" fmla="*/ 375201 h 603405"/>
                  <a:gd name="connsiteX27" fmla="*/ 150356 w 516072"/>
                  <a:gd name="connsiteY27" fmla="*/ 340362 h 603405"/>
                  <a:gd name="connsiteX28" fmla="*/ 145631 w 516072"/>
                  <a:gd name="connsiteY28" fmla="*/ 342778 h 603405"/>
                  <a:gd name="connsiteX29" fmla="*/ 145286 w 516072"/>
                  <a:gd name="connsiteY29" fmla="*/ 347727 h 603405"/>
                  <a:gd name="connsiteX30" fmla="*/ 166258 w 516072"/>
                  <a:gd name="connsiteY30" fmla="*/ 401128 h 603405"/>
                  <a:gd name="connsiteX31" fmla="*/ 170407 w 516072"/>
                  <a:gd name="connsiteY31" fmla="*/ 405616 h 603405"/>
                  <a:gd name="connsiteX32" fmla="*/ 176629 w 516072"/>
                  <a:gd name="connsiteY32" fmla="*/ 407112 h 603405"/>
                  <a:gd name="connsiteX33" fmla="*/ 181354 w 516072"/>
                  <a:gd name="connsiteY33" fmla="*/ 404696 h 603405"/>
                  <a:gd name="connsiteX34" fmla="*/ 181815 w 516072"/>
                  <a:gd name="connsiteY34" fmla="*/ 399747 h 603405"/>
                  <a:gd name="connsiteX35" fmla="*/ 160727 w 516072"/>
                  <a:gd name="connsiteY35" fmla="*/ 346461 h 603405"/>
                  <a:gd name="connsiteX36" fmla="*/ 156579 w 516072"/>
                  <a:gd name="connsiteY36" fmla="*/ 341858 h 603405"/>
                  <a:gd name="connsiteX37" fmla="*/ 150356 w 516072"/>
                  <a:gd name="connsiteY37" fmla="*/ 340362 h 603405"/>
                  <a:gd name="connsiteX38" fmla="*/ 212726 w 516072"/>
                  <a:gd name="connsiteY38" fmla="*/ 335175 h 603405"/>
                  <a:gd name="connsiteX39" fmla="*/ 202934 w 516072"/>
                  <a:gd name="connsiteY39" fmla="*/ 335980 h 603405"/>
                  <a:gd name="connsiteX40" fmla="*/ 213532 w 516072"/>
                  <a:gd name="connsiteY40" fmla="*/ 362895 h 603405"/>
                  <a:gd name="connsiteX41" fmla="*/ 223209 w 516072"/>
                  <a:gd name="connsiteY41" fmla="*/ 362089 h 603405"/>
                  <a:gd name="connsiteX42" fmla="*/ 226895 w 516072"/>
                  <a:gd name="connsiteY42" fmla="*/ 360249 h 603405"/>
                  <a:gd name="connsiteX43" fmla="*/ 227125 w 516072"/>
                  <a:gd name="connsiteY43" fmla="*/ 356454 h 603405"/>
                  <a:gd name="connsiteX44" fmla="*/ 220559 w 516072"/>
                  <a:gd name="connsiteY44" fmla="*/ 339776 h 603405"/>
                  <a:gd name="connsiteX45" fmla="*/ 217449 w 516072"/>
                  <a:gd name="connsiteY45" fmla="*/ 336325 h 603405"/>
                  <a:gd name="connsiteX46" fmla="*/ 212726 w 516072"/>
                  <a:gd name="connsiteY46" fmla="*/ 335175 h 603405"/>
                  <a:gd name="connsiteX47" fmla="*/ 145055 w 516072"/>
                  <a:gd name="connsiteY47" fmla="*/ 327011 h 603405"/>
                  <a:gd name="connsiteX48" fmla="*/ 163838 w 516072"/>
                  <a:gd name="connsiteY48" fmla="*/ 331500 h 603405"/>
                  <a:gd name="connsiteX49" fmla="*/ 176168 w 516072"/>
                  <a:gd name="connsiteY49" fmla="*/ 345195 h 603405"/>
                  <a:gd name="connsiteX50" fmla="*/ 197256 w 516072"/>
                  <a:gd name="connsiteY50" fmla="*/ 398481 h 603405"/>
                  <a:gd name="connsiteX51" fmla="*/ 195989 w 516072"/>
                  <a:gd name="connsiteY51" fmla="*/ 413212 h 603405"/>
                  <a:gd name="connsiteX52" fmla="*/ 181930 w 516072"/>
                  <a:gd name="connsiteY52" fmla="*/ 420463 h 603405"/>
                  <a:gd name="connsiteX53" fmla="*/ 163147 w 516072"/>
                  <a:gd name="connsiteY53" fmla="*/ 415974 h 603405"/>
                  <a:gd name="connsiteX54" fmla="*/ 150702 w 516072"/>
                  <a:gd name="connsiteY54" fmla="*/ 402394 h 603405"/>
                  <a:gd name="connsiteX55" fmla="*/ 129729 w 516072"/>
                  <a:gd name="connsiteY55" fmla="*/ 348993 h 603405"/>
                  <a:gd name="connsiteX56" fmla="*/ 130882 w 516072"/>
                  <a:gd name="connsiteY56" fmla="*/ 334262 h 603405"/>
                  <a:gd name="connsiteX57" fmla="*/ 145055 w 516072"/>
                  <a:gd name="connsiteY57" fmla="*/ 327011 h 603405"/>
                  <a:gd name="connsiteX58" fmla="*/ 213417 w 516072"/>
                  <a:gd name="connsiteY58" fmla="*/ 321488 h 603405"/>
                  <a:gd name="connsiteX59" fmla="*/ 225743 w 516072"/>
                  <a:gd name="connsiteY59" fmla="*/ 324479 h 603405"/>
                  <a:gd name="connsiteX60" fmla="*/ 234037 w 516072"/>
                  <a:gd name="connsiteY60" fmla="*/ 333565 h 603405"/>
                  <a:gd name="connsiteX61" fmla="*/ 245096 w 516072"/>
                  <a:gd name="connsiteY61" fmla="*/ 361859 h 603405"/>
                  <a:gd name="connsiteX62" fmla="*/ 244866 w 516072"/>
                  <a:gd name="connsiteY62" fmla="*/ 365425 h 603405"/>
                  <a:gd name="connsiteX63" fmla="*/ 241295 w 516072"/>
                  <a:gd name="connsiteY63" fmla="*/ 367265 h 603405"/>
                  <a:gd name="connsiteX64" fmla="*/ 241410 w 516072"/>
                  <a:gd name="connsiteY64" fmla="*/ 367380 h 603405"/>
                  <a:gd name="connsiteX65" fmla="*/ 246018 w 516072"/>
                  <a:gd name="connsiteY65" fmla="*/ 368530 h 603405"/>
                  <a:gd name="connsiteX66" fmla="*/ 249129 w 516072"/>
                  <a:gd name="connsiteY66" fmla="*/ 371866 h 603405"/>
                  <a:gd name="connsiteX67" fmla="*/ 260303 w 516072"/>
                  <a:gd name="connsiteY67" fmla="*/ 400275 h 603405"/>
                  <a:gd name="connsiteX68" fmla="*/ 259496 w 516072"/>
                  <a:gd name="connsiteY68" fmla="*/ 409937 h 603405"/>
                  <a:gd name="connsiteX69" fmla="*/ 250165 w 516072"/>
                  <a:gd name="connsiteY69" fmla="*/ 414768 h 603405"/>
                  <a:gd name="connsiteX70" fmla="*/ 223439 w 516072"/>
                  <a:gd name="connsiteY70" fmla="*/ 416953 h 603405"/>
                  <a:gd name="connsiteX71" fmla="*/ 217679 w 516072"/>
                  <a:gd name="connsiteY71" fmla="*/ 413617 h 603405"/>
                  <a:gd name="connsiteX72" fmla="*/ 183811 w 516072"/>
                  <a:gd name="connsiteY72" fmla="*/ 327814 h 603405"/>
                  <a:gd name="connsiteX73" fmla="*/ 186576 w 516072"/>
                  <a:gd name="connsiteY73" fmla="*/ 323673 h 603405"/>
                  <a:gd name="connsiteX74" fmla="*/ 263606 w 516072"/>
                  <a:gd name="connsiteY74" fmla="*/ 317202 h 603405"/>
                  <a:gd name="connsiteX75" fmla="*/ 282389 w 516072"/>
                  <a:gd name="connsiteY75" fmla="*/ 321691 h 603405"/>
                  <a:gd name="connsiteX76" fmla="*/ 294834 w 516072"/>
                  <a:gd name="connsiteY76" fmla="*/ 335386 h 603405"/>
                  <a:gd name="connsiteX77" fmla="*/ 295987 w 516072"/>
                  <a:gd name="connsiteY77" fmla="*/ 338264 h 603405"/>
                  <a:gd name="connsiteX78" fmla="*/ 293106 w 516072"/>
                  <a:gd name="connsiteY78" fmla="*/ 342292 h 603405"/>
                  <a:gd name="connsiteX79" fmla="*/ 286192 w 516072"/>
                  <a:gd name="connsiteY79" fmla="*/ 342867 h 603405"/>
                  <a:gd name="connsiteX80" fmla="*/ 280430 w 516072"/>
                  <a:gd name="connsiteY80" fmla="*/ 339529 h 603405"/>
                  <a:gd name="connsiteX81" fmla="*/ 279278 w 516072"/>
                  <a:gd name="connsiteY81" fmla="*/ 336652 h 603405"/>
                  <a:gd name="connsiteX82" fmla="*/ 275129 w 516072"/>
                  <a:gd name="connsiteY82" fmla="*/ 332049 h 603405"/>
                  <a:gd name="connsiteX83" fmla="*/ 268907 w 516072"/>
                  <a:gd name="connsiteY83" fmla="*/ 330553 h 603405"/>
                  <a:gd name="connsiteX84" fmla="*/ 264182 w 516072"/>
                  <a:gd name="connsiteY84" fmla="*/ 332969 h 603405"/>
                  <a:gd name="connsiteX85" fmla="*/ 263721 w 516072"/>
                  <a:gd name="connsiteY85" fmla="*/ 337918 h 603405"/>
                  <a:gd name="connsiteX86" fmla="*/ 269022 w 516072"/>
                  <a:gd name="connsiteY86" fmla="*/ 351153 h 603405"/>
                  <a:gd name="connsiteX87" fmla="*/ 273170 w 516072"/>
                  <a:gd name="connsiteY87" fmla="*/ 355757 h 603405"/>
                  <a:gd name="connsiteX88" fmla="*/ 279393 w 516072"/>
                  <a:gd name="connsiteY88" fmla="*/ 357253 h 603405"/>
                  <a:gd name="connsiteX89" fmla="*/ 299328 w 516072"/>
                  <a:gd name="connsiteY89" fmla="*/ 362432 h 603405"/>
                  <a:gd name="connsiteX90" fmla="*/ 310621 w 516072"/>
                  <a:gd name="connsiteY90" fmla="*/ 375322 h 603405"/>
                  <a:gd name="connsiteX91" fmla="*/ 315807 w 516072"/>
                  <a:gd name="connsiteY91" fmla="*/ 388672 h 603405"/>
                  <a:gd name="connsiteX92" fmla="*/ 314539 w 516072"/>
                  <a:gd name="connsiteY92" fmla="*/ 403403 h 603405"/>
                  <a:gd name="connsiteX93" fmla="*/ 300481 w 516072"/>
                  <a:gd name="connsiteY93" fmla="*/ 410654 h 603405"/>
                  <a:gd name="connsiteX94" fmla="*/ 281698 w 516072"/>
                  <a:gd name="connsiteY94" fmla="*/ 406165 h 603405"/>
                  <a:gd name="connsiteX95" fmla="*/ 269252 w 516072"/>
                  <a:gd name="connsiteY95" fmla="*/ 392585 h 603405"/>
                  <a:gd name="connsiteX96" fmla="*/ 268100 w 516072"/>
                  <a:gd name="connsiteY96" fmla="*/ 389593 h 603405"/>
                  <a:gd name="connsiteX97" fmla="*/ 270866 w 516072"/>
                  <a:gd name="connsiteY97" fmla="*/ 385449 h 603405"/>
                  <a:gd name="connsiteX98" fmla="*/ 277780 w 516072"/>
                  <a:gd name="connsiteY98" fmla="*/ 384874 h 603405"/>
                  <a:gd name="connsiteX99" fmla="*/ 283541 w 516072"/>
                  <a:gd name="connsiteY99" fmla="*/ 388212 h 603405"/>
                  <a:gd name="connsiteX100" fmla="*/ 284809 w 516072"/>
                  <a:gd name="connsiteY100" fmla="*/ 391319 h 603405"/>
                  <a:gd name="connsiteX101" fmla="*/ 288957 w 516072"/>
                  <a:gd name="connsiteY101" fmla="*/ 395807 h 603405"/>
                  <a:gd name="connsiteX102" fmla="*/ 295180 w 516072"/>
                  <a:gd name="connsiteY102" fmla="*/ 397303 h 603405"/>
                  <a:gd name="connsiteX103" fmla="*/ 299905 w 516072"/>
                  <a:gd name="connsiteY103" fmla="*/ 394887 h 603405"/>
                  <a:gd name="connsiteX104" fmla="*/ 300250 w 516072"/>
                  <a:gd name="connsiteY104" fmla="*/ 389938 h 603405"/>
                  <a:gd name="connsiteX105" fmla="*/ 295065 w 516072"/>
                  <a:gd name="connsiteY105" fmla="*/ 376588 h 603405"/>
                  <a:gd name="connsiteX106" fmla="*/ 290916 w 516072"/>
                  <a:gd name="connsiteY106" fmla="*/ 372099 h 603405"/>
                  <a:gd name="connsiteX107" fmla="*/ 284694 w 516072"/>
                  <a:gd name="connsiteY107" fmla="*/ 370603 h 603405"/>
                  <a:gd name="connsiteX108" fmla="*/ 264643 w 516072"/>
                  <a:gd name="connsiteY108" fmla="*/ 365424 h 603405"/>
                  <a:gd name="connsiteX109" fmla="*/ 253465 w 516072"/>
                  <a:gd name="connsiteY109" fmla="*/ 352534 h 603405"/>
                  <a:gd name="connsiteX110" fmla="*/ 248164 w 516072"/>
                  <a:gd name="connsiteY110" fmla="*/ 339184 h 603405"/>
                  <a:gd name="connsiteX111" fmla="*/ 249432 w 516072"/>
                  <a:gd name="connsiteY111" fmla="*/ 324453 h 603405"/>
                  <a:gd name="connsiteX112" fmla="*/ 263606 w 516072"/>
                  <a:gd name="connsiteY112" fmla="*/ 317202 h 603405"/>
                  <a:gd name="connsiteX113" fmla="*/ 320670 w 516072"/>
                  <a:gd name="connsiteY113" fmla="*/ 288927 h 603405"/>
                  <a:gd name="connsiteX114" fmla="*/ 26837 w 516072"/>
                  <a:gd name="connsiteY114" fmla="*/ 313206 h 603405"/>
                  <a:gd name="connsiteX115" fmla="*/ 69010 w 516072"/>
                  <a:gd name="connsiteY115" fmla="*/ 398701 h 603405"/>
                  <a:gd name="connsiteX116" fmla="*/ 109340 w 516072"/>
                  <a:gd name="connsiteY116" fmla="*/ 411473 h 603405"/>
                  <a:gd name="connsiteX117" fmla="*/ 110377 w 516072"/>
                  <a:gd name="connsiteY117" fmla="*/ 413429 h 603405"/>
                  <a:gd name="connsiteX118" fmla="*/ 112797 w 516072"/>
                  <a:gd name="connsiteY118" fmla="*/ 412279 h 603405"/>
                  <a:gd name="connsiteX119" fmla="*/ 116139 w 516072"/>
                  <a:gd name="connsiteY119" fmla="*/ 412048 h 603405"/>
                  <a:gd name="connsiteX120" fmla="*/ 120978 w 516072"/>
                  <a:gd name="connsiteY120" fmla="*/ 409632 h 603405"/>
                  <a:gd name="connsiteX121" fmla="*/ 121324 w 516072"/>
                  <a:gd name="connsiteY121" fmla="*/ 404799 h 603405"/>
                  <a:gd name="connsiteX122" fmla="*/ 93900 w 516072"/>
                  <a:gd name="connsiteY122" fmla="*/ 335069 h 603405"/>
                  <a:gd name="connsiteX123" fmla="*/ 96780 w 516072"/>
                  <a:gd name="connsiteY123" fmla="*/ 331041 h 603405"/>
                  <a:gd name="connsiteX124" fmla="*/ 103694 w 516072"/>
                  <a:gd name="connsiteY124" fmla="*/ 330466 h 603405"/>
                  <a:gd name="connsiteX125" fmla="*/ 109456 w 516072"/>
                  <a:gd name="connsiteY125" fmla="*/ 333803 h 603405"/>
                  <a:gd name="connsiteX126" fmla="*/ 139530 w 516072"/>
                  <a:gd name="connsiteY126" fmla="*/ 410092 h 603405"/>
                  <a:gd name="connsiteX127" fmla="*/ 138608 w 516072"/>
                  <a:gd name="connsiteY127" fmla="*/ 419873 h 603405"/>
                  <a:gd name="connsiteX128" fmla="*/ 129275 w 516072"/>
                  <a:gd name="connsiteY128" fmla="*/ 424706 h 603405"/>
                  <a:gd name="connsiteX129" fmla="*/ 117982 w 516072"/>
                  <a:gd name="connsiteY129" fmla="*/ 425741 h 603405"/>
                  <a:gd name="connsiteX130" fmla="*/ 114641 w 516072"/>
                  <a:gd name="connsiteY130" fmla="*/ 424821 h 603405"/>
                  <a:gd name="connsiteX131" fmla="*/ 95743 w 516072"/>
                  <a:gd name="connsiteY131" fmla="*/ 475220 h 603405"/>
                  <a:gd name="connsiteX132" fmla="*/ 108073 w 516072"/>
                  <a:gd name="connsiteY132" fmla="*/ 582693 h 603405"/>
                  <a:gd name="connsiteX133" fmla="*/ 390844 w 516072"/>
                  <a:gd name="connsiteY133" fmla="*/ 571647 h 603405"/>
                  <a:gd name="connsiteX134" fmla="*/ 389577 w 516072"/>
                  <a:gd name="connsiteY134" fmla="*/ 545181 h 603405"/>
                  <a:gd name="connsiteX135" fmla="*/ 383009 w 516072"/>
                  <a:gd name="connsiteY135" fmla="*/ 494667 h 603405"/>
                  <a:gd name="connsiteX136" fmla="*/ 320670 w 516072"/>
                  <a:gd name="connsiteY136" fmla="*/ 288927 h 603405"/>
                  <a:gd name="connsiteX137" fmla="*/ 263171 w 516072"/>
                  <a:gd name="connsiteY137" fmla="*/ 241404 h 603405"/>
                  <a:gd name="connsiteX138" fmla="*/ 292900 w 516072"/>
                  <a:gd name="connsiteY138" fmla="*/ 270861 h 603405"/>
                  <a:gd name="connsiteX139" fmla="*/ 310415 w 516072"/>
                  <a:gd name="connsiteY139" fmla="*/ 269365 h 603405"/>
                  <a:gd name="connsiteX140" fmla="*/ 338646 w 516072"/>
                  <a:gd name="connsiteY140" fmla="*/ 241404 h 603405"/>
                  <a:gd name="connsiteX141" fmla="*/ 360770 w 516072"/>
                  <a:gd name="connsiteY141" fmla="*/ 260045 h 603405"/>
                  <a:gd name="connsiteX142" fmla="*/ 412738 w 516072"/>
                  <a:gd name="connsiteY142" fmla="*/ 285014 h 603405"/>
                  <a:gd name="connsiteX143" fmla="*/ 492821 w 516072"/>
                  <a:gd name="connsiteY143" fmla="*/ 387309 h 603405"/>
                  <a:gd name="connsiteX144" fmla="*/ 515061 w 516072"/>
                  <a:gd name="connsiteY144" fmla="*/ 456695 h 603405"/>
                  <a:gd name="connsiteX145" fmla="*/ 501809 w 516072"/>
                  <a:gd name="connsiteY145" fmla="*/ 497773 h 603405"/>
                  <a:gd name="connsiteX146" fmla="*/ 445463 w 516072"/>
                  <a:gd name="connsiteY146" fmla="*/ 548058 h 603405"/>
                  <a:gd name="connsiteX147" fmla="*/ 416886 w 516072"/>
                  <a:gd name="connsiteY147" fmla="*/ 558874 h 603405"/>
                  <a:gd name="connsiteX148" fmla="*/ 410779 w 516072"/>
                  <a:gd name="connsiteY148" fmla="*/ 558414 h 603405"/>
                  <a:gd name="connsiteX149" fmla="*/ 411240 w 516072"/>
                  <a:gd name="connsiteY149" fmla="*/ 581542 h 603405"/>
                  <a:gd name="connsiteX150" fmla="*/ 401445 w 516072"/>
                  <a:gd name="connsiteY150" fmla="*/ 591668 h 603405"/>
                  <a:gd name="connsiteX151" fmla="*/ 96435 w 516072"/>
                  <a:gd name="connsiteY151" fmla="*/ 603405 h 603405"/>
                  <a:gd name="connsiteX152" fmla="*/ 95974 w 516072"/>
                  <a:gd name="connsiteY152" fmla="*/ 603405 h 603405"/>
                  <a:gd name="connsiteX153" fmla="*/ 88023 w 516072"/>
                  <a:gd name="connsiteY153" fmla="*/ 599608 h 603405"/>
                  <a:gd name="connsiteX154" fmla="*/ 86179 w 516072"/>
                  <a:gd name="connsiteY154" fmla="*/ 590633 h 603405"/>
                  <a:gd name="connsiteX155" fmla="*/ 84797 w 516072"/>
                  <a:gd name="connsiteY155" fmla="*/ 521132 h 603405"/>
                  <a:gd name="connsiteX156" fmla="*/ 77998 w 516072"/>
                  <a:gd name="connsiteY156" fmla="*/ 488568 h 603405"/>
                  <a:gd name="connsiteX157" fmla="*/ 72582 w 516072"/>
                  <a:gd name="connsiteY157" fmla="*/ 492595 h 603405"/>
                  <a:gd name="connsiteX158" fmla="*/ 49767 w 516072"/>
                  <a:gd name="connsiteY158" fmla="*/ 499269 h 603405"/>
                  <a:gd name="connsiteX159" fmla="*/ 13585 w 516072"/>
                  <a:gd name="connsiteY159" fmla="*/ 479363 h 603405"/>
                  <a:gd name="connsiteX160" fmla="*/ 35594 w 516072"/>
                  <a:gd name="connsiteY160" fmla="*/ 388230 h 603405"/>
                  <a:gd name="connsiteX161" fmla="*/ 40203 w 516072"/>
                  <a:gd name="connsiteY161" fmla="*/ 383972 h 603405"/>
                  <a:gd name="connsiteX162" fmla="*/ 1371 w 516072"/>
                  <a:gd name="connsiteY162" fmla="*/ 309524 h 603405"/>
                  <a:gd name="connsiteX163" fmla="*/ 1141 w 516072"/>
                  <a:gd name="connsiteY163" fmla="*/ 299743 h 603405"/>
                  <a:gd name="connsiteX164" fmla="*/ 9322 w 516072"/>
                  <a:gd name="connsiteY164" fmla="*/ 294335 h 603405"/>
                  <a:gd name="connsiteX165" fmla="*/ 201062 w 516072"/>
                  <a:gd name="connsiteY165" fmla="*/ 278456 h 603405"/>
                  <a:gd name="connsiteX166" fmla="*/ 241047 w 516072"/>
                  <a:gd name="connsiteY166" fmla="*/ 260045 h 603405"/>
                  <a:gd name="connsiteX167" fmla="*/ 300977 w 516072"/>
                  <a:gd name="connsiteY167" fmla="*/ 0 h 603405"/>
                  <a:gd name="connsiteX168" fmla="*/ 401111 w 516072"/>
                  <a:gd name="connsiteY168" fmla="*/ 98375 h 603405"/>
                  <a:gd name="connsiteX169" fmla="*/ 300977 w 516072"/>
                  <a:gd name="connsiteY169" fmla="*/ 239781 h 603405"/>
                  <a:gd name="connsiteX170" fmla="*/ 200728 w 516072"/>
                  <a:gd name="connsiteY170" fmla="*/ 98375 h 603405"/>
                  <a:gd name="connsiteX171" fmla="*/ 300977 w 516072"/>
                  <a:gd name="connsiteY171" fmla="*/ 0 h 603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516072" h="603405">
                    <a:moveTo>
                      <a:pt x="309853" y="506697"/>
                    </a:moveTo>
                    <a:cubicBezTo>
                      <a:pt x="318379" y="506236"/>
                      <a:pt x="325638" y="512687"/>
                      <a:pt x="326214" y="521096"/>
                    </a:cubicBezTo>
                    <a:cubicBezTo>
                      <a:pt x="326675" y="529621"/>
                      <a:pt x="320223" y="536878"/>
                      <a:pt x="311812" y="537454"/>
                    </a:cubicBezTo>
                    <a:lnTo>
                      <a:pt x="164332" y="546670"/>
                    </a:lnTo>
                    <a:cubicBezTo>
                      <a:pt x="163986" y="546670"/>
                      <a:pt x="163640" y="546670"/>
                      <a:pt x="163295" y="546670"/>
                    </a:cubicBezTo>
                    <a:cubicBezTo>
                      <a:pt x="155345" y="546670"/>
                      <a:pt x="148547" y="540449"/>
                      <a:pt x="147971" y="532270"/>
                    </a:cubicBezTo>
                    <a:cubicBezTo>
                      <a:pt x="147510" y="523746"/>
                      <a:pt x="153962" y="516489"/>
                      <a:pt x="162373" y="515913"/>
                    </a:cubicBezTo>
                    <a:close/>
                    <a:moveTo>
                      <a:pt x="300609" y="444361"/>
                    </a:moveTo>
                    <a:cubicBezTo>
                      <a:pt x="309135" y="443786"/>
                      <a:pt x="316394" y="450226"/>
                      <a:pt x="316970" y="458620"/>
                    </a:cubicBezTo>
                    <a:cubicBezTo>
                      <a:pt x="317431" y="467130"/>
                      <a:pt x="310979" y="474375"/>
                      <a:pt x="302568" y="474949"/>
                    </a:cubicBezTo>
                    <a:lnTo>
                      <a:pt x="155088" y="484149"/>
                    </a:lnTo>
                    <a:cubicBezTo>
                      <a:pt x="154742" y="484149"/>
                      <a:pt x="154396" y="484149"/>
                      <a:pt x="154051" y="484149"/>
                    </a:cubicBezTo>
                    <a:cubicBezTo>
                      <a:pt x="146101" y="484149"/>
                      <a:pt x="139303" y="477939"/>
                      <a:pt x="138727" y="469775"/>
                    </a:cubicBezTo>
                    <a:cubicBezTo>
                      <a:pt x="138266" y="461380"/>
                      <a:pt x="144718" y="454021"/>
                      <a:pt x="153129" y="453561"/>
                    </a:cubicBezTo>
                    <a:close/>
                    <a:moveTo>
                      <a:pt x="409511" y="410322"/>
                    </a:moveTo>
                    <a:lnTo>
                      <a:pt x="401791" y="472344"/>
                    </a:lnTo>
                    <a:lnTo>
                      <a:pt x="425067" y="451516"/>
                    </a:lnTo>
                    <a:cubicBezTo>
                      <a:pt x="420919" y="437939"/>
                      <a:pt x="415618" y="423555"/>
                      <a:pt x="409511" y="410322"/>
                    </a:cubicBezTo>
                    <a:close/>
                    <a:moveTo>
                      <a:pt x="228508" y="375201"/>
                    </a:moveTo>
                    <a:lnTo>
                      <a:pt x="218716" y="376007"/>
                    </a:lnTo>
                    <a:lnTo>
                      <a:pt x="229314" y="402806"/>
                    </a:lnTo>
                    <a:lnTo>
                      <a:pt x="238991" y="402001"/>
                    </a:lnTo>
                    <a:cubicBezTo>
                      <a:pt x="240719" y="401886"/>
                      <a:pt x="241871" y="401311"/>
                      <a:pt x="242677" y="400160"/>
                    </a:cubicBezTo>
                    <a:cubicBezTo>
                      <a:pt x="243368" y="399125"/>
                      <a:pt x="243484" y="397860"/>
                      <a:pt x="242908" y="396480"/>
                    </a:cubicBezTo>
                    <a:lnTo>
                      <a:pt x="236341" y="379802"/>
                    </a:lnTo>
                    <a:cubicBezTo>
                      <a:pt x="235765" y="378307"/>
                      <a:pt x="234729" y="377157"/>
                      <a:pt x="233231" y="376352"/>
                    </a:cubicBezTo>
                    <a:cubicBezTo>
                      <a:pt x="231733" y="375431"/>
                      <a:pt x="230121" y="375086"/>
                      <a:pt x="228508" y="375201"/>
                    </a:cubicBezTo>
                    <a:close/>
                    <a:moveTo>
                      <a:pt x="150356" y="340362"/>
                    </a:moveTo>
                    <a:cubicBezTo>
                      <a:pt x="148167" y="340592"/>
                      <a:pt x="146553" y="341397"/>
                      <a:pt x="145631" y="342778"/>
                    </a:cubicBezTo>
                    <a:cubicBezTo>
                      <a:pt x="144594" y="344160"/>
                      <a:pt x="144479" y="345886"/>
                      <a:pt x="145286" y="347727"/>
                    </a:cubicBezTo>
                    <a:lnTo>
                      <a:pt x="166258" y="401128"/>
                    </a:lnTo>
                    <a:cubicBezTo>
                      <a:pt x="167065" y="402969"/>
                      <a:pt x="168333" y="404465"/>
                      <a:pt x="170407" y="405616"/>
                    </a:cubicBezTo>
                    <a:cubicBezTo>
                      <a:pt x="172366" y="406767"/>
                      <a:pt x="174440" y="407228"/>
                      <a:pt x="176629" y="407112"/>
                    </a:cubicBezTo>
                    <a:cubicBezTo>
                      <a:pt x="178819" y="406882"/>
                      <a:pt x="180432" y="406077"/>
                      <a:pt x="181354" y="404696"/>
                    </a:cubicBezTo>
                    <a:cubicBezTo>
                      <a:pt x="182391" y="403315"/>
                      <a:pt x="182506" y="401703"/>
                      <a:pt x="181815" y="399747"/>
                    </a:cubicBezTo>
                    <a:lnTo>
                      <a:pt x="160727" y="346461"/>
                    </a:lnTo>
                    <a:cubicBezTo>
                      <a:pt x="160036" y="344620"/>
                      <a:pt x="158653" y="343009"/>
                      <a:pt x="156579" y="341858"/>
                    </a:cubicBezTo>
                    <a:cubicBezTo>
                      <a:pt x="154620" y="340707"/>
                      <a:pt x="152430" y="340131"/>
                      <a:pt x="150356" y="340362"/>
                    </a:cubicBezTo>
                    <a:close/>
                    <a:moveTo>
                      <a:pt x="212726" y="335175"/>
                    </a:moveTo>
                    <a:lnTo>
                      <a:pt x="202934" y="335980"/>
                    </a:lnTo>
                    <a:lnTo>
                      <a:pt x="213532" y="362895"/>
                    </a:lnTo>
                    <a:lnTo>
                      <a:pt x="223209" y="362089"/>
                    </a:lnTo>
                    <a:cubicBezTo>
                      <a:pt x="224937" y="361859"/>
                      <a:pt x="226089" y="361284"/>
                      <a:pt x="226895" y="360249"/>
                    </a:cubicBezTo>
                    <a:cubicBezTo>
                      <a:pt x="227586" y="359214"/>
                      <a:pt x="227701" y="357949"/>
                      <a:pt x="227125" y="356454"/>
                    </a:cubicBezTo>
                    <a:lnTo>
                      <a:pt x="220559" y="339776"/>
                    </a:lnTo>
                    <a:cubicBezTo>
                      <a:pt x="219983" y="338396"/>
                      <a:pt x="218946" y="337246"/>
                      <a:pt x="217449" y="336325"/>
                    </a:cubicBezTo>
                    <a:cubicBezTo>
                      <a:pt x="215951" y="335405"/>
                      <a:pt x="214339" y="335060"/>
                      <a:pt x="212726" y="335175"/>
                    </a:cubicBezTo>
                    <a:close/>
                    <a:moveTo>
                      <a:pt x="145055" y="327011"/>
                    </a:moveTo>
                    <a:cubicBezTo>
                      <a:pt x="151393" y="326436"/>
                      <a:pt x="157731" y="328047"/>
                      <a:pt x="163838" y="331500"/>
                    </a:cubicBezTo>
                    <a:cubicBezTo>
                      <a:pt x="169831" y="335068"/>
                      <a:pt x="174094" y="339671"/>
                      <a:pt x="176168" y="345195"/>
                    </a:cubicBezTo>
                    <a:lnTo>
                      <a:pt x="197256" y="398481"/>
                    </a:lnTo>
                    <a:cubicBezTo>
                      <a:pt x="199446" y="404005"/>
                      <a:pt x="198985" y="408954"/>
                      <a:pt x="195989" y="413212"/>
                    </a:cubicBezTo>
                    <a:cubicBezTo>
                      <a:pt x="192993" y="417470"/>
                      <a:pt x="188268" y="419887"/>
                      <a:pt x="181930" y="420463"/>
                    </a:cubicBezTo>
                    <a:cubicBezTo>
                      <a:pt x="175477" y="420923"/>
                      <a:pt x="169254" y="419427"/>
                      <a:pt x="163147" y="415974"/>
                    </a:cubicBezTo>
                    <a:cubicBezTo>
                      <a:pt x="157040" y="412407"/>
                      <a:pt x="152891" y="407803"/>
                      <a:pt x="150702" y="402394"/>
                    </a:cubicBezTo>
                    <a:lnTo>
                      <a:pt x="129729" y="348993"/>
                    </a:lnTo>
                    <a:cubicBezTo>
                      <a:pt x="127540" y="343469"/>
                      <a:pt x="128001" y="338520"/>
                      <a:pt x="130882" y="334262"/>
                    </a:cubicBezTo>
                    <a:cubicBezTo>
                      <a:pt x="133878" y="330004"/>
                      <a:pt x="138717" y="327472"/>
                      <a:pt x="145055" y="327011"/>
                    </a:cubicBezTo>
                    <a:close/>
                    <a:moveTo>
                      <a:pt x="213417" y="321488"/>
                    </a:moveTo>
                    <a:cubicBezTo>
                      <a:pt x="217564" y="321143"/>
                      <a:pt x="221711" y="322178"/>
                      <a:pt x="225743" y="324479"/>
                    </a:cubicBezTo>
                    <a:cubicBezTo>
                      <a:pt x="229775" y="326779"/>
                      <a:pt x="232540" y="329884"/>
                      <a:pt x="234037" y="333565"/>
                    </a:cubicBezTo>
                    <a:lnTo>
                      <a:pt x="245096" y="361859"/>
                    </a:lnTo>
                    <a:cubicBezTo>
                      <a:pt x="245672" y="363240"/>
                      <a:pt x="245557" y="364390"/>
                      <a:pt x="244866" y="365425"/>
                    </a:cubicBezTo>
                    <a:cubicBezTo>
                      <a:pt x="244060" y="366575"/>
                      <a:pt x="242908" y="367150"/>
                      <a:pt x="241295" y="367265"/>
                    </a:cubicBezTo>
                    <a:lnTo>
                      <a:pt x="241410" y="367380"/>
                    </a:lnTo>
                    <a:cubicBezTo>
                      <a:pt x="242908" y="367265"/>
                      <a:pt x="244520" y="367610"/>
                      <a:pt x="246018" y="368530"/>
                    </a:cubicBezTo>
                    <a:cubicBezTo>
                      <a:pt x="247516" y="369451"/>
                      <a:pt x="248553" y="370486"/>
                      <a:pt x="249129" y="371866"/>
                    </a:cubicBezTo>
                    <a:lnTo>
                      <a:pt x="260303" y="400275"/>
                    </a:lnTo>
                    <a:cubicBezTo>
                      <a:pt x="261685" y="403841"/>
                      <a:pt x="261455" y="407176"/>
                      <a:pt x="259496" y="409937"/>
                    </a:cubicBezTo>
                    <a:cubicBezTo>
                      <a:pt x="257538" y="412812"/>
                      <a:pt x="254313" y="414423"/>
                      <a:pt x="250165" y="414768"/>
                    </a:cubicBezTo>
                    <a:lnTo>
                      <a:pt x="223439" y="416953"/>
                    </a:lnTo>
                    <a:cubicBezTo>
                      <a:pt x="221020" y="417183"/>
                      <a:pt x="218486" y="415688"/>
                      <a:pt x="217679" y="413617"/>
                    </a:cubicBezTo>
                    <a:lnTo>
                      <a:pt x="183811" y="327814"/>
                    </a:lnTo>
                    <a:cubicBezTo>
                      <a:pt x="183005" y="325744"/>
                      <a:pt x="184272" y="323903"/>
                      <a:pt x="186576" y="323673"/>
                    </a:cubicBezTo>
                    <a:close/>
                    <a:moveTo>
                      <a:pt x="263606" y="317202"/>
                    </a:moveTo>
                    <a:cubicBezTo>
                      <a:pt x="270059" y="316627"/>
                      <a:pt x="276282" y="318238"/>
                      <a:pt x="282389" y="321691"/>
                    </a:cubicBezTo>
                    <a:cubicBezTo>
                      <a:pt x="288496" y="325259"/>
                      <a:pt x="292645" y="329862"/>
                      <a:pt x="294834" y="335386"/>
                    </a:cubicBezTo>
                    <a:lnTo>
                      <a:pt x="295987" y="338264"/>
                    </a:lnTo>
                    <a:cubicBezTo>
                      <a:pt x="296793" y="340335"/>
                      <a:pt x="295526" y="342176"/>
                      <a:pt x="293106" y="342292"/>
                    </a:cubicBezTo>
                    <a:lnTo>
                      <a:pt x="286192" y="342867"/>
                    </a:lnTo>
                    <a:cubicBezTo>
                      <a:pt x="283772" y="343097"/>
                      <a:pt x="281237" y="341601"/>
                      <a:pt x="280430" y="339529"/>
                    </a:cubicBezTo>
                    <a:lnTo>
                      <a:pt x="279278" y="336652"/>
                    </a:lnTo>
                    <a:cubicBezTo>
                      <a:pt x="278586" y="334811"/>
                      <a:pt x="277203" y="333200"/>
                      <a:pt x="275129" y="332049"/>
                    </a:cubicBezTo>
                    <a:cubicBezTo>
                      <a:pt x="273170" y="330898"/>
                      <a:pt x="271096" y="330322"/>
                      <a:pt x="268907" y="330553"/>
                    </a:cubicBezTo>
                    <a:cubicBezTo>
                      <a:pt x="266717" y="330783"/>
                      <a:pt x="265104" y="331588"/>
                      <a:pt x="264182" y="332969"/>
                    </a:cubicBezTo>
                    <a:cubicBezTo>
                      <a:pt x="263145" y="334351"/>
                      <a:pt x="263030" y="336077"/>
                      <a:pt x="263721" y="337918"/>
                    </a:cubicBezTo>
                    <a:lnTo>
                      <a:pt x="269022" y="351153"/>
                    </a:lnTo>
                    <a:cubicBezTo>
                      <a:pt x="269713" y="352995"/>
                      <a:pt x="271096" y="354606"/>
                      <a:pt x="273170" y="355757"/>
                    </a:cubicBezTo>
                    <a:cubicBezTo>
                      <a:pt x="275129" y="356908"/>
                      <a:pt x="277319" y="357483"/>
                      <a:pt x="279393" y="357253"/>
                    </a:cubicBezTo>
                    <a:cubicBezTo>
                      <a:pt x="286307" y="356678"/>
                      <a:pt x="292990" y="358404"/>
                      <a:pt x="299328" y="362432"/>
                    </a:cubicBezTo>
                    <a:cubicBezTo>
                      <a:pt x="304860" y="366000"/>
                      <a:pt x="308547" y="370258"/>
                      <a:pt x="310621" y="375322"/>
                    </a:cubicBezTo>
                    <a:lnTo>
                      <a:pt x="315807" y="388672"/>
                    </a:lnTo>
                    <a:cubicBezTo>
                      <a:pt x="317996" y="394196"/>
                      <a:pt x="317535" y="399145"/>
                      <a:pt x="314539" y="403403"/>
                    </a:cubicBezTo>
                    <a:cubicBezTo>
                      <a:pt x="311658" y="407661"/>
                      <a:pt x="306819" y="410078"/>
                      <a:pt x="300481" y="410654"/>
                    </a:cubicBezTo>
                    <a:cubicBezTo>
                      <a:pt x="294028" y="411114"/>
                      <a:pt x="287805" y="409618"/>
                      <a:pt x="281698" y="406165"/>
                    </a:cubicBezTo>
                    <a:cubicBezTo>
                      <a:pt x="275590" y="402598"/>
                      <a:pt x="271442" y="397994"/>
                      <a:pt x="269252" y="392585"/>
                    </a:cubicBezTo>
                    <a:lnTo>
                      <a:pt x="268100" y="389593"/>
                    </a:lnTo>
                    <a:cubicBezTo>
                      <a:pt x="267293" y="387521"/>
                      <a:pt x="268561" y="385680"/>
                      <a:pt x="270866" y="385449"/>
                    </a:cubicBezTo>
                    <a:lnTo>
                      <a:pt x="277780" y="384874"/>
                    </a:lnTo>
                    <a:cubicBezTo>
                      <a:pt x="280200" y="384759"/>
                      <a:pt x="282735" y="386255"/>
                      <a:pt x="283541" y="388212"/>
                    </a:cubicBezTo>
                    <a:lnTo>
                      <a:pt x="284809" y="391319"/>
                    </a:lnTo>
                    <a:cubicBezTo>
                      <a:pt x="285500" y="393160"/>
                      <a:pt x="286883" y="394656"/>
                      <a:pt x="288957" y="395807"/>
                    </a:cubicBezTo>
                    <a:cubicBezTo>
                      <a:pt x="290916" y="396958"/>
                      <a:pt x="292990" y="397419"/>
                      <a:pt x="295180" y="397303"/>
                    </a:cubicBezTo>
                    <a:cubicBezTo>
                      <a:pt x="297369" y="397073"/>
                      <a:pt x="298983" y="396268"/>
                      <a:pt x="299905" y="394887"/>
                    </a:cubicBezTo>
                    <a:cubicBezTo>
                      <a:pt x="300942" y="393506"/>
                      <a:pt x="301057" y="391894"/>
                      <a:pt x="300250" y="389938"/>
                    </a:cubicBezTo>
                    <a:lnTo>
                      <a:pt x="295065" y="376588"/>
                    </a:lnTo>
                    <a:cubicBezTo>
                      <a:pt x="294258" y="374746"/>
                      <a:pt x="292875" y="373250"/>
                      <a:pt x="290916" y="372099"/>
                    </a:cubicBezTo>
                    <a:cubicBezTo>
                      <a:pt x="288957" y="370948"/>
                      <a:pt x="286883" y="370488"/>
                      <a:pt x="284694" y="370603"/>
                    </a:cubicBezTo>
                    <a:cubicBezTo>
                      <a:pt x="277780" y="371179"/>
                      <a:pt x="270981" y="369337"/>
                      <a:pt x="264643" y="365424"/>
                    </a:cubicBezTo>
                    <a:cubicBezTo>
                      <a:pt x="259227" y="361856"/>
                      <a:pt x="255424" y="357483"/>
                      <a:pt x="253465" y="352534"/>
                    </a:cubicBezTo>
                    <a:lnTo>
                      <a:pt x="248164" y="339184"/>
                    </a:lnTo>
                    <a:cubicBezTo>
                      <a:pt x="246090" y="333660"/>
                      <a:pt x="246436" y="328711"/>
                      <a:pt x="249432" y="324453"/>
                    </a:cubicBezTo>
                    <a:cubicBezTo>
                      <a:pt x="252543" y="320195"/>
                      <a:pt x="257268" y="317663"/>
                      <a:pt x="263606" y="317202"/>
                    </a:cubicBezTo>
                    <a:close/>
                    <a:moveTo>
                      <a:pt x="320670" y="288927"/>
                    </a:moveTo>
                    <a:lnTo>
                      <a:pt x="26837" y="313206"/>
                    </a:lnTo>
                    <a:cubicBezTo>
                      <a:pt x="44236" y="344389"/>
                      <a:pt x="58064" y="372811"/>
                      <a:pt x="69010" y="398701"/>
                    </a:cubicBezTo>
                    <a:cubicBezTo>
                      <a:pt x="78459" y="396975"/>
                      <a:pt x="99892" y="395249"/>
                      <a:pt x="109340" y="411473"/>
                    </a:cubicBezTo>
                    <a:cubicBezTo>
                      <a:pt x="109686" y="412164"/>
                      <a:pt x="110032" y="412739"/>
                      <a:pt x="110377" y="413429"/>
                    </a:cubicBezTo>
                    <a:cubicBezTo>
                      <a:pt x="110953" y="412854"/>
                      <a:pt x="111760" y="412394"/>
                      <a:pt x="112797" y="412279"/>
                    </a:cubicBezTo>
                    <a:lnTo>
                      <a:pt x="116139" y="412048"/>
                    </a:lnTo>
                    <a:cubicBezTo>
                      <a:pt x="118328" y="411818"/>
                      <a:pt x="119941" y="411013"/>
                      <a:pt x="120978" y="409632"/>
                    </a:cubicBezTo>
                    <a:cubicBezTo>
                      <a:pt x="122015" y="408251"/>
                      <a:pt x="122131" y="406640"/>
                      <a:pt x="121324" y="404799"/>
                    </a:cubicBezTo>
                    <a:lnTo>
                      <a:pt x="93900" y="335069"/>
                    </a:lnTo>
                    <a:cubicBezTo>
                      <a:pt x="93093" y="332997"/>
                      <a:pt x="94361" y="331156"/>
                      <a:pt x="96780" y="331041"/>
                    </a:cubicBezTo>
                    <a:lnTo>
                      <a:pt x="103694" y="330466"/>
                    </a:lnTo>
                    <a:cubicBezTo>
                      <a:pt x="105999" y="330236"/>
                      <a:pt x="108649" y="331732"/>
                      <a:pt x="109456" y="333803"/>
                    </a:cubicBezTo>
                    <a:lnTo>
                      <a:pt x="139530" y="410092"/>
                    </a:lnTo>
                    <a:cubicBezTo>
                      <a:pt x="140913" y="413774"/>
                      <a:pt x="140682" y="416996"/>
                      <a:pt x="138608" y="419873"/>
                    </a:cubicBezTo>
                    <a:cubicBezTo>
                      <a:pt x="136649" y="422750"/>
                      <a:pt x="133423" y="424361"/>
                      <a:pt x="129275" y="424706"/>
                    </a:cubicBezTo>
                    <a:lnTo>
                      <a:pt x="117982" y="425741"/>
                    </a:lnTo>
                    <a:cubicBezTo>
                      <a:pt x="116830" y="425741"/>
                      <a:pt x="115678" y="425511"/>
                      <a:pt x="114641" y="424821"/>
                    </a:cubicBezTo>
                    <a:cubicBezTo>
                      <a:pt x="118559" y="442656"/>
                      <a:pt x="111414" y="461412"/>
                      <a:pt x="95743" y="475220"/>
                    </a:cubicBezTo>
                    <a:cubicBezTo>
                      <a:pt x="110262" y="529072"/>
                      <a:pt x="109916" y="564858"/>
                      <a:pt x="108073" y="582693"/>
                    </a:cubicBezTo>
                    <a:lnTo>
                      <a:pt x="390844" y="571647"/>
                    </a:lnTo>
                    <a:cubicBezTo>
                      <a:pt x="390729" y="563017"/>
                      <a:pt x="390268" y="554041"/>
                      <a:pt x="389577" y="545181"/>
                    </a:cubicBezTo>
                    <a:cubicBezTo>
                      <a:pt x="376902" y="530913"/>
                      <a:pt x="378169" y="508014"/>
                      <a:pt x="383009" y="494667"/>
                    </a:cubicBezTo>
                    <a:cubicBezTo>
                      <a:pt x="366877" y="402728"/>
                      <a:pt x="331041" y="313436"/>
                      <a:pt x="320670" y="288927"/>
                    </a:cubicBezTo>
                    <a:close/>
                    <a:moveTo>
                      <a:pt x="263171" y="241404"/>
                    </a:moveTo>
                    <a:lnTo>
                      <a:pt x="292900" y="270861"/>
                    </a:lnTo>
                    <a:lnTo>
                      <a:pt x="310415" y="269365"/>
                    </a:lnTo>
                    <a:lnTo>
                      <a:pt x="338646" y="241404"/>
                    </a:lnTo>
                    <a:lnTo>
                      <a:pt x="360770" y="260045"/>
                    </a:lnTo>
                    <a:cubicBezTo>
                      <a:pt x="360770" y="260045"/>
                      <a:pt x="407552" y="282483"/>
                      <a:pt x="412738" y="285014"/>
                    </a:cubicBezTo>
                    <a:cubicBezTo>
                      <a:pt x="445117" y="300433"/>
                      <a:pt x="471504" y="335414"/>
                      <a:pt x="492821" y="387309"/>
                    </a:cubicBezTo>
                    <a:cubicBezTo>
                      <a:pt x="507571" y="423210"/>
                      <a:pt x="514715" y="455314"/>
                      <a:pt x="515061" y="456695"/>
                    </a:cubicBezTo>
                    <a:cubicBezTo>
                      <a:pt x="518402" y="471768"/>
                      <a:pt x="513332" y="487417"/>
                      <a:pt x="501809" y="497773"/>
                    </a:cubicBezTo>
                    <a:lnTo>
                      <a:pt x="445463" y="548058"/>
                    </a:lnTo>
                    <a:cubicBezTo>
                      <a:pt x="437281" y="555307"/>
                      <a:pt x="427026" y="558874"/>
                      <a:pt x="416886" y="558874"/>
                    </a:cubicBezTo>
                    <a:cubicBezTo>
                      <a:pt x="414927" y="558874"/>
                      <a:pt x="412853" y="558759"/>
                      <a:pt x="410779" y="558414"/>
                    </a:cubicBezTo>
                    <a:cubicBezTo>
                      <a:pt x="411124" y="566238"/>
                      <a:pt x="411355" y="573948"/>
                      <a:pt x="411240" y="581542"/>
                    </a:cubicBezTo>
                    <a:cubicBezTo>
                      <a:pt x="411240" y="586950"/>
                      <a:pt x="406861" y="591438"/>
                      <a:pt x="401445" y="591668"/>
                    </a:cubicBezTo>
                    <a:lnTo>
                      <a:pt x="96435" y="603405"/>
                    </a:lnTo>
                    <a:cubicBezTo>
                      <a:pt x="96319" y="603405"/>
                      <a:pt x="96204" y="603405"/>
                      <a:pt x="95974" y="603405"/>
                    </a:cubicBezTo>
                    <a:cubicBezTo>
                      <a:pt x="92863" y="603405"/>
                      <a:pt x="89982" y="602024"/>
                      <a:pt x="88023" y="599608"/>
                    </a:cubicBezTo>
                    <a:cubicBezTo>
                      <a:pt x="86064" y="597076"/>
                      <a:pt x="85373" y="593739"/>
                      <a:pt x="86179" y="590633"/>
                    </a:cubicBezTo>
                    <a:cubicBezTo>
                      <a:pt x="86295" y="590172"/>
                      <a:pt x="92171" y="566814"/>
                      <a:pt x="84797" y="521132"/>
                    </a:cubicBezTo>
                    <a:cubicBezTo>
                      <a:pt x="83299" y="511697"/>
                      <a:pt x="81109" y="500765"/>
                      <a:pt x="77998" y="488568"/>
                    </a:cubicBezTo>
                    <a:cubicBezTo>
                      <a:pt x="76385" y="489949"/>
                      <a:pt x="74541" y="491330"/>
                      <a:pt x="72582" y="492595"/>
                    </a:cubicBezTo>
                    <a:cubicBezTo>
                      <a:pt x="65553" y="497083"/>
                      <a:pt x="57603" y="499269"/>
                      <a:pt x="49767" y="499269"/>
                    </a:cubicBezTo>
                    <a:cubicBezTo>
                      <a:pt x="35594" y="499269"/>
                      <a:pt x="21651" y="492250"/>
                      <a:pt x="13585" y="479363"/>
                    </a:cubicBezTo>
                    <a:cubicBezTo>
                      <a:pt x="1025" y="459571"/>
                      <a:pt x="-818" y="423900"/>
                      <a:pt x="35594" y="388230"/>
                    </a:cubicBezTo>
                    <a:cubicBezTo>
                      <a:pt x="36977" y="386849"/>
                      <a:pt x="38475" y="385468"/>
                      <a:pt x="40203" y="383972"/>
                    </a:cubicBezTo>
                    <a:cubicBezTo>
                      <a:pt x="29602" y="361189"/>
                      <a:pt x="16927" y="336334"/>
                      <a:pt x="1371" y="309524"/>
                    </a:cubicBezTo>
                    <a:cubicBezTo>
                      <a:pt x="-357" y="306532"/>
                      <a:pt x="-473" y="302850"/>
                      <a:pt x="1141" y="299743"/>
                    </a:cubicBezTo>
                    <a:cubicBezTo>
                      <a:pt x="2754" y="296636"/>
                      <a:pt x="5865" y="294565"/>
                      <a:pt x="9322" y="294335"/>
                    </a:cubicBezTo>
                    <a:lnTo>
                      <a:pt x="201062" y="278456"/>
                    </a:lnTo>
                    <a:lnTo>
                      <a:pt x="241047" y="260045"/>
                    </a:lnTo>
                    <a:close/>
                    <a:moveTo>
                      <a:pt x="300977" y="0"/>
                    </a:moveTo>
                    <a:cubicBezTo>
                      <a:pt x="372419" y="0"/>
                      <a:pt x="401687" y="36819"/>
                      <a:pt x="401111" y="98375"/>
                    </a:cubicBezTo>
                    <a:cubicBezTo>
                      <a:pt x="400189" y="186969"/>
                      <a:pt x="357785" y="239781"/>
                      <a:pt x="300977" y="239781"/>
                    </a:cubicBezTo>
                    <a:cubicBezTo>
                      <a:pt x="244054" y="239781"/>
                      <a:pt x="201765" y="186969"/>
                      <a:pt x="200728" y="98375"/>
                    </a:cubicBezTo>
                    <a:cubicBezTo>
                      <a:pt x="200152" y="36819"/>
                      <a:pt x="229420" y="0"/>
                      <a:pt x="300977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zh-CN" sz="6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ïṣľiḋe"/>
              <p:cNvSpPr/>
              <p:nvPr/>
            </p:nvSpPr>
            <p:spPr>
              <a:xfrm>
                <a:off x="8625764" y="3887714"/>
                <a:ext cx="692497" cy="276999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r>
                  <a:rPr lang="en-US" altLang="zh-CN" sz="1600" b="1" dirty="0"/>
                  <a:t>Text</a:t>
                </a:r>
                <a:endParaRPr lang="zh-CN" altLang="en-US" sz="1600" dirty="0"/>
              </a:p>
            </p:txBody>
          </p:sp>
          <p:sp>
            <p:nvSpPr>
              <p:cNvPr id="51" name="îṣḷiḓê"/>
              <p:cNvSpPr/>
              <p:nvPr/>
            </p:nvSpPr>
            <p:spPr bwMode="auto">
              <a:xfrm>
                <a:off x="10026353" y="3481494"/>
                <a:ext cx="290121" cy="289696"/>
              </a:xfrm>
              <a:custGeom>
                <a:avLst/>
                <a:gdLst>
                  <a:gd name="T0" fmla="*/ 218 w 436"/>
                  <a:gd name="T1" fmla="*/ 0 h 436"/>
                  <a:gd name="T2" fmla="*/ 0 w 436"/>
                  <a:gd name="T3" fmla="*/ 218 h 436"/>
                  <a:gd name="T4" fmla="*/ 218 w 436"/>
                  <a:gd name="T5" fmla="*/ 436 h 436"/>
                  <a:gd name="T6" fmla="*/ 231 w 436"/>
                  <a:gd name="T7" fmla="*/ 422 h 436"/>
                  <a:gd name="T8" fmla="*/ 218 w 436"/>
                  <a:gd name="T9" fmla="*/ 409 h 436"/>
                  <a:gd name="T10" fmla="*/ 27 w 436"/>
                  <a:gd name="T11" fmla="*/ 218 h 436"/>
                  <a:gd name="T12" fmla="*/ 218 w 436"/>
                  <a:gd name="T13" fmla="*/ 27 h 436"/>
                  <a:gd name="T14" fmla="*/ 409 w 436"/>
                  <a:gd name="T15" fmla="*/ 218 h 436"/>
                  <a:gd name="T16" fmla="*/ 352 w 436"/>
                  <a:gd name="T17" fmla="*/ 324 h 436"/>
                  <a:gd name="T18" fmla="*/ 312 w 436"/>
                  <a:gd name="T19" fmla="*/ 334 h 436"/>
                  <a:gd name="T20" fmla="*/ 334 w 436"/>
                  <a:gd name="T21" fmla="*/ 314 h 436"/>
                  <a:gd name="T22" fmla="*/ 337 w 436"/>
                  <a:gd name="T23" fmla="*/ 309 h 436"/>
                  <a:gd name="T24" fmla="*/ 344 w 436"/>
                  <a:gd name="T25" fmla="*/ 275 h 436"/>
                  <a:gd name="T26" fmla="*/ 276 w 436"/>
                  <a:gd name="T27" fmla="*/ 251 h 436"/>
                  <a:gd name="T28" fmla="*/ 267 w 436"/>
                  <a:gd name="T29" fmla="*/ 284 h 436"/>
                  <a:gd name="T30" fmla="*/ 249 w 436"/>
                  <a:gd name="T31" fmla="*/ 282 h 436"/>
                  <a:gd name="T32" fmla="*/ 203 w 436"/>
                  <a:gd name="T33" fmla="*/ 236 h 436"/>
                  <a:gd name="T34" fmla="*/ 203 w 436"/>
                  <a:gd name="T35" fmla="*/ 235 h 436"/>
                  <a:gd name="T36" fmla="*/ 201 w 436"/>
                  <a:gd name="T37" fmla="*/ 234 h 436"/>
                  <a:gd name="T38" fmla="*/ 200 w 436"/>
                  <a:gd name="T39" fmla="*/ 233 h 436"/>
                  <a:gd name="T40" fmla="*/ 200 w 436"/>
                  <a:gd name="T41" fmla="*/ 233 h 436"/>
                  <a:gd name="T42" fmla="*/ 154 w 436"/>
                  <a:gd name="T43" fmla="*/ 187 h 436"/>
                  <a:gd name="T44" fmla="*/ 152 w 436"/>
                  <a:gd name="T45" fmla="*/ 169 h 436"/>
                  <a:gd name="T46" fmla="*/ 185 w 436"/>
                  <a:gd name="T47" fmla="*/ 159 h 436"/>
                  <a:gd name="T48" fmla="*/ 160 w 436"/>
                  <a:gd name="T49" fmla="*/ 92 h 436"/>
                  <a:gd name="T50" fmla="*/ 127 w 436"/>
                  <a:gd name="T51" fmla="*/ 99 h 436"/>
                  <a:gd name="T52" fmla="*/ 122 w 436"/>
                  <a:gd name="T53" fmla="*/ 102 h 436"/>
                  <a:gd name="T54" fmla="*/ 116 w 436"/>
                  <a:gd name="T55" fmla="*/ 226 h 436"/>
                  <a:gd name="T56" fmla="*/ 160 w 436"/>
                  <a:gd name="T57" fmla="*/ 274 h 436"/>
                  <a:gd name="T58" fmla="*/ 159 w 436"/>
                  <a:gd name="T59" fmla="*/ 274 h 436"/>
                  <a:gd name="T60" fmla="*/ 161 w 436"/>
                  <a:gd name="T61" fmla="*/ 275 h 436"/>
                  <a:gd name="T62" fmla="*/ 162 w 436"/>
                  <a:gd name="T63" fmla="*/ 276 h 436"/>
                  <a:gd name="T64" fmla="*/ 162 w 436"/>
                  <a:gd name="T65" fmla="*/ 276 h 436"/>
                  <a:gd name="T66" fmla="*/ 226 w 436"/>
                  <a:gd name="T67" fmla="*/ 333 h 436"/>
                  <a:gd name="T68" fmla="*/ 365 w 436"/>
                  <a:gd name="T69" fmla="*/ 347 h 436"/>
                  <a:gd name="T70" fmla="*/ 436 w 436"/>
                  <a:gd name="T71" fmla="*/ 218 h 436"/>
                  <a:gd name="T72" fmla="*/ 218 w 436"/>
                  <a:gd name="T73" fmla="*/ 0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36" h="436">
                    <a:moveTo>
                      <a:pt x="218" y="0"/>
                    </a:moveTo>
                    <a:cubicBezTo>
                      <a:pt x="98" y="0"/>
                      <a:pt x="0" y="98"/>
                      <a:pt x="0" y="218"/>
                    </a:cubicBezTo>
                    <a:cubicBezTo>
                      <a:pt x="0" y="338"/>
                      <a:pt x="98" y="436"/>
                      <a:pt x="218" y="436"/>
                    </a:cubicBezTo>
                    <a:cubicBezTo>
                      <a:pt x="225" y="436"/>
                      <a:pt x="231" y="430"/>
                      <a:pt x="231" y="422"/>
                    </a:cubicBezTo>
                    <a:cubicBezTo>
                      <a:pt x="231" y="415"/>
                      <a:pt x="225" y="409"/>
                      <a:pt x="218" y="409"/>
                    </a:cubicBezTo>
                    <a:cubicBezTo>
                      <a:pt x="112" y="409"/>
                      <a:pt x="27" y="323"/>
                      <a:pt x="27" y="218"/>
                    </a:cubicBezTo>
                    <a:cubicBezTo>
                      <a:pt x="27" y="113"/>
                      <a:pt x="112" y="27"/>
                      <a:pt x="218" y="27"/>
                    </a:cubicBezTo>
                    <a:cubicBezTo>
                      <a:pt x="323" y="27"/>
                      <a:pt x="409" y="113"/>
                      <a:pt x="409" y="218"/>
                    </a:cubicBezTo>
                    <a:cubicBezTo>
                      <a:pt x="409" y="262"/>
                      <a:pt x="385" y="305"/>
                      <a:pt x="352" y="324"/>
                    </a:cubicBezTo>
                    <a:cubicBezTo>
                      <a:pt x="340" y="331"/>
                      <a:pt x="326" y="334"/>
                      <a:pt x="312" y="334"/>
                    </a:cubicBezTo>
                    <a:cubicBezTo>
                      <a:pt x="321" y="329"/>
                      <a:pt x="328" y="322"/>
                      <a:pt x="334" y="314"/>
                    </a:cubicBezTo>
                    <a:cubicBezTo>
                      <a:pt x="335" y="312"/>
                      <a:pt x="336" y="311"/>
                      <a:pt x="337" y="309"/>
                    </a:cubicBezTo>
                    <a:cubicBezTo>
                      <a:pt x="341" y="298"/>
                      <a:pt x="341" y="286"/>
                      <a:pt x="344" y="275"/>
                    </a:cubicBezTo>
                    <a:cubicBezTo>
                      <a:pt x="347" y="261"/>
                      <a:pt x="282" y="233"/>
                      <a:pt x="276" y="251"/>
                    </a:cubicBezTo>
                    <a:cubicBezTo>
                      <a:pt x="274" y="258"/>
                      <a:pt x="271" y="278"/>
                      <a:pt x="267" y="284"/>
                    </a:cubicBezTo>
                    <a:cubicBezTo>
                      <a:pt x="263" y="289"/>
                      <a:pt x="254" y="286"/>
                      <a:pt x="249" y="282"/>
                    </a:cubicBezTo>
                    <a:cubicBezTo>
                      <a:pt x="234" y="269"/>
                      <a:pt x="217" y="250"/>
                      <a:pt x="203" y="236"/>
                    </a:cubicBezTo>
                    <a:lnTo>
                      <a:pt x="203" y="235"/>
                    </a:lnTo>
                    <a:cubicBezTo>
                      <a:pt x="202" y="235"/>
                      <a:pt x="202" y="235"/>
                      <a:pt x="201" y="234"/>
                    </a:cubicBezTo>
                    <a:cubicBezTo>
                      <a:pt x="201" y="234"/>
                      <a:pt x="200" y="233"/>
                      <a:pt x="200" y="233"/>
                    </a:cubicBezTo>
                    <a:lnTo>
                      <a:pt x="200" y="233"/>
                    </a:lnTo>
                    <a:cubicBezTo>
                      <a:pt x="185" y="218"/>
                      <a:pt x="167" y="202"/>
                      <a:pt x="154" y="187"/>
                    </a:cubicBezTo>
                    <a:cubicBezTo>
                      <a:pt x="149" y="181"/>
                      <a:pt x="147" y="172"/>
                      <a:pt x="152" y="169"/>
                    </a:cubicBezTo>
                    <a:cubicBezTo>
                      <a:pt x="157" y="164"/>
                      <a:pt x="178" y="161"/>
                      <a:pt x="185" y="159"/>
                    </a:cubicBezTo>
                    <a:cubicBezTo>
                      <a:pt x="202" y="154"/>
                      <a:pt x="175" y="88"/>
                      <a:pt x="160" y="92"/>
                    </a:cubicBezTo>
                    <a:cubicBezTo>
                      <a:pt x="149" y="94"/>
                      <a:pt x="137" y="95"/>
                      <a:pt x="127" y="99"/>
                    </a:cubicBezTo>
                    <a:cubicBezTo>
                      <a:pt x="125" y="100"/>
                      <a:pt x="124" y="101"/>
                      <a:pt x="122" y="102"/>
                    </a:cubicBezTo>
                    <a:cubicBezTo>
                      <a:pt x="85" y="126"/>
                      <a:pt x="80" y="183"/>
                      <a:pt x="116" y="226"/>
                    </a:cubicBezTo>
                    <a:cubicBezTo>
                      <a:pt x="130" y="242"/>
                      <a:pt x="145" y="258"/>
                      <a:pt x="160" y="274"/>
                    </a:cubicBezTo>
                    <a:lnTo>
                      <a:pt x="159" y="274"/>
                    </a:lnTo>
                    <a:cubicBezTo>
                      <a:pt x="160" y="274"/>
                      <a:pt x="160" y="274"/>
                      <a:pt x="161" y="275"/>
                    </a:cubicBezTo>
                    <a:cubicBezTo>
                      <a:pt x="161" y="275"/>
                      <a:pt x="161" y="276"/>
                      <a:pt x="162" y="276"/>
                    </a:cubicBezTo>
                    <a:lnTo>
                      <a:pt x="162" y="276"/>
                    </a:lnTo>
                    <a:cubicBezTo>
                      <a:pt x="177" y="291"/>
                      <a:pt x="196" y="313"/>
                      <a:pt x="226" y="333"/>
                    </a:cubicBezTo>
                    <a:cubicBezTo>
                      <a:pt x="288" y="375"/>
                      <a:pt x="336" y="363"/>
                      <a:pt x="365" y="347"/>
                    </a:cubicBezTo>
                    <a:cubicBezTo>
                      <a:pt x="414" y="321"/>
                      <a:pt x="436" y="263"/>
                      <a:pt x="436" y="218"/>
                    </a:cubicBezTo>
                    <a:cubicBezTo>
                      <a:pt x="436" y="98"/>
                      <a:pt x="338" y="0"/>
                      <a:pt x="2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zh-CN" sz="6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îšḷïḍè"/>
              <p:cNvSpPr/>
              <p:nvPr/>
            </p:nvSpPr>
            <p:spPr>
              <a:xfrm>
                <a:off x="9825173" y="3887719"/>
                <a:ext cx="692497" cy="276999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r>
                  <a:rPr lang="en-US" altLang="zh-CN" sz="1600" b="1" dirty="0">
                    <a:solidFill>
                      <a:schemeClr val="bg1"/>
                    </a:solidFill>
                  </a:rPr>
                  <a:t>Text</a:t>
                </a:r>
                <a:endParaRPr lang="zh-CN" altLang="en-US" sz="1600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9" name="直接连接符 8"/>
            <p:cNvCxnSpPr/>
            <p:nvPr/>
          </p:nvCxnSpPr>
          <p:spPr>
            <a:xfrm flipH="1">
              <a:off x="5755159" y="4218051"/>
              <a:ext cx="554236" cy="550858"/>
            </a:xfrm>
            <a:prstGeom prst="line">
              <a:avLst/>
            </a:prstGeom>
            <a:ln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H="1">
              <a:off x="7927242" y="4218051"/>
              <a:ext cx="554236" cy="550858"/>
            </a:xfrm>
            <a:prstGeom prst="line">
              <a:avLst/>
            </a:prstGeom>
            <a:ln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H="1">
              <a:off x="10131413" y="4218051"/>
              <a:ext cx="554236" cy="550858"/>
            </a:xfrm>
            <a:prstGeom prst="line">
              <a:avLst/>
            </a:prstGeom>
            <a:ln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iŝlíḑè"/>
            <p:cNvSpPr/>
            <p:nvPr/>
          </p:nvSpPr>
          <p:spPr>
            <a:xfrm>
              <a:off x="6251210" y="4193067"/>
              <a:ext cx="81000" cy="8100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íṧľïḍè"/>
            <p:cNvSpPr/>
            <p:nvPr/>
          </p:nvSpPr>
          <p:spPr>
            <a:xfrm>
              <a:off x="8451566" y="4193067"/>
              <a:ext cx="81000" cy="8100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îṡľïḑé"/>
            <p:cNvSpPr/>
            <p:nvPr/>
          </p:nvSpPr>
          <p:spPr>
            <a:xfrm>
              <a:off x="10635705" y="4193067"/>
              <a:ext cx="81000" cy="8100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5" name="îṧḷidè"/>
            <p:cNvGrpSpPr/>
            <p:nvPr/>
          </p:nvGrpSpPr>
          <p:grpSpPr>
            <a:xfrm>
              <a:off x="4677716" y="4843743"/>
              <a:ext cx="2154886" cy="784007"/>
              <a:chOff x="251866" y="1988839"/>
              <a:chExt cx="3288629" cy="784007"/>
            </a:xfrm>
          </p:grpSpPr>
          <p:sp>
            <p:nvSpPr>
              <p:cNvPr id="33" name="îṣļîdê"/>
              <p:cNvSpPr txBox="1"/>
              <p:nvPr/>
            </p:nvSpPr>
            <p:spPr>
              <a:xfrm>
                <a:off x="251866" y="2295215"/>
                <a:ext cx="3288629" cy="4776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34" name="ïṩļíḓè"/>
              <p:cNvSpPr/>
              <p:nvPr/>
            </p:nvSpPr>
            <p:spPr>
              <a:xfrm>
                <a:off x="251866" y="1988839"/>
                <a:ext cx="3288629" cy="306375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  <a:endParaRPr lang="en-US" altLang="zh-CN" sz="1600" b="1" dirty="0"/>
              </a:p>
            </p:txBody>
          </p:sp>
        </p:grpSp>
        <p:grpSp>
          <p:nvGrpSpPr>
            <p:cNvPr id="16" name="iSļiḍé"/>
            <p:cNvGrpSpPr/>
            <p:nvPr/>
          </p:nvGrpSpPr>
          <p:grpSpPr>
            <a:xfrm>
              <a:off x="6878374" y="4843743"/>
              <a:ext cx="2154886" cy="784007"/>
              <a:chOff x="251866" y="1988839"/>
              <a:chExt cx="3288629" cy="784007"/>
            </a:xfrm>
          </p:grpSpPr>
          <p:sp>
            <p:nvSpPr>
              <p:cNvPr id="31" name="îṡľíde"/>
              <p:cNvSpPr txBox="1"/>
              <p:nvPr/>
            </p:nvSpPr>
            <p:spPr>
              <a:xfrm>
                <a:off x="251866" y="2295215"/>
                <a:ext cx="3288629" cy="4776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32" name="ïṩ1iḓé"/>
              <p:cNvSpPr/>
              <p:nvPr/>
            </p:nvSpPr>
            <p:spPr>
              <a:xfrm>
                <a:off x="251866" y="1988839"/>
                <a:ext cx="3288629" cy="306375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  <a:endParaRPr lang="en-US" altLang="zh-CN" sz="1600" b="1" dirty="0"/>
              </a:p>
            </p:txBody>
          </p:sp>
        </p:grpSp>
        <p:grpSp>
          <p:nvGrpSpPr>
            <p:cNvPr id="17" name="ïṣļíḓê"/>
            <p:cNvGrpSpPr/>
            <p:nvPr/>
          </p:nvGrpSpPr>
          <p:grpSpPr>
            <a:xfrm>
              <a:off x="9053970" y="4843743"/>
              <a:ext cx="2154886" cy="784007"/>
              <a:chOff x="251866" y="1988839"/>
              <a:chExt cx="3288629" cy="784007"/>
            </a:xfrm>
          </p:grpSpPr>
          <p:sp>
            <p:nvSpPr>
              <p:cNvPr id="29" name="îšliḍè"/>
              <p:cNvSpPr txBox="1"/>
              <p:nvPr/>
            </p:nvSpPr>
            <p:spPr>
              <a:xfrm>
                <a:off x="251866" y="2295215"/>
                <a:ext cx="3288629" cy="4776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30" name="íŝlidê"/>
              <p:cNvSpPr/>
              <p:nvPr/>
            </p:nvSpPr>
            <p:spPr>
              <a:xfrm>
                <a:off x="251866" y="1988839"/>
                <a:ext cx="3288629" cy="306375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  <a:endParaRPr lang="en-US" altLang="zh-CN" sz="1600" b="1" dirty="0"/>
              </a:p>
            </p:txBody>
          </p:sp>
        </p:grpSp>
        <p:cxnSp>
          <p:nvCxnSpPr>
            <p:cNvPr id="18" name="直接连接符 17"/>
            <p:cNvCxnSpPr/>
            <p:nvPr/>
          </p:nvCxnSpPr>
          <p:spPr>
            <a:xfrm flipH="1" flipV="1">
              <a:off x="6855541" y="2574243"/>
              <a:ext cx="554236" cy="550858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 flipV="1">
              <a:off x="9033885" y="2574243"/>
              <a:ext cx="554236" cy="550858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ïṣļíḑe"/>
            <p:cNvSpPr/>
            <p:nvPr/>
          </p:nvSpPr>
          <p:spPr>
            <a:xfrm>
              <a:off x="7355328" y="3076478"/>
              <a:ext cx="81000" cy="81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ïšḻïde"/>
            <p:cNvSpPr/>
            <p:nvPr/>
          </p:nvSpPr>
          <p:spPr>
            <a:xfrm>
              <a:off x="9557534" y="3076478"/>
              <a:ext cx="81000" cy="81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2" name="iṧḷïḓè"/>
            <p:cNvGrpSpPr/>
            <p:nvPr/>
          </p:nvGrpSpPr>
          <p:grpSpPr>
            <a:xfrm>
              <a:off x="5778098" y="1649350"/>
              <a:ext cx="2154886" cy="784007"/>
              <a:chOff x="251866" y="1988839"/>
              <a:chExt cx="3288629" cy="784007"/>
            </a:xfrm>
          </p:grpSpPr>
          <p:sp>
            <p:nvSpPr>
              <p:cNvPr id="27" name="i$lide"/>
              <p:cNvSpPr txBox="1"/>
              <p:nvPr/>
            </p:nvSpPr>
            <p:spPr>
              <a:xfrm>
                <a:off x="251866" y="2295215"/>
                <a:ext cx="3288629" cy="4776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28" name="îṣḻiďè"/>
              <p:cNvSpPr/>
              <p:nvPr/>
            </p:nvSpPr>
            <p:spPr>
              <a:xfrm>
                <a:off x="251866" y="1988839"/>
                <a:ext cx="3288629" cy="306375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  <a:endParaRPr lang="en-US" altLang="zh-CN" sz="1600" b="1" dirty="0"/>
              </a:p>
            </p:txBody>
          </p:sp>
        </p:grpSp>
        <p:grpSp>
          <p:nvGrpSpPr>
            <p:cNvPr id="23" name="ïṣľîḑé"/>
            <p:cNvGrpSpPr/>
            <p:nvPr/>
          </p:nvGrpSpPr>
          <p:grpSpPr>
            <a:xfrm>
              <a:off x="7978901" y="1649350"/>
              <a:ext cx="2154886" cy="784007"/>
              <a:chOff x="251866" y="1988839"/>
              <a:chExt cx="3288629" cy="784007"/>
            </a:xfrm>
          </p:grpSpPr>
          <p:sp>
            <p:nvSpPr>
              <p:cNvPr id="25" name="îŝ1ide"/>
              <p:cNvSpPr txBox="1"/>
              <p:nvPr/>
            </p:nvSpPr>
            <p:spPr>
              <a:xfrm>
                <a:off x="251866" y="2295215"/>
                <a:ext cx="3288629" cy="4776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26" name="iŝlîḓé"/>
              <p:cNvSpPr/>
              <p:nvPr/>
            </p:nvSpPr>
            <p:spPr>
              <a:xfrm>
                <a:off x="251866" y="1988839"/>
                <a:ext cx="3288629" cy="306375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  <a:endParaRPr lang="en-US" altLang="zh-CN" sz="1600" b="1" dirty="0"/>
              </a:p>
            </p:txBody>
          </p:sp>
        </p:grpSp>
        <p:cxnSp>
          <p:nvCxnSpPr>
            <p:cNvPr id="24" name="直接连接符 23"/>
            <p:cNvCxnSpPr/>
            <p:nvPr/>
          </p:nvCxnSpPr>
          <p:spPr>
            <a:xfrm flipH="1">
              <a:off x="3076575" y="3606073"/>
              <a:ext cx="1546226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178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19139" y="1670677"/>
            <a:ext cx="10753723" cy="4134588"/>
            <a:chOff x="719137" y="1670678"/>
            <a:chExt cx="10753725" cy="4134589"/>
          </a:xfrm>
        </p:grpSpPr>
        <p:grpSp>
          <p:nvGrpSpPr>
            <p:cNvPr id="6" name="íšļíďé"/>
            <p:cNvGrpSpPr/>
            <p:nvPr/>
          </p:nvGrpSpPr>
          <p:grpSpPr>
            <a:xfrm>
              <a:off x="2488963" y="1670680"/>
              <a:ext cx="3072606" cy="1165075"/>
              <a:chOff x="8041151" y="1810977"/>
              <a:chExt cx="3767559" cy="945184"/>
            </a:xfrm>
          </p:grpSpPr>
          <p:sp>
            <p:nvSpPr>
              <p:cNvPr id="48" name="îṥḻíḓé"/>
              <p:cNvSpPr/>
              <p:nvPr/>
            </p:nvSpPr>
            <p:spPr>
              <a:xfrm>
                <a:off x="8041151" y="2155997"/>
                <a:ext cx="3681351" cy="600164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text……</a:t>
                </a:r>
                <a:endParaRPr lang="en-US" altLang="zh-CN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49" name="iSḻïḓè"/>
              <p:cNvSpPr/>
              <p:nvPr/>
            </p:nvSpPr>
            <p:spPr>
              <a:xfrm>
                <a:off x="8041151" y="1810977"/>
                <a:ext cx="3767559" cy="34972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sz="1400" b="1" i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1400" b="1" i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" name="íŝļîḋè"/>
            <p:cNvGrpSpPr/>
            <p:nvPr/>
          </p:nvGrpSpPr>
          <p:grpSpPr>
            <a:xfrm>
              <a:off x="1470074" y="3155436"/>
              <a:ext cx="3072605" cy="1165075"/>
              <a:chOff x="6791815" y="1810977"/>
              <a:chExt cx="3767559" cy="945184"/>
            </a:xfrm>
          </p:grpSpPr>
          <p:sp>
            <p:nvSpPr>
              <p:cNvPr id="46" name="i$ḷïḑe"/>
              <p:cNvSpPr/>
              <p:nvPr/>
            </p:nvSpPr>
            <p:spPr>
              <a:xfrm>
                <a:off x="6791815" y="2155997"/>
                <a:ext cx="3681352" cy="600164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text……</a:t>
                </a:r>
                <a:endParaRPr lang="en-US" altLang="zh-CN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47" name="îŝľiḋè"/>
              <p:cNvSpPr/>
              <p:nvPr/>
            </p:nvSpPr>
            <p:spPr>
              <a:xfrm>
                <a:off x="6791815" y="1810977"/>
                <a:ext cx="3767559" cy="34972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sz="1400" b="1" i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1400" b="1" i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8" name="i$1íḍé"/>
            <p:cNvGrpSpPr/>
            <p:nvPr/>
          </p:nvGrpSpPr>
          <p:grpSpPr>
            <a:xfrm>
              <a:off x="719137" y="4640192"/>
              <a:ext cx="3072605" cy="1165075"/>
              <a:chOff x="5871033" y="1810977"/>
              <a:chExt cx="3767559" cy="945184"/>
            </a:xfrm>
          </p:grpSpPr>
          <p:sp>
            <p:nvSpPr>
              <p:cNvPr id="44" name="îş1iďê"/>
              <p:cNvSpPr/>
              <p:nvPr/>
            </p:nvSpPr>
            <p:spPr>
              <a:xfrm>
                <a:off x="5871033" y="2155997"/>
                <a:ext cx="3681352" cy="600164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text……</a:t>
                </a:r>
                <a:endParaRPr lang="en-US" altLang="zh-CN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45" name="îśliḍé"/>
              <p:cNvSpPr/>
              <p:nvPr/>
            </p:nvSpPr>
            <p:spPr>
              <a:xfrm>
                <a:off x="5871033" y="1810977"/>
                <a:ext cx="3767559" cy="34972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sz="1400" b="1" i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1400" b="1" i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" name="ï$1ïḋè"/>
            <p:cNvGrpSpPr/>
            <p:nvPr/>
          </p:nvGrpSpPr>
          <p:grpSpPr>
            <a:xfrm>
              <a:off x="8400257" y="1670678"/>
              <a:ext cx="3072605" cy="1127848"/>
              <a:chOff x="5871033" y="1810977"/>
              <a:chExt cx="3767559" cy="914984"/>
            </a:xfrm>
          </p:grpSpPr>
          <p:sp>
            <p:nvSpPr>
              <p:cNvPr id="42" name="îṧḻïdê"/>
              <p:cNvSpPr/>
              <p:nvPr/>
            </p:nvSpPr>
            <p:spPr>
              <a:xfrm>
                <a:off x="5871033" y="2155997"/>
                <a:ext cx="3681352" cy="569964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text……</a:t>
                </a:r>
                <a:endParaRPr lang="en-US" altLang="zh-CN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43" name="îślîďe"/>
              <p:cNvSpPr/>
              <p:nvPr/>
            </p:nvSpPr>
            <p:spPr>
              <a:xfrm>
                <a:off x="5871033" y="1810977"/>
                <a:ext cx="3767559" cy="34972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sz="1400" b="1" i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1400" b="1" i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" name="íṡliḑê"/>
            <p:cNvGrpSpPr/>
            <p:nvPr/>
          </p:nvGrpSpPr>
          <p:grpSpPr>
            <a:xfrm>
              <a:off x="7779597" y="3155436"/>
              <a:ext cx="3072605" cy="1165075"/>
              <a:chOff x="5109994" y="1810977"/>
              <a:chExt cx="3767559" cy="945184"/>
            </a:xfrm>
          </p:grpSpPr>
          <p:sp>
            <p:nvSpPr>
              <p:cNvPr id="40" name="ïṡľïḋe"/>
              <p:cNvSpPr/>
              <p:nvPr/>
            </p:nvSpPr>
            <p:spPr>
              <a:xfrm>
                <a:off x="5109994" y="2155997"/>
                <a:ext cx="3681352" cy="600164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text……</a:t>
                </a:r>
                <a:endParaRPr lang="en-US" altLang="zh-CN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41" name="ïślíḓê"/>
              <p:cNvSpPr/>
              <p:nvPr/>
            </p:nvSpPr>
            <p:spPr>
              <a:xfrm>
                <a:off x="5109994" y="1810977"/>
                <a:ext cx="3767559" cy="34972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sz="1400" b="1" i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1400" b="1" i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" name="îŝľïḍè"/>
            <p:cNvGrpSpPr/>
            <p:nvPr/>
          </p:nvGrpSpPr>
          <p:grpSpPr>
            <a:xfrm>
              <a:off x="7012333" y="4640192"/>
              <a:ext cx="3072605" cy="1165075"/>
              <a:chOff x="4169192" y="1810977"/>
              <a:chExt cx="3767559" cy="945184"/>
            </a:xfrm>
          </p:grpSpPr>
          <p:sp>
            <p:nvSpPr>
              <p:cNvPr id="38" name="íS1iḋè"/>
              <p:cNvSpPr/>
              <p:nvPr/>
            </p:nvSpPr>
            <p:spPr>
              <a:xfrm>
                <a:off x="4169192" y="2155997"/>
                <a:ext cx="3681352" cy="600164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text……</a:t>
                </a:r>
                <a:endParaRPr lang="en-US" altLang="zh-CN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9" name="işḷidé"/>
              <p:cNvSpPr/>
              <p:nvPr/>
            </p:nvSpPr>
            <p:spPr>
              <a:xfrm>
                <a:off x="4169192" y="1810977"/>
                <a:ext cx="3767559" cy="34972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sz="1400" b="1" i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1400" b="1" i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2" name="í$ḻíḑê"/>
            <p:cNvGrpSpPr/>
            <p:nvPr/>
          </p:nvGrpSpPr>
          <p:grpSpPr>
            <a:xfrm>
              <a:off x="4336006" y="1714016"/>
              <a:ext cx="3655248" cy="3672406"/>
              <a:chOff x="7659605" y="1304764"/>
              <a:chExt cx="2454599" cy="2466123"/>
            </a:xfrm>
          </p:grpSpPr>
          <p:sp>
            <p:nvSpPr>
              <p:cNvPr id="13" name="iṣḷîḍe"/>
              <p:cNvSpPr/>
              <p:nvPr/>
            </p:nvSpPr>
            <p:spPr bwMode="auto">
              <a:xfrm>
                <a:off x="7659605" y="2994942"/>
                <a:ext cx="774024" cy="775945"/>
              </a:xfrm>
              <a:custGeom>
                <a:avLst/>
                <a:gdLst>
                  <a:gd name="T0" fmla="*/ 200 w 200"/>
                  <a:gd name="T1" fmla="*/ 88 h 200"/>
                  <a:gd name="T2" fmla="*/ 177 w 200"/>
                  <a:gd name="T3" fmla="*/ 24 h 200"/>
                  <a:gd name="T4" fmla="*/ 111 w 200"/>
                  <a:gd name="T5" fmla="*/ 0 h 200"/>
                  <a:gd name="T6" fmla="*/ 8 w 200"/>
                  <a:gd name="T7" fmla="*/ 103 h 200"/>
                  <a:gd name="T8" fmla="*/ 41 w 200"/>
                  <a:gd name="T9" fmla="*/ 81 h 200"/>
                  <a:gd name="T10" fmla="*/ 8 w 200"/>
                  <a:gd name="T11" fmla="*/ 193 h 200"/>
                  <a:gd name="T12" fmla="*/ 119 w 200"/>
                  <a:gd name="T13" fmla="*/ 159 h 200"/>
                  <a:gd name="T14" fmla="*/ 96 w 200"/>
                  <a:gd name="T15" fmla="*/ 192 h 200"/>
                  <a:gd name="T16" fmla="*/ 200 w 200"/>
                  <a:gd name="T17" fmla="*/ 88 h 200"/>
                  <a:gd name="T18" fmla="*/ 122 w 200"/>
                  <a:gd name="T19" fmla="*/ 135 h 200"/>
                  <a:gd name="T20" fmla="*/ 137 w 200"/>
                  <a:gd name="T21" fmla="*/ 114 h 200"/>
                  <a:gd name="T22" fmla="*/ 65 w 200"/>
                  <a:gd name="T23" fmla="*/ 136 h 200"/>
                  <a:gd name="T24" fmla="*/ 86 w 200"/>
                  <a:gd name="T25" fmla="*/ 64 h 200"/>
                  <a:gd name="T26" fmla="*/ 65 w 200"/>
                  <a:gd name="T27" fmla="*/ 78 h 200"/>
                  <a:gd name="T28" fmla="*/ 132 w 200"/>
                  <a:gd name="T29" fmla="*/ 11 h 200"/>
                  <a:gd name="T30" fmla="*/ 174 w 200"/>
                  <a:gd name="T31" fmla="*/ 27 h 200"/>
                  <a:gd name="T32" fmla="*/ 189 w 200"/>
                  <a:gd name="T33" fmla="*/ 68 h 200"/>
                  <a:gd name="T34" fmla="*/ 122 w 200"/>
                  <a:gd name="T35" fmla="*/ 135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0" h="200">
                    <a:moveTo>
                      <a:pt x="200" y="88"/>
                    </a:moveTo>
                    <a:cubicBezTo>
                      <a:pt x="177" y="24"/>
                      <a:pt x="177" y="24"/>
                      <a:pt x="177" y="24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111" y="0"/>
                      <a:pt x="38" y="4"/>
                      <a:pt x="8" y="103"/>
                    </a:cubicBezTo>
                    <a:cubicBezTo>
                      <a:pt x="8" y="103"/>
                      <a:pt x="27" y="87"/>
                      <a:pt x="41" y="81"/>
                    </a:cubicBezTo>
                    <a:cubicBezTo>
                      <a:pt x="41" y="81"/>
                      <a:pt x="0" y="146"/>
                      <a:pt x="8" y="193"/>
                    </a:cubicBezTo>
                    <a:cubicBezTo>
                      <a:pt x="54" y="200"/>
                      <a:pt x="119" y="159"/>
                      <a:pt x="119" y="159"/>
                    </a:cubicBezTo>
                    <a:cubicBezTo>
                      <a:pt x="113" y="173"/>
                      <a:pt x="96" y="192"/>
                      <a:pt x="96" y="192"/>
                    </a:cubicBezTo>
                    <a:cubicBezTo>
                      <a:pt x="195" y="162"/>
                      <a:pt x="200" y="88"/>
                      <a:pt x="200" y="88"/>
                    </a:cubicBezTo>
                    <a:moveTo>
                      <a:pt x="122" y="135"/>
                    </a:moveTo>
                    <a:cubicBezTo>
                      <a:pt x="122" y="135"/>
                      <a:pt x="132" y="123"/>
                      <a:pt x="137" y="114"/>
                    </a:cubicBezTo>
                    <a:cubicBezTo>
                      <a:pt x="137" y="114"/>
                      <a:pt x="94" y="140"/>
                      <a:pt x="65" y="136"/>
                    </a:cubicBezTo>
                    <a:cubicBezTo>
                      <a:pt x="59" y="105"/>
                      <a:pt x="86" y="64"/>
                      <a:pt x="86" y="64"/>
                    </a:cubicBezTo>
                    <a:cubicBezTo>
                      <a:pt x="77" y="68"/>
                      <a:pt x="65" y="78"/>
                      <a:pt x="65" y="78"/>
                    </a:cubicBezTo>
                    <a:cubicBezTo>
                      <a:pt x="84" y="14"/>
                      <a:pt x="132" y="11"/>
                      <a:pt x="132" y="11"/>
                    </a:cubicBezTo>
                    <a:cubicBezTo>
                      <a:pt x="174" y="27"/>
                      <a:pt x="174" y="27"/>
                      <a:pt x="174" y="27"/>
                    </a:cubicBezTo>
                    <a:cubicBezTo>
                      <a:pt x="189" y="68"/>
                      <a:pt x="189" y="68"/>
                      <a:pt x="189" y="68"/>
                    </a:cubicBezTo>
                    <a:cubicBezTo>
                      <a:pt x="189" y="68"/>
                      <a:pt x="186" y="116"/>
                      <a:pt x="122" y="135"/>
                    </a:cubicBezTo>
                  </a:path>
                </a:pathLst>
              </a:custGeom>
              <a:solidFill>
                <a:srgbClr val="FF6400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4" name="iş1iḋé"/>
              <p:cNvSpPr/>
              <p:nvPr/>
            </p:nvSpPr>
            <p:spPr bwMode="auto">
              <a:xfrm>
                <a:off x="7888164" y="3037196"/>
                <a:ext cx="503212" cy="501291"/>
              </a:xfrm>
              <a:custGeom>
                <a:avLst/>
                <a:gdLst>
                  <a:gd name="T0" fmla="*/ 115 w 130"/>
                  <a:gd name="T1" fmla="*/ 16 h 129"/>
                  <a:gd name="T2" fmla="*/ 73 w 130"/>
                  <a:gd name="T3" fmla="*/ 0 h 129"/>
                  <a:gd name="T4" fmla="*/ 6 w 130"/>
                  <a:gd name="T5" fmla="*/ 67 h 129"/>
                  <a:gd name="T6" fmla="*/ 27 w 130"/>
                  <a:gd name="T7" fmla="*/ 53 h 129"/>
                  <a:gd name="T8" fmla="*/ 6 w 130"/>
                  <a:gd name="T9" fmla="*/ 125 h 129"/>
                  <a:gd name="T10" fmla="*/ 78 w 130"/>
                  <a:gd name="T11" fmla="*/ 103 h 129"/>
                  <a:gd name="T12" fmla="*/ 63 w 130"/>
                  <a:gd name="T13" fmla="*/ 124 h 129"/>
                  <a:gd name="T14" fmla="*/ 130 w 130"/>
                  <a:gd name="T15" fmla="*/ 57 h 129"/>
                  <a:gd name="T16" fmla="*/ 115 w 130"/>
                  <a:gd name="T17" fmla="*/ 16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0" h="129">
                    <a:moveTo>
                      <a:pt x="115" y="16"/>
                    </a:moveTo>
                    <a:cubicBezTo>
                      <a:pt x="73" y="0"/>
                      <a:pt x="73" y="0"/>
                      <a:pt x="73" y="0"/>
                    </a:cubicBezTo>
                    <a:cubicBezTo>
                      <a:pt x="73" y="0"/>
                      <a:pt x="25" y="3"/>
                      <a:pt x="6" y="67"/>
                    </a:cubicBezTo>
                    <a:cubicBezTo>
                      <a:pt x="6" y="67"/>
                      <a:pt x="18" y="57"/>
                      <a:pt x="27" y="53"/>
                    </a:cubicBezTo>
                    <a:cubicBezTo>
                      <a:pt x="27" y="53"/>
                      <a:pt x="0" y="94"/>
                      <a:pt x="6" y="125"/>
                    </a:cubicBezTo>
                    <a:cubicBezTo>
                      <a:pt x="35" y="129"/>
                      <a:pt x="78" y="103"/>
                      <a:pt x="78" y="103"/>
                    </a:cubicBezTo>
                    <a:cubicBezTo>
                      <a:pt x="73" y="112"/>
                      <a:pt x="63" y="124"/>
                      <a:pt x="63" y="124"/>
                    </a:cubicBezTo>
                    <a:cubicBezTo>
                      <a:pt x="127" y="105"/>
                      <a:pt x="130" y="57"/>
                      <a:pt x="130" y="57"/>
                    </a:cubicBezTo>
                    <a:cubicBezTo>
                      <a:pt x="115" y="16"/>
                      <a:pt x="115" y="16"/>
                      <a:pt x="115" y="16"/>
                    </a:cubicBezTo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5" name="íṣ1iḋe"/>
              <p:cNvSpPr/>
              <p:nvPr/>
            </p:nvSpPr>
            <p:spPr bwMode="auto">
              <a:xfrm>
                <a:off x="8410582" y="2727971"/>
                <a:ext cx="635738" cy="848930"/>
              </a:xfrm>
              <a:custGeom>
                <a:avLst/>
                <a:gdLst>
                  <a:gd name="T0" fmla="*/ 164 w 164"/>
                  <a:gd name="T1" fmla="*/ 55 h 219"/>
                  <a:gd name="T2" fmla="*/ 133 w 164"/>
                  <a:gd name="T3" fmla="*/ 180 h 219"/>
                  <a:gd name="T4" fmla="*/ 0 w 164"/>
                  <a:gd name="T5" fmla="*/ 219 h 219"/>
                  <a:gd name="T6" fmla="*/ 27 w 164"/>
                  <a:gd name="T7" fmla="*/ 82 h 219"/>
                  <a:gd name="T8" fmla="*/ 109 w 164"/>
                  <a:gd name="T9" fmla="*/ 0 h 219"/>
                  <a:gd name="T10" fmla="*/ 164 w 164"/>
                  <a:gd name="T11" fmla="*/ 55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219">
                    <a:moveTo>
                      <a:pt x="164" y="55"/>
                    </a:moveTo>
                    <a:cubicBezTo>
                      <a:pt x="133" y="180"/>
                      <a:pt x="133" y="180"/>
                      <a:pt x="133" y="180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0" y="219"/>
                      <a:pt x="93" y="147"/>
                      <a:pt x="27" y="82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164" y="55"/>
                      <a:pt x="164" y="55"/>
                      <a:pt x="164" y="55"/>
                    </a:cubicBezTo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6" name="í$1iḍê"/>
              <p:cNvSpPr/>
              <p:nvPr/>
            </p:nvSpPr>
            <p:spPr bwMode="auto">
              <a:xfrm>
                <a:off x="7842068" y="2366887"/>
                <a:ext cx="847009" cy="639579"/>
              </a:xfrm>
              <a:custGeom>
                <a:avLst/>
                <a:gdLst>
                  <a:gd name="T0" fmla="*/ 164 w 219"/>
                  <a:gd name="T1" fmla="*/ 0 h 165"/>
                  <a:gd name="T2" fmla="*/ 38 w 219"/>
                  <a:gd name="T3" fmla="*/ 32 h 165"/>
                  <a:gd name="T4" fmla="*/ 0 w 219"/>
                  <a:gd name="T5" fmla="*/ 165 h 165"/>
                  <a:gd name="T6" fmla="*/ 137 w 219"/>
                  <a:gd name="T7" fmla="*/ 137 h 165"/>
                  <a:gd name="T8" fmla="*/ 219 w 219"/>
                  <a:gd name="T9" fmla="*/ 55 h 165"/>
                  <a:gd name="T10" fmla="*/ 164 w 219"/>
                  <a:gd name="T11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9" h="165">
                    <a:moveTo>
                      <a:pt x="164" y="0"/>
                    </a:moveTo>
                    <a:cubicBezTo>
                      <a:pt x="38" y="32"/>
                      <a:pt x="38" y="32"/>
                      <a:pt x="38" y="32"/>
                    </a:cubicBezTo>
                    <a:cubicBezTo>
                      <a:pt x="0" y="165"/>
                      <a:pt x="0" y="165"/>
                      <a:pt x="0" y="165"/>
                    </a:cubicBezTo>
                    <a:cubicBezTo>
                      <a:pt x="0" y="165"/>
                      <a:pt x="71" y="72"/>
                      <a:pt x="137" y="137"/>
                    </a:cubicBezTo>
                    <a:cubicBezTo>
                      <a:pt x="219" y="55"/>
                      <a:pt x="219" y="55"/>
                      <a:pt x="219" y="55"/>
                    </a:cubicBezTo>
                    <a:lnTo>
                      <a:pt x="164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7" name="îṣḻïḍê"/>
              <p:cNvSpPr/>
              <p:nvPr/>
            </p:nvSpPr>
            <p:spPr bwMode="auto">
              <a:xfrm>
                <a:off x="8654506" y="1685054"/>
                <a:ext cx="1081329" cy="1081330"/>
              </a:xfrm>
              <a:custGeom>
                <a:avLst/>
                <a:gdLst>
                  <a:gd name="T0" fmla="*/ 61 w 279"/>
                  <a:gd name="T1" fmla="*/ 221 h 279"/>
                  <a:gd name="T2" fmla="*/ 148 w 279"/>
                  <a:gd name="T3" fmla="*/ 279 h 279"/>
                  <a:gd name="T4" fmla="*/ 279 w 279"/>
                  <a:gd name="T5" fmla="*/ 78 h 279"/>
                  <a:gd name="T6" fmla="*/ 233 w 279"/>
                  <a:gd name="T7" fmla="*/ 48 h 279"/>
                  <a:gd name="T8" fmla="*/ 204 w 279"/>
                  <a:gd name="T9" fmla="*/ 7 h 279"/>
                  <a:gd name="T10" fmla="*/ 202 w 279"/>
                  <a:gd name="T11" fmla="*/ 0 h 279"/>
                  <a:gd name="T12" fmla="*/ 0 w 279"/>
                  <a:gd name="T13" fmla="*/ 131 h 279"/>
                  <a:gd name="T14" fmla="*/ 8 w 279"/>
                  <a:gd name="T15" fmla="*/ 147 h 279"/>
                  <a:gd name="T16" fmla="*/ 61 w 279"/>
                  <a:gd name="T17" fmla="*/ 221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9" h="279">
                    <a:moveTo>
                      <a:pt x="61" y="221"/>
                    </a:moveTo>
                    <a:cubicBezTo>
                      <a:pt x="83" y="243"/>
                      <a:pt x="111" y="264"/>
                      <a:pt x="148" y="279"/>
                    </a:cubicBezTo>
                    <a:cubicBezTo>
                      <a:pt x="207" y="212"/>
                      <a:pt x="249" y="138"/>
                      <a:pt x="279" y="78"/>
                    </a:cubicBezTo>
                    <a:cubicBezTo>
                      <a:pt x="259" y="70"/>
                      <a:pt x="244" y="60"/>
                      <a:pt x="233" y="48"/>
                    </a:cubicBezTo>
                    <a:cubicBezTo>
                      <a:pt x="218" y="34"/>
                      <a:pt x="210" y="19"/>
                      <a:pt x="204" y="7"/>
                    </a:cubicBezTo>
                    <a:cubicBezTo>
                      <a:pt x="203" y="4"/>
                      <a:pt x="202" y="2"/>
                      <a:pt x="202" y="0"/>
                    </a:cubicBezTo>
                    <a:cubicBezTo>
                      <a:pt x="141" y="29"/>
                      <a:pt x="67" y="72"/>
                      <a:pt x="0" y="131"/>
                    </a:cubicBezTo>
                    <a:cubicBezTo>
                      <a:pt x="2" y="136"/>
                      <a:pt x="5" y="141"/>
                      <a:pt x="8" y="147"/>
                    </a:cubicBezTo>
                    <a:cubicBezTo>
                      <a:pt x="18" y="168"/>
                      <a:pt x="35" y="196"/>
                      <a:pt x="61" y="221"/>
                    </a:cubicBezTo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8" name="íṧlîḓé"/>
              <p:cNvSpPr/>
              <p:nvPr/>
            </p:nvSpPr>
            <p:spPr bwMode="auto">
              <a:xfrm>
                <a:off x="9476547" y="1487227"/>
                <a:ext cx="457117" cy="457117"/>
              </a:xfrm>
              <a:custGeom>
                <a:avLst/>
                <a:gdLst>
                  <a:gd name="T0" fmla="*/ 29 w 118"/>
                  <a:gd name="T1" fmla="*/ 91 h 118"/>
                  <a:gd name="T2" fmla="*/ 72 w 118"/>
                  <a:gd name="T3" fmla="*/ 118 h 118"/>
                  <a:gd name="T4" fmla="*/ 118 w 118"/>
                  <a:gd name="T5" fmla="*/ 0 h 118"/>
                  <a:gd name="T6" fmla="*/ 0 w 118"/>
                  <a:gd name="T7" fmla="*/ 46 h 118"/>
                  <a:gd name="T8" fmla="*/ 3 w 118"/>
                  <a:gd name="T9" fmla="*/ 53 h 118"/>
                  <a:gd name="T10" fmla="*/ 29 w 118"/>
                  <a:gd name="T11" fmla="*/ 9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8" h="118">
                    <a:moveTo>
                      <a:pt x="29" y="91"/>
                    </a:moveTo>
                    <a:cubicBezTo>
                      <a:pt x="40" y="102"/>
                      <a:pt x="54" y="111"/>
                      <a:pt x="72" y="118"/>
                    </a:cubicBezTo>
                    <a:cubicBezTo>
                      <a:pt x="104" y="50"/>
                      <a:pt x="118" y="0"/>
                      <a:pt x="118" y="0"/>
                    </a:cubicBezTo>
                    <a:cubicBezTo>
                      <a:pt x="118" y="0"/>
                      <a:pt x="69" y="14"/>
                      <a:pt x="0" y="46"/>
                    </a:cubicBezTo>
                    <a:cubicBezTo>
                      <a:pt x="1" y="48"/>
                      <a:pt x="2" y="50"/>
                      <a:pt x="3" y="53"/>
                    </a:cubicBezTo>
                    <a:cubicBezTo>
                      <a:pt x="8" y="64"/>
                      <a:pt x="16" y="78"/>
                      <a:pt x="29" y="91"/>
                    </a:cubicBezTo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9" name="íśḷiḍé"/>
              <p:cNvSpPr/>
              <p:nvPr/>
            </p:nvSpPr>
            <p:spPr bwMode="auto">
              <a:xfrm>
                <a:off x="8062943" y="2222838"/>
                <a:ext cx="1129346" cy="1137029"/>
              </a:xfrm>
              <a:custGeom>
                <a:avLst/>
                <a:gdLst>
                  <a:gd name="T0" fmla="*/ 206 w 292"/>
                  <a:gd name="T1" fmla="*/ 91 h 293"/>
                  <a:gd name="T2" fmla="*/ 150 w 292"/>
                  <a:gd name="T3" fmla="*/ 14 h 293"/>
                  <a:gd name="T4" fmla="*/ 144 w 292"/>
                  <a:gd name="T5" fmla="*/ 0 h 293"/>
                  <a:gd name="T6" fmla="*/ 0 w 292"/>
                  <a:gd name="T7" fmla="*/ 197 h 293"/>
                  <a:gd name="T8" fmla="*/ 37 w 292"/>
                  <a:gd name="T9" fmla="*/ 253 h 293"/>
                  <a:gd name="T10" fmla="*/ 96 w 292"/>
                  <a:gd name="T11" fmla="*/ 293 h 293"/>
                  <a:gd name="T12" fmla="*/ 292 w 292"/>
                  <a:gd name="T13" fmla="*/ 149 h 293"/>
                  <a:gd name="T14" fmla="*/ 206 w 292"/>
                  <a:gd name="T15" fmla="*/ 91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2" h="293">
                    <a:moveTo>
                      <a:pt x="206" y="91"/>
                    </a:moveTo>
                    <a:cubicBezTo>
                      <a:pt x="179" y="64"/>
                      <a:pt x="161" y="35"/>
                      <a:pt x="150" y="14"/>
                    </a:cubicBezTo>
                    <a:cubicBezTo>
                      <a:pt x="148" y="9"/>
                      <a:pt x="146" y="4"/>
                      <a:pt x="144" y="0"/>
                    </a:cubicBezTo>
                    <a:cubicBezTo>
                      <a:pt x="86" y="53"/>
                      <a:pt x="34" y="118"/>
                      <a:pt x="0" y="197"/>
                    </a:cubicBezTo>
                    <a:cubicBezTo>
                      <a:pt x="0" y="197"/>
                      <a:pt x="11" y="228"/>
                      <a:pt x="37" y="253"/>
                    </a:cubicBezTo>
                    <a:cubicBezTo>
                      <a:pt x="63" y="279"/>
                      <a:pt x="96" y="293"/>
                      <a:pt x="96" y="293"/>
                    </a:cubicBezTo>
                    <a:cubicBezTo>
                      <a:pt x="175" y="260"/>
                      <a:pt x="240" y="207"/>
                      <a:pt x="292" y="149"/>
                    </a:cubicBezTo>
                    <a:cubicBezTo>
                      <a:pt x="256" y="134"/>
                      <a:pt x="228" y="113"/>
                      <a:pt x="206" y="91"/>
                    </a:cubicBezTo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0" name="îṡḷîḓé"/>
              <p:cNvSpPr/>
              <p:nvPr/>
            </p:nvSpPr>
            <p:spPr bwMode="auto">
              <a:xfrm>
                <a:off x="9438133" y="1665848"/>
                <a:ext cx="316908" cy="320750"/>
              </a:xfrm>
              <a:custGeom>
                <a:avLst/>
                <a:gdLst>
                  <a:gd name="T0" fmla="*/ 31 w 82"/>
                  <a:gd name="T1" fmla="*/ 53 h 83"/>
                  <a:gd name="T2" fmla="*/ 77 w 82"/>
                  <a:gd name="T3" fmla="*/ 83 h 83"/>
                  <a:gd name="T4" fmla="*/ 82 w 82"/>
                  <a:gd name="T5" fmla="*/ 72 h 83"/>
                  <a:gd name="T6" fmla="*/ 39 w 82"/>
                  <a:gd name="T7" fmla="*/ 45 h 83"/>
                  <a:gd name="T8" fmla="*/ 13 w 82"/>
                  <a:gd name="T9" fmla="*/ 7 h 83"/>
                  <a:gd name="T10" fmla="*/ 10 w 82"/>
                  <a:gd name="T11" fmla="*/ 0 h 83"/>
                  <a:gd name="T12" fmla="*/ 0 w 82"/>
                  <a:gd name="T13" fmla="*/ 5 h 83"/>
                  <a:gd name="T14" fmla="*/ 2 w 82"/>
                  <a:gd name="T15" fmla="*/ 12 h 83"/>
                  <a:gd name="T16" fmla="*/ 31 w 82"/>
                  <a:gd name="T17" fmla="*/ 5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2" h="83">
                    <a:moveTo>
                      <a:pt x="31" y="53"/>
                    </a:moveTo>
                    <a:cubicBezTo>
                      <a:pt x="42" y="65"/>
                      <a:pt x="57" y="75"/>
                      <a:pt x="77" y="83"/>
                    </a:cubicBezTo>
                    <a:cubicBezTo>
                      <a:pt x="78" y="79"/>
                      <a:pt x="80" y="76"/>
                      <a:pt x="82" y="72"/>
                    </a:cubicBezTo>
                    <a:cubicBezTo>
                      <a:pt x="64" y="65"/>
                      <a:pt x="50" y="56"/>
                      <a:pt x="39" y="45"/>
                    </a:cubicBezTo>
                    <a:cubicBezTo>
                      <a:pt x="26" y="32"/>
                      <a:pt x="18" y="18"/>
                      <a:pt x="13" y="7"/>
                    </a:cubicBezTo>
                    <a:cubicBezTo>
                      <a:pt x="12" y="4"/>
                      <a:pt x="11" y="2"/>
                      <a:pt x="10" y="0"/>
                    </a:cubicBezTo>
                    <a:cubicBezTo>
                      <a:pt x="7" y="2"/>
                      <a:pt x="3" y="3"/>
                      <a:pt x="0" y="5"/>
                    </a:cubicBezTo>
                    <a:cubicBezTo>
                      <a:pt x="0" y="7"/>
                      <a:pt x="1" y="9"/>
                      <a:pt x="2" y="12"/>
                    </a:cubicBezTo>
                    <a:cubicBezTo>
                      <a:pt x="8" y="24"/>
                      <a:pt x="16" y="39"/>
                      <a:pt x="31" y="53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1" name="íSļïḑê"/>
              <p:cNvSpPr/>
              <p:nvPr/>
            </p:nvSpPr>
            <p:spPr bwMode="auto">
              <a:xfrm>
                <a:off x="8619933" y="2192108"/>
                <a:ext cx="608848" cy="608848"/>
              </a:xfrm>
              <a:custGeom>
                <a:avLst/>
                <a:gdLst>
                  <a:gd name="T0" fmla="*/ 62 w 157"/>
                  <a:gd name="T1" fmla="*/ 99 h 157"/>
                  <a:gd name="T2" fmla="*/ 148 w 157"/>
                  <a:gd name="T3" fmla="*/ 157 h 157"/>
                  <a:gd name="T4" fmla="*/ 157 w 157"/>
                  <a:gd name="T5" fmla="*/ 148 h 157"/>
                  <a:gd name="T6" fmla="*/ 70 w 157"/>
                  <a:gd name="T7" fmla="*/ 90 h 157"/>
                  <a:gd name="T8" fmla="*/ 17 w 157"/>
                  <a:gd name="T9" fmla="*/ 16 h 157"/>
                  <a:gd name="T10" fmla="*/ 9 w 157"/>
                  <a:gd name="T11" fmla="*/ 0 h 157"/>
                  <a:gd name="T12" fmla="*/ 0 w 157"/>
                  <a:gd name="T13" fmla="*/ 8 h 157"/>
                  <a:gd name="T14" fmla="*/ 6 w 157"/>
                  <a:gd name="T15" fmla="*/ 22 h 157"/>
                  <a:gd name="T16" fmla="*/ 62 w 157"/>
                  <a:gd name="T17" fmla="*/ 99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7" h="157">
                    <a:moveTo>
                      <a:pt x="62" y="99"/>
                    </a:moveTo>
                    <a:cubicBezTo>
                      <a:pt x="84" y="121"/>
                      <a:pt x="112" y="142"/>
                      <a:pt x="148" y="157"/>
                    </a:cubicBezTo>
                    <a:cubicBezTo>
                      <a:pt x="151" y="154"/>
                      <a:pt x="154" y="151"/>
                      <a:pt x="157" y="148"/>
                    </a:cubicBezTo>
                    <a:cubicBezTo>
                      <a:pt x="120" y="133"/>
                      <a:pt x="92" y="112"/>
                      <a:pt x="70" y="90"/>
                    </a:cubicBezTo>
                    <a:cubicBezTo>
                      <a:pt x="44" y="65"/>
                      <a:pt x="27" y="37"/>
                      <a:pt x="17" y="16"/>
                    </a:cubicBezTo>
                    <a:cubicBezTo>
                      <a:pt x="14" y="10"/>
                      <a:pt x="11" y="5"/>
                      <a:pt x="9" y="0"/>
                    </a:cubicBezTo>
                    <a:cubicBezTo>
                      <a:pt x="6" y="3"/>
                      <a:pt x="3" y="6"/>
                      <a:pt x="0" y="8"/>
                    </a:cubicBezTo>
                    <a:cubicBezTo>
                      <a:pt x="2" y="12"/>
                      <a:pt x="4" y="17"/>
                      <a:pt x="6" y="22"/>
                    </a:cubicBezTo>
                    <a:cubicBezTo>
                      <a:pt x="17" y="43"/>
                      <a:pt x="35" y="72"/>
                      <a:pt x="62" y="99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2" name="îš1îďê"/>
              <p:cNvSpPr/>
              <p:nvPr/>
            </p:nvSpPr>
            <p:spPr bwMode="auto">
              <a:xfrm>
                <a:off x="8124404" y="2595445"/>
                <a:ext cx="693357" cy="695278"/>
              </a:xfrm>
              <a:custGeom>
                <a:avLst/>
                <a:gdLst>
                  <a:gd name="T0" fmla="*/ 302 w 361"/>
                  <a:gd name="T1" fmla="*/ 0 h 362"/>
                  <a:gd name="T2" fmla="*/ 361 w 361"/>
                  <a:gd name="T3" fmla="*/ 61 h 362"/>
                  <a:gd name="T4" fmla="*/ 0 w 361"/>
                  <a:gd name="T5" fmla="*/ 362 h 362"/>
                  <a:gd name="T6" fmla="*/ 302 w 361"/>
                  <a:gd name="T7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1" h="362">
                    <a:moveTo>
                      <a:pt x="302" y="0"/>
                    </a:moveTo>
                    <a:lnTo>
                      <a:pt x="361" y="61"/>
                    </a:lnTo>
                    <a:lnTo>
                      <a:pt x="0" y="362"/>
                    </a:lnTo>
                    <a:lnTo>
                      <a:pt x="302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3" name="i$ļiḓè"/>
              <p:cNvSpPr/>
              <p:nvPr/>
            </p:nvSpPr>
            <p:spPr bwMode="auto">
              <a:xfrm>
                <a:off x="9820344" y="1304764"/>
                <a:ext cx="293860" cy="293860"/>
              </a:xfrm>
              <a:custGeom>
                <a:avLst/>
                <a:gdLst>
                  <a:gd name="T0" fmla="*/ 153 w 153"/>
                  <a:gd name="T1" fmla="*/ 0 h 153"/>
                  <a:gd name="T2" fmla="*/ 10 w 153"/>
                  <a:gd name="T3" fmla="*/ 111 h 153"/>
                  <a:gd name="T4" fmla="*/ 0 w 153"/>
                  <a:gd name="T5" fmla="*/ 153 h 153"/>
                  <a:gd name="T6" fmla="*/ 43 w 153"/>
                  <a:gd name="T7" fmla="*/ 145 h 153"/>
                  <a:gd name="T8" fmla="*/ 153 w 15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153">
                    <a:moveTo>
                      <a:pt x="153" y="0"/>
                    </a:moveTo>
                    <a:lnTo>
                      <a:pt x="10" y="111"/>
                    </a:lnTo>
                    <a:lnTo>
                      <a:pt x="0" y="153"/>
                    </a:lnTo>
                    <a:lnTo>
                      <a:pt x="43" y="145"/>
                    </a:lnTo>
                    <a:lnTo>
                      <a:pt x="153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4" name="iŝḻîḑê"/>
              <p:cNvSpPr/>
              <p:nvPr/>
            </p:nvSpPr>
            <p:spPr bwMode="auto">
              <a:xfrm>
                <a:off x="9820344" y="1304764"/>
                <a:ext cx="293860" cy="293860"/>
              </a:xfrm>
              <a:custGeom>
                <a:avLst/>
                <a:gdLst>
                  <a:gd name="T0" fmla="*/ 153 w 153"/>
                  <a:gd name="T1" fmla="*/ 0 h 153"/>
                  <a:gd name="T2" fmla="*/ 10 w 153"/>
                  <a:gd name="T3" fmla="*/ 111 h 153"/>
                  <a:gd name="T4" fmla="*/ 0 w 153"/>
                  <a:gd name="T5" fmla="*/ 153 h 153"/>
                  <a:gd name="T6" fmla="*/ 43 w 153"/>
                  <a:gd name="T7" fmla="*/ 145 h 153"/>
                  <a:gd name="T8" fmla="*/ 153 w 15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153">
                    <a:moveTo>
                      <a:pt x="153" y="0"/>
                    </a:moveTo>
                    <a:lnTo>
                      <a:pt x="10" y="111"/>
                    </a:lnTo>
                    <a:lnTo>
                      <a:pt x="0" y="153"/>
                    </a:lnTo>
                    <a:lnTo>
                      <a:pt x="43" y="145"/>
                    </a:lnTo>
                    <a:lnTo>
                      <a:pt x="153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5" name="iśḻíḑe"/>
              <p:cNvSpPr/>
              <p:nvPr/>
            </p:nvSpPr>
            <p:spPr bwMode="auto">
              <a:xfrm>
                <a:off x="9096257" y="1952025"/>
                <a:ext cx="372608" cy="372608"/>
              </a:xfrm>
              <a:custGeom>
                <a:avLst/>
                <a:gdLst>
                  <a:gd name="T0" fmla="*/ 79 w 96"/>
                  <a:gd name="T1" fmla="*/ 79 h 96"/>
                  <a:gd name="T2" fmla="*/ 17 w 96"/>
                  <a:gd name="T3" fmla="*/ 79 h 96"/>
                  <a:gd name="T4" fmla="*/ 17 w 96"/>
                  <a:gd name="T5" fmla="*/ 17 h 96"/>
                  <a:gd name="T6" fmla="*/ 79 w 96"/>
                  <a:gd name="T7" fmla="*/ 17 h 96"/>
                  <a:gd name="T8" fmla="*/ 79 w 96"/>
                  <a:gd name="T9" fmla="*/ 79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6">
                    <a:moveTo>
                      <a:pt x="79" y="79"/>
                    </a:moveTo>
                    <a:cubicBezTo>
                      <a:pt x="62" y="96"/>
                      <a:pt x="34" y="96"/>
                      <a:pt x="17" y="79"/>
                    </a:cubicBezTo>
                    <a:cubicBezTo>
                      <a:pt x="0" y="62"/>
                      <a:pt x="0" y="34"/>
                      <a:pt x="17" y="17"/>
                    </a:cubicBezTo>
                    <a:cubicBezTo>
                      <a:pt x="34" y="0"/>
                      <a:pt x="62" y="0"/>
                      <a:pt x="79" y="17"/>
                    </a:cubicBezTo>
                    <a:cubicBezTo>
                      <a:pt x="96" y="34"/>
                      <a:pt x="96" y="62"/>
                      <a:pt x="79" y="79"/>
                    </a:cubicBezTo>
                  </a:path>
                </a:pathLst>
              </a:custGeom>
              <a:solidFill>
                <a:schemeClr val="bg2"/>
              </a:solidFill>
              <a:ln w="9525">
                <a:solidFill>
                  <a:srgbClr val="000000"/>
                </a:solidFill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6" name="isḻíḑè"/>
              <p:cNvSpPr/>
              <p:nvPr/>
            </p:nvSpPr>
            <p:spPr bwMode="auto">
              <a:xfrm>
                <a:off x="9096257" y="1952025"/>
                <a:ext cx="372608" cy="372608"/>
              </a:xfrm>
              <a:custGeom>
                <a:avLst/>
                <a:gdLst>
                  <a:gd name="T0" fmla="*/ 48 w 96"/>
                  <a:gd name="T1" fmla="*/ 96 h 96"/>
                  <a:gd name="T2" fmla="*/ 14 w 96"/>
                  <a:gd name="T3" fmla="*/ 82 h 96"/>
                  <a:gd name="T4" fmla="*/ 0 w 96"/>
                  <a:gd name="T5" fmla="*/ 48 h 96"/>
                  <a:gd name="T6" fmla="*/ 14 w 96"/>
                  <a:gd name="T7" fmla="*/ 14 h 96"/>
                  <a:gd name="T8" fmla="*/ 48 w 96"/>
                  <a:gd name="T9" fmla="*/ 0 h 96"/>
                  <a:gd name="T10" fmla="*/ 82 w 96"/>
                  <a:gd name="T11" fmla="*/ 14 h 96"/>
                  <a:gd name="T12" fmla="*/ 96 w 96"/>
                  <a:gd name="T13" fmla="*/ 48 h 96"/>
                  <a:gd name="T14" fmla="*/ 82 w 96"/>
                  <a:gd name="T15" fmla="*/ 82 h 96"/>
                  <a:gd name="T16" fmla="*/ 48 w 96"/>
                  <a:gd name="T17" fmla="*/ 96 h 96"/>
                  <a:gd name="T18" fmla="*/ 48 w 96"/>
                  <a:gd name="T19" fmla="*/ 10 h 96"/>
                  <a:gd name="T20" fmla="*/ 21 w 96"/>
                  <a:gd name="T21" fmla="*/ 21 h 96"/>
                  <a:gd name="T22" fmla="*/ 10 w 96"/>
                  <a:gd name="T23" fmla="*/ 48 h 96"/>
                  <a:gd name="T24" fmla="*/ 21 w 96"/>
                  <a:gd name="T25" fmla="*/ 75 h 96"/>
                  <a:gd name="T26" fmla="*/ 48 w 96"/>
                  <a:gd name="T27" fmla="*/ 86 h 96"/>
                  <a:gd name="T28" fmla="*/ 75 w 96"/>
                  <a:gd name="T29" fmla="*/ 75 h 96"/>
                  <a:gd name="T30" fmla="*/ 86 w 96"/>
                  <a:gd name="T31" fmla="*/ 48 h 96"/>
                  <a:gd name="T32" fmla="*/ 75 w 96"/>
                  <a:gd name="T33" fmla="*/ 21 h 96"/>
                  <a:gd name="T34" fmla="*/ 48 w 96"/>
                  <a:gd name="T35" fmla="*/ 1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6" h="96">
                    <a:moveTo>
                      <a:pt x="48" y="96"/>
                    </a:moveTo>
                    <a:cubicBezTo>
                      <a:pt x="35" y="96"/>
                      <a:pt x="23" y="91"/>
                      <a:pt x="14" y="82"/>
                    </a:cubicBezTo>
                    <a:cubicBezTo>
                      <a:pt x="5" y="73"/>
                      <a:pt x="0" y="61"/>
                      <a:pt x="0" y="48"/>
                    </a:cubicBezTo>
                    <a:cubicBezTo>
                      <a:pt x="0" y="35"/>
                      <a:pt x="5" y="23"/>
                      <a:pt x="14" y="14"/>
                    </a:cubicBezTo>
                    <a:cubicBezTo>
                      <a:pt x="23" y="5"/>
                      <a:pt x="35" y="0"/>
                      <a:pt x="48" y="0"/>
                    </a:cubicBezTo>
                    <a:cubicBezTo>
                      <a:pt x="61" y="0"/>
                      <a:pt x="73" y="5"/>
                      <a:pt x="82" y="14"/>
                    </a:cubicBezTo>
                    <a:cubicBezTo>
                      <a:pt x="91" y="23"/>
                      <a:pt x="96" y="35"/>
                      <a:pt x="96" y="48"/>
                    </a:cubicBezTo>
                    <a:cubicBezTo>
                      <a:pt x="96" y="61"/>
                      <a:pt x="91" y="73"/>
                      <a:pt x="82" y="82"/>
                    </a:cubicBezTo>
                    <a:cubicBezTo>
                      <a:pt x="73" y="91"/>
                      <a:pt x="61" y="96"/>
                      <a:pt x="48" y="96"/>
                    </a:cubicBezTo>
                    <a:moveTo>
                      <a:pt x="48" y="10"/>
                    </a:moveTo>
                    <a:cubicBezTo>
                      <a:pt x="38" y="10"/>
                      <a:pt x="28" y="14"/>
                      <a:pt x="21" y="21"/>
                    </a:cubicBezTo>
                    <a:cubicBezTo>
                      <a:pt x="14" y="28"/>
                      <a:pt x="10" y="38"/>
                      <a:pt x="10" y="48"/>
                    </a:cubicBezTo>
                    <a:cubicBezTo>
                      <a:pt x="10" y="58"/>
                      <a:pt x="14" y="68"/>
                      <a:pt x="21" y="75"/>
                    </a:cubicBezTo>
                    <a:cubicBezTo>
                      <a:pt x="28" y="82"/>
                      <a:pt x="38" y="86"/>
                      <a:pt x="48" y="86"/>
                    </a:cubicBezTo>
                    <a:cubicBezTo>
                      <a:pt x="58" y="86"/>
                      <a:pt x="68" y="82"/>
                      <a:pt x="75" y="75"/>
                    </a:cubicBezTo>
                    <a:cubicBezTo>
                      <a:pt x="82" y="68"/>
                      <a:pt x="86" y="58"/>
                      <a:pt x="86" y="48"/>
                    </a:cubicBezTo>
                    <a:cubicBezTo>
                      <a:pt x="86" y="38"/>
                      <a:pt x="82" y="28"/>
                      <a:pt x="75" y="21"/>
                    </a:cubicBezTo>
                    <a:cubicBezTo>
                      <a:pt x="68" y="14"/>
                      <a:pt x="58" y="10"/>
                      <a:pt x="48" y="10"/>
                    </a:cubicBezTo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7" name="íṥlídê"/>
              <p:cNvSpPr/>
              <p:nvPr/>
            </p:nvSpPr>
            <p:spPr bwMode="auto">
              <a:xfrm>
                <a:off x="9933662" y="1487227"/>
                <a:ext cx="0" cy="384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264D62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8" name="íṧľïde"/>
              <p:cNvSpPr/>
              <p:nvPr/>
            </p:nvSpPr>
            <p:spPr bwMode="auto">
              <a:xfrm>
                <a:off x="8429788" y="2883544"/>
                <a:ext cx="689515" cy="480164"/>
              </a:xfrm>
              <a:custGeom>
                <a:avLst/>
                <a:gdLst>
                  <a:gd name="T0" fmla="*/ 45 w 178"/>
                  <a:gd name="T1" fmla="*/ 102 h 124"/>
                  <a:gd name="T2" fmla="*/ 1 w 178"/>
                  <a:gd name="T3" fmla="*/ 123 h 124"/>
                  <a:gd name="T4" fmla="*/ 0 w 178"/>
                  <a:gd name="T5" fmla="*/ 123 h 124"/>
                  <a:gd name="T6" fmla="*/ 0 w 178"/>
                  <a:gd name="T7" fmla="*/ 123 h 124"/>
                  <a:gd name="T8" fmla="*/ 1 w 178"/>
                  <a:gd name="T9" fmla="*/ 124 h 124"/>
                  <a:gd name="T10" fmla="*/ 45 w 178"/>
                  <a:gd name="T11" fmla="*/ 102 h 124"/>
                  <a:gd name="T12" fmla="*/ 45 w 178"/>
                  <a:gd name="T13" fmla="*/ 102 h 124"/>
                  <a:gd name="T14" fmla="*/ 178 w 178"/>
                  <a:gd name="T15" fmla="*/ 0 h 124"/>
                  <a:gd name="T16" fmla="*/ 158 w 178"/>
                  <a:gd name="T17" fmla="*/ 19 h 124"/>
                  <a:gd name="T18" fmla="*/ 158 w 178"/>
                  <a:gd name="T19" fmla="*/ 19 h 124"/>
                  <a:gd name="T20" fmla="*/ 178 w 178"/>
                  <a:gd name="T21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8" h="124">
                    <a:moveTo>
                      <a:pt x="45" y="102"/>
                    </a:moveTo>
                    <a:cubicBezTo>
                      <a:pt x="31" y="110"/>
                      <a:pt x="16" y="117"/>
                      <a:pt x="1" y="123"/>
                    </a:cubicBezTo>
                    <a:cubicBezTo>
                      <a:pt x="1" y="123"/>
                      <a:pt x="1" y="123"/>
                      <a:pt x="0" y="123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4"/>
                      <a:pt x="1" y="124"/>
                      <a:pt x="1" y="124"/>
                    </a:cubicBezTo>
                    <a:cubicBezTo>
                      <a:pt x="16" y="117"/>
                      <a:pt x="31" y="110"/>
                      <a:pt x="45" y="102"/>
                    </a:cubicBezTo>
                    <a:cubicBezTo>
                      <a:pt x="45" y="102"/>
                      <a:pt x="45" y="102"/>
                      <a:pt x="45" y="102"/>
                    </a:cubicBezTo>
                    <a:moveTo>
                      <a:pt x="178" y="0"/>
                    </a:moveTo>
                    <a:cubicBezTo>
                      <a:pt x="172" y="6"/>
                      <a:pt x="165" y="13"/>
                      <a:pt x="158" y="19"/>
                    </a:cubicBezTo>
                    <a:cubicBezTo>
                      <a:pt x="158" y="19"/>
                      <a:pt x="158" y="19"/>
                      <a:pt x="158" y="19"/>
                    </a:cubicBezTo>
                    <a:cubicBezTo>
                      <a:pt x="165" y="13"/>
                      <a:pt x="172" y="6"/>
                      <a:pt x="178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9" name="iṥļíḋê"/>
              <p:cNvSpPr/>
              <p:nvPr/>
            </p:nvSpPr>
            <p:spPr bwMode="auto">
              <a:xfrm>
                <a:off x="8410582" y="3352184"/>
                <a:ext cx="19206" cy="7682"/>
              </a:xfrm>
              <a:custGeom>
                <a:avLst/>
                <a:gdLst>
                  <a:gd name="T0" fmla="*/ 0 w 5"/>
                  <a:gd name="T1" fmla="*/ 0 h 2"/>
                  <a:gd name="T2" fmla="*/ 5 w 5"/>
                  <a:gd name="T3" fmla="*/ 2 h 2"/>
                  <a:gd name="T4" fmla="*/ 5 w 5"/>
                  <a:gd name="T5" fmla="*/ 2 h 2"/>
                  <a:gd name="T6" fmla="*/ 0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1"/>
                      <a:pt x="3" y="1"/>
                      <a:pt x="0" y="0"/>
                    </a:cubicBezTo>
                  </a:path>
                </a:pathLst>
              </a:custGeom>
              <a:solidFill>
                <a:srgbClr val="E5C062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30" name="îṧľîḑè"/>
              <p:cNvSpPr/>
              <p:nvPr/>
            </p:nvSpPr>
            <p:spPr bwMode="auto">
              <a:xfrm>
                <a:off x="8604568" y="2956529"/>
                <a:ext cx="437909" cy="320750"/>
              </a:xfrm>
              <a:custGeom>
                <a:avLst/>
                <a:gdLst>
                  <a:gd name="T0" fmla="*/ 113 w 113"/>
                  <a:gd name="T1" fmla="*/ 0 h 83"/>
                  <a:gd name="T2" fmla="*/ 0 w 113"/>
                  <a:gd name="T3" fmla="*/ 83 h 83"/>
                  <a:gd name="T4" fmla="*/ 0 w 113"/>
                  <a:gd name="T5" fmla="*/ 83 h 83"/>
                  <a:gd name="T6" fmla="*/ 113 w 113"/>
                  <a:gd name="T7" fmla="*/ 0 h 83"/>
                  <a:gd name="T8" fmla="*/ 113 w 113"/>
                  <a:gd name="T9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83">
                    <a:moveTo>
                      <a:pt x="113" y="0"/>
                    </a:moveTo>
                    <a:cubicBezTo>
                      <a:pt x="80" y="31"/>
                      <a:pt x="42" y="60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42" y="60"/>
                      <a:pt x="80" y="31"/>
                      <a:pt x="113" y="0"/>
                    </a:cubicBezTo>
                    <a:cubicBezTo>
                      <a:pt x="113" y="0"/>
                      <a:pt x="113" y="0"/>
                      <a:pt x="113" y="0"/>
                    </a:cubicBezTo>
                  </a:path>
                </a:pathLst>
              </a:custGeom>
              <a:solidFill>
                <a:srgbClr val="264D62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1" name="ïśľiḑé"/>
              <p:cNvSpPr/>
              <p:nvPr/>
            </p:nvSpPr>
            <p:spPr bwMode="auto">
              <a:xfrm>
                <a:off x="9057843" y="1944343"/>
                <a:ext cx="674150" cy="822041"/>
              </a:xfrm>
              <a:custGeom>
                <a:avLst/>
                <a:gdLst>
                  <a:gd name="T0" fmla="*/ 153 w 174"/>
                  <a:gd name="T1" fmla="*/ 0 h 212"/>
                  <a:gd name="T2" fmla="*/ 101 w 174"/>
                  <a:gd name="T3" fmla="*/ 71 h 212"/>
                  <a:gd name="T4" fmla="*/ 92 w 174"/>
                  <a:gd name="T5" fmla="*/ 84 h 212"/>
                  <a:gd name="T6" fmla="*/ 89 w 174"/>
                  <a:gd name="T7" fmla="*/ 87 h 212"/>
                  <a:gd name="T8" fmla="*/ 0 w 174"/>
                  <a:gd name="T9" fmla="*/ 189 h 212"/>
                  <a:gd name="T10" fmla="*/ 44 w 174"/>
                  <a:gd name="T11" fmla="*/ 212 h 212"/>
                  <a:gd name="T12" fmla="*/ 174 w 174"/>
                  <a:gd name="T13" fmla="*/ 11 h 212"/>
                  <a:gd name="T14" fmla="*/ 153 w 174"/>
                  <a:gd name="T15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4" h="212">
                    <a:moveTo>
                      <a:pt x="153" y="0"/>
                    </a:moveTo>
                    <a:cubicBezTo>
                      <a:pt x="138" y="22"/>
                      <a:pt x="121" y="46"/>
                      <a:pt x="101" y="71"/>
                    </a:cubicBezTo>
                    <a:cubicBezTo>
                      <a:pt x="99" y="76"/>
                      <a:pt x="96" y="80"/>
                      <a:pt x="92" y="84"/>
                    </a:cubicBezTo>
                    <a:cubicBezTo>
                      <a:pt x="91" y="85"/>
                      <a:pt x="90" y="86"/>
                      <a:pt x="89" y="87"/>
                    </a:cubicBezTo>
                    <a:cubicBezTo>
                      <a:pt x="63" y="120"/>
                      <a:pt x="33" y="155"/>
                      <a:pt x="0" y="189"/>
                    </a:cubicBezTo>
                    <a:cubicBezTo>
                      <a:pt x="13" y="198"/>
                      <a:pt x="28" y="206"/>
                      <a:pt x="44" y="212"/>
                    </a:cubicBezTo>
                    <a:cubicBezTo>
                      <a:pt x="103" y="145"/>
                      <a:pt x="145" y="71"/>
                      <a:pt x="174" y="11"/>
                    </a:cubicBezTo>
                    <a:cubicBezTo>
                      <a:pt x="166" y="8"/>
                      <a:pt x="159" y="4"/>
                      <a:pt x="153" y="0"/>
                    </a:cubicBezTo>
                  </a:path>
                </a:pathLst>
              </a:custGeom>
              <a:solidFill>
                <a:schemeClr val="bg2">
                  <a:lumMod val="25000"/>
                  <a:alpha val="32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2" name="iŝḷíďè"/>
              <p:cNvSpPr/>
              <p:nvPr/>
            </p:nvSpPr>
            <p:spPr bwMode="auto">
              <a:xfrm>
                <a:off x="9674374" y="1583260"/>
                <a:ext cx="224717" cy="361084"/>
              </a:xfrm>
              <a:custGeom>
                <a:avLst/>
                <a:gdLst>
                  <a:gd name="T0" fmla="*/ 58 w 58"/>
                  <a:gd name="T1" fmla="*/ 0 h 93"/>
                  <a:gd name="T2" fmla="*/ 52 w 58"/>
                  <a:gd name="T3" fmla="*/ 1 h 93"/>
                  <a:gd name="T4" fmla="*/ 0 w 58"/>
                  <a:gd name="T5" fmla="*/ 83 h 93"/>
                  <a:gd name="T6" fmla="*/ 20 w 58"/>
                  <a:gd name="T7" fmla="*/ 93 h 93"/>
                  <a:gd name="T8" fmla="*/ 58 w 58"/>
                  <a:gd name="T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93">
                    <a:moveTo>
                      <a:pt x="58" y="0"/>
                    </a:moveTo>
                    <a:cubicBezTo>
                      <a:pt x="52" y="1"/>
                      <a:pt x="52" y="1"/>
                      <a:pt x="52" y="1"/>
                    </a:cubicBezTo>
                    <a:cubicBezTo>
                      <a:pt x="41" y="20"/>
                      <a:pt x="24" y="49"/>
                      <a:pt x="0" y="83"/>
                    </a:cubicBezTo>
                    <a:cubicBezTo>
                      <a:pt x="6" y="87"/>
                      <a:pt x="13" y="90"/>
                      <a:pt x="20" y="93"/>
                    </a:cubicBezTo>
                    <a:cubicBezTo>
                      <a:pt x="39" y="53"/>
                      <a:pt x="51" y="20"/>
                      <a:pt x="58" y="0"/>
                    </a:cubicBezTo>
                  </a:path>
                </a:pathLst>
              </a:custGeom>
              <a:solidFill>
                <a:schemeClr val="bg2">
                  <a:lumMod val="25000"/>
                  <a:alpha val="32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3" name="íṧḷiḋê"/>
              <p:cNvSpPr/>
              <p:nvPr/>
            </p:nvSpPr>
            <p:spPr bwMode="auto">
              <a:xfrm>
                <a:off x="8299183" y="2712605"/>
                <a:ext cx="893105" cy="647261"/>
              </a:xfrm>
              <a:custGeom>
                <a:avLst/>
                <a:gdLst>
                  <a:gd name="T0" fmla="*/ 188 w 231"/>
                  <a:gd name="T1" fmla="*/ 0 h 167"/>
                  <a:gd name="T2" fmla="*/ 0 w 231"/>
                  <a:gd name="T3" fmla="*/ 147 h 167"/>
                  <a:gd name="T4" fmla="*/ 29 w 231"/>
                  <a:gd name="T5" fmla="*/ 165 h 167"/>
                  <a:gd name="T6" fmla="*/ 34 w 231"/>
                  <a:gd name="T7" fmla="*/ 167 h 167"/>
                  <a:gd name="T8" fmla="*/ 35 w 231"/>
                  <a:gd name="T9" fmla="*/ 167 h 167"/>
                  <a:gd name="T10" fmla="*/ 79 w 231"/>
                  <a:gd name="T11" fmla="*/ 146 h 167"/>
                  <a:gd name="T12" fmla="*/ 192 w 231"/>
                  <a:gd name="T13" fmla="*/ 63 h 167"/>
                  <a:gd name="T14" fmla="*/ 212 w 231"/>
                  <a:gd name="T15" fmla="*/ 44 h 167"/>
                  <a:gd name="T16" fmla="*/ 231 w 231"/>
                  <a:gd name="T17" fmla="*/ 23 h 167"/>
                  <a:gd name="T18" fmla="*/ 188 w 231"/>
                  <a:gd name="T19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1" h="167">
                    <a:moveTo>
                      <a:pt x="188" y="0"/>
                    </a:moveTo>
                    <a:cubicBezTo>
                      <a:pt x="133" y="55"/>
                      <a:pt x="70" y="108"/>
                      <a:pt x="0" y="147"/>
                    </a:cubicBezTo>
                    <a:cubicBezTo>
                      <a:pt x="29" y="165"/>
                      <a:pt x="29" y="165"/>
                      <a:pt x="29" y="165"/>
                    </a:cubicBezTo>
                    <a:cubicBezTo>
                      <a:pt x="32" y="166"/>
                      <a:pt x="33" y="166"/>
                      <a:pt x="34" y="167"/>
                    </a:cubicBezTo>
                    <a:cubicBezTo>
                      <a:pt x="35" y="167"/>
                      <a:pt x="35" y="167"/>
                      <a:pt x="35" y="167"/>
                    </a:cubicBezTo>
                    <a:cubicBezTo>
                      <a:pt x="50" y="161"/>
                      <a:pt x="65" y="154"/>
                      <a:pt x="79" y="146"/>
                    </a:cubicBezTo>
                    <a:cubicBezTo>
                      <a:pt x="121" y="123"/>
                      <a:pt x="159" y="94"/>
                      <a:pt x="192" y="63"/>
                    </a:cubicBezTo>
                    <a:cubicBezTo>
                      <a:pt x="199" y="57"/>
                      <a:pt x="206" y="50"/>
                      <a:pt x="212" y="44"/>
                    </a:cubicBezTo>
                    <a:cubicBezTo>
                      <a:pt x="219" y="37"/>
                      <a:pt x="225" y="30"/>
                      <a:pt x="231" y="23"/>
                    </a:cubicBezTo>
                    <a:cubicBezTo>
                      <a:pt x="215" y="17"/>
                      <a:pt x="201" y="9"/>
                      <a:pt x="188" y="0"/>
                    </a:cubicBezTo>
                  </a:path>
                </a:pathLst>
              </a:custGeom>
              <a:solidFill>
                <a:schemeClr val="bg2">
                  <a:lumMod val="25000"/>
                  <a:alpha val="32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4" name="íślïḋê"/>
              <p:cNvSpPr/>
              <p:nvPr/>
            </p:nvSpPr>
            <p:spPr bwMode="auto">
              <a:xfrm>
                <a:off x="9649405" y="1905930"/>
                <a:ext cx="101794" cy="80667"/>
              </a:xfrm>
              <a:custGeom>
                <a:avLst/>
                <a:gdLst>
                  <a:gd name="T0" fmla="*/ 6 w 26"/>
                  <a:gd name="T1" fmla="*/ 0 h 21"/>
                  <a:gd name="T2" fmla="*/ 0 w 26"/>
                  <a:gd name="T3" fmla="*/ 10 h 21"/>
                  <a:gd name="T4" fmla="*/ 21 w 26"/>
                  <a:gd name="T5" fmla="*/ 21 h 21"/>
                  <a:gd name="T6" fmla="*/ 26 w 26"/>
                  <a:gd name="T7" fmla="*/ 10 h 21"/>
                  <a:gd name="T8" fmla="*/ 6 w 26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1">
                    <a:moveTo>
                      <a:pt x="6" y="0"/>
                    </a:moveTo>
                    <a:cubicBezTo>
                      <a:pt x="4" y="4"/>
                      <a:pt x="2" y="7"/>
                      <a:pt x="0" y="10"/>
                    </a:cubicBezTo>
                    <a:cubicBezTo>
                      <a:pt x="6" y="14"/>
                      <a:pt x="13" y="18"/>
                      <a:pt x="21" y="21"/>
                    </a:cubicBezTo>
                    <a:cubicBezTo>
                      <a:pt x="23" y="17"/>
                      <a:pt x="25" y="13"/>
                      <a:pt x="26" y="10"/>
                    </a:cubicBezTo>
                    <a:cubicBezTo>
                      <a:pt x="19" y="7"/>
                      <a:pt x="12" y="4"/>
                      <a:pt x="6" y="0"/>
                    </a:cubicBezTo>
                  </a:path>
                </a:pathLst>
              </a:custGeom>
              <a:solidFill>
                <a:srgbClr val="BCDBE0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35" name="îšḻïḑé"/>
              <p:cNvSpPr/>
              <p:nvPr/>
            </p:nvSpPr>
            <p:spPr bwMode="auto">
              <a:xfrm>
                <a:off x="9027112" y="2678033"/>
                <a:ext cx="201669" cy="122922"/>
              </a:xfrm>
              <a:custGeom>
                <a:avLst/>
                <a:gdLst>
                  <a:gd name="T0" fmla="*/ 8 w 52"/>
                  <a:gd name="T1" fmla="*/ 0 h 32"/>
                  <a:gd name="T2" fmla="*/ 0 w 52"/>
                  <a:gd name="T3" fmla="*/ 9 h 32"/>
                  <a:gd name="T4" fmla="*/ 43 w 52"/>
                  <a:gd name="T5" fmla="*/ 32 h 32"/>
                  <a:gd name="T6" fmla="*/ 52 w 52"/>
                  <a:gd name="T7" fmla="*/ 23 h 32"/>
                  <a:gd name="T8" fmla="*/ 8 w 52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32">
                    <a:moveTo>
                      <a:pt x="8" y="0"/>
                    </a:moveTo>
                    <a:cubicBezTo>
                      <a:pt x="5" y="3"/>
                      <a:pt x="2" y="6"/>
                      <a:pt x="0" y="9"/>
                    </a:cubicBezTo>
                    <a:cubicBezTo>
                      <a:pt x="13" y="18"/>
                      <a:pt x="27" y="26"/>
                      <a:pt x="43" y="32"/>
                    </a:cubicBezTo>
                    <a:cubicBezTo>
                      <a:pt x="46" y="29"/>
                      <a:pt x="49" y="26"/>
                      <a:pt x="52" y="23"/>
                    </a:cubicBezTo>
                    <a:cubicBezTo>
                      <a:pt x="36" y="17"/>
                      <a:pt x="21" y="9"/>
                      <a:pt x="8" y="0"/>
                    </a:cubicBezTo>
                  </a:path>
                </a:pathLst>
              </a:custGeom>
              <a:solidFill>
                <a:srgbClr val="BCDBE0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</a:p>
            </p:txBody>
          </p:sp>
          <p:sp>
            <p:nvSpPr>
              <p:cNvPr id="36" name="ïṥḻïḑé"/>
              <p:cNvSpPr/>
              <p:nvPr/>
            </p:nvSpPr>
            <p:spPr bwMode="auto">
              <a:xfrm>
                <a:off x="9874122" y="1494909"/>
                <a:ext cx="55699" cy="92191"/>
              </a:xfrm>
              <a:custGeom>
                <a:avLst/>
                <a:gdLst>
                  <a:gd name="T0" fmla="*/ 14 w 14"/>
                  <a:gd name="T1" fmla="*/ 0 h 24"/>
                  <a:gd name="T2" fmla="*/ 13 w 14"/>
                  <a:gd name="T3" fmla="*/ 0 h 24"/>
                  <a:gd name="T4" fmla="*/ 0 w 14"/>
                  <a:gd name="T5" fmla="*/ 24 h 24"/>
                  <a:gd name="T6" fmla="*/ 6 w 14"/>
                  <a:gd name="T7" fmla="*/ 23 h 24"/>
                  <a:gd name="T8" fmla="*/ 14 w 14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4">
                    <a:moveTo>
                      <a:pt x="14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9" y="9"/>
                      <a:pt x="0" y="24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10" y="10"/>
                      <a:pt x="13" y="2"/>
                      <a:pt x="14" y="0"/>
                    </a:cubicBezTo>
                  </a:path>
                </a:pathLst>
              </a:custGeom>
              <a:solidFill>
                <a:srgbClr val="264D62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37" name="íṡlïďè"/>
              <p:cNvSpPr/>
              <p:nvPr/>
            </p:nvSpPr>
            <p:spPr bwMode="auto">
              <a:xfrm>
                <a:off x="9401641" y="2218997"/>
                <a:ext cx="48016" cy="63382"/>
              </a:xfrm>
              <a:custGeom>
                <a:avLst/>
                <a:gdLst>
                  <a:gd name="T0" fmla="*/ 12 w 12"/>
                  <a:gd name="T1" fmla="*/ 0 h 16"/>
                  <a:gd name="T2" fmla="*/ 0 w 12"/>
                  <a:gd name="T3" fmla="*/ 16 h 16"/>
                  <a:gd name="T4" fmla="*/ 3 w 12"/>
                  <a:gd name="T5" fmla="*/ 13 h 16"/>
                  <a:gd name="T6" fmla="*/ 12 w 12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6">
                    <a:moveTo>
                      <a:pt x="12" y="0"/>
                    </a:moveTo>
                    <a:cubicBezTo>
                      <a:pt x="8" y="5"/>
                      <a:pt x="5" y="11"/>
                      <a:pt x="0" y="16"/>
                    </a:cubicBezTo>
                    <a:cubicBezTo>
                      <a:pt x="1" y="15"/>
                      <a:pt x="2" y="14"/>
                      <a:pt x="3" y="13"/>
                    </a:cubicBezTo>
                    <a:cubicBezTo>
                      <a:pt x="7" y="9"/>
                      <a:pt x="10" y="5"/>
                      <a:pt x="12" y="0"/>
                    </a:cubicBezTo>
                  </a:path>
                </a:pathLst>
              </a:custGeom>
              <a:solidFill>
                <a:srgbClr val="14333D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</p:grp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176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638881"/>
            <a:ext cx="10845800" cy="3999339"/>
            <a:chOff x="673100" y="1638881"/>
            <a:chExt cx="10845800" cy="3999339"/>
          </a:xfrm>
        </p:grpSpPr>
        <p:grpSp>
          <p:nvGrpSpPr>
            <p:cNvPr id="6" name="îṥḻiḋé"/>
            <p:cNvGrpSpPr/>
            <p:nvPr/>
          </p:nvGrpSpPr>
          <p:grpSpPr>
            <a:xfrm>
              <a:off x="673100" y="1638881"/>
              <a:ext cx="10845800" cy="947850"/>
              <a:chOff x="673100" y="1130300"/>
              <a:chExt cx="10845800" cy="947850"/>
            </a:xfrm>
          </p:grpSpPr>
          <p:grpSp>
            <p:nvGrpSpPr>
              <p:cNvPr id="34" name="íŝḷïḑè"/>
              <p:cNvGrpSpPr/>
              <p:nvPr/>
            </p:nvGrpSpPr>
            <p:grpSpPr>
              <a:xfrm>
                <a:off x="673100" y="1130300"/>
                <a:ext cx="10845800" cy="947850"/>
                <a:chOff x="673100" y="1130300"/>
                <a:chExt cx="10845800" cy="947850"/>
              </a:xfrm>
            </p:grpSpPr>
            <p:sp>
              <p:nvSpPr>
                <p:cNvPr id="36" name="ïSḷïḍè"/>
                <p:cNvSpPr txBox="1"/>
                <p:nvPr/>
              </p:nvSpPr>
              <p:spPr>
                <a:xfrm>
                  <a:off x="1394384" y="1130300"/>
                  <a:ext cx="3911041" cy="469182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en-US" altLang="zh-CN" b="1" i="1" dirty="0"/>
                    <a:t>Text here</a:t>
                  </a:r>
                  <a:endParaRPr lang="zh-CN" altLang="en-US" b="1" i="1" dirty="0"/>
                </a:p>
              </p:txBody>
            </p:sp>
            <p:sp>
              <p:nvSpPr>
                <p:cNvPr id="37" name="îSľïḓè"/>
                <p:cNvSpPr txBox="1"/>
                <p:nvPr/>
              </p:nvSpPr>
              <p:spPr>
                <a:xfrm>
                  <a:off x="7435290" y="1130300"/>
                  <a:ext cx="4083610" cy="469182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  <a:endParaRPr lang="en-US" altLang="zh-CN" sz="1100" dirty="0"/>
                </a:p>
              </p:txBody>
            </p:sp>
            <p:grpSp>
              <p:nvGrpSpPr>
                <p:cNvPr id="38" name="ïṡḷïḓé"/>
                <p:cNvGrpSpPr/>
                <p:nvPr/>
              </p:nvGrpSpPr>
              <p:grpSpPr>
                <a:xfrm>
                  <a:off x="1221815" y="1631618"/>
                  <a:ext cx="10297085" cy="171781"/>
                  <a:chOff x="1086882" y="3778501"/>
                  <a:chExt cx="10432018" cy="208462"/>
                </a:xfrm>
              </p:grpSpPr>
              <p:sp>
                <p:nvSpPr>
                  <p:cNvPr id="40" name="ïş1îḓé"/>
                  <p:cNvSpPr/>
                  <p:nvPr/>
                </p:nvSpPr>
                <p:spPr>
                  <a:xfrm>
                    <a:off x="1086882" y="3778501"/>
                    <a:ext cx="10432018" cy="2084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41" name="íṡļïḓé"/>
                  <p:cNvSpPr/>
                  <p:nvPr/>
                </p:nvSpPr>
                <p:spPr>
                  <a:xfrm>
                    <a:off x="1086882" y="3778501"/>
                    <a:ext cx="3426253" cy="2084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</p:grpSp>
            <p:sp>
              <p:nvSpPr>
                <p:cNvPr id="39" name="íṥ1îḋé"/>
                <p:cNvSpPr/>
                <p:nvPr/>
              </p:nvSpPr>
              <p:spPr>
                <a:xfrm>
                  <a:off x="673100" y="1356866"/>
                  <a:ext cx="721284" cy="721284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bg1"/>
                  </a:solidFill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</p:grpSp>
          <p:sp>
            <p:nvSpPr>
              <p:cNvPr id="35" name="ís1îḍé"/>
              <p:cNvSpPr/>
              <p:nvPr/>
            </p:nvSpPr>
            <p:spPr bwMode="auto">
              <a:xfrm>
                <a:off x="838761" y="1557771"/>
                <a:ext cx="389964" cy="319476"/>
              </a:xfrm>
              <a:custGeom>
                <a:avLst/>
                <a:gdLst>
                  <a:gd name="T0" fmla="*/ 3810 w 3810"/>
                  <a:gd name="T1" fmla="*/ 1484 h 3126"/>
                  <a:gd name="T2" fmla="*/ 1905 w 3810"/>
                  <a:gd name="T3" fmla="*/ 0 h 3126"/>
                  <a:gd name="T4" fmla="*/ 1096 w 3810"/>
                  <a:gd name="T5" fmla="*/ 630 h 3126"/>
                  <a:gd name="T6" fmla="*/ 1096 w 3810"/>
                  <a:gd name="T7" fmla="*/ 297 h 3126"/>
                  <a:gd name="T8" fmla="*/ 696 w 3810"/>
                  <a:gd name="T9" fmla="*/ 297 h 3126"/>
                  <a:gd name="T10" fmla="*/ 696 w 3810"/>
                  <a:gd name="T11" fmla="*/ 942 h 3126"/>
                  <a:gd name="T12" fmla="*/ 0 w 3810"/>
                  <a:gd name="T13" fmla="*/ 1484 h 3126"/>
                  <a:gd name="T14" fmla="*/ 246 w 3810"/>
                  <a:gd name="T15" fmla="*/ 1799 h 3126"/>
                  <a:gd name="T16" fmla="*/ 498 w 3810"/>
                  <a:gd name="T17" fmla="*/ 1603 h 3126"/>
                  <a:gd name="T18" fmla="*/ 498 w 3810"/>
                  <a:gd name="T19" fmla="*/ 3126 h 3126"/>
                  <a:gd name="T20" fmla="*/ 3312 w 3810"/>
                  <a:gd name="T21" fmla="*/ 3126 h 3126"/>
                  <a:gd name="T22" fmla="*/ 3312 w 3810"/>
                  <a:gd name="T23" fmla="*/ 1603 h 3126"/>
                  <a:gd name="T24" fmla="*/ 3564 w 3810"/>
                  <a:gd name="T25" fmla="*/ 1799 h 3126"/>
                  <a:gd name="T26" fmla="*/ 3810 w 3810"/>
                  <a:gd name="T27" fmla="*/ 1484 h 3126"/>
                  <a:gd name="T28" fmla="*/ 1732 w 3810"/>
                  <a:gd name="T29" fmla="*/ 2665 h 3126"/>
                  <a:gd name="T30" fmla="*/ 1732 w 3810"/>
                  <a:gd name="T31" fmla="*/ 2092 h 3126"/>
                  <a:gd name="T32" fmla="*/ 2078 w 3810"/>
                  <a:gd name="T33" fmla="*/ 2092 h 3126"/>
                  <a:gd name="T34" fmla="*/ 2078 w 3810"/>
                  <a:gd name="T35" fmla="*/ 2665 h 3126"/>
                  <a:gd name="T36" fmla="*/ 1732 w 3810"/>
                  <a:gd name="T37" fmla="*/ 2665 h 3126"/>
                  <a:gd name="T38" fmla="*/ 2912 w 3810"/>
                  <a:gd name="T39" fmla="*/ 2726 h 3126"/>
                  <a:gd name="T40" fmla="*/ 2478 w 3810"/>
                  <a:gd name="T41" fmla="*/ 2726 h 3126"/>
                  <a:gd name="T42" fmla="*/ 2478 w 3810"/>
                  <a:gd name="T43" fmla="*/ 1692 h 3126"/>
                  <a:gd name="T44" fmla="*/ 1332 w 3810"/>
                  <a:gd name="T45" fmla="*/ 1692 h 3126"/>
                  <a:gd name="T46" fmla="*/ 1332 w 3810"/>
                  <a:gd name="T47" fmla="*/ 2726 h 3126"/>
                  <a:gd name="T48" fmla="*/ 898 w 3810"/>
                  <a:gd name="T49" fmla="*/ 2726 h 3126"/>
                  <a:gd name="T50" fmla="*/ 898 w 3810"/>
                  <a:gd name="T51" fmla="*/ 1291 h 3126"/>
                  <a:gd name="T52" fmla="*/ 1905 w 3810"/>
                  <a:gd name="T53" fmla="*/ 507 h 3126"/>
                  <a:gd name="T54" fmla="*/ 2912 w 3810"/>
                  <a:gd name="T55" fmla="*/ 1291 h 3126"/>
                  <a:gd name="T56" fmla="*/ 2912 w 3810"/>
                  <a:gd name="T57" fmla="*/ 2726 h 3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810" h="3126">
                    <a:moveTo>
                      <a:pt x="3810" y="1484"/>
                    </a:moveTo>
                    <a:lnTo>
                      <a:pt x="1905" y="0"/>
                    </a:lnTo>
                    <a:lnTo>
                      <a:pt x="1096" y="630"/>
                    </a:lnTo>
                    <a:lnTo>
                      <a:pt x="1096" y="297"/>
                    </a:lnTo>
                    <a:lnTo>
                      <a:pt x="696" y="297"/>
                    </a:lnTo>
                    <a:lnTo>
                      <a:pt x="696" y="942"/>
                    </a:lnTo>
                    <a:lnTo>
                      <a:pt x="0" y="1484"/>
                    </a:lnTo>
                    <a:lnTo>
                      <a:pt x="246" y="1799"/>
                    </a:lnTo>
                    <a:lnTo>
                      <a:pt x="498" y="1603"/>
                    </a:lnTo>
                    <a:lnTo>
                      <a:pt x="498" y="3126"/>
                    </a:lnTo>
                    <a:lnTo>
                      <a:pt x="3312" y="3126"/>
                    </a:lnTo>
                    <a:lnTo>
                      <a:pt x="3312" y="1603"/>
                    </a:lnTo>
                    <a:lnTo>
                      <a:pt x="3564" y="1799"/>
                    </a:lnTo>
                    <a:lnTo>
                      <a:pt x="3810" y="1484"/>
                    </a:lnTo>
                    <a:close/>
                    <a:moveTo>
                      <a:pt x="1732" y="2665"/>
                    </a:moveTo>
                    <a:lnTo>
                      <a:pt x="1732" y="2092"/>
                    </a:lnTo>
                    <a:lnTo>
                      <a:pt x="2078" y="2092"/>
                    </a:lnTo>
                    <a:lnTo>
                      <a:pt x="2078" y="2665"/>
                    </a:lnTo>
                    <a:lnTo>
                      <a:pt x="1732" y="2665"/>
                    </a:lnTo>
                    <a:close/>
                    <a:moveTo>
                      <a:pt x="2912" y="2726"/>
                    </a:moveTo>
                    <a:lnTo>
                      <a:pt x="2478" y="2726"/>
                    </a:lnTo>
                    <a:lnTo>
                      <a:pt x="2478" y="1692"/>
                    </a:lnTo>
                    <a:lnTo>
                      <a:pt x="1332" y="1692"/>
                    </a:lnTo>
                    <a:lnTo>
                      <a:pt x="1332" y="2726"/>
                    </a:lnTo>
                    <a:lnTo>
                      <a:pt x="898" y="2726"/>
                    </a:lnTo>
                    <a:lnTo>
                      <a:pt x="898" y="1291"/>
                    </a:lnTo>
                    <a:lnTo>
                      <a:pt x="1905" y="507"/>
                    </a:lnTo>
                    <a:lnTo>
                      <a:pt x="2912" y="1291"/>
                    </a:lnTo>
                    <a:lnTo>
                      <a:pt x="2912" y="27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grpSp>
          <p:nvGrpSpPr>
            <p:cNvPr id="7" name="î$ľiḋê"/>
            <p:cNvGrpSpPr/>
            <p:nvPr/>
          </p:nvGrpSpPr>
          <p:grpSpPr>
            <a:xfrm>
              <a:off x="673100" y="2656043"/>
              <a:ext cx="10845800" cy="947850"/>
              <a:chOff x="673100" y="1944030"/>
              <a:chExt cx="10845800" cy="947850"/>
            </a:xfrm>
          </p:grpSpPr>
          <p:grpSp>
            <p:nvGrpSpPr>
              <p:cNvPr id="26" name="ïṣḻîdé"/>
              <p:cNvGrpSpPr/>
              <p:nvPr/>
            </p:nvGrpSpPr>
            <p:grpSpPr>
              <a:xfrm>
                <a:off x="673100" y="1944030"/>
                <a:ext cx="10845800" cy="947850"/>
                <a:chOff x="673100" y="1944030"/>
                <a:chExt cx="10845800" cy="947850"/>
              </a:xfrm>
            </p:grpSpPr>
            <p:sp>
              <p:nvSpPr>
                <p:cNvPr id="28" name="ïṩļíḋe"/>
                <p:cNvSpPr txBox="1"/>
                <p:nvPr/>
              </p:nvSpPr>
              <p:spPr>
                <a:xfrm>
                  <a:off x="1394384" y="1944030"/>
                  <a:ext cx="3911041" cy="469182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en-US" altLang="zh-CN" b="1" i="1" dirty="0"/>
                    <a:t>Text here</a:t>
                  </a:r>
                  <a:endParaRPr lang="zh-CN" altLang="en-US" b="1" i="1" dirty="0"/>
                </a:p>
              </p:txBody>
            </p:sp>
            <p:sp>
              <p:nvSpPr>
                <p:cNvPr id="29" name="îśļïde"/>
                <p:cNvSpPr txBox="1"/>
                <p:nvPr/>
              </p:nvSpPr>
              <p:spPr>
                <a:xfrm>
                  <a:off x="7435290" y="1944030"/>
                  <a:ext cx="4083610" cy="469182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  <a:endParaRPr lang="en-US" altLang="zh-CN" sz="1100" dirty="0"/>
                </a:p>
              </p:txBody>
            </p:sp>
            <p:grpSp>
              <p:nvGrpSpPr>
                <p:cNvPr id="30" name="îsľiḑé"/>
                <p:cNvGrpSpPr/>
                <p:nvPr/>
              </p:nvGrpSpPr>
              <p:grpSpPr>
                <a:xfrm>
                  <a:off x="1221815" y="2445348"/>
                  <a:ext cx="10297085" cy="171781"/>
                  <a:chOff x="1086882" y="3778501"/>
                  <a:chExt cx="10432018" cy="208462"/>
                </a:xfrm>
              </p:grpSpPr>
              <p:sp>
                <p:nvSpPr>
                  <p:cNvPr id="32" name="ísľiďe"/>
                  <p:cNvSpPr/>
                  <p:nvPr/>
                </p:nvSpPr>
                <p:spPr>
                  <a:xfrm>
                    <a:off x="1086882" y="3778501"/>
                    <a:ext cx="10432018" cy="2084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33" name="íSliḍê"/>
                  <p:cNvSpPr/>
                  <p:nvPr/>
                </p:nvSpPr>
                <p:spPr>
                  <a:xfrm>
                    <a:off x="1086882" y="3778501"/>
                    <a:ext cx="5523479" cy="2084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</p:grpSp>
            <p:sp>
              <p:nvSpPr>
                <p:cNvPr id="31" name="íSḷïḍé"/>
                <p:cNvSpPr/>
                <p:nvPr/>
              </p:nvSpPr>
              <p:spPr>
                <a:xfrm>
                  <a:off x="673100" y="2170596"/>
                  <a:ext cx="721284" cy="721284"/>
                </a:xfrm>
                <a:prstGeom prst="ellipse">
                  <a:avLst/>
                </a:prstGeom>
                <a:solidFill>
                  <a:schemeClr val="accent1"/>
                </a:solidFill>
                <a:ln w="28575">
                  <a:solidFill>
                    <a:schemeClr val="bg1"/>
                  </a:solidFill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</p:grpSp>
          <p:sp>
            <p:nvSpPr>
              <p:cNvPr id="27" name="iśļîḑè"/>
              <p:cNvSpPr/>
              <p:nvPr/>
            </p:nvSpPr>
            <p:spPr bwMode="auto">
              <a:xfrm>
                <a:off x="844056" y="2336257"/>
                <a:ext cx="379374" cy="389964"/>
              </a:xfrm>
              <a:custGeom>
                <a:avLst/>
                <a:gdLst>
                  <a:gd name="connsiteX0" fmla="*/ 289678 w 561751"/>
                  <a:gd name="connsiteY0" fmla="*/ 418094 h 577432"/>
                  <a:gd name="connsiteX1" fmla="*/ 325629 w 561751"/>
                  <a:gd name="connsiteY1" fmla="*/ 447552 h 577432"/>
                  <a:gd name="connsiteX2" fmla="*/ 289678 w 561751"/>
                  <a:gd name="connsiteY2" fmla="*/ 476089 h 577432"/>
                  <a:gd name="connsiteX3" fmla="*/ 273108 w 561751"/>
                  <a:gd name="connsiteY3" fmla="*/ 325037 h 577432"/>
                  <a:gd name="connsiteX4" fmla="*/ 273108 w 561751"/>
                  <a:gd name="connsiteY4" fmla="*/ 376670 h 577432"/>
                  <a:gd name="connsiteX5" fmla="*/ 239820 w 561751"/>
                  <a:gd name="connsiteY5" fmla="*/ 349931 h 577432"/>
                  <a:gd name="connsiteX6" fmla="*/ 273108 w 561751"/>
                  <a:gd name="connsiteY6" fmla="*/ 325037 h 577432"/>
                  <a:gd name="connsiteX7" fmla="*/ 281337 w 561751"/>
                  <a:gd name="connsiteY7" fmla="*/ 269795 h 577432"/>
                  <a:gd name="connsiteX8" fmla="*/ 273037 w 561751"/>
                  <a:gd name="connsiteY8" fmla="*/ 279927 h 577432"/>
                  <a:gd name="connsiteX9" fmla="*/ 273037 w 561751"/>
                  <a:gd name="connsiteY9" fmla="*/ 295585 h 577432"/>
                  <a:gd name="connsiteX10" fmla="*/ 203869 w 561751"/>
                  <a:gd name="connsiteY10" fmla="*/ 356376 h 577432"/>
                  <a:gd name="connsiteX11" fmla="*/ 273037 w 561751"/>
                  <a:gd name="connsiteY11" fmla="*/ 415324 h 577432"/>
                  <a:gd name="connsiteX12" fmla="*/ 273037 w 561751"/>
                  <a:gd name="connsiteY12" fmla="*/ 476115 h 577432"/>
                  <a:gd name="connsiteX13" fmla="*/ 216781 w 561751"/>
                  <a:gd name="connsiteY13" fmla="*/ 433745 h 577432"/>
                  <a:gd name="connsiteX14" fmla="*/ 199258 w 561751"/>
                  <a:gd name="connsiteY14" fmla="*/ 452167 h 577432"/>
                  <a:gd name="connsiteX15" fmla="*/ 273037 w 561751"/>
                  <a:gd name="connsiteY15" fmla="*/ 505589 h 577432"/>
                  <a:gd name="connsiteX16" fmla="*/ 273037 w 561751"/>
                  <a:gd name="connsiteY16" fmla="*/ 523089 h 577432"/>
                  <a:gd name="connsiteX17" fmla="*/ 281337 w 561751"/>
                  <a:gd name="connsiteY17" fmla="*/ 533221 h 577432"/>
                  <a:gd name="connsiteX18" fmla="*/ 289637 w 561751"/>
                  <a:gd name="connsiteY18" fmla="*/ 523089 h 577432"/>
                  <a:gd name="connsiteX19" fmla="*/ 289637 w 561751"/>
                  <a:gd name="connsiteY19" fmla="*/ 505589 h 577432"/>
                  <a:gd name="connsiteX20" fmla="*/ 362494 w 561751"/>
                  <a:gd name="connsiteY20" fmla="*/ 443877 h 577432"/>
                  <a:gd name="connsiteX21" fmla="*/ 289637 w 561751"/>
                  <a:gd name="connsiteY21" fmla="*/ 380323 h 577432"/>
                  <a:gd name="connsiteX22" fmla="*/ 289637 w 561751"/>
                  <a:gd name="connsiteY22" fmla="*/ 325059 h 577432"/>
                  <a:gd name="connsiteX23" fmla="*/ 340360 w 561751"/>
                  <a:gd name="connsiteY23" fmla="*/ 356376 h 577432"/>
                  <a:gd name="connsiteX24" fmla="*/ 358805 w 561751"/>
                  <a:gd name="connsiteY24" fmla="*/ 338875 h 577432"/>
                  <a:gd name="connsiteX25" fmla="*/ 289637 w 561751"/>
                  <a:gd name="connsiteY25" fmla="*/ 295585 h 577432"/>
                  <a:gd name="connsiteX26" fmla="*/ 289637 w 561751"/>
                  <a:gd name="connsiteY26" fmla="*/ 279927 h 577432"/>
                  <a:gd name="connsiteX27" fmla="*/ 281337 w 561751"/>
                  <a:gd name="connsiteY27" fmla="*/ 269795 h 577432"/>
                  <a:gd name="connsiteX28" fmla="*/ 280415 w 561751"/>
                  <a:gd name="connsiteY28" fmla="*/ 226505 h 577432"/>
                  <a:gd name="connsiteX29" fmla="*/ 456562 w 561751"/>
                  <a:gd name="connsiteY29" fmla="*/ 401508 h 577432"/>
                  <a:gd name="connsiteX30" fmla="*/ 280415 w 561751"/>
                  <a:gd name="connsiteY30" fmla="*/ 577432 h 577432"/>
                  <a:gd name="connsiteX31" fmla="*/ 105190 w 561751"/>
                  <a:gd name="connsiteY31" fmla="*/ 401508 h 577432"/>
                  <a:gd name="connsiteX32" fmla="*/ 280415 w 561751"/>
                  <a:gd name="connsiteY32" fmla="*/ 226505 h 577432"/>
                  <a:gd name="connsiteX33" fmla="*/ 421555 w 561751"/>
                  <a:gd name="connsiteY33" fmla="*/ 69978 h 577432"/>
                  <a:gd name="connsiteX34" fmla="*/ 561751 w 561751"/>
                  <a:gd name="connsiteY34" fmla="*/ 210866 h 577432"/>
                  <a:gd name="connsiteX35" fmla="*/ 481507 w 561751"/>
                  <a:gd name="connsiteY35" fmla="*/ 337020 h 577432"/>
                  <a:gd name="connsiteX36" fmla="*/ 462138 w 561751"/>
                  <a:gd name="connsiteY36" fmla="*/ 294662 h 577432"/>
                  <a:gd name="connsiteX37" fmla="*/ 485197 w 561751"/>
                  <a:gd name="connsiteY37" fmla="*/ 274403 h 577432"/>
                  <a:gd name="connsiteX38" fmla="*/ 472284 w 561751"/>
                  <a:gd name="connsiteY38" fmla="*/ 259670 h 577432"/>
                  <a:gd name="connsiteX39" fmla="*/ 454759 w 561751"/>
                  <a:gd name="connsiteY39" fmla="*/ 262432 h 577432"/>
                  <a:gd name="connsiteX40" fmla="*/ 436312 w 561751"/>
                  <a:gd name="connsiteY40" fmla="*/ 259670 h 577432"/>
                  <a:gd name="connsiteX41" fmla="*/ 414176 w 561751"/>
                  <a:gd name="connsiteY41" fmla="*/ 239412 h 577432"/>
                  <a:gd name="connsiteX42" fmla="*/ 416943 w 561751"/>
                  <a:gd name="connsiteY42" fmla="*/ 228362 h 577432"/>
                  <a:gd name="connsiteX43" fmla="*/ 416021 w 561751"/>
                  <a:gd name="connsiteY43" fmla="*/ 222837 h 577432"/>
                  <a:gd name="connsiteX44" fmla="*/ 434468 w 561751"/>
                  <a:gd name="connsiteY44" fmla="*/ 222837 h 577432"/>
                  <a:gd name="connsiteX45" fmla="*/ 448303 w 561751"/>
                  <a:gd name="connsiteY45" fmla="*/ 211787 h 577432"/>
                  <a:gd name="connsiteX46" fmla="*/ 434468 w 561751"/>
                  <a:gd name="connsiteY46" fmla="*/ 199816 h 577432"/>
                  <a:gd name="connsiteX47" fmla="*/ 408642 w 561751"/>
                  <a:gd name="connsiteY47" fmla="*/ 199816 h 577432"/>
                  <a:gd name="connsiteX48" fmla="*/ 401263 w 561751"/>
                  <a:gd name="connsiteY48" fmla="*/ 177716 h 577432"/>
                  <a:gd name="connsiteX49" fmla="*/ 428011 w 561751"/>
                  <a:gd name="connsiteY49" fmla="*/ 154695 h 577432"/>
                  <a:gd name="connsiteX50" fmla="*/ 466750 w 561751"/>
                  <a:gd name="connsiteY50" fmla="*/ 182320 h 577432"/>
                  <a:gd name="connsiteX51" fmla="*/ 484274 w 561751"/>
                  <a:gd name="connsiteY51" fmla="*/ 166666 h 577432"/>
                  <a:gd name="connsiteX52" fmla="*/ 424322 w 561751"/>
                  <a:gd name="connsiteY52" fmla="*/ 126149 h 577432"/>
                  <a:gd name="connsiteX53" fmla="*/ 366214 w 561751"/>
                  <a:gd name="connsiteY53" fmla="*/ 175874 h 577432"/>
                  <a:gd name="connsiteX54" fmla="*/ 372671 w 561751"/>
                  <a:gd name="connsiteY54" fmla="*/ 199816 h 577432"/>
                  <a:gd name="connsiteX55" fmla="*/ 368059 w 561751"/>
                  <a:gd name="connsiteY55" fmla="*/ 199816 h 577432"/>
                  <a:gd name="connsiteX56" fmla="*/ 357913 w 561751"/>
                  <a:gd name="connsiteY56" fmla="*/ 206261 h 577432"/>
                  <a:gd name="connsiteX57" fmla="*/ 282281 w 561751"/>
                  <a:gd name="connsiteY57" fmla="*/ 191528 h 577432"/>
                  <a:gd name="connsiteX58" fmla="*/ 421555 w 561751"/>
                  <a:gd name="connsiteY58" fmla="*/ 69978 h 577432"/>
                  <a:gd name="connsiteX59" fmla="*/ 93180 w 561751"/>
                  <a:gd name="connsiteY59" fmla="*/ 56187 h 577432"/>
                  <a:gd name="connsiteX60" fmla="*/ 72883 w 561751"/>
                  <a:gd name="connsiteY60" fmla="*/ 73688 h 577432"/>
                  <a:gd name="connsiteX61" fmla="*/ 76574 w 561751"/>
                  <a:gd name="connsiteY61" fmla="*/ 82899 h 577432"/>
                  <a:gd name="connsiteX62" fmla="*/ 107019 w 561751"/>
                  <a:gd name="connsiteY62" fmla="*/ 133559 h 577432"/>
                  <a:gd name="connsiteX63" fmla="*/ 93180 w 561751"/>
                  <a:gd name="connsiteY63" fmla="*/ 133559 h 577432"/>
                  <a:gd name="connsiteX64" fmla="*/ 83954 w 561751"/>
                  <a:gd name="connsiteY64" fmla="*/ 141849 h 577432"/>
                  <a:gd name="connsiteX65" fmla="*/ 93180 w 561751"/>
                  <a:gd name="connsiteY65" fmla="*/ 151060 h 577432"/>
                  <a:gd name="connsiteX66" fmla="*/ 118090 w 561751"/>
                  <a:gd name="connsiteY66" fmla="*/ 151060 h 577432"/>
                  <a:gd name="connsiteX67" fmla="*/ 121780 w 561751"/>
                  <a:gd name="connsiteY67" fmla="*/ 158429 h 577432"/>
                  <a:gd name="connsiteX68" fmla="*/ 121780 w 561751"/>
                  <a:gd name="connsiteY68" fmla="*/ 164876 h 577432"/>
                  <a:gd name="connsiteX69" fmla="*/ 93180 w 561751"/>
                  <a:gd name="connsiteY69" fmla="*/ 164876 h 577432"/>
                  <a:gd name="connsiteX70" fmla="*/ 83954 w 561751"/>
                  <a:gd name="connsiteY70" fmla="*/ 174087 h 577432"/>
                  <a:gd name="connsiteX71" fmla="*/ 93180 w 561751"/>
                  <a:gd name="connsiteY71" fmla="*/ 182377 h 577432"/>
                  <a:gd name="connsiteX72" fmla="*/ 121780 w 561751"/>
                  <a:gd name="connsiteY72" fmla="*/ 182377 h 577432"/>
                  <a:gd name="connsiteX73" fmla="*/ 121780 w 561751"/>
                  <a:gd name="connsiteY73" fmla="*/ 205404 h 577432"/>
                  <a:gd name="connsiteX74" fmla="*/ 140231 w 561751"/>
                  <a:gd name="connsiteY74" fmla="*/ 224748 h 577432"/>
                  <a:gd name="connsiteX75" fmla="*/ 158683 w 561751"/>
                  <a:gd name="connsiteY75" fmla="*/ 205404 h 577432"/>
                  <a:gd name="connsiteX76" fmla="*/ 158683 w 561751"/>
                  <a:gd name="connsiteY76" fmla="*/ 182377 h 577432"/>
                  <a:gd name="connsiteX77" fmla="*/ 187283 w 561751"/>
                  <a:gd name="connsiteY77" fmla="*/ 182377 h 577432"/>
                  <a:gd name="connsiteX78" fmla="*/ 196508 w 561751"/>
                  <a:gd name="connsiteY78" fmla="*/ 174087 h 577432"/>
                  <a:gd name="connsiteX79" fmla="*/ 187283 w 561751"/>
                  <a:gd name="connsiteY79" fmla="*/ 164876 h 577432"/>
                  <a:gd name="connsiteX80" fmla="*/ 158683 w 561751"/>
                  <a:gd name="connsiteY80" fmla="*/ 164876 h 577432"/>
                  <a:gd name="connsiteX81" fmla="*/ 158683 w 561751"/>
                  <a:gd name="connsiteY81" fmla="*/ 158429 h 577432"/>
                  <a:gd name="connsiteX82" fmla="*/ 162373 w 561751"/>
                  <a:gd name="connsiteY82" fmla="*/ 151060 h 577432"/>
                  <a:gd name="connsiteX83" fmla="*/ 187283 w 561751"/>
                  <a:gd name="connsiteY83" fmla="*/ 151060 h 577432"/>
                  <a:gd name="connsiteX84" fmla="*/ 196508 w 561751"/>
                  <a:gd name="connsiteY84" fmla="*/ 141849 h 577432"/>
                  <a:gd name="connsiteX85" fmla="*/ 187283 w 561751"/>
                  <a:gd name="connsiteY85" fmla="*/ 133559 h 577432"/>
                  <a:gd name="connsiteX86" fmla="*/ 173444 w 561751"/>
                  <a:gd name="connsiteY86" fmla="*/ 133559 h 577432"/>
                  <a:gd name="connsiteX87" fmla="*/ 203889 w 561751"/>
                  <a:gd name="connsiteY87" fmla="*/ 82899 h 577432"/>
                  <a:gd name="connsiteX88" fmla="*/ 206657 w 561751"/>
                  <a:gd name="connsiteY88" fmla="*/ 73688 h 577432"/>
                  <a:gd name="connsiteX89" fmla="*/ 187283 w 561751"/>
                  <a:gd name="connsiteY89" fmla="*/ 56187 h 577432"/>
                  <a:gd name="connsiteX90" fmla="*/ 171599 w 561751"/>
                  <a:gd name="connsiteY90" fmla="*/ 67240 h 577432"/>
                  <a:gd name="connsiteX91" fmla="*/ 140231 w 561751"/>
                  <a:gd name="connsiteY91" fmla="*/ 126190 h 577432"/>
                  <a:gd name="connsiteX92" fmla="*/ 108864 w 561751"/>
                  <a:gd name="connsiteY92" fmla="*/ 67240 h 577432"/>
                  <a:gd name="connsiteX93" fmla="*/ 93180 w 561751"/>
                  <a:gd name="connsiteY93" fmla="*/ 56187 h 577432"/>
                  <a:gd name="connsiteX94" fmla="*/ 140231 w 561751"/>
                  <a:gd name="connsiteY94" fmla="*/ 0 h 577432"/>
                  <a:gd name="connsiteX95" fmla="*/ 277695 w 561751"/>
                  <a:gd name="connsiteY95" fmla="*/ 110532 h 577432"/>
                  <a:gd name="connsiteX96" fmla="*/ 246327 w 561751"/>
                  <a:gd name="connsiteY96" fmla="*/ 194351 h 577432"/>
                  <a:gd name="connsiteX97" fmla="*/ 110709 w 561751"/>
                  <a:gd name="connsiteY97" fmla="*/ 277250 h 577432"/>
                  <a:gd name="connsiteX98" fmla="*/ 0 w 561751"/>
                  <a:gd name="connsiteY98" fmla="*/ 140007 h 577432"/>
                  <a:gd name="connsiteX99" fmla="*/ 140231 w 561751"/>
                  <a:gd name="connsiteY99" fmla="*/ 0 h 57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561751" h="577432">
                    <a:moveTo>
                      <a:pt x="289678" y="418094"/>
                    </a:moveTo>
                    <a:cubicBezTo>
                      <a:pt x="305349" y="421776"/>
                      <a:pt x="325629" y="427300"/>
                      <a:pt x="325629" y="447552"/>
                    </a:cubicBezTo>
                    <a:cubicBezTo>
                      <a:pt x="325629" y="466883"/>
                      <a:pt x="307193" y="474248"/>
                      <a:pt x="289678" y="476089"/>
                    </a:cubicBezTo>
                    <a:close/>
                    <a:moveTo>
                      <a:pt x="273108" y="325037"/>
                    </a:moveTo>
                    <a:lnTo>
                      <a:pt x="273108" y="376670"/>
                    </a:lnTo>
                    <a:cubicBezTo>
                      <a:pt x="250916" y="372982"/>
                      <a:pt x="239820" y="363762"/>
                      <a:pt x="239820" y="349931"/>
                    </a:cubicBezTo>
                    <a:cubicBezTo>
                      <a:pt x="239820" y="337023"/>
                      <a:pt x="252765" y="325959"/>
                      <a:pt x="273108" y="325037"/>
                    </a:cubicBezTo>
                    <a:close/>
                    <a:moveTo>
                      <a:pt x="281337" y="269795"/>
                    </a:moveTo>
                    <a:cubicBezTo>
                      <a:pt x="276726" y="269795"/>
                      <a:pt x="273037" y="275322"/>
                      <a:pt x="273037" y="279927"/>
                    </a:cubicBezTo>
                    <a:lnTo>
                      <a:pt x="273037" y="295585"/>
                    </a:lnTo>
                    <a:cubicBezTo>
                      <a:pt x="236148" y="296506"/>
                      <a:pt x="203869" y="316770"/>
                      <a:pt x="203869" y="356376"/>
                    </a:cubicBezTo>
                    <a:cubicBezTo>
                      <a:pt x="203869" y="388613"/>
                      <a:pt x="229692" y="407034"/>
                      <a:pt x="273037" y="415324"/>
                    </a:cubicBezTo>
                    <a:lnTo>
                      <a:pt x="273037" y="476115"/>
                    </a:lnTo>
                    <a:cubicBezTo>
                      <a:pt x="224158" y="474272"/>
                      <a:pt x="249981" y="433745"/>
                      <a:pt x="216781" y="433745"/>
                    </a:cubicBezTo>
                    <a:cubicBezTo>
                      <a:pt x="205714" y="433745"/>
                      <a:pt x="199258" y="440193"/>
                      <a:pt x="199258" y="452167"/>
                    </a:cubicBezTo>
                    <a:cubicBezTo>
                      <a:pt x="199258" y="475193"/>
                      <a:pt x="223236" y="504668"/>
                      <a:pt x="273037" y="505589"/>
                    </a:cubicBezTo>
                    <a:lnTo>
                      <a:pt x="273037" y="523089"/>
                    </a:lnTo>
                    <a:cubicBezTo>
                      <a:pt x="273037" y="528615"/>
                      <a:pt x="276726" y="533221"/>
                      <a:pt x="281337" y="533221"/>
                    </a:cubicBezTo>
                    <a:cubicBezTo>
                      <a:pt x="285948" y="533221"/>
                      <a:pt x="289637" y="528615"/>
                      <a:pt x="289637" y="523089"/>
                    </a:cubicBezTo>
                    <a:lnTo>
                      <a:pt x="289637" y="505589"/>
                    </a:lnTo>
                    <a:cubicBezTo>
                      <a:pt x="332982" y="502825"/>
                      <a:pt x="362494" y="483483"/>
                      <a:pt x="362494" y="443877"/>
                    </a:cubicBezTo>
                    <a:cubicBezTo>
                      <a:pt x="362494" y="399666"/>
                      <a:pt x="328371" y="388613"/>
                      <a:pt x="289637" y="380323"/>
                    </a:cubicBezTo>
                    <a:lnTo>
                      <a:pt x="289637" y="325059"/>
                    </a:lnTo>
                    <a:cubicBezTo>
                      <a:pt x="321916" y="325980"/>
                      <a:pt x="321916" y="356376"/>
                      <a:pt x="340360" y="356376"/>
                    </a:cubicBezTo>
                    <a:cubicBezTo>
                      <a:pt x="350505" y="356376"/>
                      <a:pt x="358805" y="349928"/>
                      <a:pt x="358805" y="338875"/>
                    </a:cubicBezTo>
                    <a:cubicBezTo>
                      <a:pt x="358805" y="310322"/>
                      <a:pt x="312693" y="295585"/>
                      <a:pt x="289637" y="295585"/>
                    </a:cubicBezTo>
                    <a:lnTo>
                      <a:pt x="289637" y="279927"/>
                    </a:lnTo>
                    <a:cubicBezTo>
                      <a:pt x="289637" y="275322"/>
                      <a:pt x="285948" y="269795"/>
                      <a:pt x="281337" y="269795"/>
                    </a:cubicBezTo>
                    <a:close/>
                    <a:moveTo>
                      <a:pt x="280415" y="226505"/>
                    </a:moveTo>
                    <a:cubicBezTo>
                      <a:pt x="377250" y="226505"/>
                      <a:pt x="456562" y="304796"/>
                      <a:pt x="456562" y="401508"/>
                    </a:cubicBezTo>
                    <a:cubicBezTo>
                      <a:pt x="456562" y="498220"/>
                      <a:pt x="377250" y="577432"/>
                      <a:pt x="280415" y="577432"/>
                    </a:cubicBezTo>
                    <a:cubicBezTo>
                      <a:pt x="183580" y="577432"/>
                      <a:pt x="105190" y="498220"/>
                      <a:pt x="105190" y="401508"/>
                    </a:cubicBezTo>
                    <a:cubicBezTo>
                      <a:pt x="105190" y="304796"/>
                      <a:pt x="183580" y="226505"/>
                      <a:pt x="280415" y="226505"/>
                    </a:cubicBezTo>
                    <a:close/>
                    <a:moveTo>
                      <a:pt x="421555" y="69978"/>
                    </a:moveTo>
                    <a:cubicBezTo>
                      <a:pt x="499032" y="69978"/>
                      <a:pt x="561751" y="133516"/>
                      <a:pt x="561751" y="210866"/>
                    </a:cubicBezTo>
                    <a:cubicBezTo>
                      <a:pt x="561751" y="266116"/>
                      <a:pt x="528547" y="314920"/>
                      <a:pt x="481507" y="337020"/>
                    </a:cubicBezTo>
                    <a:cubicBezTo>
                      <a:pt x="475973" y="322287"/>
                      <a:pt x="469517" y="307553"/>
                      <a:pt x="462138" y="294662"/>
                    </a:cubicBezTo>
                    <a:cubicBezTo>
                      <a:pt x="474128" y="293741"/>
                      <a:pt x="485197" y="288216"/>
                      <a:pt x="485197" y="274403"/>
                    </a:cubicBezTo>
                    <a:cubicBezTo>
                      <a:pt x="485197" y="266116"/>
                      <a:pt x="480585" y="259670"/>
                      <a:pt x="472284" y="259670"/>
                    </a:cubicBezTo>
                    <a:cubicBezTo>
                      <a:pt x="468594" y="259670"/>
                      <a:pt x="458449" y="262432"/>
                      <a:pt x="454759" y="262432"/>
                    </a:cubicBezTo>
                    <a:cubicBezTo>
                      <a:pt x="448303" y="262432"/>
                      <a:pt x="442769" y="260591"/>
                      <a:pt x="436312" y="259670"/>
                    </a:cubicBezTo>
                    <a:cubicBezTo>
                      <a:pt x="428934" y="252303"/>
                      <a:pt x="422477" y="245857"/>
                      <a:pt x="414176" y="239412"/>
                    </a:cubicBezTo>
                    <a:cubicBezTo>
                      <a:pt x="416021" y="235728"/>
                      <a:pt x="416943" y="232045"/>
                      <a:pt x="416943" y="228362"/>
                    </a:cubicBezTo>
                    <a:cubicBezTo>
                      <a:pt x="416943" y="225599"/>
                      <a:pt x="416943" y="224678"/>
                      <a:pt x="416021" y="222837"/>
                    </a:cubicBezTo>
                    <a:lnTo>
                      <a:pt x="434468" y="222837"/>
                    </a:lnTo>
                    <a:cubicBezTo>
                      <a:pt x="443691" y="222837"/>
                      <a:pt x="448303" y="219153"/>
                      <a:pt x="448303" y="211787"/>
                    </a:cubicBezTo>
                    <a:cubicBezTo>
                      <a:pt x="448303" y="203499"/>
                      <a:pt x="443691" y="199816"/>
                      <a:pt x="434468" y="199816"/>
                    </a:cubicBezTo>
                    <a:lnTo>
                      <a:pt x="408642" y="199816"/>
                    </a:lnTo>
                    <a:cubicBezTo>
                      <a:pt x="404953" y="193370"/>
                      <a:pt x="401263" y="185082"/>
                      <a:pt x="401263" y="177716"/>
                    </a:cubicBezTo>
                    <a:cubicBezTo>
                      <a:pt x="401263" y="162061"/>
                      <a:pt x="414176" y="154695"/>
                      <a:pt x="428011" y="154695"/>
                    </a:cubicBezTo>
                    <a:cubicBezTo>
                      <a:pt x="459371" y="154695"/>
                      <a:pt x="446458" y="182320"/>
                      <a:pt x="466750" y="182320"/>
                    </a:cubicBezTo>
                    <a:cubicBezTo>
                      <a:pt x="477818" y="182320"/>
                      <a:pt x="484274" y="176795"/>
                      <a:pt x="484274" y="166666"/>
                    </a:cubicBezTo>
                    <a:cubicBezTo>
                      <a:pt x="484274" y="148249"/>
                      <a:pt x="464905" y="126149"/>
                      <a:pt x="424322" y="126149"/>
                    </a:cubicBezTo>
                    <a:cubicBezTo>
                      <a:pt x="391117" y="126149"/>
                      <a:pt x="366214" y="146407"/>
                      <a:pt x="366214" y="175874"/>
                    </a:cubicBezTo>
                    <a:cubicBezTo>
                      <a:pt x="366214" y="184161"/>
                      <a:pt x="368059" y="193370"/>
                      <a:pt x="372671" y="199816"/>
                    </a:cubicBezTo>
                    <a:lnTo>
                      <a:pt x="368059" y="199816"/>
                    </a:lnTo>
                    <a:cubicBezTo>
                      <a:pt x="362525" y="199816"/>
                      <a:pt x="359758" y="202578"/>
                      <a:pt x="357913" y="206261"/>
                    </a:cubicBezTo>
                    <a:cubicBezTo>
                      <a:pt x="334855" y="197053"/>
                      <a:pt x="309029" y="191528"/>
                      <a:pt x="282281" y="191528"/>
                    </a:cubicBezTo>
                    <a:cubicBezTo>
                      <a:pt x="291504" y="123386"/>
                      <a:pt x="350534" y="69978"/>
                      <a:pt x="421555" y="69978"/>
                    </a:cubicBezTo>
                    <a:close/>
                    <a:moveTo>
                      <a:pt x="93180" y="56187"/>
                    </a:moveTo>
                    <a:cubicBezTo>
                      <a:pt x="84877" y="56187"/>
                      <a:pt x="72883" y="60792"/>
                      <a:pt x="72883" y="73688"/>
                    </a:cubicBezTo>
                    <a:cubicBezTo>
                      <a:pt x="72883" y="76451"/>
                      <a:pt x="74729" y="80135"/>
                      <a:pt x="76574" y="82899"/>
                    </a:cubicBezTo>
                    <a:lnTo>
                      <a:pt x="107019" y="133559"/>
                    </a:lnTo>
                    <a:lnTo>
                      <a:pt x="93180" y="133559"/>
                    </a:lnTo>
                    <a:cubicBezTo>
                      <a:pt x="87645" y="133559"/>
                      <a:pt x="83954" y="137243"/>
                      <a:pt x="83954" y="141849"/>
                    </a:cubicBezTo>
                    <a:cubicBezTo>
                      <a:pt x="83954" y="147375"/>
                      <a:pt x="87645" y="151060"/>
                      <a:pt x="93180" y="151060"/>
                    </a:cubicBezTo>
                    <a:lnTo>
                      <a:pt x="118090" y="151060"/>
                    </a:lnTo>
                    <a:lnTo>
                      <a:pt x="121780" y="158429"/>
                    </a:lnTo>
                    <a:lnTo>
                      <a:pt x="121780" y="164876"/>
                    </a:lnTo>
                    <a:lnTo>
                      <a:pt x="93180" y="164876"/>
                    </a:lnTo>
                    <a:cubicBezTo>
                      <a:pt x="87645" y="164876"/>
                      <a:pt x="83954" y="168561"/>
                      <a:pt x="83954" y="174087"/>
                    </a:cubicBezTo>
                    <a:cubicBezTo>
                      <a:pt x="83954" y="178693"/>
                      <a:pt x="87645" y="182377"/>
                      <a:pt x="93180" y="182377"/>
                    </a:cubicBezTo>
                    <a:lnTo>
                      <a:pt x="121780" y="182377"/>
                    </a:lnTo>
                    <a:lnTo>
                      <a:pt x="121780" y="205404"/>
                    </a:lnTo>
                    <a:cubicBezTo>
                      <a:pt x="121780" y="217379"/>
                      <a:pt x="128238" y="224748"/>
                      <a:pt x="140231" y="224748"/>
                    </a:cubicBezTo>
                    <a:cubicBezTo>
                      <a:pt x="152225" y="224748"/>
                      <a:pt x="158683" y="217379"/>
                      <a:pt x="158683" y="205404"/>
                    </a:cubicBezTo>
                    <a:lnTo>
                      <a:pt x="158683" y="182377"/>
                    </a:lnTo>
                    <a:lnTo>
                      <a:pt x="187283" y="182377"/>
                    </a:lnTo>
                    <a:cubicBezTo>
                      <a:pt x="192818" y="182377"/>
                      <a:pt x="196508" y="178693"/>
                      <a:pt x="196508" y="174087"/>
                    </a:cubicBezTo>
                    <a:cubicBezTo>
                      <a:pt x="196508" y="168561"/>
                      <a:pt x="192818" y="164876"/>
                      <a:pt x="187283" y="164876"/>
                    </a:cubicBezTo>
                    <a:lnTo>
                      <a:pt x="158683" y="164876"/>
                    </a:lnTo>
                    <a:lnTo>
                      <a:pt x="158683" y="158429"/>
                    </a:lnTo>
                    <a:lnTo>
                      <a:pt x="162373" y="151060"/>
                    </a:lnTo>
                    <a:lnTo>
                      <a:pt x="187283" y="151060"/>
                    </a:lnTo>
                    <a:cubicBezTo>
                      <a:pt x="192818" y="151060"/>
                      <a:pt x="196508" y="147375"/>
                      <a:pt x="196508" y="141849"/>
                    </a:cubicBezTo>
                    <a:cubicBezTo>
                      <a:pt x="196508" y="137243"/>
                      <a:pt x="192818" y="133559"/>
                      <a:pt x="187283" y="133559"/>
                    </a:cubicBezTo>
                    <a:lnTo>
                      <a:pt x="173444" y="133559"/>
                    </a:lnTo>
                    <a:lnTo>
                      <a:pt x="203889" y="82899"/>
                    </a:lnTo>
                    <a:cubicBezTo>
                      <a:pt x="205734" y="80135"/>
                      <a:pt x="206657" y="76451"/>
                      <a:pt x="206657" y="73688"/>
                    </a:cubicBezTo>
                    <a:cubicBezTo>
                      <a:pt x="206657" y="60792"/>
                      <a:pt x="195586" y="56187"/>
                      <a:pt x="187283" y="56187"/>
                    </a:cubicBezTo>
                    <a:cubicBezTo>
                      <a:pt x="177134" y="56187"/>
                      <a:pt x="172521" y="63556"/>
                      <a:pt x="171599" y="67240"/>
                    </a:cubicBezTo>
                    <a:lnTo>
                      <a:pt x="140231" y="126190"/>
                    </a:lnTo>
                    <a:lnTo>
                      <a:pt x="108864" y="67240"/>
                    </a:lnTo>
                    <a:cubicBezTo>
                      <a:pt x="107019" y="63556"/>
                      <a:pt x="103328" y="56187"/>
                      <a:pt x="93180" y="56187"/>
                    </a:cubicBezTo>
                    <a:close/>
                    <a:moveTo>
                      <a:pt x="140231" y="0"/>
                    </a:moveTo>
                    <a:cubicBezTo>
                      <a:pt x="207579" y="0"/>
                      <a:pt x="263856" y="46976"/>
                      <a:pt x="277695" y="110532"/>
                    </a:cubicBezTo>
                    <a:cubicBezTo>
                      <a:pt x="260166" y="134480"/>
                      <a:pt x="249095" y="163034"/>
                      <a:pt x="246327" y="194351"/>
                    </a:cubicBezTo>
                    <a:cubicBezTo>
                      <a:pt x="190973" y="203562"/>
                      <a:pt x="142999" y="233958"/>
                      <a:pt x="110709" y="277250"/>
                    </a:cubicBezTo>
                    <a:cubicBezTo>
                      <a:pt x="47051" y="264355"/>
                      <a:pt x="0" y="208168"/>
                      <a:pt x="0" y="140007"/>
                    </a:cubicBezTo>
                    <a:cubicBezTo>
                      <a:pt x="0" y="62635"/>
                      <a:pt x="62735" y="0"/>
                      <a:pt x="14023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grpSp>
          <p:nvGrpSpPr>
            <p:cNvPr id="8" name="ïS1íḑé"/>
            <p:cNvGrpSpPr/>
            <p:nvPr/>
          </p:nvGrpSpPr>
          <p:grpSpPr>
            <a:xfrm>
              <a:off x="673100" y="3673206"/>
              <a:ext cx="10845800" cy="947850"/>
              <a:chOff x="673100" y="2757760"/>
              <a:chExt cx="10845800" cy="947850"/>
            </a:xfrm>
          </p:grpSpPr>
          <p:grpSp>
            <p:nvGrpSpPr>
              <p:cNvPr id="18" name="ïṣļîďe"/>
              <p:cNvGrpSpPr/>
              <p:nvPr/>
            </p:nvGrpSpPr>
            <p:grpSpPr>
              <a:xfrm>
                <a:off x="673100" y="2757760"/>
                <a:ext cx="10845800" cy="947850"/>
                <a:chOff x="673100" y="2757760"/>
                <a:chExt cx="10845800" cy="947850"/>
              </a:xfrm>
            </p:grpSpPr>
            <p:sp>
              <p:nvSpPr>
                <p:cNvPr id="20" name="is1îḋè"/>
                <p:cNvSpPr txBox="1"/>
                <p:nvPr/>
              </p:nvSpPr>
              <p:spPr>
                <a:xfrm>
                  <a:off x="1394384" y="2757760"/>
                  <a:ext cx="3911041" cy="469182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en-US" altLang="zh-CN" b="1" i="1" dirty="0"/>
                    <a:t>Text here</a:t>
                  </a:r>
                  <a:endParaRPr lang="zh-CN" altLang="en-US" b="1" i="1" dirty="0"/>
                </a:p>
              </p:txBody>
            </p:sp>
            <p:sp>
              <p:nvSpPr>
                <p:cNvPr id="21" name="iṣļide"/>
                <p:cNvSpPr txBox="1"/>
                <p:nvPr/>
              </p:nvSpPr>
              <p:spPr>
                <a:xfrm>
                  <a:off x="7435290" y="2757760"/>
                  <a:ext cx="4083610" cy="469182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  <a:endParaRPr lang="en-US" altLang="zh-CN" sz="1100" dirty="0"/>
                </a:p>
              </p:txBody>
            </p:sp>
            <p:grpSp>
              <p:nvGrpSpPr>
                <p:cNvPr id="22" name="íŝľïḑé"/>
                <p:cNvGrpSpPr/>
                <p:nvPr/>
              </p:nvGrpSpPr>
              <p:grpSpPr>
                <a:xfrm>
                  <a:off x="1221815" y="3259078"/>
                  <a:ext cx="10297085" cy="171781"/>
                  <a:chOff x="1086882" y="3778501"/>
                  <a:chExt cx="10432018" cy="208462"/>
                </a:xfrm>
              </p:grpSpPr>
              <p:sp>
                <p:nvSpPr>
                  <p:cNvPr id="24" name="iṡlïḍè"/>
                  <p:cNvSpPr/>
                  <p:nvPr/>
                </p:nvSpPr>
                <p:spPr>
                  <a:xfrm>
                    <a:off x="1086882" y="3778501"/>
                    <a:ext cx="10432018" cy="2084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25" name="íš1îde"/>
                  <p:cNvSpPr/>
                  <p:nvPr/>
                </p:nvSpPr>
                <p:spPr>
                  <a:xfrm>
                    <a:off x="1086882" y="3778501"/>
                    <a:ext cx="5941638" cy="2084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</p:grpSp>
            <p:sp>
              <p:nvSpPr>
                <p:cNvPr id="23" name="íṣḻïḑé"/>
                <p:cNvSpPr/>
                <p:nvPr/>
              </p:nvSpPr>
              <p:spPr>
                <a:xfrm>
                  <a:off x="673100" y="2984326"/>
                  <a:ext cx="721284" cy="721284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bg1"/>
                  </a:solidFill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</p:grpSp>
          <p:sp>
            <p:nvSpPr>
              <p:cNvPr id="19" name="îşļiďê"/>
              <p:cNvSpPr/>
              <p:nvPr/>
            </p:nvSpPr>
            <p:spPr bwMode="auto">
              <a:xfrm>
                <a:off x="841615" y="3149989"/>
                <a:ext cx="384254" cy="389960"/>
              </a:xfrm>
              <a:custGeom>
                <a:avLst/>
                <a:gdLst>
                  <a:gd name="connsiteX0" fmla="*/ 88590 w 595826"/>
                  <a:gd name="connsiteY0" fmla="*/ 11502 h 604675"/>
                  <a:gd name="connsiteX1" fmla="*/ 117242 w 595826"/>
                  <a:gd name="connsiteY1" fmla="*/ 22842 h 604675"/>
                  <a:gd name="connsiteX2" fmla="*/ 211328 w 595826"/>
                  <a:gd name="connsiteY2" fmla="*/ 116786 h 604675"/>
                  <a:gd name="connsiteX3" fmla="*/ 210037 w 595826"/>
                  <a:gd name="connsiteY3" fmla="*/ 176580 h 604675"/>
                  <a:gd name="connsiteX4" fmla="*/ 159058 w 595826"/>
                  <a:gd name="connsiteY4" fmla="*/ 227482 h 604675"/>
                  <a:gd name="connsiteX5" fmla="*/ 166672 w 595826"/>
                  <a:gd name="connsiteY5" fmla="*/ 240756 h 604675"/>
                  <a:gd name="connsiteX6" fmla="*/ 250304 w 595826"/>
                  <a:gd name="connsiteY6" fmla="*/ 356220 h 604675"/>
                  <a:gd name="connsiteX7" fmla="*/ 365556 w 595826"/>
                  <a:gd name="connsiteY7" fmla="*/ 439597 h 604675"/>
                  <a:gd name="connsiteX8" fmla="*/ 379366 w 595826"/>
                  <a:gd name="connsiteY8" fmla="*/ 447200 h 604675"/>
                  <a:gd name="connsiteX9" fmla="*/ 430087 w 595826"/>
                  <a:gd name="connsiteY9" fmla="*/ 396427 h 604675"/>
                  <a:gd name="connsiteX10" fmla="*/ 461320 w 595826"/>
                  <a:gd name="connsiteY10" fmla="*/ 383798 h 604675"/>
                  <a:gd name="connsiteX11" fmla="*/ 490101 w 595826"/>
                  <a:gd name="connsiteY11" fmla="*/ 395138 h 604675"/>
                  <a:gd name="connsiteX12" fmla="*/ 584057 w 595826"/>
                  <a:gd name="connsiteY12" fmla="*/ 489082 h 604675"/>
                  <a:gd name="connsiteX13" fmla="*/ 582896 w 595826"/>
                  <a:gd name="connsiteY13" fmla="*/ 548747 h 604675"/>
                  <a:gd name="connsiteX14" fmla="*/ 561213 w 595826"/>
                  <a:gd name="connsiteY14" fmla="*/ 570010 h 604675"/>
                  <a:gd name="connsiteX15" fmla="*/ 556051 w 595826"/>
                  <a:gd name="connsiteY15" fmla="*/ 574134 h 604675"/>
                  <a:gd name="connsiteX16" fmla="*/ 519268 w 595826"/>
                  <a:gd name="connsiteY16" fmla="*/ 594881 h 604675"/>
                  <a:gd name="connsiteX17" fmla="*/ 481841 w 595826"/>
                  <a:gd name="connsiteY17" fmla="*/ 604288 h 604675"/>
                  <a:gd name="connsiteX18" fmla="*/ 471258 w 595826"/>
                  <a:gd name="connsiteY18" fmla="*/ 604675 h 604675"/>
                  <a:gd name="connsiteX19" fmla="*/ 162284 w 595826"/>
                  <a:gd name="connsiteY19" fmla="*/ 443978 h 604675"/>
                  <a:gd name="connsiteX20" fmla="*/ 1861 w 595826"/>
                  <a:gd name="connsiteY20" fmla="*/ 125162 h 604675"/>
                  <a:gd name="connsiteX21" fmla="*/ 11153 w 595826"/>
                  <a:gd name="connsiteY21" fmla="*/ 87791 h 604675"/>
                  <a:gd name="connsiteX22" fmla="*/ 32061 w 595826"/>
                  <a:gd name="connsiteY22" fmla="*/ 50935 h 604675"/>
                  <a:gd name="connsiteX23" fmla="*/ 34255 w 595826"/>
                  <a:gd name="connsiteY23" fmla="*/ 47456 h 604675"/>
                  <a:gd name="connsiteX24" fmla="*/ 57357 w 595826"/>
                  <a:gd name="connsiteY24" fmla="*/ 24131 h 604675"/>
                  <a:gd name="connsiteX25" fmla="*/ 88590 w 595826"/>
                  <a:gd name="connsiteY25" fmla="*/ 11502 h 604675"/>
                  <a:gd name="connsiteX26" fmla="*/ 517863 w 595826"/>
                  <a:gd name="connsiteY26" fmla="*/ 0 h 604675"/>
                  <a:gd name="connsiteX27" fmla="*/ 529351 w 595826"/>
                  <a:gd name="connsiteY27" fmla="*/ 5799 h 604675"/>
                  <a:gd name="connsiteX28" fmla="*/ 584600 w 595826"/>
                  <a:gd name="connsiteY28" fmla="*/ 61085 h 604675"/>
                  <a:gd name="connsiteX29" fmla="*/ 586020 w 595826"/>
                  <a:gd name="connsiteY29" fmla="*/ 78998 h 604675"/>
                  <a:gd name="connsiteX30" fmla="*/ 468165 w 595826"/>
                  <a:gd name="connsiteY30" fmla="*/ 196529 h 604675"/>
                  <a:gd name="connsiteX31" fmla="*/ 501082 w 595826"/>
                  <a:gd name="connsiteY31" fmla="*/ 229520 h 604675"/>
                  <a:gd name="connsiteX32" fmla="*/ 504696 w 595826"/>
                  <a:gd name="connsiteY32" fmla="*/ 247047 h 604675"/>
                  <a:gd name="connsiteX33" fmla="*/ 490755 w 595826"/>
                  <a:gd name="connsiteY33" fmla="*/ 251428 h 604675"/>
                  <a:gd name="connsiteX34" fmla="*/ 336240 w 595826"/>
                  <a:gd name="connsiteY34" fmla="*/ 270759 h 604675"/>
                  <a:gd name="connsiteX35" fmla="*/ 324622 w 595826"/>
                  <a:gd name="connsiteY35" fmla="*/ 266120 h 604675"/>
                  <a:gd name="connsiteX36" fmla="*/ 320491 w 595826"/>
                  <a:gd name="connsiteY36" fmla="*/ 253232 h 604675"/>
                  <a:gd name="connsiteX37" fmla="*/ 335078 w 595826"/>
                  <a:gd name="connsiteY37" fmla="*/ 99489 h 604675"/>
                  <a:gd name="connsiteX38" fmla="*/ 339080 w 595826"/>
                  <a:gd name="connsiteY38" fmla="*/ 85055 h 604675"/>
                  <a:gd name="connsiteX39" fmla="*/ 353924 w 595826"/>
                  <a:gd name="connsiteY39" fmla="*/ 87504 h 604675"/>
                  <a:gd name="connsiteX40" fmla="*/ 389939 w 595826"/>
                  <a:gd name="connsiteY40" fmla="*/ 123459 h 604675"/>
                  <a:gd name="connsiteX41" fmla="*/ 508956 w 595826"/>
                  <a:gd name="connsiteY41" fmla="*/ 4639 h 604675"/>
                  <a:gd name="connsiteX42" fmla="*/ 510118 w 595826"/>
                  <a:gd name="connsiteY42" fmla="*/ 3222 h 604675"/>
                  <a:gd name="connsiteX43" fmla="*/ 517863 w 595826"/>
                  <a:gd name="connsiteY43" fmla="*/ 0 h 604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95826" h="604675">
                    <a:moveTo>
                      <a:pt x="88590" y="11502"/>
                    </a:moveTo>
                    <a:cubicBezTo>
                      <a:pt x="99689" y="11502"/>
                      <a:pt x="109885" y="15626"/>
                      <a:pt x="117242" y="22842"/>
                    </a:cubicBezTo>
                    <a:lnTo>
                      <a:pt x="211328" y="116786"/>
                    </a:lnTo>
                    <a:cubicBezTo>
                      <a:pt x="227460" y="132894"/>
                      <a:pt x="226815" y="159699"/>
                      <a:pt x="210037" y="176580"/>
                    </a:cubicBezTo>
                    <a:lnTo>
                      <a:pt x="159058" y="227482"/>
                    </a:lnTo>
                    <a:lnTo>
                      <a:pt x="166672" y="240756"/>
                    </a:lnTo>
                    <a:cubicBezTo>
                      <a:pt x="183450" y="271039"/>
                      <a:pt x="206423" y="312406"/>
                      <a:pt x="250304" y="356220"/>
                    </a:cubicBezTo>
                    <a:cubicBezTo>
                      <a:pt x="294056" y="399906"/>
                      <a:pt x="335356" y="422844"/>
                      <a:pt x="365556" y="439597"/>
                    </a:cubicBezTo>
                    <a:lnTo>
                      <a:pt x="379366" y="447200"/>
                    </a:lnTo>
                    <a:lnTo>
                      <a:pt x="430087" y="396427"/>
                    </a:lnTo>
                    <a:cubicBezTo>
                      <a:pt x="438218" y="388437"/>
                      <a:pt x="449575" y="383798"/>
                      <a:pt x="461320" y="383798"/>
                    </a:cubicBezTo>
                    <a:cubicBezTo>
                      <a:pt x="472548" y="383798"/>
                      <a:pt x="482744" y="387793"/>
                      <a:pt x="490101" y="395138"/>
                    </a:cubicBezTo>
                    <a:lnTo>
                      <a:pt x="584057" y="489082"/>
                    </a:lnTo>
                    <a:cubicBezTo>
                      <a:pt x="600190" y="505190"/>
                      <a:pt x="599674" y="531994"/>
                      <a:pt x="582896" y="548747"/>
                    </a:cubicBezTo>
                    <a:lnTo>
                      <a:pt x="561213" y="570010"/>
                    </a:lnTo>
                    <a:lnTo>
                      <a:pt x="556051" y="574134"/>
                    </a:lnTo>
                    <a:cubicBezTo>
                      <a:pt x="545081" y="582639"/>
                      <a:pt x="532691" y="589598"/>
                      <a:pt x="519268" y="594881"/>
                    </a:cubicBezTo>
                    <a:cubicBezTo>
                      <a:pt x="506879" y="599649"/>
                      <a:pt x="494618" y="602742"/>
                      <a:pt x="481841" y="604288"/>
                    </a:cubicBezTo>
                    <a:cubicBezTo>
                      <a:pt x="480808" y="604417"/>
                      <a:pt x="477194" y="604675"/>
                      <a:pt x="471258" y="604675"/>
                    </a:cubicBezTo>
                    <a:cubicBezTo>
                      <a:pt x="436540" y="604675"/>
                      <a:pt x="311737" y="593077"/>
                      <a:pt x="162284" y="443978"/>
                    </a:cubicBezTo>
                    <a:cubicBezTo>
                      <a:pt x="36191" y="318076"/>
                      <a:pt x="-10271" y="225678"/>
                      <a:pt x="1861" y="125162"/>
                    </a:cubicBezTo>
                    <a:cubicBezTo>
                      <a:pt x="3280" y="112791"/>
                      <a:pt x="6378" y="100678"/>
                      <a:pt x="11153" y="87791"/>
                    </a:cubicBezTo>
                    <a:cubicBezTo>
                      <a:pt x="16445" y="74260"/>
                      <a:pt x="23543" y="61889"/>
                      <a:pt x="32061" y="50935"/>
                    </a:cubicBezTo>
                    <a:lnTo>
                      <a:pt x="34255" y="47456"/>
                    </a:lnTo>
                    <a:lnTo>
                      <a:pt x="57357" y="24131"/>
                    </a:lnTo>
                    <a:cubicBezTo>
                      <a:pt x="65359" y="16141"/>
                      <a:pt x="76716" y="11502"/>
                      <a:pt x="88590" y="11502"/>
                    </a:cubicBezTo>
                    <a:close/>
                    <a:moveTo>
                      <a:pt x="517863" y="0"/>
                    </a:moveTo>
                    <a:cubicBezTo>
                      <a:pt x="521606" y="0"/>
                      <a:pt x="525479" y="2062"/>
                      <a:pt x="529351" y="5799"/>
                    </a:cubicBezTo>
                    <a:lnTo>
                      <a:pt x="584600" y="61085"/>
                    </a:lnTo>
                    <a:cubicBezTo>
                      <a:pt x="592216" y="68689"/>
                      <a:pt x="588860" y="76034"/>
                      <a:pt x="586020" y="78998"/>
                    </a:cubicBezTo>
                    <a:lnTo>
                      <a:pt x="468165" y="196529"/>
                    </a:lnTo>
                    <a:lnTo>
                      <a:pt x="501082" y="229520"/>
                    </a:lnTo>
                    <a:cubicBezTo>
                      <a:pt x="510376" y="238670"/>
                      <a:pt x="507278" y="244469"/>
                      <a:pt x="504696" y="247047"/>
                    </a:cubicBezTo>
                    <a:cubicBezTo>
                      <a:pt x="500565" y="251171"/>
                      <a:pt x="492304" y="251428"/>
                      <a:pt x="490755" y="251428"/>
                    </a:cubicBezTo>
                    <a:cubicBezTo>
                      <a:pt x="485721" y="252201"/>
                      <a:pt x="352892" y="270759"/>
                      <a:pt x="336240" y="270759"/>
                    </a:cubicBezTo>
                    <a:cubicBezTo>
                      <a:pt x="330173" y="270759"/>
                      <a:pt x="326558" y="268310"/>
                      <a:pt x="324622" y="266120"/>
                    </a:cubicBezTo>
                    <a:cubicBezTo>
                      <a:pt x="319975" y="261094"/>
                      <a:pt x="320362" y="254135"/>
                      <a:pt x="320491" y="253232"/>
                    </a:cubicBezTo>
                    <a:lnTo>
                      <a:pt x="335078" y="99489"/>
                    </a:lnTo>
                    <a:cubicBezTo>
                      <a:pt x="334949" y="97556"/>
                      <a:pt x="335078" y="89179"/>
                      <a:pt x="339080" y="85055"/>
                    </a:cubicBezTo>
                    <a:cubicBezTo>
                      <a:pt x="340887" y="83122"/>
                      <a:pt x="346050" y="79771"/>
                      <a:pt x="353924" y="87504"/>
                    </a:cubicBezTo>
                    <a:lnTo>
                      <a:pt x="389939" y="123459"/>
                    </a:lnTo>
                    <a:lnTo>
                      <a:pt x="508956" y="4639"/>
                    </a:lnTo>
                    <a:cubicBezTo>
                      <a:pt x="509214" y="4253"/>
                      <a:pt x="509601" y="3737"/>
                      <a:pt x="510118" y="3222"/>
                    </a:cubicBezTo>
                    <a:cubicBezTo>
                      <a:pt x="512183" y="1160"/>
                      <a:pt x="515023" y="0"/>
                      <a:pt x="51786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grpSp>
          <p:nvGrpSpPr>
            <p:cNvPr id="9" name="íṡlïḍé"/>
            <p:cNvGrpSpPr/>
            <p:nvPr/>
          </p:nvGrpSpPr>
          <p:grpSpPr>
            <a:xfrm>
              <a:off x="673100" y="4690370"/>
              <a:ext cx="10845800" cy="947850"/>
              <a:chOff x="673100" y="3571490"/>
              <a:chExt cx="10845800" cy="947850"/>
            </a:xfrm>
          </p:grpSpPr>
          <p:grpSp>
            <p:nvGrpSpPr>
              <p:cNvPr id="10" name="ïṥḷiḍè"/>
              <p:cNvGrpSpPr/>
              <p:nvPr/>
            </p:nvGrpSpPr>
            <p:grpSpPr>
              <a:xfrm>
                <a:off x="673100" y="3571490"/>
                <a:ext cx="10845800" cy="947850"/>
                <a:chOff x="673100" y="3571490"/>
                <a:chExt cx="10845800" cy="947850"/>
              </a:xfrm>
            </p:grpSpPr>
            <p:sp>
              <p:nvSpPr>
                <p:cNvPr id="12" name="iŝḷïdê"/>
                <p:cNvSpPr txBox="1"/>
                <p:nvPr/>
              </p:nvSpPr>
              <p:spPr>
                <a:xfrm>
                  <a:off x="1394384" y="3571490"/>
                  <a:ext cx="3911041" cy="469182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en-US" altLang="zh-CN" b="1" i="1" dirty="0"/>
                    <a:t>Text here</a:t>
                  </a:r>
                  <a:endParaRPr lang="zh-CN" altLang="en-US" b="1" i="1" dirty="0"/>
                </a:p>
              </p:txBody>
            </p:sp>
            <p:sp>
              <p:nvSpPr>
                <p:cNvPr id="13" name="íṡḻîḓe"/>
                <p:cNvSpPr txBox="1"/>
                <p:nvPr/>
              </p:nvSpPr>
              <p:spPr>
                <a:xfrm>
                  <a:off x="7435290" y="3571490"/>
                  <a:ext cx="4083610" cy="469182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  <a:endParaRPr lang="en-US" altLang="zh-CN" sz="1100" dirty="0"/>
                </a:p>
              </p:txBody>
            </p:sp>
            <p:grpSp>
              <p:nvGrpSpPr>
                <p:cNvPr id="14" name="iṣḷiďê"/>
                <p:cNvGrpSpPr/>
                <p:nvPr/>
              </p:nvGrpSpPr>
              <p:grpSpPr>
                <a:xfrm>
                  <a:off x="1221815" y="4072808"/>
                  <a:ext cx="10297085" cy="171781"/>
                  <a:chOff x="1086882" y="3778501"/>
                  <a:chExt cx="10432018" cy="208462"/>
                </a:xfrm>
              </p:grpSpPr>
              <p:sp>
                <p:nvSpPr>
                  <p:cNvPr id="16" name="í$ḻiḋé"/>
                  <p:cNvSpPr/>
                  <p:nvPr/>
                </p:nvSpPr>
                <p:spPr>
                  <a:xfrm>
                    <a:off x="1086882" y="3778501"/>
                    <a:ext cx="10432018" cy="2084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7" name="íṩ1ïḋé"/>
                  <p:cNvSpPr/>
                  <p:nvPr/>
                </p:nvSpPr>
                <p:spPr>
                  <a:xfrm>
                    <a:off x="1086882" y="3778501"/>
                    <a:ext cx="5040989" cy="2084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</p:grpSp>
            <p:sp>
              <p:nvSpPr>
                <p:cNvPr id="15" name="îsḻïḑe"/>
                <p:cNvSpPr/>
                <p:nvPr/>
              </p:nvSpPr>
              <p:spPr>
                <a:xfrm>
                  <a:off x="673100" y="3798056"/>
                  <a:ext cx="721284" cy="721284"/>
                </a:xfrm>
                <a:prstGeom prst="ellipse">
                  <a:avLst/>
                </a:prstGeom>
                <a:solidFill>
                  <a:schemeClr val="accent1"/>
                </a:solidFill>
                <a:ln w="28575">
                  <a:solidFill>
                    <a:schemeClr val="bg1"/>
                  </a:solidFill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</p:grpSp>
          <p:sp>
            <p:nvSpPr>
              <p:cNvPr id="11" name="îsľíďé"/>
              <p:cNvSpPr/>
              <p:nvPr/>
            </p:nvSpPr>
            <p:spPr bwMode="auto">
              <a:xfrm>
                <a:off x="838760" y="3966890"/>
                <a:ext cx="389964" cy="383618"/>
              </a:xfrm>
              <a:custGeom>
                <a:avLst/>
                <a:gdLst>
                  <a:gd name="T0" fmla="*/ 1792 w 2164"/>
                  <a:gd name="T1" fmla="*/ 1458 h 2132"/>
                  <a:gd name="T2" fmla="*/ 1242 w 2164"/>
                  <a:gd name="T3" fmla="*/ 1126 h 2132"/>
                  <a:gd name="T4" fmla="*/ 1546 w 2164"/>
                  <a:gd name="T5" fmla="*/ 550 h 2132"/>
                  <a:gd name="T6" fmla="*/ 996 w 2164"/>
                  <a:gd name="T7" fmla="*/ 0 h 2132"/>
                  <a:gd name="T8" fmla="*/ 446 w 2164"/>
                  <a:gd name="T9" fmla="*/ 550 h 2132"/>
                  <a:gd name="T10" fmla="*/ 750 w 2164"/>
                  <a:gd name="T11" fmla="*/ 1126 h 2132"/>
                  <a:gd name="T12" fmla="*/ 0 w 2164"/>
                  <a:gd name="T13" fmla="*/ 1886 h 2132"/>
                  <a:gd name="T14" fmla="*/ 996 w 2164"/>
                  <a:gd name="T15" fmla="*/ 2132 h 2132"/>
                  <a:gd name="T16" fmla="*/ 717 w 2164"/>
                  <a:gd name="T17" fmla="*/ 1853 h 2132"/>
                  <a:gd name="T18" fmla="*/ 952 w 2164"/>
                  <a:gd name="T19" fmla="*/ 1285 h 2132"/>
                  <a:gd name="T20" fmla="*/ 950 w 2164"/>
                  <a:gd name="T21" fmla="*/ 1285 h 2132"/>
                  <a:gd name="T22" fmla="*/ 858 w 2164"/>
                  <a:gd name="T23" fmla="*/ 1181 h 2132"/>
                  <a:gd name="T24" fmla="*/ 996 w 2164"/>
                  <a:gd name="T25" fmla="*/ 1206 h 2132"/>
                  <a:gd name="T26" fmla="*/ 1134 w 2164"/>
                  <a:gd name="T27" fmla="*/ 1181 h 2132"/>
                  <a:gd name="T28" fmla="*/ 1043 w 2164"/>
                  <a:gd name="T29" fmla="*/ 1285 h 2132"/>
                  <a:gd name="T30" fmla="*/ 1040 w 2164"/>
                  <a:gd name="T31" fmla="*/ 1285 h 2132"/>
                  <a:gd name="T32" fmla="*/ 1262 w 2164"/>
                  <a:gd name="T33" fmla="*/ 1822 h 2132"/>
                  <a:gd name="T34" fmla="*/ 1262 w 2164"/>
                  <a:gd name="T35" fmla="*/ 1866 h 2132"/>
                  <a:gd name="T36" fmla="*/ 996 w 2164"/>
                  <a:gd name="T37" fmla="*/ 2132 h 2132"/>
                  <a:gd name="T38" fmla="*/ 1500 w 2164"/>
                  <a:gd name="T39" fmla="*/ 2102 h 2132"/>
                  <a:gd name="T40" fmla="*/ 2164 w 2164"/>
                  <a:gd name="T41" fmla="*/ 2102 h 2132"/>
                  <a:gd name="T42" fmla="*/ 2164 w 2164"/>
                  <a:gd name="T43" fmla="*/ 1586 h 2132"/>
                  <a:gd name="T44" fmla="*/ 2164 w 2164"/>
                  <a:gd name="T45" fmla="*/ 1458 h 2132"/>
                  <a:gd name="T46" fmla="*/ 1792 w 2164"/>
                  <a:gd name="T47" fmla="*/ 1458 h 2132"/>
                  <a:gd name="T48" fmla="*/ 2081 w 2164"/>
                  <a:gd name="T49" fmla="*/ 2019 h 2132"/>
                  <a:gd name="T50" fmla="*/ 1345 w 2164"/>
                  <a:gd name="T51" fmla="*/ 2019 h 2132"/>
                  <a:gd name="T52" fmla="*/ 1345 w 2164"/>
                  <a:gd name="T53" fmla="*/ 1612 h 2132"/>
                  <a:gd name="T54" fmla="*/ 1713 w 2164"/>
                  <a:gd name="T55" fmla="*/ 1851 h 2132"/>
                  <a:gd name="T56" fmla="*/ 2080 w 2164"/>
                  <a:gd name="T57" fmla="*/ 1612 h 2132"/>
                  <a:gd name="T58" fmla="*/ 2080 w 2164"/>
                  <a:gd name="T59" fmla="*/ 2019 h 2132"/>
                  <a:gd name="T60" fmla="*/ 2081 w 2164"/>
                  <a:gd name="T61" fmla="*/ 2019 h 2132"/>
                  <a:gd name="T62" fmla="*/ 1713 w 2164"/>
                  <a:gd name="T63" fmla="*/ 1780 h 2132"/>
                  <a:gd name="T64" fmla="*/ 1346 w 2164"/>
                  <a:gd name="T65" fmla="*/ 1541 h 2132"/>
                  <a:gd name="T66" fmla="*/ 2081 w 2164"/>
                  <a:gd name="T67" fmla="*/ 1541 h 2132"/>
                  <a:gd name="T68" fmla="*/ 1713 w 2164"/>
                  <a:gd name="T69" fmla="*/ 1780 h 2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164" h="2132">
                    <a:moveTo>
                      <a:pt x="1792" y="1458"/>
                    </a:moveTo>
                    <a:cubicBezTo>
                      <a:pt x="1657" y="1310"/>
                      <a:pt x="1465" y="1182"/>
                      <a:pt x="1242" y="1126"/>
                    </a:cubicBezTo>
                    <a:cubicBezTo>
                      <a:pt x="1422" y="1004"/>
                      <a:pt x="1546" y="765"/>
                      <a:pt x="1546" y="550"/>
                    </a:cubicBezTo>
                    <a:cubicBezTo>
                      <a:pt x="1546" y="246"/>
                      <a:pt x="1300" y="0"/>
                      <a:pt x="996" y="0"/>
                    </a:cubicBezTo>
                    <a:cubicBezTo>
                      <a:pt x="692" y="0"/>
                      <a:pt x="446" y="246"/>
                      <a:pt x="446" y="550"/>
                    </a:cubicBezTo>
                    <a:cubicBezTo>
                      <a:pt x="446" y="765"/>
                      <a:pt x="570" y="1004"/>
                      <a:pt x="750" y="1126"/>
                    </a:cubicBezTo>
                    <a:cubicBezTo>
                      <a:pt x="319" y="1235"/>
                      <a:pt x="0" y="1609"/>
                      <a:pt x="0" y="1886"/>
                    </a:cubicBezTo>
                    <a:cubicBezTo>
                      <a:pt x="0" y="2050"/>
                      <a:pt x="498" y="2132"/>
                      <a:pt x="996" y="2132"/>
                    </a:cubicBezTo>
                    <a:lnTo>
                      <a:pt x="717" y="1853"/>
                    </a:lnTo>
                    <a:lnTo>
                      <a:pt x="952" y="1285"/>
                    </a:lnTo>
                    <a:lnTo>
                      <a:pt x="950" y="1285"/>
                    </a:lnTo>
                    <a:lnTo>
                      <a:pt x="858" y="1181"/>
                    </a:lnTo>
                    <a:cubicBezTo>
                      <a:pt x="903" y="1196"/>
                      <a:pt x="949" y="1206"/>
                      <a:pt x="996" y="1206"/>
                    </a:cubicBezTo>
                    <a:cubicBezTo>
                      <a:pt x="1044" y="1206"/>
                      <a:pt x="1090" y="1196"/>
                      <a:pt x="1134" y="1181"/>
                    </a:cubicBezTo>
                    <a:lnTo>
                      <a:pt x="1043" y="1285"/>
                    </a:lnTo>
                    <a:lnTo>
                      <a:pt x="1040" y="1285"/>
                    </a:lnTo>
                    <a:lnTo>
                      <a:pt x="1262" y="1822"/>
                    </a:lnTo>
                    <a:lnTo>
                      <a:pt x="1262" y="1866"/>
                    </a:lnTo>
                    <a:lnTo>
                      <a:pt x="996" y="2132"/>
                    </a:lnTo>
                    <a:cubicBezTo>
                      <a:pt x="1171" y="2132"/>
                      <a:pt x="1346" y="2122"/>
                      <a:pt x="1500" y="2102"/>
                    </a:cubicBezTo>
                    <a:lnTo>
                      <a:pt x="2164" y="2102"/>
                    </a:lnTo>
                    <a:lnTo>
                      <a:pt x="2164" y="1586"/>
                    </a:lnTo>
                    <a:lnTo>
                      <a:pt x="2164" y="1458"/>
                    </a:lnTo>
                    <a:lnTo>
                      <a:pt x="1792" y="1458"/>
                    </a:lnTo>
                    <a:close/>
                    <a:moveTo>
                      <a:pt x="2081" y="2019"/>
                    </a:moveTo>
                    <a:lnTo>
                      <a:pt x="1345" y="2019"/>
                    </a:lnTo>
                    <a:lnTo>
                      <a:pt x="1345" y="1612"/>
                    </a:lnTo>
                    <a:lnTo>
                      <a:pt x="1713" y="1851"/>
                    </a:lnTo>
                    <a:lnTo>
                      <a:pt x="2080" y="1612"/>
                    </a:lnTo>
                    <a:lnTo>
                      <a:pt x="2080" y="2019"/>
                    </a:lnTo>
                    <a:lnTo>
                      <a:pt x="2081" y="2019"/>
                    </a:lnTo>
                    <a:close/>
                    <a:moveTo>
                      <a:pt x="1713" y="1780"/>
                    </a:moveTo>
                    <a:lnTo>
                      <a:pt x="1346" y="1541"/>
                    </a:lnTo>
                    <a:lnTo>
                      <a:pt x="2081" y="1541"/>
                    </a:lnTo>
                    <a:lnTo>
                      <a:pt x="1713" y="178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04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19138" y="1130300"/>
            <a:ext cx="10801349" cy="4576206"/>
            <a:chOff x="719138" y="1130300"/>
            <a:chExt cx="10801349" cy="4576206"/>
          </a:xfrm>
        </p:grpSpPr>
        <p:grpSp>
          <p:nvGrpSpPr>
            <p:cNvPr id="6" name="íSḻïde"/>
            <p:cNvGrpSpPr/>
            <p:nvPr/>
          </p:nvGrpSpPr>
          <p:grpSpPr>
            <a:xfrm>
              <a:off x="2373159" y="1837297"/>
              <a:ext cx="7685241" cy="3869209"/>
              <a:chOff x="1956384" y="1277817"/>
              <a:chExt cx="8545612" cy="4302368"/>
            </a:xfrm>
          </p:grpSpPr>
          <p:sp>
            <p:nvSpPr>
              <p:cNvPr id="13" name="ï$ļïḍé"/>
              <p:cNvSpPr/>
              <p:nvPr/>
            </p:nvSpPr>
            <p:spPr>
              <a:xfrm flipH="1">
                <a:off x="8090427" y="1484601"/>
                <a:ext cx="1743597" cy="18960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08" h="21493" extrusionOk="0">
                    <a:moveTo>
                      <a:pt x="11568" y="6"/>
                    </a:moveTo>
                    <a:cubicBezTo>
                      <a:pt x="10467" y="43"/>
                      <a:pt x="9346" y="277"/>
                      <a:pt x="8301" y="788"/>
                    </a:cubicBezTo>
                    <a:cubicBezTo>
                      <a:pt x="4875" y="2463"/>
                      <a:pt x="3315" y="6243"/>
                      <a:pt x="3652" y="9979"/>
                    </a:cubicBezTo>
                    <a:cubicBezTo>
                      <a:pt x="3692" y="10421"/>
                      <a:pt x="3758" y="10863"/>
                      <a:pt x="3744" y="11307"/>
                    </a:cubicBezTo>
                    <a:cubicBezTo>
                      <a:pt x="3716" y="12255"/>
                      <a:pt x="3336" y="13151"/>
                      <a:pt x="2797" y="13941"/>
                    </a:cubicBezTo>
                    <a:cubicBezTo>
                      <a:pt x="2116" y="14939"/>
                      <a:pt x="1172" y="15789"/>
                      <a:pt x="0" y="16380"/>
                    </a:cubicBezTo>
                    <a:cubicBezTo>
                      <a:pt x="1733" y="16479"/>
                      <a:pt x="3416" y="16991"/>
                      <a:pt x="4893" y="17861"/>
                    </a:cubicBezTo>
                    <a:cubicBezTo>
                      <a:pt x="6369" y="18731"/>
                      <a:pt x="7640" y="19959"/>
                      <a:pt x="8551" y="21493"/>
                    </a:cubicBezTo>
                    <a:cubicBezTo>
                      <a:pt x="8701" y="20438"/>
                      <a:pt x="9092" y="19426"/>
                      <a:pt x="9696" y="18535"/>
                    </a:cubicBezTo>
                    <a:cubicBezTo>
                      <a:pt x="10107" y="17927"/>
                      <a:pt x="10617" y="17377"/>
                      <a:pt x="11235" y="16940"/>
                    </a:cubicBezTo>
                    <a:cubicBezTo>
                      <a:pt x="11534" y="16729"/>
                      <a:pt x="11856" y="16547"/>
                      <a:pt x="12210" y="16439"/>
                    </a:cubicBezTo>
                    <a:cubicBezTo>
                      <a:pt x="12438" y="16370"/>
                      <a:pt x="12674" y="16333"/>
                      <a:pt x="12913" y="16329"/>
                    </a:cubicBezTo>
                    <a:cubicBezTo>
                      <a:pt x="13803" y="16250"/>
                      <a:pt x="14690" y="16015"/>
                      <a:pt x="15546" y="15627"/>
                    </a:cubicBezTo>
                    <a:cubicBezTo>
                      <a:pt x="19790" y="13704"/>
                      <a:pt x="21600" y="8798"/>
                      <a:pt x="19584" y="4699"/>
                    </a:cubicBezTo>
                    <a:cubicBezTo>
                      <a:pt x="18078" y="1636"/>
                      <a:pt x="14866" y="-107"/>
                      <a:pt x="11568" y="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4" name="ïṩlïḍé"/>
              <p:cNvSpPr/>
              <p:nvPr/>
            </p:nvSpPr>
            <p:spPr>
              <a:xfrm flipH="1">
                <a:off x="8295032" y="1688329"/>
                <a:ext cx="1040476" cy="10404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50" h="18950" extrusionOk="0">
                    <a:moveTo>
                      <a:pt x="18038" y="5425"/>
                    </a:moveTo>
                    <a:cubicBezTo>
                      <a:pt x="15801" y="695"/>
                      <a:pt x="10154" y="-1325"/>
                      <a:pt x="5425" y="912"/>
                    </a:cubicBezTo>
                    <a:cubicBezTo>
                      <a:pt x="696" y="3149"/>
                      <a:pt x="-1325" y="8796"/>
                      <a:pt x="912" y="13525"/>
                    </a:cubicBezTo>
                    <a:cubicBezTo>
                      <a:pt x="3148" y="18254"/>
                      <a:pt x="8796" y="20275"/>
                      <a:pt x="13525" y="18038"/>
                    </a:cubicBezTo>
                    <a:cubicBezTo>
                      <a:pt x="18254" y="15801"/>
                      <a:pt x="20275" y="10154"/>
                      <a:pt x="18038" y="54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5" name="i$lïdè"/>
              <p:cNvSpPr/>
              <p:nvPr/>
            </p:nvSpPr>
            <p:spPr>
              <a:xfrm rot="16200000" flipH="1">
                <a:off x="8681637" y="1862020"/>
                <a:ext cx="267267" cy="3160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9" h="21298" extrusionOk="0">
                    <a:moveTo>
                      <a:pt x="3138" y="20840"/>
                    </a:moveTo>
                    <a:cubicBezTo>
                      <a:pt x="2425" y="21446"/>
                      <a:pt x="1263" y="21451"/>
                      <a:pt x="544" y="20851"/>
                    </a:cubicBezTo>
                    <a:cubicBezTo>
                      <a:pt x="-181" y="20248"/>
                      <a:pt x="-181" y="19263"/>
                      <a:pt x="544" y="18659"/>
                    </a:cubicBezTo>
                    <a:lnTo>
                      <a:pt x="16984" y="10193"/>
                    </a:lnTo>
                    <a:lnTo>
                      <a:pt x="8313" y="2628"/>
                    </a:lnTo>
                    <a:cubicBezTo>
                      <a:pt x="7601" y="2022"/>
                      <a:pt x="7607" y="1046"/>
                      <a:pt x="8326" y="446"/>
                    </a:cubicBezTo>
                    <a:cubicBezTo>
                      <a:pt x="9041" y="-149"/>
                      <a:pt x="10193" y="-149"/>
                      <a:pt x="10907" y="446"/>
                    </a:cubicBezTo>
                    <a:lnTo>
                      <a:pt x="20881" y="9558"/>
                    </a:lnTo>
                    <a:cubicBezTo>
                      <a:pt x="21240" y="9860"/>
                      <a:pt x="21419" y="10251"/>
                      <a:pt x="21419" y="10643"/>
                    </a:cubicBezTo>
                    <a:cubicBezTo>
                      <a:pt x="21419" y="11035"/>
                      <a:pt x="21240" y="11427"/>
                      <a:pt x="20881" y="11728"/>
                    </a:cubicBezTo>
                    <a:lnTo>
                      <a:pt x="3138" y="2084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16" name="ïš1îḍe"/>
              <p:cNvSpPr/>
              <p:nvPr/>
            </p:nvSpPr>
            <p:spPr>
              <a:xfrm>
                <a:off x="8135347" y="2228707"/>
                <a:ext cx="1359848" cy="40301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sz="1600" b="1" i="1" dirty="0"/>
                  <a:t>Text</a:t>
                </a:r>
                <a:endParaRPr lang="zh-CN" altLang="en-US" sz="1600" i="1" dirty="0"/>
              </a:p>
            </p:txBody>
          </p:sp>
          <p:sp>
            <p:nvSpPr>
              <p:cNvPr id="17" name="ïṧlïḑè"/>
              <p:cNvSpPr/>
              <p:nvPr/>
            </p:nvSpPr>
            <p:spPr>
              <a:xfrm flipH="1">
                <a:off x="8578477" y="2915968"/>
                <a:ext cx="1923519" cy="17899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02" h="21587" extrusionOk="0">
                    <a:moveTo>
                      <a:pt x="7907" y="0"/>
                    </a:moveTo>
                    <a:cubicBezTo>
                      <a:pt x="6906" y="-13"/>
                      <a:pt x="5883" y="190"/>
                      <a:pt x="4894" y="634"/>
                    </a:cubicBezTo>
                    <a:cubicBezTo>
                      <a:pt x="884" y="2433"/>
                      <a:pt x="-1098" y="7565"/>
                      <a:pt x="622" y="11990"/>
                    </a:cubicBezTo>
                    <a:cubicBezTo>
                      <a:pt x="2075" y="15732"/>
                      <a:pt x="5652" y="17579"/>
                      <a:pt x="9206" y="17297"/>
                    </a:cubicBezTo>
                    <a:cubicBezTo>
                      <a:pt x="9486" y="17275"/>
                      <a:pt x="9766" y="17240"/>
                      <a:pt x="10047" y="17244"/>
                    </a:cubicBezTo>
                    <a:cubicBezTo>
                      <a:pt x="11079" y="17256"/>
                      <a:pt x="12042" y="17765"/>
                      <a:pt x="12862" y="18471"/>
                    </a:cubicBezTo>
                    <a:cubicBezTo>
                      <a:pt x="13781" y="19263"/>
                      <a:pt x="14547" y="20314"/>
                      <a:pt x="15062" y="21587"/>
                    </a:cubicBezTo>
                    <a:cubicBezTo>
                      <a:pt x="15247" y="19757"/>
                      <a:pt x="15835" y="18008"/>
                      <a:pt x="16763" y="16504"/>
                    </a:cubicBezTo>
                    <a:cubicBezTo>
                      <a:pt x="17692" y="14999"/>
                      <a:pt x="18960" y="13742"/>
                      <a:pt x="20502" y="12898"/>
                    </a:cubicBezTo>
                    <a:cubicBezTo>
                      <a:pt x="18373" y="12545"/>
                      <a:pt x="16507" y="10921"/>
                      <a:pt x="15719" y="8526"/>
                    </a:cubicBezTo>
                    <a:cubicBezTo>
                      <a:pt x="15568" y="8069"/>
                      <a:pt x="15465" y="7599"/>
                      <a:pt x="15359" y="7125"/>
                    </a:cubicBezTo>
                    <a:cubicBezTo>
                      <a:pt x="15237" y="6576"/>
                      <a:pt x="15111" y="6019"/>
                      <a:pt x="14931" y="5471"/>
                    </a:cubicBezTo>
                    <a:cubicBezTo>
                      <a:pt x="13811" y="2075"/>
                      <a:pt x="10934" y="41"/>
                      <a:pt x="79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8" name="iṥ1îḍe"/>
              <p:cNvSpPr/>
              <p:nvPr/>
            </p:nvSpPr>
            <p:spPr>
              <a:xfrm flipH="1">
                <a:off x="9252794" y="3120369"/>
                <a:ext cx="1039054" cy="10390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054" h="19054" extrusionOk="0">
                    <a:moveTo>
                      <a:pt x="5969" y="692"/>
                    </a:moveTo>
                    <a:cubicBezTo>
                      <a:pt x="1089" y="2657"/>
                      <a:pt x="-1273" y="8206"/>
                      <a:pt x="692" y="13085"/>
                    </a:cubicBezTo>
                    <a:cubicBezTo>
                      <a:pt x="2657" y="17965"/>
                      <a:pt x="8206" y="20327"/>
                      <a:pt x="13085" y="18362"/>
                    </a:cubicBezTo>
                    <a:cubicBezTo>
                      <a:pt x="17965" y="16397"/>
                      <a:pt x="20327" y="10848"/>
                      <a:pt x="18362" y="5969"/>
                    </a:cubicBezTo>
                    <a:cubicBezTo>
                      <a:pt x="16397" y="1089"/>
                      <a:pt x="10848" y="-1273"/>
                      <a:pt x="5969" y="69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9" name="iṥḷîďê"/>
              <p:cNvSpPr/>
              <p:nvPr/>
            </p:nvSpPr>
            <p:spPr>
              <a:xfrm>
                <a:off x="9594401" y="3337238"/>
                <a:ext cx="355837" cy="2641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085" y="8532"/>
                    </a:moveTo>
                    <a:lnTo>
                      <a:pt x="17798" y="8532"/>
                    </a:lnTo>
                    <a:lnTo>
                      <a:pt x="17798" y="12676"/>
                    </a:lnTo>
                    <a:cubicBezTo>
                      <a:pt x="17798" y="14711"/>
                      <a:pt x="16603" y="16373"/>
                      <a:pt x="15079" y="16373"/>
                    </a:cubicBezTo>
                    <a:lnTo>
                      <a:pt x="9158" y="16373"/>
                    </a:lnTo>
                    <a:lnTo>
                      <a:pt x="9158" y="17810"/>
                    </a:lnTo>
                    <a:cubicBezTo>
                      <a:pt x="9158" y="18927"/>
                      <a:pt x="9837" y="19832"/>
                      <a:pt x="10673" y="19832"/>
                    </a:cubicBezTo>
                    <a:lnTo>
                      <a:pt x="16728" y="19832"/>
                    </a:lnTo>
                    <a:lnTo>
                      <a:pt x="19181" y="21600"/>
                    </a:lnTo>
                    <a:lnTo>
                      <a:pt x="19181" y="19832"/>
                    </a:lnTo>
                    <a:lnTo>
                      <a:pt x="20085" y="19832"/>
                    </a:lnTo>
                    <a:cubicBezTo>
                      <a:pt x="20922" y="19832"/>
                      <a:pt x="21600" y="18927"/>
                      <a:pt x="21600" y="17810"/>
                    </a:cubicBezTo>
                    <a:lnTo>
                      <a:pt x="21600" y="10554"/>
                    </a:lnTo>
                    <a:cubicBezTo>
                      <a:pt x="21600" y="9438"/>
                      <a:pt x="20922" y="8532"/>
                      <a:pt x="20085" y="8532"/>
                    </a:cubicBezTo>
                    <a:close/>
                    <a:moveTo>
                      <a:pt x="6912" y="15450"/>
                    </a:moveTo>
                    <a:lnTo>
                      <a:pt x="6689" y="15450"/>
                    </a:lnTo>
                    <a:lnTo>
                      <a:pt x="2592" y="18372"/>
                    </a:lnTo>
                    <a:lnTo>
                      <a:pt x="2592" y="15450"/>
                    </a:lnTo>
                    <a:lnTo>
                      <a:pt x="2074" y="15450"/>
                    </a:lnTo>
                    <a:cubicBezTo>
                      <a:pt x="928" y="15450"/>
                      <a:pt x="0" y="14211"/>
                      <a:pt x="0" y="12683"/>
                    </a:cubicBezTo>
                    <a:lnTo>
                      <a:pt x="0" y="2767"/>
                    </a:lnTo>
                    <a:cubicBezTo>
                      <a:pt x="0" y="1239"/>
                      <a:pt x="928" y="0"/>
                      <a:pt x="2074" y="0"/>
                    </a:cubicBezTo>
                    <a:lnTo>
                      <a:pt x="15034" y="0"/>
                    </a:lnTo>
                    <a:cubicBezTo>
                      <a:pt x="16179" y="0"/>
                      <a:pt x="17107" y="1239"/>
                      <a:pt x="17107" y="2767"/>
                    </a:cubicBezTo>
                    <a:lnTo>
                      <a:pt x="17107" y="4381"/>
                    </a:lnTo>
                    <a:lnTo>
                      <a:pt x="17107" y="8532"/>
                    </a:lnTo>
                    <a:lnTo>
                      <a:pt x="17107" y="12676"/>
                    </a:lnTo>
                    <a:cubicBezTo>
                      <a:pt x="17107" y="14205"/>
                      <a:pt x="16224" y="15450"/>
                      <a:pt x="15079" y="15450"/>
                    </a:cubicBezTo>
                    <a:lnTo>
                      <a:pt x="9158" y="15450"/>
                    </a:lnTo>
                    <a:cubicBezTo>
                      <a:pt x="9158" y="15450"/>
                      <a:pt x="6912" y="15450"/>
                      <a:pt x="6912" y="1545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</a:p>
            </p:txBody>
          </p:sp>
          <p:sp>
            <p:nvSpPr>
              <p:cNvPr id="20" name="îṡľiḍè"/>
              <p:cNvSpPr/>
              <p:nvPr/>
            </p:nvSpPr>
            <p:spPr>
              <a:xfrm>
                <a:off x="9092396" y="3679311"/>
                <a:ext cx="1359848" cy="40301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sz="1600" b="1" i="1" dirty="0"/>
                  <a:t>Text</a:t>
                </a:r>
                <a:endParaRPr lang="zh-CN" altLang="en-US" sz="1600" i="1" dirty="0"/>
              </a:p>
            </p:txBody>
          </p:sp>
          <p:sp>
            <p:nvSpPr>
              <p:cNvPr id="21" name="ïṩlíḍê"/>
              <p:cNvSpPr/>
              <p:nvPr/>
            </p:nvSpPr>
            <p:spPr>
              <a:xfrm flipH="1">
                <a:off x="6904957" y="3650151"/>
                <a:ext cx="2195932" cy="19300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0" h="21564" extrusionOk="0">
                    <a:moveTo>
                      <a:pt x="16395" y="0"/>
                    </a:moveTo>
                    <a:cubicBezTo>
                      <a:pt x="15338" y="2211"/>
                      <a:pt x="13230" y="3601"/>
                      <a:pt x="10921" y="3416"/>
                    </a:cubicBezTo>
                    <a:cubicBezTo>
                      <a:pt x="10449" y="3379"/>
                      <a:pt x="9990" y="3266"/>
                      <a:pt x="9526" y="3183"/>
                    </a:cubicBezTo>
                    <a:cubicBezTo>
                      <a:pt x="9089" y="3104"/>
                      <a:pt x="8648" y="3048"/>
                      <a:pt x="8202" y="3040"/>
                    </a:cubicBezTo>
                    <a:cubicBezTo>
                      <a:pt x="3697" y="2950"/>
                      <a:pt x="20" y="7100"/>
                      <a:pt x="0" y="12235"/>
                    </a:cubicBezTo>
                    <a:cubicBezTo>
                      <a:pt x="-20" y="17348"/>
                      <a:pt x="3594" y="21524"/>
                      <a:pt x="8088" y="21564"/>
                    </a:cubicBezTo>
                    <a:cubicBezTo>
                      <a:pt x="12191" y="21600"/>
                      <a:pt x="15602" y="18173"/>
                      <a:pt x="16197" y="13688"/>
                    </a:cubicBezTo>
                    <a:cubicBezTo>
                      <a:pt x="16208" y="13603"/>
                      <a:pt x="16218" y="13517"/>
                      <a:pt x="16227" y="13431"/>
                    </a:cubicBezTo>
                    <a:cubicBezTo>
                      <a:pt x="16236" y="13350"/>
                      <a:pt x="16244" y="13269"/>
                      <a:pt x="16251" y="13188"/>
                    </a:cubicBezTo>
                    <a:cubicBezTo>
                      <a:pt x="16271" y="12959"/>
                      <a:pt x="16287" y="12727"/>
                      <a:pt x="16341" y="12506"/>
                    </a:cubicBezTo>
                    <a:cubicBezTo>
                      <a:pt x="16382" y="12335"/>
                      <a:pt x="16444" y="12172"/>
                      <a:pt x="16533" y="12023"/>
                    </a:cubicBezTo>
                    <a:cubicBezTo>
                      <a:pt x="16572" y="11958"/>
                      <a:pt x="16616" y="11896"/>
                      <a:pt x="16664" y="11839"/>
                    </a:cubicBezTo>
                    <a:cubicBezTo>
                      <a:pt x="16708" y="11779"/>
                      <a:pt x="16753" y="11719"/>
                      <a:pt x="16800" y="11660"/>
                    </a:cubicBezTo>
                    <a:cubicBezTo>
                      <a:pt x="17294" y="11030"/>
                      <a:pt x="17884" y="10497"/>
                      <a:pt x="18542" y="10093"/>
                    </a:cubicBezTo>
                    <a:cubicBezTo>
                      <a:pt x="19446" y="9538"/>
                      <a:pt x="20481" y="9223"/>
                      <a:pt x="21580" y="9224"/>
                    </a:cubicBezTo>
                    <a:cubicBezTo>
                      <a:pt x="20127" y="8304"/>
                      <a:pt x="18894" y="6990"/>
                      <a:pt x="17993" y="5410"/>
                    </a:cubicBezTo>
                    <a:cubicBezTo>
                      <a:pt x="17092" y="3830"/>
                      <a:pt x="16523" y="1984"/>
                      <a:pt x="16395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2" name="i$ḷíḓé"/>
              <p:cNvSpPr/>
              <p:nvPr/>
            </p:nvSpPr>
            <p:spPr>
              <a:xfrm flipH="1">
                <a:off x="7649471" y="4128628"/>
                <a:ext cx="1245171" cy="1245164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3" name="íšḻïďê"/>
              <p:cNvSpPr/>
              <p:nvPr/>
            </p:nvSpPr>
            <p:spPr>
              <a:xfrm>
                <a:off x="8119014" y="4402310"/>
                <a:ext cx="306087" cy="3060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374" y="0"/>
                    </a:moveTo>
                    <a:lnTo>
                      <a:pt x="3374" y="5396"/>
                    </a:lnTo>
                    <a:lnTo>
                      <a:pt x="3374" y="10123"/>
                    </a:lnTo>
                    <a:lnTo>
                      <a:pt x="4483" y="10792"/>
                    </a:lnTo>
                    <a:lnTo>
                      <a:pt x="4728" y="10792"/>
                    </a:lnTo>
                    <a:lnTo>
                      <a:pt x="4728" y="1337"/>
                    </a:lnTo>
                    <a:lnTo>
                      <a:pt x="12830" y="1337"/>
                    </a:lnTo>
                    <a:lnTo>
                      <a:pt x="12830" y="5396"/>
                    </a:lnTo>
                    <a:lnTo>
                      <a:pt x="16872" y="5396"/>
                    </a:lnTo>
                    <a:lnTo>
                      <a:pt x="16872" y="10792"/>
                    </a:lnTo>
                    <a:lnTo>
                      <a:pt x="17117" y="10792"/>
                    </a:lnTo>
                    <a:cubicBezTo>
                      <a:pt x="17117" y="10792"/>
                      <a:pt x="18226" y="10123"/>
                      <a:pt x="18226" y="10123"/>
                    </a:cubicBezTo>
                    <a:cubicBezTo>
                      <a:pt x="18226" y="8972"/>
                      <a:pt x="18226" y="6632"/>
                      <a:pt x="18226" y="5396"/>
                    </a:cubicBezTo>
                    <a:cubicBezTo>
                      <a:pt x="18226" y="5385"/>
                      <a:pt x="18226" y="5374"/>
                      <a:pt x="18226" y="5363"/>
                    </a:cubicBezTo>
                    <a:cubicBezTo>
                      <a:pt x="18225" y="5377"/>
                      <a:pt x="12845" y="0"/>
                      <a:pt x="12830" y="0"/>
                    </a:cubicBezTo>
                    <a:cubicBezTo>
                      <a:pt x="8831" y="0"/>
                      <a:pt x="3374" y="0"/>
                      <a:pt x="3374" y="0"/>
                    </a:cubicBezTo>
                    <a:close/>
                    <a:moveTo>
                      <a:pt x="2690" y="7075"/>
                    </a:moveTo>
                    <a:lnTo>
                      <a:pt x="0" y="9439"/>
                    </a:lnTo>
                    <a:lnTo>
                      <a:pt x="2021" y="9439"/>
                    </a:lnTo>
                    <a:lnTo>
                      <a:pt x="2690" y="9439"/>
                    </a:lnTo>
                    <a:cubicBezTo>
                      <a:pt x="2690" y="9439"/>
                      <a:pt x="2690" y="7075"/>
                      <a:pt x="2690" y="7075"/>
                    </a:cubicBezTo>
                    <a:close/>
                    <a:moveTo>
                      <a:pt x="0" y="9439"/>
                    </a:moveTo>
                    <a:lnTo>
                      <a:pt x="0" y="21600"/>
                    </a:lnTo>
                    <a:cubicBezTo>
                      <a:pt x="0" y="21600"/>
                      <a:pt x="21600" y="21600"/>
                      <a:pt x="21600" y="21600"/>
                    </a:cubicBezTo>
                    <a:lnTo>
                      <a:pt x="21600" y="9439"/>
                    </a:lnTo>
                    <a:lnTo>
                      <a:pt x="14166" y="14166"/>
                    </a:lnTo>
                    <a:lnTo>
                      <a:pt x="14036" y="14166"/>
                    </a:lnTo>
                    <a:lnTo>
                      <a:pt x="10792" y="16188"/>
                    </a:lnTo>
                    <a:lnTo>
                      <a:pt x="7564" y="14166"/>
                    </a:lnTo>
                    <a:lnTo>
                      <a:pt x="7417" y="14166"/>
                    </a:lnTo>
                    <a:lnTo>
                      <a:pt x="0" y="9439"/>
                    </a:lnTo>
                    <a:close/>
                    <a:moveTo>
                      <a:pt x="21600" y="9439"/>
                    </a:moveTo>
                    <a:lnTo>
                      <a:pt x="18894" y="7075"/>
                    </a:lnTo>
                    <a:lnTo>
                      <a:pt x="18894" y="9439"/>
                    </a:lnTo>
                    <a:cubicBezTo>
                      <a:pt x="18894" y="9439"/>
                      <a:pt x="19579" y="9439"/>
                      <a:pt x="19579" y="9439"/>
                    </a:cubicBezTo>
                    <a:lnTo>
                      <a:pt x="21600" y="9439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24" name="íṩḻiḑé"/>
              <p:cNvSpPr/>
              <p:nvPr/>
            </p:nvSpPr>
            <p:spPr>
              <a:xfrm>
                <a:off x="7592131" y="4812055"/>
                <a:ext cx="1359848" cy="40301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sz="1600" b="1" i="1" dirty="0"/>
                  <a:t>Text</a:t>
                </a:r>
                <a:endParaRPr lang="zh-CN" altLang="en-US" sz="1600" i="1" dirty="0"/>
              </a:p>
            </p:txBody>
          </p:sp>
          <p:sp>
            <p:nvSpPr>
              <p:cNvPr id="25" name="îs1ide"/>
              <p:cNvSpPr/>
              <p:nvPr/>
            </p:nvSpPr>
            <p:spPr>
              <a:xfrm flipH="1">
                <a:off x="5237274" y="2883249"/>
                <a:ext cx="2199745" cy="19394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98" h="21590" extrusionOk="0">
                    <a:moveTo>
                      <a:pt x="7777" y="0"/>
                    </a:moveTo>
                    <a:cubicBezTo>
                      <a:pt x="6532" y="-10"/>
                      <a:pt x="5267" y="340"/>
                      <a:pt x="4091" y="1090"/>
                    </a:cubicBezTo>
                    <a:cubicBezTo>
                      <a:pt x="323" y="3491"/>
                      <a:pt x="-1102" y="9086"/>
                      <a:pt x="918" y="13576"/>
                    </a:cubicBezTo>
                    <a:cubicBezTo>
                      <a:pt x="2580" y="17270"/>
                      <a:pt x="6049" y="19049"/>
                      <a:pt x="9330" y="18255"/>
                    </a:cubicBezTo>
                    <a:cubicBezTo>
                      <a:pt x="9527" y="18207"/>
                      <a:pt x="9724" y="18150"/>
                      <a:pt x="9918" y="18077"/>
                    </a:cubicBezTo>
                    <a:cubicBezTo>
                      <a:pt x="10028" y="18035"/>
                      <a:pt x="10138" y="17987"/>
                      <a:pt x="10249" y="17950"/>
                    </a:cubicBezTo>
                    <a:cubicBezTo>
                      <a:pt x="10660" y="17810"/>
                      <a:pt x="11090" y="17799"/>
                      <a:pt x="11514" y="17859"/>
                    </a:cubicBezTo>
                    <a:cubicBezTo>
                      <a:pt x="11682" y="17882"/>
                      <a:pt x="11849" y="17917"/>
                      <a:pt x="12014" y="17960"/>
                    </a:cubicBezTo>
                    <a:cubicBezTo>
                      <a:pt x="12618" y="18116"/>
                      <a:pt x="13203" y="18376"/>
                      <a:pt x="13742" y="18738"/>
                    </a:cubicBezTo>
                    <a:cubicBezTo>
                      <a:pt x="14703" y="19383"/>
                      <a:pt x="15527" y="20347"/>
                      <a:pt x="16089" y="21590"/>
                    </a:cubicBezTo>
                    <a:cubicBezTo>
                      <a:pt x="16106" y="19706"/>
                      <a:pt x="16510" y="17854"/>
                      <a:pt x="17259" y="16204"/>
                    </a:cubicBezTo>
                    <a:cubicBezTo>
                      <a:pt x="18008" y="14555"/>
                      <a:pt x="19102" y="13109"/>
                      <a:pt x="20498" y="12038"/>
                    </a:cubicBezTo>
                    <a:cubicBezTo>
                      <a:pt x="18595" y="11859"/>
                      <a:pt x="16800" y="10648"/>
                      <a:pt x="15712" y="8617"/>
                    </a:cubicBezTo>
                    <a:cubicBezTo>
                      <a:pt x="15642" y="8487"/>
                      <a:pt x="15575" y="8355"/>
                      <a:pt x="15518" y="8216"/>
                    </a:cubicBezTo>
                    <a:cubicBezTo>
                      <a:pt x="15374" y="7856"/>
                      <a:pt x="15316" y="7463"/>
                      <a:pt x="15238" y="7078"/>
                    </a:cubicBezTo>
                    <a:cubicBezTo>
                      <a:pt x="15085" y="6329"/>
                      <a:pt x="14858" y="5589"/>
                      <a:pt x="14542" y="4880"/>
                    </a:cubicBezTo>
                    <a:cubicBezTo>
                      <a:pt x="13166" y="1786"/>
                      <a:pt x="10518" y="21"/>
                      <a:pt x="777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6" name="îşlïďe"/>
              <p:cNvSpPr/>
              <p:nvPr/>
            </p:nvSpPr>
            <p:spPr>
              <a:xfrm flipH="1">
                <a:off x="5983669" y="3088506"/>
                <a:ext cx="1247641" cy="1247647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7" name="iṣ1íḑe"/>
              <p:cNvSpPr/>
              <p:nvPr/>
            </p:nvSpPr>
            <p:spPr>
              <a:xfrm>
                <a:off x="6426302" y="3353227"/>
                <a:ext cx="362375" cy="3617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1" h="19263" extrusionOk="0">
                    <a:moveTo>
                      <a:pt x="4750" y="1647"/>
                    </a:moveTo>
                    <a:cubicBezTo>
                      <a:pt x="6498" y="610"/>
                      <a:pt x="8611" y="-1"/>
                      <a:pt x="10868" y="0"/>
                    </a:cubicBezTo>
                    <a:cubicBezTo>
                      <a:pt x="14035" y="2"/>
                      <a:pt x="16998" y="1272"/>
                      <a:pt x="18993" y="3460"/>
                    </a:cubicBezTo>
                    <a:cubicBezTo>
                      <a:pt x="20629" y="5190"/>
                      <a:pt x="21525" y="7373"/>
                      <a:pt x="21521" y="9655"/>
                    </a:cubicBezTo>
                    <a:cubicBezTo>
                      <a:pt x="21514" y="13106"/>
                      <a:pt x="19507" y="16257"/>
                      <a:pt x="16231" y="18022"/>
                    </a:cubicBezTo>
                    <a:cubicBezTo>
                      <a:pt x="9037" y="21599"/>
                      <a:pt x="173" y="17027"/>
                      <a:pt x="2" y="9653"/>
                    </a:cubicBezTo>
                    <a:cubicBezTo>
                      <a:pt x="-75" y="6307"/>
                      <a:pt x="1837" y="3377"/>
                      <a:pt x="4750" y="1647"/>
                    </a:cubicBezTo>
                    <a:close/>
                    <a:moveTo>
                      <a:pt x="5848" y="2373"/>
                    </a:moveTo>
                    <a:cubicBezTo>
                      <a:pt x="5369" y="2637"/>
                      <a:pt x="4918" y="2940"/>
                      <a:pt x="4502" y="3280"/>
                    </a:cubicBezTo>
                    <a:cubicBezTo>
                      <a:pt x="4787" y="3447"/>
                      <a:pt x="5080" y="3603"/>
                      <a:pt x="5380" y="3747"/>
                    </a:cubicBezTo>
                    <a:cubicBezTo>
                      <a:pt x="5681" y="3891"/>
                      <a:pt x="5989" y="4023"/>
                      <a:pt x="6302" y="4143"/>
                    </a:cubicBezTo>
                    <a:cubicBezTo>
                      <a:pt x="6449" y="3726"/>
                      <a:pt x="6611" y="3313"/>
                      <a:pt x="6786" y="2906"/>
                    </a:cubicBezTo>
                    <a:cubicBezTo>
                      <a:pt x="6960" y="2501"/>
                      <a:pt x="7148" y="2102"/>
                      <a:pt x="7350" y="1708"/>
                    </a:cubicBezTo>
                    <a:cubicBezTo>
                      <a:pt x="6827" y="1887"/>
                      <a:pt x="6325" y="2110"/>
                      <a:pt x="5848" y="2373"/>
                    </a:cubicBezTo>
                    <a:close/>
                    <a:moveTo>
                      <a:pt x="8944" y="1271"/>
                    </a:moveTo>
                    <a:cubicBezTo>
                      <a:pt x="8630" y="1787"/>
                      <a:pt x="8346" y="2318"/>
                      <a:pt x="8092" y="2860"/>
                    </a:cubicBezTo>
                    <a:cubicBezTo>
                      <a:pt x="7839" y="3402"/>
                      <a:pt x="7617" y="3954"/>
                      <a:pt x="7426" y="4515"/>
                    </a:cubicBezTo>
                    <a:cubicBezTo>
                      <a:pt x="7887" y="4644"/>
                      <a:pt x="8357" y="4746"/>
                      <a:pt x="8832" y="4822"/>
                    </a:cubicBezTo>
                    <a:cubicBezTo>
                      <a:pt x="9305" y="4898"/>
                      <a:pt x="9783" y="4948"/>
                      <a:pt x="10263" y="4971"/>
                    </a:cubicBezTo>
                    <a:lnTo>
                      <a:pt x="10271" y="1118"/>
                    </a:lnTo>
                    <a:cubicBezTo>
                      <a:pt x="10047" y="1129"/>
                      <a:pt x="9824" y="1147"/>
                      <a:pt x="9602" y="1173"/>
                    </a:cubicBezTo>
                    <a:cubicBezTo>
                      <a:pt x="9382" y="1198"/>
                      <a:pt x="9162" y="1231"/>
                      <a:pt x="8944" y="1271"/>
                    </a:cubicBezTo>
                    <a:close/>
                    <a:moveTo>
                      <a:pt x="3547" y="4065"/>
                    </a:moveTo>
                    <a:cubicBezTo>
                      <a:pt x="2861" y="4776"/>
                      <a:pt x="2316" y="5572"/>
                      <a:pt x="1927" y="6424"/>
                    </a:cubicBezTo>
                    <a:cubicBezTo>
                      <a:pt x="1537" y="7280"/>
                      <a:pt x="1305" y="8175"/>
                      <a:pt x="1239" y="9109"/>
                    </a:cubicBezTo>
                    <a:lnTo>
                      <a:pt x="5376" y="9119"/>
                    </a:lnTo>
                    <a:cubicBezTo>
                      <a:pt x="5396" y="8460"/>
                      <a:pt x="5455" y="7804"/>
                      <a:pt x="5552" y="7151"/>
                    </a:cubicBezTo>
                    <a:cubicBezTo>
                      <a:pt x="5649" y="6504"/>
                      <a:pt x="5783" y="5862"/>
                      <a:pt x="5955" y="5228"/>
                    </a:cubicBezTo>
                    <a:cubicBezTo>
                      <a:pt x="5532" y="5074"/>
                      <a:pt x="5119" y="4899"/>
                      <a:pt x="4717" y="4705"/>
                    </a:cubicBezTo>
                    <a:cubicBezTo>
                      <a:pt x="4314" y="4511"/>
                      <a:pt x="3924" y="4297"/>
                      <a:pt x="3547" y="4065"/>
                    </a:cubicBezTo>
                    <a:close/>
                    <a:moveTo>
                      <a:pt x="11474" y="1110"/>
                    </a:moveTo>
                    <a:lnTo>
                      <a:pt x="11466" y="4963"/>
                    </a:lnTo>
                    <a:cubicBezTo>
                      <a:pt x="11913" y="4940"/>
                      <a:pt x="12359" y="4893"/>
                      <a:pt x="12800" y="4822"/>
                    </a:cubicBezTo>
                    <a:cubicBezTo>
                      <a:pt x="13238" y="4751"/>
                      <a:pt x="13671" y="4657"/>
                      <a:pt x="14096" y="4539"/>
                    </a:cubicBezTo>
                    <a:cubicBezTo>
                      <a:pt x="13904" y="3966"/>
                      <a:pt x="13680" y="3402"/>
                      <a:pt x="13424" y="2850"/>
                    </a:cubicBezTo>
                    <a:cubicBezTo>
                      <a:pt x="13167" y="2296"/>
                      <a:pt x="12878" y="1754"/>
                      <a:pt x="12559" y="1227"/>
                    </a:cubicBezTo>
                    <a:cubicBezTo>
                      <a:pt x="12376" y="1200"/>
                      <a:pt x="12193" y="1176"/>
                      <a:pt x="12009" y="1156"/>
                    </a:cubicBezTo>
                    <a:cubicBezTo>
                      <a:pt x="11831" y="1137"/>
                      <a:pt x="11652" y="1122"/>
                      <a:pt x="11474" y="1110"/>
                    </a:cubicBezTo>
                    <a:close/>
                    <a:moveTo>
                      <a:pt x="14125" y="1613"/>
                    </a:moveTo>
                    <a:cubicBezTo>
                      <a:pt x="14346" y="2024"/>
                      <a:pt x="14549" y="2442"/>
                      <a:pt x="14733" y="2867"/>
                    </a:cubicBezTo>
                    <a:cubicBezTo>
                      <a:pt x="14920" y="3297"/>
                      <a:pt x="15087" y="3734"/>
                      <a:pt x="15234" y="4177"/>
                    </a:cubicBezTo>
                    <a:cubicBezTo>
                      <a:pt x="15574" y="4044"/>
                      <a:pt x="15907" y="3898"/>
                      <a:pt x="16233" y="3740"/>
                    </a:cubicBezTo>
                    <a:cubicBezTo>
                      <a:pt x="16554" y="3584"/>
                      <a:pt x="16867" y="3417"/>
                      <a:pt x="17172" y="3238"/>
                    </a:cubicBezTo>
                    <a:cubicBezTo>
                      <a:pt x="16728" y="2879"/>
                      <a:pt x="16245" y="2560"/>
                      <a:pt x="15730" y="2286"/>
                    </a:cubicBezTo>
                    <a:cubicBezTo>
                      <a:pt x="15221" y="2015"/>
                      <a:pt x="14683" y="1790"/>
                      <a:pt x="14125" y="1613"/>
                    </a:cubicBezTo>
                    <a:close/>
                    <a:moveTo>
                      <a:pt x="7106" y="5587"/>
                    </a:moveTo>
                    <a:cubicBezTo>
                      <a:pt x="6959" y="6165"/>
                      <a:pt x="6842" y="6750"/>
                      <a:pt x="6754" y="7338"/>
                    </a:cubicBezTo>
                    <a:cubicBezTo>
                      <a:pt x="6666" y="7926"/>
                      <a:pt x="6608" y="8517"/>
                      <a:pt x="6579" y="9110"/>
                    </a:cubicBezTo>
                    <a:lnTo>
                      <a:pt x="10260" y="9113"/>
                    </a:lnTo>
                    <a:lnTo>
                      <a:pt x="10258" y="6057"/>
                    </a:lnTo>
                    <a:cubicBezTo>
                      <a:pt x="9725" y="6038"/>
                      <a:pt x="9194" y="5989"/>
                      <a:pt x="8667" y="5911"/>
                    </a:cubicBezTo>
                    <a:cubicBezTo>
                      <a:pt x="8140" y="5832"/>
                      <a:pt x="7618" y="5724"/>
                      <a:pt x="7106" y="5587"/>
                    </a:cubicBezTo>
                    <a:close/>
                    <a:moveTo>
                      <a:pt x="1235" y="10195"/>
                    </a:moveTo>
                    <a:cubicBezTo>
                      <a:pt x="1302" y="11122"/>
                      <a:pt x="1539" y="12041"/>
                      <a:pt x="1927" y="12894"/>
                    </a:cubicBezTo>
                    <a:cubicBezTo>
                      <a:pt x="2314" y="13746"/>
                      <a:pt x="2854" y="14549"/>
                      <a:pt x="3541" y="15260"/>
                    </a:cubicBezTo>
                    <a:cubicBezTo>
                      <a:pt x="3814" y="15088"/>
                      <a:pt x="4095" y="14926"/>
                      <a:pt x="4383" y="14776"/>
                    </a:cubicBezTo>
                    <a:cubicBezTo>
                      <a:pt x="4889" y="14511"/>
                      <a:pt x="5416" y="14282"/>
                      <a:pt x="5960" y="14088"/>
                    </a:cubicBezTo>
                    <a:cubicBezTo>
                      <a:pt x="5784" y="13455"/>
                      <a:pt x="5648" y="12813"/>
                      <a:pt x="5552" y="12165"/>
                    </a:cubicBezTo>
                    <a:cubicBezTo>
                      <a:pt x="5455" y="11513"/>
                      <a:pt x="5399" y="10856"/>
                      <a:pt x="5385" y="10197"/>
                    </a:cubicBezTo>
                    <a:lnTo>
                      <a:pt x="1235" y="10195"/>
                    </a:lnTo>
                    <a:close/>
                    <a:moveTo>
                      <a:pt x="11461" y="6049"/>
                    </a:moveTo>
                    <a:lnTo>
                      <a:pt x="11471" y="9117"/>
                    </a:lnTo>
                    <a:lnTo>
                      <a:pt x="14948" y="9112"/>
                    </a:lnTo>
                    <a:cubicBezTo>
                      <a:pt x="14929" y="8523"/>
                      <a:pt x="14875" y="7935"/>
                      <a:pt x="14788" y="7351"/>
                    </a:cubicBezTo>
                    <a:cubicBezTo>
                      <a:pt x="14701" y="6766"/>
                      <a:pt x="14581" y="6186"/>
                      <a:pt x="14427" y="5613"/>
                    </a:cubicBezTo>
                    <a:cubicBezTo>
                      <a:pt x="13943" y="5735"/>
                      <a:pt x="13452" y="5833"/>
                      <a:pt x="12956" y="5906"/>
                    </a:cubicBezTo>
                    <a:cubicBezTo>
                      <a:pt x="12461" y="5978"/>
                      <a:pt x="11962" y="6026"/>
                      <a:pt x="11461" y="6049"/>
                    </a:cubicBezTo>
                    <a:close/>
                    <a:moveTo>
                      <a:pt x="15572" y="5263"/>
                    </a:moveTo>
                    <a:cubicBezTo>
                      <a:pt x="15742" y="5893"/>
                      <a:pt x="15875" y="6531"/>
                      <a:pt x="15973" y="7174"/>
                    </a:cubicBezTo>
                    <a:cubicBezTo>
                      <a:pt x="16071" y="7818"/>
                      <a:pt x="16134" y="8466"/>
                      <a:pt x="16159" y="9115"/>
                    </a:cubicBezTo>
                    <a:lnTo>
                      <a:pt x="20288" y="9113"/>
                    </a:lnTo>
                    <a:cubicBezTo>
                      <a:pt x="20222" y="8187"/>
                      <a:pt x="19998" y="7291"/>
                      <a:pt x="19612" y="6438"/>
                    </a:cubicBezTo>
                    <a:cubicBezTo>
                      <a:pt x="19229" y="5593"/>
                      <a:pt x="18689" y="4803"/>
                      <a:pt x="18014" y="4096"/>
                    </a:cubicBezTo>
                    <a:cubicBezTo>
                      <a:pt x="17761" y="4249"/>
                      <a:pt x="17515" y="4404"/>
                      <a:pt x="17252" y="4539"/>
                    </a:cubicBezTo>
                    <a:cubicBezTo>
                      <a:pt x="16981" y="4678"/>
                      <a:pt x="16700" y="4803"/>
                      <a:pt x="16417" y="4922"/>
                    </a:cubicBezTo>
                    <a:cubicBezTo>
                      <a:pt x="16138" y="5041"/>
                      <a:pt x="15856" y="5154"/>
                      <a:pt x="15572" y="5263"/>
                    </a:cubicBezTo>
                    <a:close/>
                    <a:moveTo>
                      <a:pt x="6575" y="10196"/>
                    </a:moveTo>
                    <a:cubicBezTo>
                      <a:pt x="6603" y="10793"/>
                      <a:pt x="6661" y="11389"/>
                      <a:pt x="6750" y="11981"/>
                    </a:cubicBezTo>
                    <a:cubicBezTo>
                      <a:pt x="6839" y="12572"/>
                      <a:pt x="6957" y="13158"/>
                      <a:pt x="7106" y="13738"/>
                    </a:cubicBezTo>
                    <a:cubicBezTo>
                      <a:pt x="7614" y="13596"/>
                      <a:pt x="8133" y="13484"/>
                      <a:pt x="8658" y="13404"/>
                    </a:cubicBezTo>
                    <a:cubicBezTo>
                      <a:pt x="9187" y="13322"/>
                      <a:pt x="9721" y="13272"/>
                      <a:pt x="10257" y="13255"/>
                    </a:cubicBezTo>
                    <a:lnTo>
                      <a:pt x="10256" y="10199"/>
                    </a:lnTo>
                    <a:lnTo>
                      <a:pt x="6575" y="10196"/>
                    </a:lnTo>
                    <a:close/>
                    <a:moveTo>
                      <a:pt x="11466" y="10203"/>
                    </a:moveTo>
                    <a:lnTo>
                      <a:pt x="11468" y="13259"/>
                    </a:lnTo>
                    <a:cubicBezTo>
                      <a:pt x="11971" y="13280"/>
                      <a:pt x="12472" y="13329"/>
                      <a:pt x="12968" y="13404"/>
                    </a:cubicBezTo>
                    <a:cubicBezTo>
                      <a:pt x="13459" y="13478"/>
                      <a:pt x="13945" y="13577"/>
                      <a:pt x="14423" y="13702"/>
                    </a:cubicBezTo>
                    <a:cubicBezTo>
                      <a:pt x="14575" y="13128"/>
                      <a:pt x="14695" y="12548"/>
                      <a:pt x="14782" y="11963"/>
                    </a:cubicBezTo>
                    <a:cubicBezTo>
                      <a:pt x="14870" y="11377"/>
                      <a:pt x="14923" y="10788"/>
                      <a:pt x="14944" y="10197"/>
                    </a:cubicBezTo>
                    <a:lnTo>
                      <a:pt x="11466" y="10203"/>
                    </a:lnTo>
                    <a:close/>
                    <a:moveTo>
                      <a:pt x="5381" y="15569"/>
                    </a:moveTo>
                    <a:cubicBezTo>
                      <a:pt x="5082" y="15713"/>
                      <a:pt x="4792" y="15869"/>
                      <a:pt x="4509" y="16036"/>
                    </a:cubicBezTo>
                    <a:cubicBezTo>
                      <a:pt x="4926" y="16380"/>
                      <a:pt x="5377" y="16688"/>
                      <a:pt x="5858" y="16955"/>
                    </a:cubicBezTo>
                    <a:cubicBezTo>
                      <a:pt x="6332" y="17219"/>
                      <a:pt x="6832" y="17442"/>
                      <a:pt x="7352" y="17622"/>
                    </a:cubicBezTo>
                    <a:cubicBezTo>
                      <a:pt x="7142" y="17227"/>
                      <a:pt x="6950" y="16825"/>
                      <a:pt x="6774" y="16417"/>
                    </a:cubicBezTo>
                    <a:cubicBezTo>
                      <a:pt x="6598" y="16008"/>
                      <a:pt x="6440" y="15594"/>
                      <a:pt x="6299" y="15175"/>
                    </a:cubicBezTo>
                    <a:cubicBezTo>
                      <a:pt x="5986" y="15293"/>
                      <a:pt x="5680" y="15425"/>
                      <a:pt x="5381" y="15569"/>
                    </a:cubicBezTo>
                    <a:close/>
                    <a:moveTo>
                      <a:pt x="16155" y="10201"/>
                    </a:moveTo>
                    <a:cubicBezTo>
                      <a:pt x="16133" y="10849"/>
                      <a:pt x="16073" y="11495"/>
                      <a:pt x="15977" y="12137"/>
                    </a:cubicBezTo>
                    <a:cubicBezTo>
                      <a:pt x="15879" y="12784"/>
                      <a:pt x="15745" y="13426"/>
                      <a:pt x="15574" y="14060"/>
                    </a:cubicBezTo>
                    <a:cubicBezTo>
                      <a:pt x="16001" y="14211"/>
                      <a:pt x="16419" y="14384"/>
                      <a:pt x="16826" y="14577"/>
                    </a:cubicBezTo>
                    <a:cubicBezTo>
                      <a:pt x="17236" y="14771"/>
                      <a:pt x="17633" y="14987"/>
                      <a:pt x="18016" y="15222"/>
                    </a:cubicBezTo>
                    <a:cubicBezTo>
                      <a:pt x="18694" y="14513"/>
                      <a:pt x="19224" y="13731"/>
                      <a:pt x="19609" y="12877"/>
                    </a:cubicBezTo>
                    <a:cubicBezTo>
                      <a:pt x="19994" y="12023"/>
                      <a:pt x="20222" y="11118"/>
                      <a:pt x="20283" y="10199"/>
                    </a:cubicBezTo>
                    <a:lnTo>
                      <a:pt x="16155" y="10201"/>
                    </a:lnTo>
                    <a:close/>
                    <a:moveTo>
                      <a:pt x="7429" y="14800"/>
                    </a:moveTo>
                    <a:cubicBezTo>
                      <a:pt x="7620" y="15363"/>
                      <a:pt x="7844" y="15916"/>
                      <a:pt x="8099" y="16458"/>
                    </a:cubicBezTo>
                    <a:cubicBezTo>
                      <a:pt x="8356" y="17002"/>
                      <a:pt x="8644" y="17533"/>
                      <a:pt x="8962" y="18050"/>
                    </a:cubicBezTo>
                    <a:cubicBezTo>
                      <a:pt x="9173" y="18086"/>
                      <a:pt x="9385" y="18116"/>
                      <a:pt x="9598" y="18141"/>
                    </a:cubicBezTo>
                    <a:cubicBezTo>
                      <a:pt x="9820" y="18167"/>
                      <a:pt x="10043" y="18186"/>
                      <a:pt x="10266" y="18199"/>
                    </a:cubicBezTo>
                    <a:lnTo>
                      <a:pt x="10261" y="14353"/>
                    </a:lnTo>
                    <a:cubicBezTo>
                      <a:pt x="9783" y="14371"/>
                      <a:pt x="9307" y="14418"/>
                      <a:pt x="8836" y="14492"/>
                    </a:cubicBezTo>
                    <a:cubicBezTo>
                      <a:pt x="8360" y="14567"/>
                      <a:pt x="7890" y="14670"/>
                      <a:pt x="7429" y="14800"/>
                    </a:cubicBezTo>
                    <a:close/>
                    <a:moveTo>
                      <a:pt x="11472" y="14357"/>
                    </a:moveTo>
                    <a:lnTo>
                      <a:pt x="11464" y="18210"/>
                    </a:lnTo>
                    <a:cubicBezTo>
                      <a:pt x="11645" y="18195"/>
                      <a:pt x="11825" y="18177"/>
                      <a:pt x="12006" y="18156"/>
                    </a:cubicBezTo>
                    <a:cubicBezTo>
                      <a:pt x="12189" y="18134"/>
                      <a:pt x="12372" y="18110"/>
                      <a:pt x="12554" y="18082"/>
                    </a:cubicBezTo>
                    <a:cubicBezTo>
                      <a:pt x="12876" y="17558"/>
                      <a:pt x="13167" y="17018"/>
                      <a:pt x="13425" y="16466"/>
                    </a:cubicBezTo>
                    <a:cubicBezTo>
                      <a:pt x="13684" y="15913"/>
                      <a:pt x="13910" y="15348"/>
                      <a:pt x="14103" y="14773"/>
                    </a:cubicBezTo>
                    <a:cubicBezTo>
                      <a:pt x="13676" y="14656"/>
                      <a:pt x="13242" y="14562"/>
                      <a:pt x="12803" y="14492"/>
                    </a:cubicBezTo>
                    <a:cubicBezTo>
                      <a:pt x="12363" y="14422"/>
                      <a:pt x="11918" y="14377"/>
                      <a:pt x="11472" y="14357"/>
                    </a:cubicBezTo>
                    <a:close/>
                    <a:moveTo>
                      <a:pt x="15240" y="15139"/>
                    </a:moveTo>
                    <a:cubicBezTo>
                      <a:pt x="15090" y="15576"/>
                      <a:pt x="14923" y="16007"/>
                      <a:pt x="14739" y="16433"/>
                    </a:cubicBezTo>
                    <a:cubicBezTo>
                      <a:pt x="14553" y="16863"/>
                      <a:pt x="14350" y="17286"/>
                      <a:pt x="14131" y="17702"/>
                    </a:cubicBezTo>
                    <a:cubicBezTo>
                      <a:pt x="14647" y="17532"/>
                      <a:pt x="15145" y="17322"/>
                      <a:pt x="15621" y="17076"/>
                    </a:cubicBezTo>
                    <a:cubicBezTo>
                      <a:pt x="16176" y="16790"/>
                      <a:pt x="16697" y="16455"/>
                      <a:pt x="17178" y="16076"/>
                    </a:cubicBezTo>
                    <a:cubicBezTo>
                      <a:pt x="16873" y="15891"/>
                      <a:pt x="16558" y="15719"/>
                      <a:pt x="16234" y="15562"/>
                    </a:cubicBezTo>
                    <a:cubicBezTo>
                      <a:pt x="15911" y="15406"/>
                      <a:pt x="15579" y="15265"/>
                      <a:pt x="15240" y="1513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/>
              </a:p>
            </p:txBody>
          </p:sp>
          <p:sp>
            <p:nvSpPr>
              <p:cNvPr id="28" name="íşḷiḍê"/>
              <p:cNvSpPr/>
              <p:nvPr/>
            </p:nvSpPr>
            <p:spPr>
              <a:xfrm>
                <a:off x="5927565" y="3771884"/>
                <a:ext cx="1359848" cy="40301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sz="1600" b="1" i="1" dirty="0"/>
                  <a:t>Text</a:t>
                </a:r>
                <a:endParaRPr lang="zh-CN" altLang="en-US" sz="1600" i="1" dirty="0"/>
              </a:p>
            </p:txBody>
          </p:sp>
          <p:sp>
            <p:nvSpPr>
              <p:cNvPr id="29" name="iṧļîḑe"/>
              <p:cNvSpPr/>
              <p:nvPr/>
            </p:nvSpPr>
            <p:spPr>
              <a:xfrm flipH="1">
                <a:off x="3477499" y="3584325"/>
                <a:ext cx="2239037" cy="19478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1" h="21591" extrusionOk="0">
                    <a:moveTo>
                      <a:pt x="16325" y="0"/>
                    </a:moveTo>
                    <a:cubicBezTo>
                      <a:pt x="15247" y="1970"/>
                      <a:pt x="13395" y="3323"/>
                      <a:pt x="11258" y="3497"/>
                    </a:cubicBezTo>
                    <a:cubicBezTo>
                      <a:pt x="11121" y="3508"/>
                      <a:pt x="10984" y="3514"/>
                      <a:pt x="10847" y="3512"/>
                    </a:cubicBezTo>
                    <a:cubicBezTo>
                      <a:pt x="10356" y="3501"/>
                      <a:pt x="9884" y="3374"/>
                      <a:pt x="9402" y="3283"/>
                    </a:cubicBezTo>
                    <a:cubicBezTo>
                      <a:pt x="8952" y="3198"/>
                      <a:pt x="8493" y="3145"/>
                      <a:pt x="8027" y="3141"/>
                    </a:cubicBezTo>
                    <a:cubicBezTo>
                      <a:pt x="3589" y="3111"/>
                      <a:pt x="-9" y="7260"/>
                      <a:pt x="0" y="12368"/>
                    </a:cubicBezTo>
                    <a:cubicBezTo>
                      <a:pt x="9" y="17459"/>
                      <a:pt x="3597" y="21580"/>
                      <a:pt x="8027" y="21591"/>
                    </a:cubicBezTo>
                    <a:cubicBezTo>
                      <a:pt x="11723" y="21600"/>
                      <a:pt x="14839" y="18740"/>
                      <a:pt x="15757" y="14831"/>
                    </a:cubicBezTo>
                    <a:cubicBezTo>
                      <a:pt x="15810" y="14608"/>
                      <a:pt x="15855" y="14384"/>
                      <a:pt x="15896" y="14157"/>
                    </a:cubicBezTo>
                    <a:cubicBezTo>
                      <a:pt x="15991" y="13631"/>
                      <a:pt x="16067" y="13091"/>
                      <a:pt x="16293" y="12618"/>
                    </a:cubicBezTo>
                    <a:cubicBezTo>
                      <a:pt x="16428" y="12335"/>
                      <a:pt x="16611" y="12089"/>
                      <a:pt x="16802" y="11853"/>
                    </a:cubicBezTo>
                    <a:cubicBezTo>
                      <a:pt x="17252" y="11297"/>
                      <a:pt x="17752" y="10792"/>
                      <a:pt x="18314" y="10387"/>
                    </a:cubicBezTo>
                    <a:cubicBezTo>
                      <a:pt x="19265" y="9703"/>
                      <a:pt x="20388" y="9311"/>
                      <a:pt x="21591" y="9320"/>
                    </a:cubicBezTo>
                    <a:cubicBezTo>
                      <a:pt x="20126" y="8398"/>
                      <a:pt x="18880" y="7075"/>
                      <a:pt x="17965" y="5479"/>
                    </a:cubicBezTo>
                    <a:cubicBezTo>
                      <a:pt x="17050" y="3883"/>
                      <a:pt x="16466" y="2014"/>
                      <a:pt x="16325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0" name="íšḷîďe"/>
              <p:cNvSpPr/>
              <p:nvPr/>
            </p:nvSpPr>
            <p:spPr>
              <a:xfrm flipH="1">
                <a:off x="4262737" y="4076621"/>
                <a:ext cx="1243996" cy="1244447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1" name="îşlîḑê"/>
              <p:cNvSpPr/>
              <p:nvPr/>
            </p:nvSpPr>
            <p:spPr>
              <a:xfrm>
                <a:off x="4756985" y="4400337"/>
                <a:ext cx="255501" cy="3144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31" y="0"/>
                    </a:moveTo>
                    <a:cubicBezTo>
                      <a:pt x="372" y="0"/>
                      <a:pt x="0" y="302"/>
                      <a:pt x="0" y="675"/>
                    </a:cubicBezTo>
                    <a:cubicBezTo>
                      <a:pt x="0" y="1048"/>
                      <a:pt x="372" y="1350"/>
                      <a:pt x="831" y="1350"/>
                    </a:cubicBezTo>
                    <a:lnTo>
                      <a:pt x="20769" y="1350"/>
                    </a:lnTo>
                    <a:cubicBezTo>
                      <a:pt x="21228" y="1350"/>
                      <a:pt x="21600" y="1048"/>
                      <a:pt x="21600" y="675"/>
                    </a:cubicBezTo>
                    <a:cubicBezTo>
                      <a:pt x="21600" y="302"/>
                      <a:pt x="21228" y="0"/>
                      <a:pt x="20769" y="0"/>
                    </a:cubicBezTo>
                    <a:lnTo>
                      <a:pt x="831" y="0"/>
                    </a:lnTo>
                    <a:close/>
                    <a:moveTo>
                      <a:pt x="831" y="2025"/>
                    </a:moveTo>
                    <a:lnTo>
                      <a:pt x="831" y="15525"/>
                    </a:lnTo>
                    <a:cubicBezTo>
                      <a:pt x="831" y="15525"/>
                      <a:pt x="20769" y="15525"/>
                      <a:pt x="20769" y="15525"/>
                    </a:cubicBezTo>
                    <a:lnTo>
                      <a:pt x="20769" y="2025"/>
                    </a:lnTo>
                    <a:lnTo>
                      <a:pt x="831" y="2025"/>
                    </a:lnTo>
                    <a:close/>
                    <a:moveTo>
                      <a:pt x="15785" y="4050"/>
                    </a:moveTo>
                    <a:lnTo>
                      <a:pt x="18277" y="4050"/>
                    </a:lnTo>
                    <a:cubicBezTo>
                      <a:pt x="18277" y="4050"/>
                      <a:pt x="18277" y="13500"/>
                      <a:pt x="18277" y="13500"/>
                    </a:cubicBezTo>
                    <a:lnTo>
                      <a:pt x="15785" y="13500"/>
                    </a:lnTo>
                    <a:lnTo>
                      <a:pt x="15785" y="4050"/>
                    </a:lnTo>
                    <a:close/>
                    <a:moveTo>
                      <a:pt x="7477" y="6750"/>
                    </a:moveTo>
                    <a:lnTo>
                      <a:pt x="9969" y="6750"/>
                    </a:lnTo>
                    <a:cubicBezTo>
                      <a:pt x="9969" y="6750"/>
                      <a:pt x="9969" y="13500"/>
                      <a:pt x="9969" y="13500"/>
                    </a:cubicBezTo>
                    <a:lnTo>
                      <a:pt x="7477" y="13500"/>
                    </a:lnTo>
                    <a:lnTo>
                      <a:pt x="7477" y="6750"/>
                    </a:lnTo>
                    <a:close/>
                    <a:moveTo>
                      <a:pt x="11631" y="8775"/>
                    </a:moveTo>
                    <a:lnTo>
                      <a:pt x="14123" y="8775"/>
                    </a:lnTo>
                    <a:cubicBezTo>
                      <a:pt x="14123" y="8775"/>
                      <a:pt x="14123" y="13500"/>
                      <a:pt x="14123" y="13500"/>
                    </a:cubicBezTo>
                    <a:lnTo>
                      <a:pt x="11631" y="13500"/>
                    </a:lnTo>
                    <a:lnTo>
                      <a:pt x="11631" y="8775"/>
                    </a:lnTo>
                    <a:close/>
                    <a:moveTo>
                      <a:pt x="3323" y="10800"/>
                    </a:moveTo>
                    <a:lnTo>
                      <a:pt x="5815" y="10800"/>
                    </a:lnTo>
                    <a:cubicBezTo>
                      <a:pt x="5815" y="10800"/>
                      <a:pt x="5815" y="13500"/>
                      <a:pt x="5815" y="13500"/>
                    </a:cubicBezTo>
                    <a:lnTo>
                      <a:pt x="3323" y="13500"/>
                    </a:lnTo>
                    <a:lnTo>
                      <a:pt x="3323" y="10800"/>
                    </a:lnTo>
                    <a:close/>
                    <a:moveTo>
                      <a:pt x="3323" y="16200"/>
                    </a:moveTo>
                    <a:lnTo>
                      <a:pt x="1662" y="21600"/>
                    </a:lnTo>
                    <a:lnTo>
                      <a:pt x="3323" y="21600"/>
                    </a:lnTo>
                    <a:lnTo>
                      <a:pt x="4985" y="16200"/>
                    </a:lnTo>
                    <a:cubicBezTo>
                      <a:pt x="4985" y="16200"/>
                      <a:pt x="3323" y="16200"/>
                      <a:pt x="3323" y="16200"/>
                    </a:cubicBezTo>
                    <a:close/>
                    <a:moveTo>
                      <a:pt x="9969" y="16200"/>
                    </a:moveTo>
                    <a:lnTo>
                      <a:pt x="9969" y="21600"/>
                    </a:lnTo>
                    <a:lnTo>
                      <a:pt x="11615" y="21600"/>
                    </a:lnTo>
                    <a:cubicBezTo>
                      <a:pt x="11615" y="21600"/>
                      <a:pt x="11631" y="16200"/>
                      <a:pt x="11631" y="16200"/>
                    </a:cubicBezTo>
                    <a:lnTo>
                      <a:pt x="9969" y="16200"/>
                    </a:lnTo>
                    <a:close/>
                    <a:moveTo>
                      <a:pt x="16615" y="16200"/>
                    </a:moveTo>
                    <a:lnTo>
                      <a:pt x="18277" y="21600"/>
                    </a:lnTo>
                    <a:lnTo>
                      <a:pt x="19938" y="21600"/>
                    </a:lnTo>
                    <a:cubicBezTo>
                      <a:pt x="19938" y="21600"/>
                      <a:pt x="18277" y="16200"/>
                      <a:pt x="18277" y="16200"/>
                    </a:cubicBezTo>
                    <a:lnTo>
                      <a:pt x="16615" y="1620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32" name="íṥḻïḓè"/>
              <p:cNvSpPr/>
              <p:nvPr/>
            </p:nvSpPr>
            <p:spPr>
              <a:xfrm>
                <a:off x="4204812" y="4777195"/>
                <a:ext cx="1359848" cy="40301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sz="1600" b="1" i="1" dirty="0"/>
                  <a:t>Text</a:t>
                </a:r>
                <a:endParaRPr lang="zh-CN" altLang="en-US" sz="1600" i="1" dirty="0"/>
              </a:p>
            </p:txBody>
          </p:sp>
          <p:sp>
            <p:nvSpPr>
              <p:cNvPr id="33" name="îsḻîḑé"/>
              <p:cNvSpPr/>
              <p:nvPr/>
            </p:nvSpPr>
            <p:spPr>
              <a:xfrm flipH="1">
                <a:off x="1956384" y="2482714"/>
                <a:ext cx="2080439" cy="20804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1095"/>
                      <a:pt x="12" y="11387"/>
                      <a:pt x="36" y="11676"/>
                    </a:cubicBezTo>
                    <a:cubicBezTo>
                      <a:pt x="334" y="15393"/>
                      <a:pt x="2514" y="18579"/>
                      <a:pt x="5623" y="20280"/>
                    </a:cubicBezTo>
                    <a:cubicBezTo>
                      <a:pt x="7160" y="21121"/>
                      <a:pt x="8924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lose/>
                  </a:path>
                </a:pathLst>
              </a:custGeom>
              <a:solidFill>
                <a:schemeClr val="accent1">
                  <a:lumMod val="10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4" name="ïṥḷide"/>
              <p:cNvSpPr/>
              <p:nvPr/>
            </p:nvSpPr>
            <p:spPr>
              <a:xfrm flipH="1">
                <a:off x="2218372" y="2744691"/>
                <a:ext cx="1556462" cy="1556476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5" name="îSľíḍe"/>
              <p:cNvSpPr/>
              <p:nvPr/>
            </p:nvSpPr>
            <p:spPr>
              <a:xfrm>
                <a:off x="2804693" y="2933280"/>
                <a:ext cx="383823" cy="5068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50" h="21600" extrusionOk="0">
                    <a:moveTo>
                      <a:pt x="16784" y="1264"/>
                    </a:moveTo>
                    <a:cubicBezTo>
                      <a:pt x="16363" y="1078"/>
                      <a:pt x="15824" y="1189"/>
                      <a:pt x="15581" y="1511"/>
                    </a:cubicBezTo>
                    <a:lnTo>
                      <a:pt x="14280" y="3236"/>
                    </a:lnTo>
                    <a:cubicBezTo>
                      <a:pt x="14867" y="3417"/>
                      <a:pt x="15381" y="3636"/>
                      <a:pt x="15831" y="3874"/>
                    </a:cubicBezTo>
                    <a:lnTo>
                      <a:pt x="17106" y="2185"/>
                    </a:lnTo>
                    <a:cubicBezTo>
                      <a:pt x="17349" y="1863"/>
                      <a:pt x="17205" y="1451"/>
                      <a:pt x="16784" y="1264"/>
                    </a:cubicBezTo>
                    <a:close/>
                    <a:moveTo>
                      <a:pt x="21233" y="4689"/>
                    </a:moveTo>
                    <a:cubicBezTo>
                      <a:pt x="20988" y="4366"/>
                      <a:pt x="20450" y="4256"/>
                      <a:pt x="20028" y="4442"/>
                    </a:cubicBezTo>
                    <a:lnTo>
                      <a:pt x="17841" y="5408"/>
                    </a:lnTo>
                    <a:cubicBezTo>
                      <a:pt x="18203" y="5799"/>
                      <a:pt x="18487" y="6197"/>
                      <a:pt x="18711" y="6581"/>
                    </a:cubicBezTo>
                    <a:lnTo>
                      <a:pt x="20909" y="5610"/>
                    </a:lnTo>
                    <a:cubicBezTo>
                      <a:pt x="21331" y="5423"/>
                      <a:pt x="21475" y="5012"/>
                      <a:pt x="21233" y="4689"/>
                    </a:cubicBezTo>
                    <a:close/>
                    <a:moveTo>
                      <a:pt x="1322" y="4393"/>
                    </a:moveTo>
                    <a:cubicBezTo>
                      <a:pt x="900" y="4207"/>
                      <a:pt x="362" y="4317"/>
                      <a:pt x="118" y="4640"/>
                    </a:cubicBezTo>
                    <a:cubicBezTo>
                      <a:pt x="-125" y="4963"/>
                      <a:pt x="19" y="5375"/>
                      <a:pt x="441" y="5561"/>
                    </a:cubicBezTo>
                    <a:lnTo>
                      <a:pt x="2633" y="6530"/>
                    </a:lnTo>
                    <a:cubicBezTo>
                      <a:pt x="2861" y="6146"/>
                      <a:pt x="3149" y="5751"/>
                      <a:pt x="3514" y="5362"/>
                    </a:cubicBezTo>
                    <a:cubicBezTo>
                      <a:pt x="3514" y="5362"/>
                      <a:pt x="1322" y="4393"/>
                      <a:pt x="1322" y="4393"/>
                    </a:cubicBezTo>
                    <a:close/>
                    <a:moveTo>
                      <a:pt x="5797" y="1483"/>
                    </a:moveTo>
                    <a:cubicBezTo>
                      <a:pt x="5553" y="1160"/>
                      <a:pt x="5015" y="1050"/>
                      <a:pt x="4593" y="1236"/>
                    </a:cubicBezTo>
                    <a:cubicBezTo>
                      <a:pt x="4173" y="1422"/>
                      <a:pt x="4029" y="1834"/>
                      <a:pt x="4272" y="2157"/>
                    </a:cubicBezTo>
                    <a:lnTo>
                      <a:pt x="5544" y="3843"/>
                    </a:lnTo>
                    <a:cubicBezTo>
                      <a:pt x="5997" y="3607"/>
                      <a:pt x="6514" y="3392"/>
                      <a:pt x="7103" y="3215"/>
                    </a:cubicBezTo>
                    <a:cubicBezTo>
                      <a:pt x="7103" y="3215"/>
                      <a:pt x="5797" y="1483"/>
                      <a:pt x="5797" y="1483"/>
                    </a:cubicBezTo>
                    <a:close/>
                    <a:moveTo>
                      <a:pt x="10693" y="0"/>
                    </a:moveTo>
                    <a:cubicBezTo>
                      <a:pt x="10208" y="0"/>
                      <a:pt x="9813" y="302"/>
                      <a:pt x="9813" y="674"/>
                    </a:cubicBezTo>
                    <a:lnTo>
                      <a:pt x="9813" y="2753"/>
                    </a:lnTo>
                    <a:cubicBezTo>
                      <a:pt x="10026" y="2740"/>
                      <a:pt x="11348" y="2744"/>
                      <a:pt x="11574" y="2758"/>
                    </a:cubicBezTo>
                    <a:lnTo>
                      <a:pt x="11574" y="674"/>
                    </a:lnTo>
                    <a:cubicBezTo>
                      <a:pt x="11574" y="302"/>
                      <a:pt x="11180" y="0"/>
                      <a:pt x="10693" y="0"/>
                    </a:cubicBezTo>
                    <a:close/>
                    <a:moveTo>
                      <a:pt x="18428" y="9068"/>
                    </a:moveTo>
                    <a:cubicBezTo>
                      <a:pt x="18228" y="7091"/>
                      <a:pt x="16423" y="3572"/>
                      <a:pt x="10662" y="3572"/>
                    </a:cubicBezTo>
                    <a:cubicBezTo>
                      <a:pt x="10661" y="3572"/>
                      <a:pt x="10660" y="3572"/>
                      <a:pt x="10659" y="3572"/>
                    </a:cubicBezTo>
                    <a:cubicBezTo>
                      <a:pt x="10658" y="3572"/>
                      <a:pt x="10658" y="3572"/>
                      <a:pt x="10657" y="3572"/>
                    </a:cubicBezTo>
                    <a:cubicBezTo>
                      <a:pt x="10656" y="3572"/>
                      <a:pt x="10655" y="3572"/>
                      <a:pt x="10655" y="3572"/>
                    </a:cubicBezTo>
                    <a:cubicBezTo>
                      <a:pt x="10654" y="3572"/>
                      <a:pt x="10653" y="3572"/>
                      <a:pt x="10652" y="3572"/>
                    </a:cubicBezTo>
                    <a:cubicBezTo>
                      <a:pt x="4890" y="3572"/>
                      <a:pt x="3086" y="7091"/>
                      <a:pt x="2886" y="9068"/>
                    </a:cubicBezTo>
                    <a:cubicBezTo>
                      <a:pt x="2715" y="10852"/>
                      <a:pt x="4327" y="12514"/>
                      <a:pt x="4510" y="12775"/>
                    </a:cubicBezTo>
                    <a:cubicBezTo>
                      <a:pt x="4810" y="13201"/>
                      <a:pt x="6695" y="14825"/>
                      <a:pt x="6762" y="15807"/>
                    </a:cubicBezTo>
                    <a:cubicBezTo>
                      <a:pt x="6855" y="17159"/>
                      <a:pt x="7070" y="17195"/>
                      <a:pt x="7930" y="17355"/>
                    </a:cubicBezTo>
                    <a:cubicBezTo>
                      <a:pt x="8807" y="17519"/>
                      <a:pt x="12507" y="17519"/>
                      <a:pt x="13383" y="17355"/>
                    </a:cubicBezTo>
                    <a:cubicBezTo>
                      <a:pt x="14243" y="17195"/>
                      <a:pt x="14459" y="17159"/>
                      <a:pt x="14552" y="15807"/>
                    </a:cubicBezTo>
                    <a:cubicBezTo>
                      <a:pt x="14619" y="14825"/>
                      <a:pt x="16504" y="13201"/>
                      <a:pt x="16803" y="12775"/>
                    </a:cubicBezTo>
                    <a:cubicBezTo>
                      <a:pt x="16987" y="12514"/>
                      <a:pt x="18599" y="10852"/>
                      <a:pt x="18428" y="9068"/>
                    </a:cubicBezTo>
                    <a:close/>
                    <a:moveTo>
                      <a:pt x="13756" y="19204"/>
                    </a:moveTo>
                    <a:cubicBezTo>
                      <a:pt x="13756" y="18991"/>
                      <a:pt x="13530" y="18817"/>
                      <a:pt x="13251" y="18817"/>
                    </a:cubicBezTo>
                    <a:lnTo>
                      <a:pt x="8063" y="18817"/>
                    </a:lnTo>
                    <a:cubicBezTo>
                      <a:pt x="7783" y="18817"/>
                      <a:pt x="7557" y="18991"/>
                      <a:pt x="7557" y="19204"/>
                    </a:cubicBezTo>
                    <a:lnTo>
                      <a:pt x="7557" y="19204"/>
                    </a:lnTo>
                    <a:cubicBezTo>
                      <a:pt x="7557" y="19418"/>
                      <a:pt x="7783" y="19591"/>
                      <a:pt x="8063" y="19591"/>
                    </a:cubicBezTo>
                    <a:lnTo>
                      <a:pt x="13251" y="19591"/>
                    </a:lnTo>
                    <a:cubicBezTo>
                      <a:pt x="13530" y="19591"/>
                      <a:pt x="13756" y="19418"/>
                      <a:pt x="13756" y="19204"/>
                    </a:cubicBezTo>
                    <a:cubicBezTo>
                      <a:pt x="13756" y="19204"/>
                      <a:pt x="13756" y="19204"/>
                      <a:pt x="13756" y="19204"/>
                    </a:cubicBezTo>
                    <a:close/>
                    <a:moveTo>
                      <a:pt x="13756" y="18147"/>
                    </a:moveTo>
                    <a:cubicBezTo>
                      <a:pt x="13756" y="17934"/>
                      <a:pt x="13530" y="17761"/>
                      <a:pt x="13251" y="17761"/>
                    </a:cubicBezTo>
                    <a:lnTo>
                      <a:pt x="8063" y="17761"/>
                    </a:lnTo>
                    <a:cubicBezTo>
                      <a:pt x="7783" y="17761"/>
                      <a:pt x="7557" y="17934"/>
                      <a:pt x="7557" y="18147"/>
                    </a:cubicBezTo>
                    <a:lnTo>
                      <a:pt x="7557" y="18147"/>
                    </a:lnTo>
                    <a:cubicBezTo>
                      <a:pt x="7557" y="18361"/>
                      <a:pt x="7783" y="18535"/>
                      <a:pt x="8063" y="18535"/>
                    </a:cubicBezTo>
                    <a:lnTo>
                      <a:pt x="13251" y="18535"/>
                    </a:lnTo>
                    <a:cubicBezTo>
                      <a:pt x="13530" y="18535"/>
                      <a:pt x="13756" y="18361"/>
                      <a:pt x="13756" y="18147"/>
                    </a:cubicBezTo>
                    <a:cubicBezTo>
                      <a:pt x="13756" y="18147"/>
                      <a:pt x="13756" y="18147"/>
                      <a:pt x="13756" y="18147"/>
                    </a:cubicBezTo>
                    <a:close/>
                    <a:moveTo>
                      <a:pt x="8400" y="19874"/>
                    </a:moveTo>
                    <a:lnTo>
                      <a:pt x="12913" y="19874"/>
                    </a:lnTo>
                    <a:cubicBezTo>
                      <a:pt x="12913" y="20827"/>
                      <a:pt x="11903" y="21600"/>
                      <a:pt x="10657" y="21600"/>
                    </a:cubicBezTo>
                    <a:cubicBezTo>
                      <a:pt x="9411" y="21600"/>
                      <a:pt x="8400" y="20827"/>
                      <a:pt x="8400" y="19874"/>
                    </a:cubicBezTo>
                    <a:close/>
                  </a:path>
                </a:pathLst>
              </a:custGeom>
              <a:solidFill>
                <a:schemeClr val="accent1">
                  <a:lumMod val="10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6" name="iṥḷïḑé"/>
              <p:cNvSpPr/>
              <p:nvPr/>
            </p:nvSpPr>
            <p:spPr>
              <a:xfrm>
                <a:off x="2316680" y="3559384"/>
                <a:ext cx="1359848" cy="40301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sz="1600" b="1" i="1" dirty="0"/>
                  <a:t>Text</a:t>
                </a:r>
                <a:endParaRPr lang="zh-CN" altLang="en-US" sz="1600" i="1" dirty="0"/>
              </a:p>
            </p:txBody>
          </p:sp>
          <p:sp>
            <p:nvSpPr>
              <p:cNvPr id="37" name="išľïḑê"/>
              <p:cNvSpPr/>
              <p:nvPr/>
            </p:nvSpPr>
            <p:spPr>
              <a:xfrm rot="7434745">
                <a:off x="2645538" y="1990417"/>
                <a:ext cx="798098" cy="12233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06" h="21600" extrusionOk="0">
                    <a:moveTo>
                      <a:pt x="248" y="0"/>
                    </a:moveTo>
                    <a:cubicBezTo>
                      <a:pt x="-394" y="3423"/>
                      <a:pt x="224" y="6830"/>
                      <a:pt x="1940" y="9968"/>
                    </a:cubicBezTo>
                    <a:cubicBezTo>
                      <a:pt x="3705" y="13196"/>
                      <a:pt x="6652" y="16173"/>
                      <a:pt x="10864" y="18394"/>
                    </a:cubicBezTo>
                    <a:cubicBezTo>
                      <a:pt x="13880" y="19984"/>
                      <a:pt x="17424" y="21083"/>
                      <a:pt x="21206" y="21600"/>
                    </a:cubicBezTo>
                  </a:path>
                </a:pathLst>
              </a:custGeom>
              <a:noFill/>
              <a:ln w="63500" cap="flat">
                <a:solidFill>
                  <a:schemeClr val="bg2">
                    <a:lumMod val="90000"/>
                  </a:schemeClr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8" name="ïs1iďè"/>
              <p:cNvSpPr/>
              <p:nvPr/>
            </p:nvSpPr>
            <p:spPr>
              <a:xfrm rot="10800000">
                <a:off x="9080650" y="1277817"/>
                <a:ext cx="665725" cy="10302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74" h="21600" extrusionOk="0">
                    <a:moveTo>
                      <a:pt x="737" y="0"/>
                    </a:moveTo>
                    <a:cubicBezTo>
                      <a:pt x="-1626" y="6731"/>
                      <a:pt x="1797" y="13810"/>
                      <a:pt x="9518" y="18160"/>
                    </a:cubicBezTo>
                    <a:cubicBezTo>
                      <a:pt x="12560" y="19874"/>
                      <a:pt x="16145" y="21054"/>
                      <a:pt x="19974" y="21600"/>
                    </a:cubicBezTo>
                  </a:path>
                </a:pathLst>
              </a:custGeom>
              <a:noFill/>
              <a:ln w="63500" cap="flat">
                <a:solidFill>
                  <a:schemeClr val="bg2">
                    <a:lumMod val="90000"/>
                  </a:schemeClr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grpSp>
          <p:nvGrpSpPr>
            <p:cNvPr id="7" name="iṡ1ïdé"/>
            <p:cNvGrpSpPr/>
            <p:nvPr/>
          </p:nvGrpSpPr>
          <p:grpSpPr>
            <a:xfrm>
              <a:off x="719138" y="1824004"/>
              <a:ext cx="2758360" cy="1204222"/>
              <a:chOff x="719137" y="1429926"/>
              <a:chExt cx="5376847" cy="1204222"/>
            </a:xfrm>
          </p:grpSpPr>
          <p:sp>
            <p:nvSpPr>
              <p:cNvPr id="11" name="iṧliḓè"/>
              <p:cNvSpPr/>
              <p:nvPr/>
            </p:nvSpPr>
            <p:spPr bwMode="auto">
              <a:xfrm>
                <a:off x="719137" y="1871732"/>
                <a:ext cx="5376847" cy="7624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12" name="íŝḷïdé"/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grpSp>
          <p:nvGrpSpPr>
            <p:cNvPr id="8" name="îsḷíḑê"/>
            <p:cNvGrpSpPr/>
            <p:nvPr/>
          </p:nvGrpSpPr>
          <p:grpSpPr>
            <a:xfrm>
              <a:off x="8762127" y="1130300"/>
              <a:ext cx="2758360" cy="1204222"/>
              <a:chOff x="719137" y="1429926"/>
              <a:chExt cx="5376847" cy="1204222"/>
            </a:xfrm>
          </p:grpSpPr>
          <p:sp>
            <p:nvSpPr>
              <p:cNvPr id="9" name="ís1ïḑe"/>
              <p:cNvSpPr/>
              <p:nvPr/>
            </p:nvSpPr>
            <p:spPr bwMode="auto">
              <a:xfrm>
                <a:off x="719137" y="1871732"/>
                <a:ext cx="5376847" cy="7624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10" name="îŝļiḓê"/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/>
              <a:t>Supporting text here.</a:t>
            </a:r>
            <a:endParaRPr lang="en-US" altLang="zh-CN"/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362002" y="2397147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/05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0647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59263" y="1841701"/>
            <a:ext cx="10759637" cy="3619680"/>
            <a:chOff x="759264" y="1841702"/>
            <a:chExt cx="10759636" cy="3619680"/>
          </a:xfrm>
        </p:grpSpPr>
        <p:grpSp>
          <p:nvGrpSpPr>
            <p:cNvPr id="6" name="îşlidè"/>
            <p:cNvGrpSpPr/>
            <p:nvPr/>
          </p:nvGrpSpPr>
          <p:grpSpPr>
            <a:xfrm rot="2413841">
              <a:off x="759264" y="1841702"/>
              <a:ext cx="3490642" cy="3619680"/>
              <a:chOff x="4673129" y="1705913"/>
              <a:chExt cx="3490642" cy="3619680"/>
            </a:xfrm>
          </p:grpSpPr>
          <p:grpSp>
            <p:nvGrpSpPr>
              <p:cNvPr id="32" name="íṥľîḑê"/>
              <p:cNvGrpSpPr/>
              <p:nvPr/>
            </p:nvGrpSpPr>
            <p:grpSpPr>
              <a:xfrm>
                <a:off x="4673129" y="1705913"/>
                <a:ext cx="3490642" cy="3446175"/>
                <a:chOff x="608737" y="1580962"/>
                <a:chExt cx="3490642" cy="3446175"/>
              </a:xfrm>
              <a:solidFill>
                <a:schemeClr val="accent1"/>
              </a:solidFill>
            </p:grpSpPr>
            <p:sp>
              <p:nvSpPr>
                <p:cNvPr id="47" name="îşļîďé"/>
                <p:cNvSpPr/>
                <p:nvPr/>
              </p:nvSpPr>
              <p:spPr bwMode="auto">
                <a:xfrm>
                  <a:off x="2838746" y="2414714"/>
                  <a:ext cx="249014" cy="153410"/>
                </a:xfrm>
                <a:custGeom>
                  <a:avLst/>
                  <a:gdLst>
                    <a:gd name="T0" fmla="*/ 4 w 47"/>
                    <a:gd name="T1" fmla="*/ 19 h 29"/>
                    <a:gd name="T2" fmla="*/ 47 w 47"/>
                    <a:gd name="T3" fmla="*/ 29 h 29"/>
                    <a:gd name="T4" fmla="*/ 40 w 47"/>
                    <a:gd name="T5" fmla="*/ 7 h 29"/>
                    <a:gd name="T6" fmla="*/ 0 w 47"/>
                    <a:gd name="T7" fmla="*/ 0 h 29"/>
                    <a:gd name="T8" fmla="*/ 4 w 47"/>
                    <a:gd name="T9" fmla="*/ 1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9">
                      <a:moveTo>
                        <a:pt x="4" y="19"/>
                      </a:moveTo>
                      <a:cubicBezTo>
                        <a:pt x="19" y="22"/>
                        <a:pt x="34" y="25"/>
                        <a:pt x="47" y="29"/>
                      </a:cubicBezTo>
                      <a:cubicBezTo>
                        <a:pt x="45" y="22"/>
                        <a:pt x="43" y="14"/>
                        <a:pt x="40" y="7"/>
                      </a:cubicBezTo>
                      <a:cubicBezTo>
                        <a:pt x="27" y="4"/>
                        <a:pt x="14" y="2"/>
                        <a:pt x="0" y="0"/>
                      </a:cubicBezTo>
                      <a:cubicBezTo>
                        <a:pt x="1" y="6"/>
                        <a:pt x="3" y="12"/>
                        <a:pt x="4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íṡḻíḋé"/>
                <p:cNvSpPr/>
                <p:nvPr/>
              </p:nvSpPr>
              <p:spPr bwMode="auto">
                <a:xfrm>
                  <a:off x="608737" y="2414714"/>
                  <a:ext cx="1260633" cy="1667504"/>
                </a:xfrm>
                <a:custGeom>
                  <a:avLst/>
                  <a:gdLst>
                    <a:gd name="T0" fmla="*/ 141 w 239"/>
                    <a:gd name="T1" fmla="*/ 296 h 316"/>
                    <a:gd name="T2" fmla="*/ 33 w 239"/>
                    <a:gd name="T3" fmla="*/ 172 h 316"/>
                    <a:gd name="T4" fmla="*/ 235 w 239"/>
                    <a:gd name="T5" fmla="*/ 19 h 316"/>
                    <a:gd name="T6" fmla="*/ 239 w 239"/>
                    <a:gd name="T7" fmla="*/ 0 h 316"/>
                    <a:gd name="T8" fmla="*/ 0 w 239"/>
                    <a:gd name="T9" fmla="*/ 172 h 316"/>
                    <a:gd name="T10" fmla="*/ 134 w 239"/>
                    <a:gd name="T11" fmla="*/ 316 h 316"/>
                    <a:gd name="T12" fmla="*/ 141 w 239"/>
                    <a:gd name="T13" fmla="*/ 296 h 3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316">
                      <a:moveTo>
                        <a:pt x="141" y="296"/>
                      </a:moveTo>
                      <a:cubicBezTo>
                        <a:pt x="75" y="267"/>
                        <a:pt x="33" y="222"/>
                        <a:pt x="33" y="172"/>
                      </a:cubicBezTo>
                      <a:cubicBezTo>
                        <a:pt x="33" y="101"/>
                        <a:pt x="117" y="41"/>
                        <a:pt x="235" y="19"/>
                      </a:cubicBezTo>
                      <a:cubicBezTo>
                        <a:pt x="236" y="12"/>
                        <a:pt x="238" y="6"/>
                        <a:pt x="239" y="0"/>
                      </a:cubicBezTo>
                      <a:cubicBezTo>
                        <a:pt x="101" y="21"/>
                        <a:pt x="0" y="90"/>
                        <a:pt x="0" y="172"/>
                      </a:cubicBezTo>
                      <a:cubicBezTo>
                        <a:pt x="0" y="231"/>
                        <a:pt x="52" y="284"/>
                        <a:pt x="134" y="316"/>
                      </a:cubicBezTo>
                      <a:cubicBezTo>
                        <a:pt x="136" y="310"/>
                        <a:pt x="138" y="303"/>
                        <a:pt x="141" y="29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ïSľîďê"/>
                <p:cNvSpPr/>
                <p:nvPr/>
              </p:nvSpPr>
              <p:spPr bwMode="auto">
                <a:xfrm>
                  <a:off x="3203373" y="2494754"/>
                  <a:ext cx="896006" cy="1587464"/>
                </a:xfrm>
                <a:custGeom>
                  <a:avLst/>
                  <a:gdLst>
                    <a:gd name="T0" fmla="*/ 0 w 170"/>
                    <a:gd name="T1" fmla="*/ 0 h 301"/>
                    <a:gd name="T2" fmla="*/ 6 w 170"/>
                    <a:gd name="T3" fmla="*/ 23 h 301"/>
                    <a:gd name="T4" fmla="*/ 137 w 170"/>
                    <a:gd name="T5" fmla="*/ 157 h 301"/>
                    <a:gd name="T6" fmla="*/ 29 w 170"/>
                    <a:gd name="T7" fmla="*/ 281 h 301"/>
                    <a:gd name="T8" fmla="*/ 36 w 170"/>
                    <a:gd name="T9" fmla="*/ 301 h 301"/>
                    <a:gd name="T10" fmla="*/ 170 w 170"/>
                    <a:gd name="T11" fmla="*/ 157 h 301"/>
                    <a:gd name="T12" fmla="*/ 0 w 170"/>
                    <a:gd name="T13" fmla="*/ 0 h 3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0" h="301">
                      <a:moveTo>
                        <a:pt x="0" y="0"/>
                      </a:moveTo>
                      <a:cubicBezTo>
                        <a:pt x="2" y="8"/>
                        <a:pt x="4" y="15"/>
                        <a:pt x="6" y="23"/>
                      </a:cubicBezTo>
                      <a:cubicBezTo>
                        <a:pt x="85" y="52"/>
                        <a:pt x="137" y="101"/>
                        <a:pt x="137" y="157"/>
                      </a:cubicBezTo>
                      <a:cubicBezTo>
                        <a:pt x="137" y="207"/>
                        <a:pt x="95" y="252"/>
                        <a:pt x="29" y="281"/>
                      </a:cubicBezTo>
                      <a:cubicBezTo>
                        <a:pt x="32" y="288"/>
                        <a:pt x="34" y="295"/>
                        <a:pt x="36" y="301"/>
                      </a:cubicBezTo>
                      <a:cubicBezTo>
                        <a:pt x="118" y="269"/>
                        <a:pt x="170" y="216"/>
                        <a:pt x="170" y="157"/>
                      </a:cubicBezTo>
                      <a:cubicBezTo>
                        <a:pt x="170" y="90"/>
                        <a:pt x="102" y="3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işlïḓê"/>
                <p:cNvSpPr/>
                <p:nvPr/>
              </p:nvSpPr>
              <p:spPr bwMode="auto">
                <a:xfrm>
                  <a:off x="1524753" y="1580962"/>
                  <a:ext cx="749265" cy="891559"/>
                </a:xfrm>
                <a:custGeom>
                  <a:avLst/>
                  <a:gdLst>
                    <a:gd name="T0" fmla="*/ 110 w 142"/>
                    <a:gd name="T1" fmla="*/ 45 h 169"/>
                    <a:gd name="T2" fmla="*/ 142 w 142"/>
                    <a:gd name="T3" fmla="*/ 0 h 169"/>
                    <a:gd name="T4" fmla="*/ 0 w 142"/>
                    <a:gd name="T5" fmla="*/ 169 h 169"/>
                    <a:gd name="T6" fmla="*/ 23 w 142"/>
                    <a:gd name="T7" fmla="*/ 163 h 169"/>
                    <a:gd name="T8" fmla="*/ 110 w 142"/>
                    <a:gd name="T9" fmla="*/ 45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2" h="169">
                      <a:moveTo>
                        <a:pt x="110" y="45"/>
                      </a:moveTo>
                      <a:cubicBezTo>
                        <a:pt x="122" y="24"/>
                        <a:pt x="133" y="10"/>
                        <a:pt x="142" y="0"/>
                      </a:cubicBezTo>
                      <a:cubicBezTo>
                        <a:pt x="81" y="9"/>
                        <a:pt x="28" y="75"/>
                        <a:pt x="0" y="169"/>
                      </a:cubicBezTo>
                      <a:cubicBezTo>
                        <a:pt x="8" y="167"/>
                        <a:pt x="15" y="165"/>
                        <a:pt x="23" y="163"/>
                      </a:cubicBezTo>
                      <a:cubicBezTo>
                        <a:pt x="44" y="107"/>
                        <a:pt x="74" y="65"/>
                        <a:pt x="110" y="45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îŝliḓè"/>
                <p:cNvSpPr/>
                <p:nvPr/>
              </p:nvSpPr>
              <p:spPr bwMode="auto">
                <a:xfrm>
                  <a:off x="1604793" y="4266755"/>
                  <a:ext cx="533601" cy="760382"/>
                </a:xfrm>
                <a:custGeom>
                  <a:avLst/>
                  <a:gdLst>
                    <a:gd name="T0" fmla="*/ 64 w 101"/>
                    <a:gd name="T1" fmla="*/ 82 h 144"/>
                    <a:gd name="T2" fmla="*/ 13 w 101"/>
                    <a:gd name="T3" fmla="*/ 0 h 144"/>
                    <a:gd name="T4" fmla="*/ 0 w 101"/>
                    <a:gd name="T5" fmla="*/ 23 h 144"/>
                    <a:gd name="T6" fmla="*/ 101 w 101"/>
                    <a:gd name="T7" fmla="*/ 144 h 144"/>
                    <a:gd name="T8" fmla="*/ 92 w 101"/>
                    <a:gd name="T9" fmla="*/ 123 h 144"/>
                    <a:gd name="T10" fmla="*/ 64 w 101"/>
                    <a:gd name="T11" fmla="*/ 82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1" h="144">
                      <a:moveTo>
                        <a:pt x="64" y="82"/>
                      </a:moveTo>
                      <a:cubicBezTo>
                        <a:pt x="44" y="62"/>
                        <a:pt x="26" y="34"/>
                        <a:pt x="13" y="0"/>
                      </a:cubicBezTo>
                      <a:cubicBezTo>
                        <a:pt x="6" y="6"/>
                        <a:pt x="2" y="13"/>
                        <a:pt x="0" y="23"/>
                      </a:cubicBezTo>
                      <a:cubicBezTo>
                        <a:pt x="24" y="83"/>
                        <a:pt x="60" y="126"/>
                        <a:pt x="101" y="144"/>
                      </a:cubicBezTo>
                      <a:cubicBezTo>
                        <a:pt x="98" y="137"/>
                        <a:pt x="94" y="130"/>
                        <a:pt x="92" y="123"/>
                      </a:cubicBezTo>
                      <a:cubicBezTo>
                        <a:pt x="79" y="113"/>
                        <a:pt x="69" y="99"/>
                        <a:pt x="64" y="82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ïśḷîḋè"/>
                <p:cNvSpPr/>
                <p:nvPr/>
              </p:nvSpPr>
              <p:spPr bwMode="auto">
                <a:xfrm>
                  <a:off x="1404692" y="2590357"/>
                  <a:ext cx="195654" cy="1207273"/>
                </a:xfrm>
                <a:custGeom>
                  <a:avLst/>
                  <a:gdLst>
                    <a:gd name="T0" fmla="*/ 23 w 37"/>
                    <a:gd name="T1" fmla="*/ 208 h 229"/>
                    <a:gd name="T2" fmla="*/ 18 w 37"/>
                    <a:gd name="T3" fmla="*/ 139 h 229"/>
                    <a:gd name="T4" fmla="*/ 37 w 37"/>
                    <a:gd name="T5" fmla="*/ 0 h 229"/>
                    <a:gd name="T6" fmla="*/ 15 w 37"/>
                    <a:gd name="T7" fmla="*/ 7 h 229"/>
                    <a:gd name="T8" fmla="*/ 0 w 37"/>
                    <a:gd name="T9" fmla="*/ 139 h 229"/>
                    <a:gd name="T10" fmla="*/ 7 w 37"/>
                    <a:gd name="T11" fmla="*/ 229 h 229"/>
                    <a:gd name="T12" fmla="*/ 23 w 37"/>
                    <a:gd name="T13" fmla="*/ 208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29">
                      <a:moveTo>
                        <a:pt x="23" y="208"/>
                      </a:moveTo>
                      <a:cubicBezTo>
                        <a:pt x="20" y="186"/>
                        <a:pt x="18" y="163"/>
                        <a:pt x="18" y="139"/>
                      </a:cubicBezTo>
                      <a:cubicBezTo>
                        <a:pt x="18" y="89"/>
                        <a:pt x="25" y="41"/>
                        <a:pt x="37" y="0"/>
                      </a:cubicBezTo>
                      <a:cubicBezTo>
                        <a:pt x="30" y="2"/>
                        <a:pt x="22" y="4"/>
                        <a:pt x="15" y="7"/>
                      </a:cubicBezTo>
                      <a:cubicBezTo>
                        <a:pt x="6" y="48"/>
                        <a:pt x="0" y="92"/>
                        <a:pt x="0" y="139"/>
                      </a:cubicBezTo>
                      <a:cubicBezTo>
                        <a:pt x="0" y="170"/>
                        <a:pt x="3" y="200"/>
                        <a:pt x="7" y="229"/>
                      </a:cubicBezTo>
                      <a:cubicBezTo>
                        <a:pt x="12" y="222"/>
                        <a:pt x="17" y="214"/>
                        <a:pt x="23" y="20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ïṩļîḑe"/>
                <p:cNvSpPr/>
                <p:nvPr/>
              </p:nvSpPr>
              <p:spPr bwMode="auto">
                <a:xfrm>
                  <a:off x="2569722" y="4266755"/>
                  <a:ext cx="533601" cy="760382"/>
                </a:xfrm>
                <a:custGeom>
                  <a:avLst/>
                  <a:gdLst>
                    <a:gd name="T0" fmla="*/ 88 w 101"/>
                    <a:gd name="T1" fmla="*/ 0 h 144"/>
                    <a:gd name="T2" fmla="*/ 37 w 101"/>
                    <a:gd name="T3" fmla="*/ 82 h 144"/>
                    <a:gd name="T4" fmla="*/ 9 w 101"/>
                    <a:gd name="T5" fmla="*/ 123 h 144"/>
                    <a:gd name="T6" fmla="*/ 0 w 101"/>
                    <a:gd name="T7" fmla="*/ 144 h 144"/>
                    <a:gd name="T8" fmla="*/ 101 w 101"/>
                    <a:gd name="T9" fmla="*/ 23 h 144"/>
                    <a:gd name="T10" fmla="*/ 88 w 101"/>
                    <a:gd name="T11" fmla="*/ 0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1" h="144">
                      <a:moveTo>
                        <a:pt x="88" y="0"/>
                      </a:moveTo>
                      <a:cubicBezTo>
                        <a:pt x="75" y="34"/>
                        <a:pt x="57" y="62"/>
                        <a:pt x="37" y="82"/>
                      </a:cubicBezTo>
                      <a:cubicBezTo>
                        <a:pt x="32" y="99"/>
                        <a:pt x="22" y="113"/>
                        <a:pt x="9" y="123"/>
                      </a:cubicBezTo>
                      <a:cubicBezTo>
                        <a:pt x="7" y="130"/>
                        <a:pt x="3" y="137"/>
                        <a:pt x="0" y="144"/>
                      </a:cubicBezTo>
                      <a:cubicBezTo>
                        <a:pt x="41" y="126"/>
                        <a:pt x="77" y="83"/>
                        <a:pt x="101" y="23"/>
                      </a:cubicBezTo>
                      <a:cubicBezTo>
                        <a:pt x="99" y="13"/>
                        <a:pt x="95" y="6"/>
                        <a:pt x="88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íśḷîďe"/>
                <p:cNvSpPr/>
                <p:nvPr/>
              </p:nvSpPr>
              <p:spPr bwMode="auto">
                <a:xfrm>
                  <a:off x="2434098" y="1580962"/>
                  <a:ext cx="869325" cy="2216669"/>
                </a:xfrm>
                <a:custGeom>
                  <a:avLst/>
                  <a:gdLst>
                    <a:gd name="T0" fmla="*/ 2 w 165"/>
                    <a:gd name="T1" fmla="*/ 2 h 420"/>
                    <a:gd name="T2" fmla="*/ 2 w 165"/>
                    <a:gd name="T3" fmla="*/ 2 h 420"/>
                    <a:gd name="T4" fmla="*/ 3 w 165"/>
                    <a:gd name="T5" fmla="*/ 4 h 420"/>
                    <a:gd name="T6" fmla="*/ 3 w 165"/>
                    <a:gd name="T7" fmla="*/ 4 h 420"/>
                    <a:gd name="T8" fmla="*/ 5 w 165"/>
                    <a:gd name="T9" fmla="*/ 6 h 420"/>
                    <a:gd name="T10" fmla="*/ 5 w 165"/>
                    <a:gd name="T11" fmla="*/ 6 h 420"/>
                    <a:gd name="T12" fmla="*/ 7 w 165"/>
                    <a:gd name="T13" fmla="*/ 8 h 420"/>
                    <a:gd name="T14" fmla="*/ 7 w 165"/>
                    <a:gd name="T15" fmla="*/ 8 h 420"/>
                    <a:gd name="T16" fmla="*/ 32 w 165"/>
                    <a:gd name="T17" fmla="*/ 45 h 420"/>
                    <a:gd name="T18" fmla="*/ 147 w 165"/>
                    <a:gd name="T19" fmla="*/ 330 h 420"/>
                    <a:gd name="T20" fmla="*/ 142 w 165"/>
                    <a:gd name="T21" fmla="*/ 399 h 420"/>
                    <a:gd name="T22" fmla="*/ 142 w 165"/>
                    <a:gd name="T23" fmla="*/ 399 h 420"/>
                    <a:gd name="T24" fmla="*/ 146 w 165"/>
                    <a:gd name="T25" fmla="*/ 404 h 420"/>
                    <a:gd name="T26" fmla="*/ 147 w 165"/>
                    <a:gd name="T27" fmla="*/ 404 h 420"/>
                    <a:gd name="T28" fmla="*/ 150 w 165"/>
                    <a:gd name="T29" fmla="*/ 409 h 420"/>
                    <a:gd name="T30" fmla="*/ 151 w 165"/>
                    <a:gd name="T31" fmla="*/ 409 h 420"/>
                    <a:gd name="T32" fmla="*/ 158 w 165"/>
                    <a:gd name="T33" fmla="*/ 420 h 420"/>
                    <a:gd name="T34" fmla="*/ 165 w 165"/>
                    <a:gd name="T35" fmla="*/ 330 h 420"/>
                    <a:gd name="T36" fmla="*/ 0 w 165"/>
                    <a:gd name="T37" fmla="*/ 0 h 420"/>
                    <a:gd name="T38" fmla="*/ 2 w 165"/>
                    <a:gd name="T39" fmla="*/ 2 h 4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65" h="420"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3" y="3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4"/>
                        <a:pt x="5" y="5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6" y="7"/>
                        <a:pt x="6" y="7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14" y="17"/>
                        <a:pt x="23" y="29"/>
                        <a:pt x="32" y="45"/>
                      </a:cubicBezTo>
                      <a:cubicBezTo>
                        <a:pt x="98" y="82"/>
                        <a:pt x="147" y="196"/>
                        <a:pt x="147" y="330"/>
                      </a:cubicBezTo>
                      <a:cubicBezTo>
                        <a:pt x="147" y="354"/>
                        <a:pt x="145" y="377"/>
                        <a:pt x="142" y="399"/>
                      </a:cubicBezTo>
                      <a:cubicBezTo>
                        <a:pt x="142" y="399"/>
                        <a:pt x="142" y="399"/>
                        <a:pt x="142" y="399"/>
                      </a:cubicBezTo>
                      <a:cubicBezTo>
                        <a:pt x="144" y="400"/>
                        <a:pt x="145" y="402"/>
                        <a:pt x="146" y="404"/>
                      </a:cubicBezTo>
                      <a:cubicBezTo>
                        <a:pt x="147" y="404"/>
                        <a:pt x="147" y="404"/>
                        <a:pt x="147" y="404"/>
                      </a:cubicBezTo>
                      <a:cubicBezTo>
                        <a:pt x="148" y="406"/>
                        <a:pt x="149" y="407"/>
                        <a:pt x="150" y="409"/>
                      </a:cubicBezTo>
                      <a:cubicBezTo>
                        <a:pt x="150" y="409"/>
                        <a:pt x="150" y="409"/>
                        <a:pt x="151" y="409"/>
                      </a:cubicBezTo>
                      <a:cubicBezTo>
                        <a:pt x="153" y="413"/>
                        <a:pt x="156" y="416"/>
                        <a:pt x="158" y="420"/>
                      </a:cubicBezTo>
                      <a:cubicBezTo>
                        <a:pt x="162" y="391"/>
                        <a:pt x="165" y="361"/>
                        <a:pt x="165" y="330"/>
                      </a:cubicBezTo>
                      <a:cubicBezTo>
                        <a:pt x="165" y="156"/>
                        <a:pt x="92" y="14"/>
                        <a:pt x="0" y="0"/>
                      </a:cubicBezTo>
                      <a:cubicBezTo>
                        <a:pt x="1" y="0"/>
                        <a:pt x="1" y="1"/>
                        <a:pt x="2" y="2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33" name="îṣļiḍé"/>
              <p:cNvGrpSpPr/>
              <p:nvPr/>
            </p:nvGrpSpPr>
            <p:grpSpPr>
              <a:xfrm>
                <a:off x="5590257" y="1928332"/>
                <a:ext cx="1656387" cy="3397261"/>
                <a:chOff x="5590257" y="1928332"/>
                <a:chExt cx="1656387" cy="3397261"/>
              </a:xfrm>
            </p:grpSpPr>
            <p:sp>
              <p:nvSpPr>
                <p:cNvPr id="34" name="îSḷidé"/>
                <p:cNvSpPr/>
                <p:nvPr/>
              </p:nvSpPr>
              <p:spPr bwMode="auto">
                <a:xfrm>
                  <a:off x="6146091" y="4233934"/>
                  <a:ext cx="546941" cy="54916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5" name="íṧlîďe"/>
                <p:cNvSpPr/>
                <p:nvPr/>
              </p:nvSpPr>
              <p:spPr bwMode="auto">
                <a:xfrm>
                  <a:off x="6197228" y="4291741"/>
                  <a:ext cx="444668" cy="62698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6" name="ísļîḑe"/>
                <p:cNvSpPr/>
                <p:nvPr/>
              </p:nvSpPr>
              <p:spPr bwMode="auto">
                <a:xfrm>
                  <a:off x="6255035" y="4345101"/>
                  <a:ext cx="326831" cy="711468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7" name="ïsḷïḓè"/>
                <p:cNvSpPr/>
                <p:nvPr/>
              </p:nvSpPr>
              <p:spPr bwMode="auto">
                <a:xfrm>
                  <a:off x="6308395" y="4396237"/>
                  <a:ext cx="222334" cy="79150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íṥľiḍè"/>
                <p:cNvSpPr/>
                <p:nvPr/>
              </p:nvSpPr>
              <p:spPr bwMode="auto">
                <a:xfrm>
                  <a:off x="6366202" y="4454044"/>
                  <a:ext cx="106720" cy="87154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işḷiḑé"/>
                <p:cNvSpPr/>
                <p:nvPr/>
              </p:nvSpPr>
              <p:spPr bwMode="auto">
                <a:xfrm>
                  <a:off x="5590257" y="3304578"/>
                  <a:ext cx="1656387" cy="1018289"/>
                </a:xfrm>
                <a:custGeom>
                  <a:avLst/>
                  <a:gdLst>
                    <a:gd name="T0" fmla="*/ 157 w 314"/>
                    <a:gd name="T1" fmla="*/ 108 h 193"/>
                    <a:gd name="T2" fmla="*/ 310 w 314"/>
                    <a:gd name="T3" fmla="*/ 193 h 193"/>
                    <a:gd name="T4" fmla="*/ 314 w 314"/>
                    <a:gd name="T5" fmla="*/ 157 h 193"/>
                    <a:gd name="T6" fmla="*/ 157 w 314"/>
                    <a:gd name="T7" fmla="*/ 0 h 193"/>
                    <a:gd name="T8" fmla="*/ 0 w 314"/>
                    <a:gd name="T9" fmla="*/ 157 h 193"/>
                    <a:gd name="T10" fmla="*/ 4 w 314"/>
                    <a:gd name="T11" fmla="*/ 193 h 193"/>
                    <a:gd name="T12" fmla="*/ 157 w 314"/>
                    <a:gd name="T13" fmla="*/ 108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14" h="193">
                      <a:moveTo>
                        <a:pt x="157" y="108"/>
                      </a:moveTo>
                      <a:cubicBezTo>
                        <a:pt x="231" y="108"/>
                        <a:pt x="294" y="124"/>
                        <a:pt x="310" y="193"/>
                      </a:cubicBezTo>
                      <a:cubicBezTo>
                        <a:pt x="313" y="182"/>
                        <a:pt x="314" y="170"/>
                        <a:pt x="314" y="157"/>
                      </a:cubicBezTo>
                      <a:cubicBezTo>
                        <a:pt x="314" y="71"/>
                        <a:pt x="244" y="0"/>
                        <a:pt x="157" y="0"/>
                      </a:cubicBezTo>
                      <a:cubicBezTo>
                        <a:pt x="70" y="0"/>
                        <a:pt x="0" y="71"/>
                        <a:pt x="0" y="157"/>
                      </a:cubicBezTo>
                      <a:cubicBezTo>
                        <a:pt x="0" y="170"/>
                        <a:pt x="1" y="182"/>
                        <a:pt x="4" y="193"/>
                      </a:cubicBezTo>
                      <a:cubicBezTo>
                        <a:pt x="20" y="124"/>
                        <a:pt x="83" y="108"/>
                        <a:pt x="157" y="108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îšliḋè"/>
                <p:cNvSpPr/>
                <p:nvPr/>
              </p:nvSpPr>
              <p:spPr bwMode="auto">
                <a:xfrm>
                  <a:off x="5923757" y="1928332"/>
                  <a:ext cx="996056" cy="2236679"/>
                </a:xfrm>
                <a:custGeom>
                  <a:avLst/>
                  <a:gdLst>
                    <a:gd name="T0" fmla="*/ 155 w 189"/>
                    <a:gd name="T1" fmla="*/ 424 h 424"/>
                    <a:gd name="T2" fmla="*/ 177 w 189"/>
                    <a:gd name="T3" fmla="*/ 207 h 424"/>
                    <a:gd name="T4" fmla="*/ 94 w 189"/>
                    <a:gd name="T5" fmla="*/ 0 h 424"/>
                    <a:gd name="T6" fmla="*/ 94 w 189"/>
                    <a:gd name="T7" fmla="*/ 0 h 424"/>
                    <a:gd name="T8" fmla="*/ 94 w 189"/>
                    <a:gd name="T9" fmla="*/ 0 h 424"/>
                    <a:gd name="T10" fmla="*/ 94 w 189"/>
                    <a:gd name="T11" fmla="*/ 0 h 424"/>
                    <a:gd name="T12" fmla="*/ 94 w 189"/>
                    <a:gd name="T13" fmla="*/ 0 h 424"/>
                    <a:gd name="T14" fmla="*/ 11 w 189"/>
                    <a:gd name="T15" fmla="*/ 207 h 424"/>
                    <a:gd name="T16" fmla="*/ 33 w 189"/>
                    <a:gd name="T17" fmla="*/ 424 h 424"/>
                    <a:gd name="T18" fmla="*/ 94 w 189"/>
                    <a:gd name="T19" fmla="*/ 417 h 424"/>
                    <a:gd name="T20" fmla="*/ 155 w 189"/>
                    <a:gd name="T21" fmla="*/ 424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89" h="424">
                      <a:moveTo>
                        <a:pt x="155" y="424"/>
                      </a:moveTo>
                      <a:cubicBezTo>
                        <a:pt x="155" y="424"/>
                        <a:pt x="189" y="341"/>
                        <a:pt x="177" y="207"/>
                      </a:cubicBezTo>
                      <a:cubicBezTo>
                        <a:pt x="164" y="55"/>
                        <a:pt x="94" y="0"/>
                        <a:pt x="94" y="0"/>
                      </a:cubicBezTo>
                      <a:cubicBezTo>
                        <a:pt x="94" y="0"/>
                        <a:pt x="94" y="0"/>
                        <a:pt x="94" y="0"/>
                      </a:cubicBezTo>
                      <a:cubicBezTo>
                        <a:pt x="94" y="0"/>
                        <a:pt x="94" y="0"/>
                        <a:pt x="94" y="0"/>
                      </a:cubicBezTo>
                      <a:cubicBezTo>
                        <a:pt x="94" y="0"/>
                        <a:pt x="94" y="0"/>
                        <a:pt x="94" y="0"/>
                      </a:cubicBezTo>
                      <a:cubicBezTo>
                        <a:pt x="94" y="0"/>
                        <a:pt x="94" y="0"/>
                        <a:pt x="94" y="0"/>
                      </a:cubicBezTo>
                      <a:cubicBezTo>
                        <a:pt x="94" y="0"/>
                        <a:pt x="24" y="55"/>
                        <a:pt x="11" y="207"/>
                      </a:cubicBezTo>
                      <a:cubicBezTo>
                        <a:pt x="0" y="341"/>
                        <a:pt x="33" y="424"/>
                        <a:pt x="33" y="424"/>
                      </a:cubicBezTo>
                      <a:cubicBezTo>
                        <a:pt x="33" y="424"/>
                        <a:pt x="42" y="417"/>
                        <a:pt x="94" y="417"/>
                      </a:cubicBezTo>
                      <a:cubicBezTo>
                        <a:pt x="146" y="417"/>
                        <a:pt x="155" y="424"/>
                        <a:pt x="155" y="42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isļíḋè"/>
                <p:cNvSpPr/>
                <p:nvPr/>
              </p:nvSpPr>
              <p:spPr bwMode="auto">
                <a:xfrm>
                  <a:off x="6372872" y="2988864"/>
                  <a:ext cx="93380" cy="8893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îŝḷîďê"/>
                <p:cNvSpPr/>
                <p:nvPr/>
              </p:nvSpPr>
              <p:spPr bwMode="auto">
                <a:xfrm>
                  <a:off x="6372872" y="3177848"/>
                  <a:ext cx="93380" cy="8893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íṣľíḓè"/>
                <p:cNvSpPr/>
                <p:nvPr/>
              </p:nvSpPr>
              <p:spPr bwMode="auto">
                <a:xfrm>
                  <a:off x="6372872" y="3369055"/>
                  <a:ext cx="93380" cy="8893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iśľïḑê"/>
                <p:cNvSpPr/>
                <p:nvPr/>
              </p:nvSpPr>
              <p:spPr bwMode="auto">
                <a:xfrm>
                  <a:off x="6372872" y="3558039"/>
                  <a:ext cx="93380" cy="8893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íṡľidé"/>
                <p:cNvSpPr/>
                <p:nvPr/>
              </p:nvSpPr>
              <p:spPr bwMode="auto">
                <a:xfrm>
                  <a:off x="6372872" y="3747023"/>
                  <a:ext cx="93380" cy="91157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ïṣḷíḓé"/>
                <p:cNvSpPr/>
                <p:nvPr/>
              </p:nvSpPr>
              <p:spPr bwMode="auto">
                <a:xfrm>
                  <a:off x="6230578" y="2433030"/>
                  <a:ext cx="377968" cy="15341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7" name="íś1ïḋê"/>
            <p:cNvGrpSpPr/>
            <p:nvPr/>
          </p:nvGrpSpPr>
          <p:grpSpPr>
            <a:xfrm>
              <a:off x="4774922" y="2363530"/>
              <a:ext cx="731520" cy="731520"/>
              <a:chOff x="4774922" y="2363530"/>
              <a:chExt cx="731520" cy="731520"/>
            </a:xfrm>
          </p:grpSpPr>
          <p:sp>
            <p:nvSpPr>
              <p:cNvPr id="30" name="ïšľiḑé"/>
              <p:cNvSpPr/>
              <p:nvPr/>
            </p:nvSpPr>
            <p:spPr>
              <a:xfrm>
                <a:off x="4774922" y="2363530"/>
                <a:ext cx="731520" cy="731520"/>
              </a:xfrm>
              <a:prstGeom prst="flowChartDocument">
                <a:avLst/>
              </a:prstGeom>
              <a:solidFill>
                <a:schemeClr val="accent1"/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1" name="îṩ1iḑe"/>
              <p:cNvSpPr/>
              <p:nvPr/>
            </p:nvSpPr>
            <p:spPr bwMode="auto">
              <a:xfrm flipH="1">
                <a:off x="4923443" y="2553455"/>
                <a:ext cx="434478" cy="351670"/>
              </a:xfrm>
              <a:custGeom>
                <a:avLst/>
                <a:gdLst>
                  <a:gd name="connsiteX0" fmla="*/ 355420 w 607568"/>
                  <a:gd name="connsiteY0" fmla="*/ 250307 h 491771"/>
                  <a:gd name="connsiteX1" fmla="*/ 352312 w 607568"/>
                  <a:gd name="connsiteY1" fmla="*/ 251812 h 491771"/>
                  <a:gd name="connsiteX2" fmla="*/ 321042 w 607568"/>
                  <a:gd name="connsiteY2" fmla="*/ 289814 h 491771"/>
                  <a:gd name="connsiteX3" fmla="*/ 321513 w 607568"/>
                  <a:gd name="connsiteY3" fmla="*/ 295364 h 491771"/>
                  <a:gd name="connsiteX4" fmla="*/ 369736 w 607568"/>
                  <a:gd name="connsiteY4" fmla="*/ 338257 h 491771"/>
                  <a:gd name="connsiteX5" fmla="*/ 371997 w 607568"/>
                  <a:gd name="connsiteY5" fmla="*/ 339104 h 491771"/>
                  <a:gd name="connsiteX6" fmla="*/ 373127 w 607568"/>
                  <a:gd name="connsiteY6" fmla="*/ 338916 h 491771"/>
                  <a:gd name="connsiteX7" fmla="*/ 375293 w 607568"/>
                  <a:gd name="connsiteY7" fmla="*/ 336282 h 491771"/>
                  <a:gd name="connsiteX8" fmla="*/ 383676 w 607568"/>
                  <a:gd name="connsiteY8" fmla="*/ 279467 h 491771"/>
                  <a:gd name="connsiteX9" fmla="*/ 376424 w 607568"/>
                  <a:gd name="connsiteY9" fmla="*/ 263287 h 491771"/>
                  <a:gd name="connsiteX10" fmla="*/ 357681 w 607568"/>
                  <a:gd name="connsiteY10" fmla="*/ 250965 h 491771"/>
                  <a:gd name="connsiteX11" fmla="*/ 355420 w 607568"/>
                  <a:gd name="connsiteY11" fmla="*/ 250307 h 491771"/>
                  <a:gd name="connsiteX12" fmla="*/ 258879 w 607568"/>
                  <a:gd name="connsiteY12" fmla="*/ 250307 h 491771"/>
                  <a:gd name="connsiteX13" fmla="*/ 256712 w 607568"/>
                  <a:gd name="connsiteY13" fmla="*/ 250965 h 491771"/>
                  <a:gd name="connsiteX14" fmla="*/ 237969 w 607568"/>
                  <a:gd name="connsiteY14" fmla="*/ 263287 h 491771"/>
                  <a:gd name="connsiteX15" fmla="*/ 230717 w 607568"/>
                  <a:gd name="connsiteY15" fmla="*/ 279467 h 491771"/>
                  <a:gd name="connsiteX16" fmla="*/ 239100 w 607568"/>
                  <a:gd name="connsiteY16" fmla="*/ 336282 h 491771"/>
                  <a:gd name="connsiteX17" fmla="*/ 241266 w 607568"/>
                  <a:gd name="connsiteY17" fmla="*/ 338916 h 491771"/>
                  <a:gd name="connsiteX18" fmla="*/ 242396 w 607568"/>
                  <a:gd name="connsiteY18" fmla="*/ 339104 h 491771"/>
                  <a:gd name="connsiteX19" fmla="*/ 244657 w 607568"/>
                  <a:gd name="connsiteY19" fmla="*/ 338257 h 491771"/>
                  <a:gd name="connsiteX20" fmla="*/ 292880 w 607568"/>
                  <a:gd name="connsiteY20" fmla="*/ 295364 h 491771"/>
                  <a:gd name="connsiteX21" fmla="*/ 293351 w 607568"/>
                  <a:gd name="connsiteY21" fmla="*/ 289814 h 491771"/>
                  <a:gd name="connsiteX22" fmla="*/ 261987 w 607568"/>
                  <a:gd name="connsiteY22" fmla="*/ 251812 h 491771"/>
                  <a:gd name="connsiteX23" fmla="*/ 258879 w 607568"/>
                  <a:gd name="connsiteY23" fmla="*/ 250307 h 491771"/>
                  <a:gd name="connsiteX24" fmla="*/ 500465 w 607568"/>
                  <a:gd name="connsiteY24" fmla="*/ 66049 h 491771"/>
                  <a:gd name="connsiteX25" fmla="*/ 565743 w 607568"/>
                  <a:gd name="connsiteY25" fmla="*/ 130673 h 491771"/>
                  <a:gd name="connsiteX26" fmla="*/ 566120 w 607568"/>
                  <a:gd name="connsiteY26" fmla="*/ 130673 h 491771"/>
                  <a:gd name="connsiteX27" fmla="*/ 580250 w 607568"/>
                  <a:gd name="connsiteY27" fmla="*/ 160962 h 491771"/>
                  <a:gd name="connsiteX28" fmla="*/ 560939 w 607568"/>
                  <a:gd name="connsiteY28" fmla="*/ 182503 h 491771"/>
                  <a:gd name="connsiteX29" fmla="*/ 531927 w 607568"/>
                  <a:gd name="connsiteY29" fmla="*/ 223799 h 491771"/>
                  <a:gd name="connsiteX30" fmla="*/ 528253 w 607568"/>
                  <a:gd name="connsiteY30" fmla="*/ 234240 h 491771"/>
                  <a:gd name="connsiteX31" fmla="*/ 530797 w 607568"/>
                  <a:gd name="connsiteY31" fmla="*/ 246281 h 491771"/>
                  <a:gd name="connsiteX32" fmla="*/ 545868 w 607568"/>
                  <a:gd name="connsiteY32" fmla="*/ 261143 h 491771"/>
                  <a:gd name="connsiteX33" fmla="*/ 558961 w 607568"/>
                  <a:gd name="connsiteY33" fmla="*/ 263777 h 491771"/>
                  <a:gd name="connsiteX34" fmla="*/ 597299 w 607568"/>
                  <a:gd name="connsiteY34" fmla="*/ 301968 h 491771"/>
                  <a:gd name="connsiteX35" fmla="*/ 607002 w 607568"/>
                  <a:gd name="connsiteY35" fmla="*/ 350788 h 491771"/>
                  <a:gd name="connsiteX36" fmla="*/ 601256 w 607568"/>
                  <a:gd name="connsiteY36" fmla="*/ 373835 h 491771"/>
                  <a:gd name="connsiteX37" fmla="*/ 579685 w 607568"/>
                  <a:gd name="connsiteY37" fmla="*/ 384088 h 491771"/>
                  <a:gd name="connsiteX38" fmla="*/ 490386 w 607568"/>
                  <a:gd name="connsiteY38" fmla="*/ 384088 h 491771"/>
                  <a:gd name="connsiteX39" fmla="*/ 467685 w 607568"/>
                  <a:gd name="connsiteY39" fmla="*/ 310058 h 491771"/>
                  <a:gd name="connsiteX40" fmla="*/ 431702 w 607568"/>
                  <a:gd name="connsiteY40" fmla="*/ 267445 h 491771"/>
                  <a:gd name="connsiteX41" fmla="*/ 441969 w 607568"/>
                  <a:gd name="connsiteY41" fmla="*/ 263777 h 491771"/>
                  <a:gd name="connsiteX42" fmla="*/ 455157 w 607568"/>
                  <a:gd name="connsiteY42" fmla="*/ 261237 h 491771"/>
                  <a:gd name="connsiteX43" fmla="*/ 470228 w 607568"/>
                  <a:gd name="connsiteY43" fmla="*/ 246281 h 491771"/>
                  <a:gd name="connsiteX44" fmla="*/ 472677 w 607568"/>
                  <a:gd name="connsiteY44" fmla="*/ 234240 h 491771"/>
                  <a:gd name="connsiteX45" fmla="*/ 469098 w 607568"/>
                  <a:gd name="connsiteY45" fmla="*/ 223893 h 491771"/>
                  <a:gd name="connsiteX46" fmla="*/ 439991 w 607568"/>
                  <a:gd name="connsiteY46" fmla="*/ 182503 h 491771"/>
                  <a:gd name="connsiteX47" fmla="*/ 426144 w 607568"/>
                  <a:gd name="connsiteY47" fmla="*/ 172720 h 491771"/>
                  <a:gd name="connsiteX48" fmla="*/ 441404 w 607568"/>
                  <a:gd name="connsiteY48" fmla="*/ 143278 h 491771"/>
                  <a:gd name="connsiteX49" fmla="*/ 439708 w 607568"/>
                  <a:gd name="connsiteY49" fmla="*/ 107438 h 491771"/>
                  <a:gd name="connsiteX50" fmla="*/ 500465 w 607568"/>
                  <a:gd name="connsiteY50" fmla="*/ 66049 h 491771"/>
                  <a:gd name="connsiteX51" fmla="*/ 107100 w 607568"/>
                  <a:gd name="connsiteY51" fmla="*/ 66049 h 491771"/>
                  <a:gd name="connsiteX52" fmla="*/ 171341 w 607568"/>
                  <a:gd name="connsiteY52" fmla="*/ 123618 h 491771"/>
                  <a:gd name="connsiteX53" fmla="*/ 172849 w 607568"/>
                  <a:gd name="connsiteY53" fmla="*/ 143278 h 491771"/>
                  <a:gd name="connsiteX54" fmla="*/ 184246 w 607568"/>
                  <a:gd name="connsiteY54" fmla="*/ 168205 h 491771"/>
                  <a:gd name="connsiteX55" fmla="*/ 167574 w 607568"/>
                  <a:gd name="connsiteY55" fmla="*/ 182503 h 491771"/>
                  <a:gd name="connsiteX56" fmla="*/ 138468 w 607568"/>
                  <a:gd name="connsiteY56" fmla="*/ 223799 h 491771"/>
                  <a:gd name="connsiteX57" fmla="*/ 134794 w 607568"/>
                  <a:gd name="connsiteY57" fmla="*/ 234240 h 491771"/>
                  <a:gd name="connsiteX58" fmla="*/ 137337 w 607568"/>
                  <a:gd name="connsiteY58" fmla="*/ 246281 h 491771"/>
                  <a:gd name="connsiteX59" fmla="*/ 152408 w 607568"/>
                  <a:gd name="connsiteY59" fmla="*/ 261143 h 491771"/>
                  <a:gd name="connsiteX60" fmla="*/ 165596 w 607568"/>
                  <a:gd name="connsiteY60" fmla="*/ 263777 h 491771"/>
                  <a:gd name="connsiteX61" fmla="*/ 179442 w 607568"/>
                  <a:gd name="connsiteY61" fmla="*/ 268856 h 491771"/>
                  <a:gd name="connsiteX62" fmla="*/ 146662 w 607568"/>
                  <a:gd name="connsiteY62" fmla="*/ 310058 h 491771"/>
                  <a:gd name="connsiteX63" fmla="*/ 123867 w 607568"/>
                  <a:gd name="connsiteY63" fmla="*/ 384088 h 491771"/>
                  <a:gd name="connsiteX64" fmla="*/ 27883 w 607568"/>
                  <a:gd name="connsiteY64" fmla="*/ 384088 h 491771"/>
                  <a:gd name="connsiteX65" fmla="*/ 6312 w 607568"/>
                  <a:gd name="connsiteY65" fmla="*/ 373835 h 491771"/>
                  <a:gd name="connsiteX66" fmla="*/ 566 w 607568"/>
                  <a:gd name="connsiteY66" fmla="*/ 350788 h 491771"/>
                  <a:gd name="connsiteX67" fmla="*/ 10268 w 607568"/>
                  <a:gd name="connsiteY67" fmla="*/ 301968 h 491771"/>
                  <a:gd name="connsiteX68" fmla="*/ 48606 w 607568"/>
                  <a:gd name="connsiteY68" fmla="*/ 263777 h 491771"/>
                  <a:gd name="connsiteX69" fmla="*/ 61699 w 607568"/>
                  <a:gd name="connsiteY69" fmla="*/ 261237 h 491771"/>
                  <a:gd name="connsiteX70" fmla="*/ 76770 w 607568"/>
                  <a:gd name="connsiteY70" fmla="*/ 246281 h 491771"/>
                  <a:gd name="connsiteX71" fmla="*/ 79313 w 607568"/>
                  <a:gd name="connsiteY71" fmla="*/ 234240 h 491771"/>
                  <a:gd name="connsiteX72" fmla="*/ 75639 w 607568"/>
                  <a:gd name="connsiteY72" fmla="*/ 223893 h 491771"/>
                  <a:gd name="connsiteX73" fmla="*/ 46628 w 607568"/>
                  <a:gd name="connsiteY73" fmla="*/ 182503 h 491771"/>
                  <a:gd name="connsiteX74" fmla="*/ 27318 w 607568"/>
                  <a:gd name="connsiteY74" fmla="*/ 160962 h 491771"/>
                  <a:gd name="connsiteX75" fmla="*/ 41447 w 607568"/>
                  <a:gd name="connsiteY75" fmla="*/ 130673 h 491771"/>
                  <a:gd name="connsiteX76" fmla="*/ 41824 w 607568"/>
                  <a:gd name="connsiteY76" fmla="*/ 130673 h 491771"/>
                  <a:gd name="connsiteX77" fmla="*/ 107100 w 607568"/>
                  <a:gd name="connsiteY77" fmla="*/ 66049 h 491771"/>
                  <a:gd name="connsiteX78" fmla="*/ 298626 w 607568"/>
                  <a:gd name="connsiteY78" fmla="*/ 0 h 491771"/>
                  <a:gd name="connsiteX79" fmla="*/ 315956 w 607568"/>
                  <a:gd name="connsiteY79" fmla="*/ 0 h 491771"/>
                  <a:gd name="connsiteX80" fmla="*/ 401854 w 607568"/>
                  <a:gd name="connsiteY80" fmla="*/ 85787 h 491771"/>
                  <a:gd name="connsiteX81" fmla="*/ 401854 w 607568"/>
                  <a:gd name="connsiteY81" fmla="*/ 95476 h 491771"/>
                  <a:gd name="connsiteX82" fmla="*/ 421633 w 607568"/>
                  <a:gd name="connsiteY82" fmla="*/ 138840 h 491771"/>
                  <a:gd name="connsiteX83" fmla="*/ 417960 w 607568"/>
                  <a:gd name="connsiteY83" fmla="*/ 149281 h 491771"/>
                  <a:gd name="connsiteX84" fmla="*/ 417112 w 607568"/>
                  <a:gd name="connsiteY84" fmla="*/ 151068 h 491771"/>
                  <a:gd name="connsiteX85" fmla="*/ 411273 w 607568"/>
                  <a:gd name="connsiteY85" fmla="*/ 159534 h 491771"/>
                  <a:gd name="connsiteX86" fmla="*/ 410896 w 607568"/>
                  <a:gd name="connsiteY86" fmla="*/ 159910 h 491771"/>
                  <a:gd name="connsiteX87" fmla="*/ 394037 w 607568"/>
                  <a:gd name="connsiteY87" fmla="*/ 169787 h 491771"/>
                  <a:gd name="connsiteX88" fmla="*/ 384900 w 607568"/>
                  <a:gd name="connsiteY88" fmla="*/ 189541 h 491771"/>
                  <a:gd name="connsiteX89" fmla="*/ 384712 w 607568"/>
                  <a:gd name="connsiteY89" fmla="*/ 189823 h 491771"/>
                  <a:gd name="connsiteX90" fmla="*/ 373316 w 607568"/>
                  <a:gd name="connsiteY90" fmla="*/ 207131 h 491771"/>
                  <a:gd name="connsiteX91" fmla="*/ 372750 w 607568"/>
                  <a:gd name="connsiteY91" fmla="*/ 207789 h 491771"/>
                  <a:gd name="connsiteX92" fmla="*/ 359847 w 607568"/>
                  <a:gd name="connsiteY92" fmla="*/ 222275 h 491771"/>
                  <a:gd name="connsiteX93" fmla="*/ 359188 w 607568"/>
                  <a:gd name="connsiteY93" fmla="*/ 222934 h 491771"/>
                  <a:gd name="connsiteX94" fmla="*/ 345154 w 607568"/>
                  <a:gd name="connsiteY94" fmla="*/ 234598 h 491771"/>
                  <a:gd name="connsiteX95" fmla="*/ 345625 w 607568"/>
                  <a:gd name="connsiteY95" fmla="*/ 236855 h 491771"/>
                  <a:gd name="connsiteX96" fmla="*/ 348639 w 607568"/>
                  <a:gd name="connsiteY96" fmla="*/ 235538 h 491771"/>
                  <a:gd name="connsiteX97" fmla="*/ 355514 w 607568"/>
                  <a:gd name="connsiteY97" fmla="*/ 234033 h 491771"/>
                  <a:gd name="connsiteX98" fmla="*/ 366628 w 607568"/>
                  <a:gd name="connsiteY98" fmla="*/ 237326 h 491771"/>
                  <a:gd name="connsiteX99" fmla="*/ 385371 w 607568"/>
                  <a:gd name="connsiteY99" fmla="*/ 249648 h 491771"/>
                  <a:gd name="connsiteX100" fmla="*/ 399876 w 607568"/>
                  <a:gd name="connsiteY100" fmla="*/ 279373 h 491771"/>
                  <a:gd name="connsiteX101" fmla="*/ 430016 w 607568"/>
                  <a:gd name="connsiteY101" fmla="*/ 289814 h 491771"/>
                  <a:gd name="connsiteX102" fmla="*/ 448382 w 607568"/>
                  <a:gd name="connsiteY102" fmla="*/ 316058 h 491771"/>
                  <a:gd name="connsiteX103" fmla="*/ 481630 w 607568"/>
                  <a:gd name="connsiteY103" fmla="*/ 424515 h 491771"/>
                  <a:gd name="connsiteX104" fmla="*/ 483891 w 607568"/>
                  <a:gd name="connsiteY104" fmla="*/ 436461 h 491771"/>
                  <a:gd name="connsiteX105" fmla="*/ 473718 w 607568"/>
                  <a:gd name="connsiteY105" fmla="*/ 470700 h 491771"/>
                  <a:gd name="connsiteX106" fmla="*/ 443956 w 607568"/>
                  <a:gd name="connsiteY106" fmla="*/ 490360 h 491771"/>
                  <a:gd name="connsiteX107" fmla="*/ 431805 w 607568"/>
                  <a:gd name="connsiteY107" fmla="*/ 491771 h 491771"/>
                  <a:gd name="connsiteX108" fmla="*/ 325375 w 607568"/>
                  <a:gd name="connsiteY108" fmla="*/ 491771 h 491771"/>
                  <a:gd name="connsiteX109" fmla="*/ 337430 w 607568"/>
                  <a:gd name="connsiteY109" fmla="*/ 415296 h 491771"/>
                  <a:gd name="connsiteX110" fmla="*/ 334605 w 607568"/>
                  <a:gd name="connsiteY110" fmla="*/ 389052 h 491771"/>
                  <a:gd name="connsiteX111" fmla="*/ 323962 w 607568"/>
                  <a:gd name="connsiteY111" fmla="*/ 360927 h 491771"/>
                  <a:gd name="connsiteX112" fmla="*/ 337430 w 607568"/>
                  <a:gd name="connsiteY112" fmla="*/ 347476 h 491771"/>
                  <a:gd name="connsiteX113" fmla="*/ 307196 w 607568"/>
                  <a:gd name="connsiteY113" fmla="*/ 317281 h 491771"/>
                  <a:gd name="connsiteX114" fmla="*/ 276868 w 607568"/>
                  <a:gd name="connsiteY114" fmla="*/ 347476 h 491771"/>
                  <a:gd name="connsiteX115" fmla="*/ 290337 w 607568"/>
                  <a:gd name="connsiteY115" fmla="*/ 360927 h 491771"/>
                  <a:gd name="connsiteX116" fmla="*/ 279694 w 607568"/>
                  <a:gd name="connsiteY116" fmla="*/ 389052 h 491771"/>
                  <a:gd name="connsiteX117" fmla="*/ 276963 w 607568"/>
                  <a:gd name="connsiteY117" fmla="*/ 415296 h 491771"/>
                  <a:gd name="connsiteX118" fmla="*/ 288736 w 607568"/>
                  <a:gd name="connsiteY118" fmla="*/ 491771 h 491771"/>
                  <a:gd name="connsiteX119" fmla="*/ 182493 w 607568"/>
                  <a:gd name="connsiteY119" fmla="*/ 491771 h 491771"/>
                  <a:gd name="connsiteX120" fmla="*/ 170437 w 607568"/>
                  <a:gd name="connsiteY120" fmla="*/ 490360 h 491771"/>
                  <a:gd name="connsiteX121" fmla="*/ 140675 w 607568"/>
                  <a:gd name="connsiteY121" fmla="*/ 470700 h 491771"/>
                  <a:gd name="connsiteX122" fmla="*/ 132669 w 607568"/>
                  <a:gd name="connsiteY122" fmla="*/ 424515 h 491771"/>
                  <a:gd name="connsiteX123" fmla="*/ 166011 w 607568"/>
                  <a:gd name="connsiteY123" fmla="*/ 316058 h 491771"/>
                  <a:gd name="connsiteX124" fmla="*/ 184377 w 607568"/>
                  <a:gd name="connsiteY124" fmla="*/ 289814 h 491771"/>
                  <a:gd name="connsiteX125" fmla="*/ 214517 w 607568"/>
                  <a:gd name="connsiteY125" fmla="*/ 279373 h 491771"/>
                  <a:gd name="connsiteX126" fmla="*/ 214517 w 607568"/>
                  <a:gd name="connsiteY126" fmla="*/ 279279 h 491771"/>
                  <a:gd name="connsiteX127" fmla="*/ 229022 w 607568"/>
                  <a:gd name="connsiteY127" fmla="*/ 249648 h 491771"/>
                  <a:gd name="connsiteX128" fmla="*/ 247765 w 607568"/>
                  <a:gd name="connsiteY128" fmla="*/ 237326 h 491771"/>
                  <a:gd name="connsiteX129" fmla="*/ 258879 w 607568"/>
                  <a:gd name="connsiteY129" fmla="*/ 234033 h 491771"/>
                  <a:gd name="connsiteX130" fmla="*/ 265754 w 607568"/>
                  <a:gd name="connsiteY130" fmla="*/ 235538 h 491771"/>
                  <a:gd name="connsiteX131" fmla="*/ 268768 w 607568"/>
                  <a:gd name="connsiteY131" fmla="*/ 236855 h 491771"/>
                  <a:gd name="connsiteX132" fmla="*/ 269239 w 607568"/>
                  <a:gd name="connsiteY132" fmla="*/ 234598 h 491771"/>
                  <a:gd name="connsiteX133" fmla="*/ 255205 w 607568"/>
                  <a:gd name="connsiteY133" fmla="*/ 222934 h 491771"/>
                  <a:gd name="connsiteX134" fmla="*/ 254546 w 607568"/>
                  <a:gd name="connsiteY134" fmla="*/ 222275 h 491771"/>
                  <a:gd name="connsiteX135" fmla="*/ 241548 w 607568"/>
                  <a:gd name="connsiteY135" fmla="*/ 207789 h 491771"/>
                  <a:gd name="connsiteX136" fmla="*/ 241077 w 607568"/>
                  <a:gd name="connsiteY136" fmla="*/ 207225 h 491771"/>
                  <a:gd name="connsiteX137" fmla="*/ 229681 w 607568"/>
                  <a:gd name="connsiteY137" fmla="*/ 189823 h 491771"/>
                  <a:gd name="connsiteX138" fmla="*/ 229493 w 607568"/>
                  <a:gd name="connsiteY138" fmla="*/ 189635 h 491771"/>
                  <a:gd name="connsiteX139" fmla="*/ 220356 w 607568"/>
                  <a:gd name="connsiteY139" fmla="*/ 169787 h 491771"/>
                  <a:gd name="connsiteX140" fmla="*/ 203497 w 607568"/>
                  <a:gd name="connsiteY140" fmla="*/ 159910 h 491771"/>
                  <a:gd name="connsiteX141" fmla="*/ 203120 w 607568"/>
                  <a:gd name="connsiteY141" fmla="*/ 159534 h 491771"/>
                  <a:gd name="connsiteX142" fmla="*/ 197281 w 607568"/>
                  <a:gd name="connsiteY142" fmla="*/ 151068 h 491771"/>
                  <a:gd name="connsiteX143" fmla="*/ 196433 w 607568"/>
                  <a:gd name="connsiteY143" fmla="*/ 149281 h 491771"/>
                  <a:gd name="connsiteX144" fmla="*/ 192666 w 607568"/>
                  <a:gd name="connsiteY144" fmla="*/ 138840 h 491771"/>
                  <a:gd name="connsiteX145" fmla="*/ 212727 w 607568"/>
                  <a:gd name="connsiteY145" fmla="*/ 95476 h 491771"/>
                  <a:gd name="connsiteX146" fmla="*/ 212727 w 607568"/>
                  <a:gd name="connsiteY146" fmla="*/ 85787 h 491771"/>
                  <a:gd name="connsiteX147" fmla="*/ 298626 w 607568"/>
                  <a:gd name="connsiteY147" fmla="*/ 0 h 491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607568" h="491771">
                    <a:moveTo>
                      <a:pt x="355420" y="250307"/>
                    </a:moveTo>
                    <a:cubicBezTo>
                      <a:pt x="354290" y="250307"/>
                      <a:pt x="353160" y="250871"/>
                      <a:pt x="352312" y="251812"/>
                    </a:cubicBezTo>
                    <a:lnTo>
                      <a:pt x="321042" y="289814"/>
                    </a:lnTo>
                    <a:cubicBezTo>
                      <a:pt x="319723" y="291507"/>
                      <a:pt x="319912" y="293953"/>
                      <a:pt x="321513" y="295364"/>
                    </a:cubicBezTo>
                    <a:lnTo>
                      <a:pt x="369736" y="338257"/>
                    </a:lnTo>
                    <a:cubicBezTo>
                      <a:pt x="370396" y="338822"/>
                      <a:pt x="371149" y="339104"/>
                      <a:pt x="371997" y="339104"/>
                    </a:cubicBezTo>
                    <a:cubicBezTo>
                      <a:pt x="372374" y="339104"/>
                      <a:pt x="372750" y="339010"/>
                      <a:pt x="373127" y="338916"/>
                    </a:cubicBezTo>
                    <a:cubicBezTo>
                      <a:pt x="374257" y="338539"/>
                      <a:pt x="375105" y="337505"/>
                      <a:pt x="375293" y="336282"/>
                    </a:cubicBezTo>
                    <a:lnTo>
                      <a:pt x="383676" y="279467"/>
                    </a:lnTo>
                    <a:cubicBezTo>
                      <a:pt x="384618" y="273164"/>
                      <a:pt x="381792" y="266768"/>
                      <a:pt x="376424" y="263287"/>
                    </a:cubicBezTo>
                    <a:lnTo>
                      <a:pt x="357681" y="250965"/>
                    </a:lnTo>
                    <a:cubicBezTo>
                      <a:pt x="357021" y="250495"/>
                      <a:pt x="356174" y="250307"/>
                      <a:pt x="355420" y="250307"/>
                    </a:cubicBezTo>
                    <a:close/>
                    <a:moveTo>
                      <a:pt x="258879" y="250307"/>
                    </a:moveTo>
                    <a:cubicBezTo>
                      <a:pt x="258125" y="250307"/>
                      <a:pt x="257372" y="250495"/>
                      <a:pt x="256712" y="250965"/>
                    </a:cubicBezTo>
                    <a:lnTo>
                      <a:pt x="237969" y="263287"/>
                    </a:lnTo>
                    <a:cubicBezTo>
                      <a:pt x="232601" y="266768"/>
                      <a:pt x="229775" y="273164"/>
                      <a:pt x="230717" y="279467"/>
                    </a:cubicBezTo>
                    <a:lnTo>
                      <a:pt x="239100" y="336282"/>
                    </a:lnTo>
                    <a:cubicBezTo>
                      <a:pt x="239288" y="337505"/>
                      <a:pt x="240136" y="338539"/>
                      <a:pt x="241266" y="338916"/>
                    </a:cubicBezTo>
                    <a:cubicBezTo>
                      <a:pt x="241643" y="339010"/>
                      <a:pt x="242019" y="339104"/>
                      <a:pt x="242396" y="339104"/>
                    </a:cubicBezTo>
                    <a:cubicBezTo>
                      <a:pt x="243244" y="339104"/>
                      <a:pt x="243997" y="338822"/>
                      <a:pt x="244657" y="338257"/>
                    </a:cubicBezTo>
                    <a:lnTo>
                      <a:pt x="292880" y="295364"/>
                    </a:lnTo>
                    <a:cubicBezTo>
                      <a:pt x="294481" y="293953"/>
                      <a:pt x="294670" y="291507"/>
                      <a:pt x="293351" y="289814"/>
                    </a:cubicBezTo>
                    <a:lnTo>
                      <a:pt x="261987" y="251812"/>
                    </a:lnTo>
                    <a:cubicBezTo>
                      <a:pt x="261233" y="250871"/>
                      <a:pt x="260103" y="250307"/>
                      <a:pt x="258879" y="250307"/>
                    </a:cubicBezTo>
                    <a:close/>
                    <a:moveTo>
                      <a:pt x="500465" y="66049"/>
                    </a:moveTo>
                    <a:cubicBezTo>
                      <a:pt x="548129" y="66049"/>
                      <a:pt x="562447" y="93516"/>
                      <a:pt x="565743" y="130673"/>
                    </a:cubicBezTo>
                    <a:cubicBezTo>
                      <a:pt x="565932" y="130673"/>
                      <a:pt x="566026" y="130673"/>
                      <a:pt x="566120" y="130673"/>
                    </a:cubicBezTo>
                    <a:cubicBezTo>
                      <a:pt x="577141" y="133118"/>
                      <a:pt x="583358" y="146664"/>
                      <a:pt x="580250" y="160962"/>
                    </a:cubicBezTo>
                    <a:cubicBezTo>
                      <a:pt x="577706" y="172532"/>
                      <a:pt x="569700" y="180904"/>
                      <a:pt x="560939" y="182503"/>
                    </a:cubicBezTo>
                    <a:cubicBezTo>
                      <a:pt x="554628" y="199529"/>
                      <a:pt x="543796" y="214016"/>
                      <a:pt x="531927" y="223799"/>
                    </a:cubicBezTo>
                    <a:cubicBezTo>
                      <a:pt x="528913" y="226338"/>
                      <a:pt x="527500" y="230383"/>
                      <a:pt x="528253" y="234240"/>
                    </a:cubicBezTo>
                    <a:lnTo>
                      <a:pt x="530797" y="246281"/>
                    </a:lnTo>
                    <a:cubicBezTo>
                      <a:pt x="532304" y="253806"/>
                      <a:pt x="538238" y="259732"/>
                      <a:pt x="545868" y="261143"/>
                    </a:cubicBezTo>
                    <a:lnTo>
                      <a:pt x="558961" y="263777"/>
                    </a:lnTo>
                    <a:cubicBezTo>
                      <a:pt x="578366" y="267634"/>
                      <a:pt x="593437" y="282684"/>
                      <a:pt x="597299" y="301968"/>
                    </a:cubicBezTo>
                    <a:lnTo>
                      <a:pt x="607002" y="350788"/>
                    </a:lnTo>
                    <a:cubicBezTo>
                      <a:pt x="608697" y="358972"/>
                      <a:pt x="606531" y="367438"/>
                      <a:pt x="601256" y="373835"/>
                    </a:cubicBezTo>
                    <a:cubicBezTo>
                      <a:pt x="595981" y="380325"/>
                      <a:pt x="588068" y="384088"/>
                      <a:pt x="579685" y="384088"/>
                    </a:cubicBezTo>
                    <a:lnTo>
                      <a:pt x="490386" y="384088"/>
                    </a:lnTo>
                    <a:lnTo>
                      <a:pt x="467685" y="310058"/>
                    </a:lnTo>
                    <a:cubicBezTo>
                      <a:pt x="461845" y="291150"/>
                      <a:pt x="448563" y="276194"/>
                      <a:pt x="431702" y="267445"/>
                    </a:cubicBezTo>
                    <a:cubicBezTo>
                      <a:pt x="434999" y="265940"/>
                      <a:pt x="438295" y="264529"/>
                      <a:pt x="441969" y="263777"/>
                    </a:cubicBezTo>
                    <a:lnTo>
                      <a:pt x="455157" y="261237"/>
                    </a:lnTo>
                    <a:cubicBezTo>
                      <a:pt x="462692" y="259732"/>
                      <a:pt x="468627" y="253806"/>
                      <a:pt x="470228" y="246281"/>
                    </a:cubicBezTo>
                    <a:lnTo>
                      <a:pt x="472677" y="234240"/>
                    </a:lnTo>
                    <a:cubicBezTo>
                      <a:pt x="473525" y="230383"/>
                      <a:pt x="472112" y="226338"/>
                      <a:pt x="469098" y="223893"/>
                    </a:cubicBezTo>
                    <a:cubicBezTo>
                      <a:pt x="457229" y="214016"/>
                      <a:pt x="446302" y="199529"/>
                      <a:pt x="439991" y="182503"/>
                    </a:cubicBezTo>
                    <a:cubicBezTo>
                      <a:pt x="434716" y="181563"/>
                      <a:pt x="429818" y="177894"/>
                      <a:pt x="426144" y="172720"/>
                    </a:cubicBezTo>
                    <a:cubicBezTo>
                      <a:pt x="433303" y="164725"/>
                      <a:pt x="438861" y="154754"/>
                      <a:pt x="441404" y="143278"/>
                    </a:cubicBezTo>
                    <a:cubicBezTo>
                      <a:pt x="444324" y="130485"/>
                      <a:pt x="443476" y="118068"/>
                      <a:pt x="439708" y="107438"/>
                    </a:cubicBezTo>
                    <a:cubicBezTo>
                      <a:pt x="447244" y="82699"/>
                      <a:pt x="464200" y="66049"/>
                      <a:pt x="500465" y="66049"/>
                    </a:cubicBezTo>
                    <a:close/>
                    <a:moveTo>
                      <a:pt x="107100" y="66049"/>
                    </a:moveTo>
                    <a:cubicBezTo>
                      <a:pt x="151561" y="66049"/>
                      <a:pt x="166820" y="90130"/>
                      <a:pt x="171341" y="123618"/>
                    </a:cubicBezTo>
                    <a:cubicBezTo>
                      <a:pt x="170965" y="129920"/>
                      <a:pt x="171436" y="136505"/>
                      <a:pt x="172849" y="143278"/>
                    </a:cubicBezTo>
                    <a:cubicBezTo>
                      <a:pt x="174921" y="152590"/>
                      <a:pt x="178971" y="161056"/>
                      <a:pt x="184246" y="168205"/>
                    </a:cubicBezTo>
                    <a:cubicBezTo>
                      <a:pt x="180573" y="175919"/>
                      <a:pt x="174356" y="181281"/>
                      <a:pt x="167574" y="182503"/>
                    </a:cubicBezTo>
                    <a:cubicBezTo>
                      <a:pt x="161263" y="199529"/>
                      <a:pt x="150336" y="214016"/>
                      <a:pt x="138468" y="223799"/>
                    </a:cubicBezTo>
                    <a:cubicBezTo>
                      <a:pt x="135453" y="226338"/>
                      <a:pt x="134040" y="230383"/>
                      <a:pt x="134794" y="234240"/>
                    </a:cubicBezTo>
                    <a:lnTo>
                      <a:pt x="137337" y="246281"/>
                    </a:lnTo>
                    <a:cubicBezTo>
                      <a:pt x="138939" y="253806"/>
                      <a:pt x="144873" y="259732"/>
                      <a:pt x="152408" y="261143"/>
                    </a:cubicBezTo>
                    <a:lnTo>
                      <a:pt x="165596" y="263777"/>
                    </a:lnTo>
                    <a:cubicBezTo>
                      <a:pt x="170494" y="264812"/>
                      <a:pt x="175203" y="266505"/>
                      <a:pt x="179442" y="268856"/>
                    </a:cubicBezTo>
                    <a:cubicBezTo>
                      <a:pt x="164088" y="277793"/>
                      <a:pt x="152126" y="292279"/>
                      <a:pt x="146662" y="310058"/>
                    </a:cubicBezTo>
                    <a:lnTo>
                      <a:pt x="123867" y="384088"/>
                    </a:lnTo>
                    <a:lnTo>
                      <a:pt x="27883" y="384088"/>
                    </a:lnTo>
                    <a:cubicBezTo>
                      <a:pt x="19499" y="384088"/>
                      <a:pt x="11587" y="380325"/>
                      <a:pt x="6312" y="373835"/>
                    </a:cubicBezTo>
                    <a:cubicBezTo>
                      <a:pt x="1037" y="367438"/>
                      <a:pt x="-1129" y="358972"/>
                      <a:pt x="566" y="350788"/>
                    </a:cubicBezTo>
                    <a:lnTo>
                      <a:pt x="10268" y="301968"/>
                    </a:lnTo>
                    <a:cubicBezTo>
                      <a:pt x="14130" y="282684"/>
                      <a:pt x="29202" y="267634"/>
                      <a:pt x="48606" y="263777"/>
                    </a:cubicBezTo>
                    <a:lnTo>
                      <a:pt x="61699" y="261237"/>
                    </a:lnTo>
                    <a:cubicBezTo>
                      <a:pt x="69328" y="259732"/>
                      <a:pt x="75263" y="253806"/>
                      <a:pt x="76770" y="246281"/>
                    </a:cubicBezTo>
                    <a:lnTo>
                      <a:pt x="79313" y="234240"/>
                    </a:lnTo>
                    <a:cubicBezTo>
                      <a:pt x="80067" y="230383"/>
                      <a:pt x="78654" y="226338"/>
                      <a:pt x="75639" y="223893"/>
                    </a:cubicBezTo>
                    <a:cubicBezTo>
                      <a:pt x="63771" y="214016"/>
                      <a:pt x="52939" y="199623"/>
                      <a:pt x="46628" y="182503"/>
                    </a:cubicBezTo>
                    <a:cubicBezTo>
                      <a:pt x="37867" y="180904"/>
                      <a:pt x="29861" y="172532"/>
                      <a:pt x="27318" y="160962"/>
                    </a:cubicBezTo>
                    <a:cubicBezTo>
                      <a:pt x="24115" y="146664"/>
                      <a:pt x="30426" y="133118"/>
                      <a:pt x="41447" y="130673"/>
                    </a:cubicBezTo>
                    <a:cubicBezTo>
                      <a:pt x="41541" y="130673"/>
                      <a:pt x="41729" y="130673"/>
                      <a:pt x="41824" y="130673"/>
                    </a:cubicBezTo>
                    <a:cubicBezTo>
                      <a:pt x="45403" y="93516"/>
                      <a:pt x="60192" y="66049"/>
                      <a:pt x="107100" y="66049"/>
                    </a:cubicBezTo>
                    <a:close/>
                    <a:moveTo>
                      <a:pt x="298626" y="0"/>
                    </a:moveTo>
                    <a:lnTo>
                      <a:pt x="315956" y="0"/>
                    </a:lnTo>
                    <a:cubicBezTo>
                      <a:pt x="363426" y="0"/>
                      <a:pt x="401854" y="38378"/>
                      <a:pt x="401854" y="85787"/>
                    </a:cubicBezTo>
                    <a:lnTo>
                      <a:pt x="401854" y="95476"/>
                    </a:lnTo>
                    <a:cubicBezTo>
                      <a:pt x="417301" y="99238"/>
                      <a:pt x="426154" y="118522"/>
                      <a:pt x="421633" y="138840"/>
                    </a:cubicBezTo>
                    <a:cubicBezTo>
                      <a:pt x="420880" y="142602"/>
                      <a:pt x="419467" y="146083"/>
                      <a:pt x="417960" y="149281"/>
                    </a:cubicBezTo>
                    <a:cubicBezTo>
                      <a:pt x="417677" y="149939"/>
                      <a:pt x="417395" y="150504"/>
                      <a:pt x="417112" y="151068"/>
                    </a:cubicBezTo>
                    <a:cubicBezTo>
                      <a:pt x="415417" y="154172"/>
                      <a:pt x="413533" y="157088"/>
                      <a:pt x="411273" y="159534"/>
                    </a:cubicBezTo>
                    <a:cubicBezTo>
                      <a:pt x="411179" y="159628"/>
                      <a:pt x="410990" y="159816"/>
                      <a:pt x="410896" y="159910"/>
                    </a:cubicBezTo>
                    <a:cubicBezTo>
                      <a:pt x="406092" y="165084"/>
                      <a:pt x="400159" y="168658"/>
                      <a:pt x="394037" y="169787"/>
                    </a:cubicBezTo>
                    <a:cubicBezTo>
                      <a:pt x="391494" y="176654"/>
                      <a:pt x="388385" y="183332"/>
                      <a:pt x="384900" y="189541"/>
                    </a:cubicBezTo>
                    <a:cubicBezTo>
                      <a:pt x="384806" y="189635"/>
                      <a:pt x="384806" y="189729"/>
                      <a:pt x="384712" y="189823"/>
                    </a:cubicBezTo>
                    <a:cubicBezTo>
                      <a:pt x="381227" y="196031"/>
                      <a:pt x="377460" y="201769"/>
                      <a:pt x="373316" y="207131"/>
                    </a:cubicBezTo>
                    <a:cubicBezTo>
                      <a:pt x="373127" y="207413"/>
                      <a:pt x="372939" y="207601"/>
                      <a:pt x="372750" y="207789"/>
                    </a:cubicBezTo>
                    <a:cubicBezTo>
                      <a:pt x="368700" y="213057"/>
                      <a:pt x="364368" y="217948"/>
                      <a:pt x="359847" y="222275"/>
                    </a:cubicBezTo>
                    <a:cubicBezTo>
                      <a:pt x="359658" y="222463"/>
                      <a:pt x="359376" y="222651"/>
                      <a:pt x="359188" y="222934"/>
                    </a:cubicBezTo>
                    <a:cubicBezTo>
                      <a:pt x="354667" y="227261"/>
                      <a:pt x="349957" y="231211"/>
                      <a:pt x="345154" y="234598"/>
                    </a:cubicBezTo>
                    <a:lnTo>
                      <a:pt x="345625" y="236855"/>
                    </a:lnTo>
                    <a:cubicBezTo>
                      <a:pt x="346567" y="236385"/>
                      <a:pt x="347603" y="235915"/>
                      <a:pt x="348639" y="235538"/>
                    </a:cubicBezTo>
                    <a:cubicBezTo>
                      <a:pt x="350899" y="234786"/>
                      <a:pt x="353065" y="234033"/>
                      <a:pt x="355514" y="234033"/>
                    </a:cubicBezTo>
                    <a:cubicBezTo>
                      <a:pt x="359470" y="234033"/>
                      <a:pt x="363238" y="235162"/>
                      <a:pt x="366628" y="237326"/>
                    </a:cubicBezTo>
                    <a:cubicBezTo>
                      <a:pt x="366628" y="237326"/>
                      <a:pt x="380756" y="246450"/>
                      <a:pt x="385371" y="249648"/>
                    </a:cubicBezTo>
                    <a:cubicBezTo>
                      <a:pt x="401854" y="261030"/>
                      <a:pt x="399876" y="279373"/>
                      <a:pt x="399876" y="279373"/>
                    </a:cubicBezTo>
                    <a:cubicBezTo>
                      <a:pt x="410990" y="279655"/>
                      <a:pt x="421822" y="283041"/>
                      <a:pt x="430016" y="289814"/>
                    </a:cubicBezTo>
                    <a:cubicBezTo>
                      <a:pt x="445180" y="302324"/>
                      <a:pt x="447535" y="313330"/>
                      <a:pt x="448382" y="316058"/>
                    </a:cubicBezTo>
                    <a:lnTo>
                      <a:pt x="481630" y="424515"/>
                    </a:lnTo>
                    <a:cubicBezTo>
                      <a:pt x="482855" y="428371"/>
                      <a:pt x="483608" y="432416"/>
                      <a:pt x="483891" y="436461"/>
                    </a:cubicBezTo>
                    <a:cubicBezTo>
                      <a:pt x="484644" y="448595"/>
                      <a:pt x="481159" y="460730"/>
                      <a:pt x="473718" y="470700"/>
                    </a:cubicBezTo>
                    <a:cubicBezTo>
                      <a:pt x="466372" y="480671"/>
                      <a:pt x="455823" y="487538"/>
                      <a:pt x="443956" y="490360"/>
                    </a:cubicBezTo>
                    <a:cubicBezTo>
                      <a:pt x="440000" y="491301"/>
                      <a:pt x="435950" y="491771"/>
                      <a:pt x="431805" y="491771"/>
                    </a:cubicBezTo>
                    <a:lnTo>
                      <a:pt x="325375" y="491771"/>
                    </a:lnTo>
                    <a:lnTo>
                      <a:pt x="337430" y="415296"/>
                    </a:lnTo>
                    <a:cubicBezTo>
                      <a:pt x="338749" y="406454"/>
                      <a:pt x="337807" y="397424"/>
                      <a:pt x="334605" y="389052"/>
                    </a:cubicBezTo>
                    <a:lnTo>
                      <a:pt x="323962" y="360927"/>
                    </a:lnTo>
                    <a:lnTo>
                      <a:pt x="337430" y="347476"/>
                    </a:lnTo>
                    <a:lnTo>
                      <a:pt x="307196" y="317281"/>
                    </a:lnTo>
                    <a:lnTo>
                      <a:pt x="276868" y="347476"/>
                    </a:lnTo>
                    <a:lnTo>
                      <a:pt x="290337" y="360927"/>
                    </a:lnTo>
                    <a:lnTo>
                      <a:pt x="279694" y="389052"/>
                    </a:lnTo>
                    <a:cubicBezTo>
                      <a:pt x="276586" y="397424"/>
                      <a:pt x="275644" y="406454"/>
                      <a:pt x="276963" y="415296"/>
                    </a:cubicBezTo>
                    <a:lnTo>
                      <a:pt x="288736" y="491771"/>
                    </a:lnTo>
                    <a:lnTo>
                      <a:pt x="182493" y="491771"/>
                    </a:lnTo>
                    <a:cubicBezTo>
                      <a:pt x="178443" y="491771"/>
                      <a:pt x="174299" y="491301"/>
                      <a:pt x="170437" y="490360"/>
                    </a:cubicBezTo>
                    <a:cubicBezTo>
                      <a:pt x="158570" y="487538"/>
                      <a:pt x="148021" y="480671"/>
                      <a:pt x="140675" y="470700"/>
                    </a:cubicBezTo>
                    <a:cubicBezTo>
                      <a:pt x="130785" y="457343"/>
                      <a:pt x="127865" y="440223"/>
                      <a:pt x="132669" y="424515"/>
                    </a:cubicBezTo>
                    <a:lnTo>
                      <a:pt x="166011" y="316058"/>
                    </a:lnTo>
                    <a:cubicBezTo>
                      <a:pt x="166858" y="313330"/>
                      <a:pt x="170908" y="300631"/>
                      <a:pt x="184377" y="289814"/>
                    </a:cubicBezTo>
                    <a:cubicBezTo>
                      <a:pt x="192666" y="283229"/>
                      <a:pt x="203403" y="279655"/>
                      <a:pt x="214517" y="279373"/>
                    </a:cubicBezTo>
                    <a:lnTo>
                      <a:pt x="214517" y="279279"/>
                    </a:lnTo>
                    <a:cubicBezTo>
                      <a:pt x="214140" y="273447"/>
                      <a:pt x="211880" y="260654"/>
                      <a:pt x="229022" y="249648"/>
                    </a:cubicBezTo>
                    <a:cubicBezTo>
                      <a:pt x="233731" y="246638"/>
                      <a:pt x="247765" y="237326"/>
                      <a:pt x="247765" y="237326"/>
                    </a:cubicBezTo>
                    <a:cubicBezTo>
                      <a:pt x="251061" y="235162"/>
                      <a:pt x="254923" y="234033"/>
                      <a:pt x="258879" y="234033"/>
                    </a:cubicBezTo>
                    <a:cubicBezTo>
                      <a:pt x="261328" y="234033"/>
                      <a:pt x="263494" y="234786"/>
                      <a:pt x="265754" y="235538"/>
                    </a:cubicBezTo>
                    <a:cubicBezTo>
                      <a:pt x="266790" y="236009"/>
                      <a:pt x="267826" y="236385"/>
                      <a:pt x="268768" y="236855"/>
                    </a:cubicBezTo>
                    <a:lnTo>
                      <a:pt x="269239" y="234598"/>
                    </a:lnTo>
                    <a:cubicBezTo>
                      <a:pt x="264436" y="231211"/>
                      <a:pt x="259726" y="227261"/>
                      <a:pt x="255205" y="222934"/>
                    </a:cubicBezTo>
                    <a:cubicBezTo>
                      <a:pt x="254923" y="222651"/>
                      <a:pt x="254735" y="222463"/>
                      <a:pt x="254546" y="222275"/>
                    </a:cubicBezTo>
                    <a:cubicBezTo>
                      <a:pt x="250025" y="217948"/>
                      <a:pt x="245693" y="213057"/>
                      <a:pt x="241548" y="207789"/>
                    </a:cubicBezTo>
                    <a:cubicBezTo>
                      <a:pt x="241454" y="207601"/>
                      <a:pt x="241266" y="207413"/>
                      <a:pt x="241077" y="207225"/>
                    </a:cubicBezTo>
                    <a:cubicBezTo>
                      <a:pt x="236933" y="201769"/>
                      <a:pt x="233072" y="196031"/>
                      <a:pt x="229681" y="189823"/>
                    </a:cubicBezTo>
                    <a:cubicBezTo>
                      <a:pt x="229587" y="189729"/>
                      <a:pt x="229587" y="189635"/>
                      <a:pt x="229493" y="189635"/>
                    </a:cubicBezTo>
                    <a:cubicBezTo>
                      <a:pt x="226008" y="183332"/>
                      <a:pt x="222899" y="176654"/>
                      <a:pt x="220356" y="169787"/>
                    </a:cubicBezTo>
                    <a:cubicBezTo>
                      <a:pt x="214140" y="168658"/>
                      <a:pt x="208301" y="165084"/>
                      <a:pt x="203497" y="159910"/>
                    </a:cubicBezTo>
                    <a:cubicBezTo>
                      <a:pt x="203309" y="159722"/>
                      <a:pt x="203214" y="159628"/>
                      <a:pt x="203120" y="159534"/>
                    </a:cubicBezTo>
                    <a:cubicBezTo>
                      <a:pt x="200860" y="157088"/>
                      <a:pt x="198976" y="154172"/>
                      <a:pt x="197281" y="151068"/>
                    </a:cubicBezTo>
                    <a:cubicBezTo>
                      <a:pt x="196998" y="150504"/>
                      <a:pt x="196716" y="149939"/>
                      <a:pt x="196433" y="149281"/>
                    </a:cubicBezTo>
                    <a:cubicBezTo>
                      <a:pt x="194832" y="146083"/>
                      <a:pt x="193513" y="142602"/>
                      <a:pt x="192666" y="138840"/>
                    </a:cubicBezTo>
                    <a:cubicBezTo>
                      <a:pt x="188145" y="118428"/>
                      <a:pt x="197092" y="99050"/>
                      <a:pt x="212727" y="95476"/>
                    </a:cubicBezTo>
                    <a:lnTo>
                      <a:pt x="212727" y="85787"/>
                    </a:lnTo>
                    <a:cubicBezTo>
                      <a:pt x="212727" y="38378"/>
                      <a:pt x="251155" y="0"/>
                      <a:pt x="29862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/>
              </a:p>
            </p:txBody>
          </p:sp>
        </p:grpSp>
        <p:grpSp>
          <p:nvGrpSpPr>
            <p:cNvPr id="8" name="iSḷide"/>
            <p:cNvGrpSpPr/>
            <p:nvPr/>
          </p:nvGrpSpPr>
          <p:grpSpPr>
            <a:xfrm>
              <a:off x="5640518" y="2198851"/>
              <a:ext cx="2263594" cy="1111889"/>
              <a:chOff x="8429020" y="3161137"/>
              <a:chExt cx="3093055" cy="1111889"/>
            </a:xfrm>
          </p:grpSpPr>
          <p:sp>
            <p:nvSpPr>
              <p:cNvPr id="28" name="ís1ïdê"/>
              <p:cNvSpPr/>
              <p:nvPr/>
            </p:nvSpPr>
            <p:spPr bwMode="auto">
              <a:xfrm>
                <a:off x="8429020" y="3548735"/>
                <a:ext cx="3093055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29" name="iśļîdê"/>
              <p:cNvSpPr txBox="1"/>
              <p:nvPr/>
            </p:nvSpPr>
            <p:spPr bwMode="auto">
              <a:xfrm>
                <a:off x="8429020" y="3161137"/>
                <a:ext cx="309305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grpSp>
          <p:nvGrpSpPr>
            <p:cNvPr id="9" name="ïṩḻíḓé"/>
            <p:cNvGrpSpPr/>
            <p:nvPr/>
          </p:nvGrpSpPr>
          <p:grpSpPr>
            <a:xfrm>
              <a:off x="9255306" y="2198851"/>
              <a:ext cx="2263594" cy="1111889"/>
              <a:chOff x="8429020" y="3161137"/>
              <a:chExt cx="3093055" cy="1111889"/>
            </a:xfrm>
          </p:grpSpPr>
          <p:sp>
            <p:nvSpPr>
              <p:cNvPr id="26" name="ïṥḷiďe"/>
              <p:cNvSpPr/>
              <p:nvPr/>
            </p:nvSpPr>
            <p:spPr bwMode="auto">
              <a:xfrm>
                <a:off x="8429020" y="3548735"/>
                <a:ext cx="3093055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27" name="ïşḷïḑê"/>
              <p:cNvSpPr txBox="1"/>
              <p:nvPr/>
            </p:nvSpPr>
            <p:spPr bwMode="auto">
              <a:xfrm>
                <a:off x="8429020" y="3161137"/>
                <a:ext cx="309305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grpSp>
          <p:nvGrpSpPr>
            <p:cNvPr id="10" name="ísľîḍê"/>
            <p:cNvGrpSpPr/>
            <p:nvPr/>
          </p:nvGrpSpPr>
          <p:grpSpPr>
            <a:xfrm>
              <a:off x="5640518" y="3898223"/>
              <a:ext cx="2263594" cy="1111889"/>
              <a:chOff x="8429020" y="3161137"/>
              <a:chExt cx="3093055" cy="1111889"/>
            </a:xfrm>
          </p:grpSpPr>
          <p:sp>
            <p:nvSpPr>
              <p:cNvPr id="24" name="isḷîḋe"/>
              <p:cNvSpPr/>
              <p:nvPr/>
            </p:nvSpPr>
            <p:spPr bwMode="auto">
              <a:xfrm>
                <a:off x="8429020" y="3548735"/>
                <a:ext cx="3093055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25" name="ïṡḷíḓê"/>
              <p:cNvSpPr txBox="1"/>
              <p:nvPr/>
            </p:nvSpPr>
            <p:spPr bwMode="auto">
              <a:xfrm>
                <a:off x="8429020" y="3161137"/>
                <a:ext cx="309305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grpSp>
          <p:nvGrpSpPr>
            <p:cNvPr id="11" name="íšļîḑe"/>
            <p:cNvGrpSpPr/>
            <p:nvPr/>
          </p:nvGrpSpPr>
          <p:grpSpPr>
            <a:xfrm>
              <a:off x="9255306" y="3898223"/>
              <a:ext cx="2263594" cy="1111889"/>
              <a:chOff x="8429020" y="3161137"/>
              <a:chExt cx="3093055" cy="1111889"/>
            </a:xfrm>
          </p:grpSpPr>
          <p:sp>
            <p:nvSpPr>
              <p:cNvPr id="22" name="îSļïḍé"/>
              <p:cNvSpPr/>
              <p:nvPr/>
            </p:nvSpPr>
            <p:spPr bwMode="auto">
              <a:xfrm>
                <a:off x="8429020" y="3548735"/>
                <a:ext cx="3093055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23" name="iśḻîde"/>
              <p:cNvSpPr txBox="1"/>
              <p:nvPr/>
            </p:nvSpPr>
            <p:spPr bwMode="auto">
              <a:xfrm>
                <a:off x="8429020" y="3161137"/>
                <a:ext cx="309305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grpSp>
          <p:nvGrpSpPr>
            <p:cNvPr id="12" name="îš1íḍè"/>
            <p:cNvGrpSpPr/>
            <p:nvPr/>
          </p:nvGrpSpPr>
          <p:grpSpPr>
            <a:xfrm>
              <a:off x="8389710" y="2363530"/>
              <a:ext cx="731520" cy="731520"/>
              <a:chOff x="8389710" y="2363530"/>
              <a:chExt cx="731520" cy="731520"/>
            </a:xfrm>
          </p:grpSpPr>
          <p:sp>
            <p:nvSpPr>
              <p:cNvPr id="20" name="iṥļïdé"/>
              <p:cNvSpPr/>
              <p:nvPr/>
            </p:nvSpPr>
            <p:spPr>
              <a:xfrm>
                <a:off x="8389710" y="2363530"/>
                <a:ext cx="731520" cy="731520"/>
              </a:xfrm>
              <a:prstGeom prst="flowChartDocumen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1" name="íṩļiḓê"/>
              <p:cNvSpPr/>
              <p:nvPr/>
            </p:nvSpPr>
            <p:spPr bwMode="auto">
              <a:xfrm flipH="1">
                <a:off x="8572637" y="2553455"/>
                <a:ext cx="365666" cy="351670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endParaRPr lang="zh-CN" altLang="en-US" dirty="0"/>
              </a:p>
            </p:txBody>
          </p:sp>
        </p:grpSp>
        <p:grpSp>
          <p:nvGrpSpPr>
            <p:cNvPr id="13" name="îṧļíďe"/>
            <p:cNvGrpSpPr/>
            <p:nvPr/>
          </p:nvGrpSpPr>
          <p:grpSpPr>
            <a:xfrm>
              <a:off x="8389710" y="4062902"/>
              <a:ext cx="731520" cy="731520"/>
              <a:chOff x="8389710" y="4062902"/>
              <a:chExt cx="731520" cy="731520"/>
            </a:xfrm>
          </p:grpSpPr>
          <p:sp>
            <p:nvSpPr>
              <p:cNvPr id="18" name="iṩ1íḓé"/>
              <p:cNvSpPr/>
              <p:nvPr/>
            </p:nvSpPr>
            <p:spPr>
              <a:xfrm>
                <a:off x="8389710" y="4062902"/>
                <a:ext cx="731520" cy="731520"/>
              </a:xfrm>
              <a:prstGeom prst="flowChartDocumen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9" name="iṥḷïḍê"/>
              <p:cNvSpPr/>
              <p:nvPr/>
            </p:nvSpPr>
            <p:spPr bwMode="auto">
              <a:xfrm flipH="1">
                <a:off x="8576770" y="4256749"/>
                <a:ext cx="357400" cy="343826"/>
              </a:xfrm>
              <a:custGeom>
                <a:avLst/>
                <a:gdLst>
                  <a:gd name="connsiteX0" fmla="*/ 195114 w 608814"/>
                  <a:gd name="connsiteY0" fmla="*/ 351627 h 585693"/>
                  <a:gd name="connsiteX1" fmla="*/ 258290 w 608814"/>
                  <a:gd name="connsiteY1" fmla="*/ 351627 h 585693"/>
                  <a:gd name="connsiteX2" fmla="*/ 282731 w 608814"/>
                  <a:gd name="connsiteY2" fmla="*/ 376018 h 585693"/>
                  <a:gd name="connsiteX3" fmla="*/ 282731 w 608814"/>
                  <a:gd name="connsiteY3" fmla="*/ 561210 h 585693"/>
                  <a:gd name="connsiteX4" fmla="*/ 258290 w 608814"/>
                  <a:gd name="connsiteY4" fmla="*/ 585693 h 585693"/>
                  <a:gd name="connsiteX5" fmla="*/ 195114 w 608814"/>
                  <a:gd name="connsiteY5" fmla="*/ 585693 h 585693"/>
                  <a:gd name="connsiteX6" fmla="*/ 170673 w 608814"/>
                  <a:gd name="connsiteY6" fmla="*/ 561210 h 585693"/>
                  <a:gd name="connsiteX7" fmla="*/ 170673 w 608814"/>
                  <a:gd name="connsiteY7" fmla="*/ 376018 h 585693"/>
                  <a:gd name="connsiteX8" fmla="*/ 195114 w 608814"/>
                  <a:gd name="connsiteY8" fmla="*/ 351627 h 585693"/>
                  <a:gd name="connsiteX9" fmla="*/ 358100 w 608814"/>
                  <a:gd name="connsiteY9" fmla="*/ 249872 h 585693"/>
                  <a:gd name="connsiteX10" fmla="*/ 421316 w 608814"/>
                  <a:gd name="connsiteY10" fmla="*/ 249872 h 585693"/>
                  <a:gd name="connsiteX11" fmla="*/ 445737 w 608814"/>
                  <a:gd name="connsiteY11" fmla="*/ 274267 h 585693"/>
                  <a:gd name="connsiteX12" fmla="*/ 445737 w 608814"/>
                  <a:gd name="connsiteY12" fmla="*/ 561206 h 585693"/>
                  <a:gd name="connsiteX13" fmla="*/ 421316 w 608814"/>
                  <a:gd name="connsiteY13" fmla="*/ 585693 h 585693"/>
                  <a:gd name="connsiteX14" fmla="*/ 358100 w 608814"/>
                  <a:gd name="connsiteY14" fmla="*/ 585693 h 585693"/>
                  <a:gd name="connsiteX15" fmla="*/ 333679 w 608814"/>
                  <a:gd name="connsiteY15" fmla="*/ 561206 h 585693"/>
                  <a:gd name="connsiteX16" fmla="*/ 333679 w 608814"/>
                  <a:gd name="connsiteY16" fmla="*/ 274267 h 585693"/>
                  <a:gd name="connsiteX17" fmla="*/ 358100 w 608814"/>
                  <a:gd name="connsiteY17" fmla="*/ 249872 h 585693"/>
                  <a:gd name="connsiteX18" fmla="*/ 140260 w 608814"/>
                  <a:gd name="connsiteY18" fmla="*/ 224680 h 585693"/>
                  <a:gd name="connsiteX19" fmla="*/ 191844 w 608814"/>
                  <a:gd name="connsiteY19" fmla="*/ 276122 h 585693"/>
                  <a:gd name="connsiteX20" fmla="*/ 140260 w 608814"/>
                  <a:gd name="connsiteY20" fmla="*/ 327564 h 585693"/>
                  <a:gd name="connsiteX21" fmla="*/ 88676 w 608814"/>
                  <a:gd name="connsiteY21" fmla="*/ 276122 h 585693"/>
                  <a:gd name="connsiteX22" fmla="*/ 140260 w 608814"/>
                  <a:gd name="connsiteY22" fmla="*/ 224680 h 585693"/>
                  <a:gd name="connsiteX23" fmla="*/ 521177 w 608814"/>
                  <a:gd name="connsiteY23" fmla="*/ 148117 h 585693"/>
                  <a:gd name="connsiteX24" fmla="*/ 584301 w 608814"/>
                  <a:gd name="connsiteY24" fmla="*/ 148117 h 585693"/>
                  <a:gd name="connsiteX25" fmla="*/ 608814 w 608814"/>
                  <a:gd name="connsiteY25" fmla="*/ 172601 h 585693"/>
                  <a:gd name="connsiteX26" fmla="*/ 608814 w 608814"/>
                  <a:gd name="connsiteY26" fmla="*/ 561209 h 585693"/>
                  <a:gd name="connsiteX27" fmla="*/ 584301 w 608814"/>
                  <a:gd name="connsiteY27" fmla="*/ 585693 h 585693"/>
                  <a:gd name="connsiteX28" fmla="*/ 521177 w 608814"/>
                  <a:gd name="connsiteY28" fmla="*/ 585693 h 585693"/>
                  <a:gd name="connsiteX29" fmla="*/ 496756 w 608814"/>
                  <a:gd name="connsiteY29" fmla="*/ 561209 h 585693"/>
                  <a:gd name="connsiteX30" fmla="*/ 496756 w 608814"/>
                  <a:gd name="connsiteY30" fmla="*/ 172601 h 585693"/>
                  <a:gd name="connsiteX31" fmla="*/ 521177 w 608814"/>
                  <a:gd name="connsiteY31" fmla="*/ 148117 h 585693"/>
                  <a:gd name="connsiteX32" fmla="*/ 116229 w 608814"/>
                  <a:gd name="connsiteY32" fmla="*/ 131322 h 585693"/>
                  <a:gd name="connsiteX33" fmla="*/ 164246 w 608814"/>
                  <a:gd name="connsiteY33" fmla="*/ 131322 h 585693"/>
                  <a:gd name="connsiteX34" fmla="*/ 184061 w 608814"/>
                  <a:gd name="connsiteY34" fmla="*/ 151113 h 585693"/>
                  <a:gd name="connsiteX35" fmla="*/ 184061 w 608814"/>
                  <a:gd name="connsiteY35" fmla="*/ 171457 h 585693"/>
                  <a:gd name="connsiteX36" fmla="*/ 208669 w 608814"/>
                  <a:gd name="connsiteY36" fmla="*/ 186094 h 585693"/>
                  <a:gd name="connsiteX37" fmla="*/ 226641 w 608814"/>
                  <a:gd name="connsiteY37" fmla="*/ 175692 h 585693"/>
                  <a:gd name="connsiteX38" fmla="*/ 253737 w 608814"/>
                  <a:gd name="connsiteY38" fmla="*/ 182964 h 585693"/>
                  <a:gd name="connsiteX39" fmla="*/ 277792 w 608814"/>
                  <a:gd name="connsiteY39" fmla="*/ 224572 h 585693"/>
                  <a:gd name="connsiteX40" fmla="*/ 279727 w 608814"/>
                  <a:gd name="connsiteY40" fmla="*/ 239577 h 585693"/>
                  <a:gd name="connsiteX41" fmla="*/ 270511 w 608814"/>
                  <a:gd name="connsiteY41" fmla="*/ 251544 h 585693"/>
                  <a:gd name="connsiteX42" fmla="*/ 252355 w 608814"/>
                  <a:gd name="connsiteY42" fmla="*/ 262038 h 585693"/>
                  <a:gd name="connsiteX43" fmla="*/ 253829 w 608814"/>
                  <a:gd name="connsiteY43" fmla="*/ 276122 h 585693"/>
                  <a:gd name="connsiteX44" fmla="*/ 252355 w 608814"/>
                  <a:gd name="connsiteY44" fmla="*/ 290206 h 585693"/>
                  <a:gd name="connsiteX45" fmla="*/ 270511 w 608814"/>
                  <a:gd name="connsiteY45" fmla="*/ 300700 h 585693"/>
                  <a:gd name="connsiteX46" fmla="*/ 278714 w 608814"/>
                  <a:gd name="connsiteY46" fmla="*/ 325094 h 585693"/>
                  <a:gd name="connsiteX47" fmla="*/ 258253 w 608814"/>
                  <a:gd name="connsiteY47" fmla="*/ 321136 h 585693"/>
                  <a:gd name="connsiteX48" fmla="*/ 195858 w 608814"/>
                  <a:gd name="connsiteY48" fmla="*/ 321136 h 585693"/>
                  <a:gd name="connsiteX49" fmla="*/ 212171 w 608814"/>
                  <a:gd name="connsiteY49" fmla="*/ 276122 h 585693"/>
                  <a:gd name="connsiteX50" fmla="*/ 140191 w 608814"/>
                  <a:gd name="connsiteY50" fmla="*/ 204320 h 585693"/>
                  <a:gd name="connsiteX51" fmla="*/ 68304 w 608814"/>
                  <a:gd name="connsiteY51" fmla="*/ 276122 h 585693"/>
                  <a:gd name="connsiteX52" fmla="*/ 140191 w 608814"/>
                  <a:gd name="connsiteY52" fmla="*/ 348016 h 585693"/>
                  <a:gd name="connsiteX53" fmla="*/ 148486 w 608814"/>
                  <a:gd name="connsiteY53" fmla="*/ 347095 h 585693"/>
                  <a:gd name="connsiteX54" fmla="*/ 140099 w 608814"/>
                  <a:gd name="connsiteY54" fmla="*/ 376000 h 585693"/>
                  <a:gd name="connsiteX55" fmla="*/ 140099 w 608814"/>
                  <a:gd name="connsiteY55" fmla="*/ 420922 h 585693"/>
                  <a:gd name="connsiteX56" fmla="*/ 116229 w 608814"/>
                  <a:gd name="connsiteY56" fmla="*/ 420922 h 585693"/>
                  <a:gd name="connsiteX57" fmla="*/ 96413 w 608814"/>
                  <a:gd name="connsiteY57" fmla="*/ 401131 h 585693"/>
                  <a:gd name="connsiteX58" fmla="*/ 96413 w 608814"/>
                  <a:gd name="connsiteY58" fmla="*/ 380787 h 585693"/>
                  <a:gd name="connsiteX59" fmla="*/ 71806 w 608814"/>
                  <a:gd name="connsiteY59" fmla="*/ 366150 h 585693"/>
                  <a:gd name="connsiteX60" fmla="*/ 53742 w 608814"/>
                  <a:gd name="connsiteY60" fmla="*/ 376552 h 585693"/>
                  <a:gd name="connsiteX61" fmla="*/ 38719 w 608814"/>
                  <a:gd name="connsiteY61" fmla="*/ 378577 h 585693"/>
                  <a:gd name="connsiteX62" fmla="*/ 26738 w 608814"/>
                  <a:gd name="connsiteY62" fmla="*/ 369372 h 585693"/>
                  <a:gd name="connsiteX63" fmla="*/ 2683 w 608814"/>
                  <a:gd name="connsiteY63" fmla="*/ 327764 h 585693"/>
                  <a:gd name="connsiteX64" fmla="*/ 9872 w 608814"/>
                  <a:gd name="connsiteY64" fmla="*/ 300700 h 585693"/>
                  <a:gd name="connsiteX65" fmla="*/ 28120 w 608814"/>
                  <a:gd name="connsiteY65" fmla="*/ 290206 h 585693"/>
                  <a:gd name="connsiteX66" fmla="*/ 26645 w 608814"/>
                  <a:gd name="connsiteY66" fmla="*/ 276122 h 585693"/>
                  <a:gd name="connsiteX67" fmla="*/ 28120 w 608814"/>
                  <a:gd name="connsiteY67" fmla="*/ 262038 h 585693"/>
                  <a:gd name="connsiteX68" fmla="*/ 9872 w 608814"/>
                  <a:gd name="connsiteY68" fmla="*/ 251544 h 585693"/>
                  <a:gd name="connsiteX69" fmla="*/ 2683 w 608814"/>
                  <a:gd name="connsiteY69" fmla="*/ 224572 h 585693"/>
                  <a:gd name="connsiteX70" fmla="*/ 26738 w 608814"/>
                  <a:gd name="connsiteY70" fmla="*/ 182964 h 585693"/>
                  <a:gd name="connsiteX71" fmla="*/ 38719 w 608814"/>
                  <a:gd name="connsiteY71" fmla="*/ 173759 h 585693"/>
                  <a:gd name="connsiteX72" fmla="*/ 53742 w 608814"/>
                  <a:gd name="connsiteY72" fmla="*/ 175692 h 585693"/>
                  <a:gd name="connsiteX73" fmla="*/ 71806 w 608814"/>
                  <a:gd name="connsiteY73" fmla="*/ 186094 h 585693"/>
                  <a:gd name="connsiteX74" fmla="*/ 96413 w 608814"/>
                  <a:gd name="connsiteY74" fmla="*/ 171457 h 585693"/>
                  <a:gd name="connsiteX75" fmla="*/ 96413 w 608814"/>
                  <a:gd name="connsiteY75" fmla="*/ 151113 h 585693"/>
                  <a:gd name="connsiteX76" fmla="*/ 116229 w 608814"/>
                  <a:gd name="connsiteY76" fmla="*/ 131322 h 585693"/>
                  <a:gd name="connsiteX77" fmla="*/ 445756 w 608814"/>
                  <a:gd name="connsiteY77" fmla="*/ 83476 h 585693"/>
                  <a:gd name="connsiteX78" fmla="*/ 414140 w 608814"/>
                  <a:gd name="connsiteY78" fmla="*/ 115044 h 585693"/>
                  <a:gd name="connsiteX79" fmla="*/ 445756 w 608814"/>
                  <a:gd name="connsiteY79" fmla="*/ 146520 h 585693"/>
                  <a:gd name="connsiteX80" fmla="*/ 477371 w 608814"/>
                  <a:gd name="connsiteY80" fmla="*/ 115044 h 585693"/>
                  <a:gd name="connsiteX81" fmla="*/ 445756 w 608814"/>
                  <a:gd name="connsiteY81" fmla="*/ 83476 h 585693"/>
                  <a:gd name="connsiteX82" fmla="*/ 426676 w 608814"/>
                  <a:gd name="connsiteY82" fmla="*/ 0 h 585693"/>
                  <a:gd name="connsiteX83" fmla="*/ 464835 w 608814"/>
                  <a:gd name="connsiteY83" fmla="*/ 0 h 585693"/>
                  <a:gd name="connsiteX84" fmla="*/ 480597 w 608814"/>
                  <a:gd name="connsiteY84" fmla="*/ 15738 h 585693"/>
                  <a:gd name="connsiteX85" fmla="*/ 480597 w 608814"/>
                  <a:gd name="connsiteY85" fmla="*/ 31936 h 585693"/>
                  <a:gd name="connsiteX86" fmla="*/ 500138 w 608814"/>
                  <a:gd name="connsiteY86" fmla="*/ 43533 h 585693"/>
                  <a:gd name="connsiteX87" fmla="*/ 514425 w 608814"/>
                  <a:gd name="connsiteY87" fmla="*/ 35249 h 585693"/>
                  <a:gd name="connsiteX88" fmla="*/ 535901 w 608814"/>
                  <a:gd name="connsiteY88" fmla="*/ 40956 h 585693"/>
                  <a:gd name="connsiteX89" fmla="*/ 554981 w 608814"/>
                  <a:gd name="connsiteY89" fmla="*/ 73996 h 585693"/>
                  <a:gd name="connsiteX90" fmla="*/ 556640 w 608814"/>
                  <a:gd name="connsiteY90" fmla="*/ 85961 h 585693"/>
                  <a:gd name="connsiteX91" fmla="*/ 549266 w 608814"/>
                  <a:gd name="connsiteY91" fmla="*/ 95440 h 585693"/>
                  <a:gd name="connsiteX92" fmla="*/ 534887 w 608814"/>
                  <a:gd name="connsiteY92" fmla="*/ 103815 h 585693"/>
                  <a:gd name="connsiteX93" fmla="*/ 535993 w 608814"/>
                  <a:gd name="connsiteY93" fmla="*/ 115044 h 585693"/>
                  <a:gd name="connsiteX94" fmla="*/ 535717 w 608814"/>
                  <a:gd name="connsiteY94" fmla="*/ 117621 h 585693"/>
                  <a:gd name="connsiteX95" fmla="*/ 521153 w 608814"/>
                  <a:gd name="connsiteY95" fmla="*/ 117621 h 585693"/>
                  <a:gd name="connsiteX96" fmla="*/ 466126 w 608814"/>
                  <a:gd name="connsiteY96" fmla="*/ 172565 h 585693"/>
                  <a:gd name="connsiteX97" fmla="*/ 466126 w 608814"/>
                  <a:gd name="connsiteY97" fmla="*/ 229719 h 585693"/>
                  <a:gd name="connsiteX98" fmla="*/ 466126 w 608814"/>
                  <a:gd name="connsiteY98" fmla="*/ 242604 h 585693"/>
                  <a:gd name="connsiteX99" fmla="*/ 453590 w 608814"/>
                  <a:gd name="connsiteY99" fmla="*/ 229995 h 585693"/>
                  <a:gd name="connsiteX100" fmla="*/ 421330 w 608814"/>
                  <a:gd name="connsiteY100" fmla="*/ 219319 h 585693"/>
                  <a:gd name="connsiteX101" fmla="*/ 411928 w 608814"/>
                  <a:gd name="connsiteY101" fmla="*/ 219319 h 585693"/>
                  <a:gd name="connsiteX102" fmla="*/ 410914 w 608814"/>
                  <a:gd name="connsiteY102" fmla="*/ 214257 h 585693"/>
                  <a:gd name="connsiteX103" fmla="*/ 410914 w 608814"/>
                  <a:gd name="connsiteY103" fmla="*/ 198059 h 585693"/>
                  <a:gd name="connsiteX104" fmla="*/ 391373 w 608814"/>
                  <a:gd name="connsiteY104" fmla="*/ 186463 h 585693"/>
                  <a:gd name="connsiteX105" fmla="*/ 377086 w 608814"/>
                  <a:gd name="connsiteY105" fmla="*/ 194746 h 585693"/>
                  <a:gd name="connsiteX106" fmla="*/ 365104 w 608814"/>
                  <a:gd name="connsiteY106" fmla="*/ 196310 h 585693"/>
                  <a:gd name="connsiteX107" fmla="*/ 355610 w 608814"/>
                  <a:gd name="connsiteY107" fmla="*/ 189040 h 585693"/>
                  <a:gd name="connsiteX108" fmla="*/ 336530 w 608814"/>
                  <a:gd name="connsiteY108" fmla="*/ 155999 h 585693"/>
                  <a:gd name="connsiteX109" fmla="*/ 342245 w 608814"/>
                  <a:gd name="connsiteY109" fmla="*/ 134463 h 585693"/>
                  <a:gd name="connsiteX110" fmla="*/ 356716 w 608814"/>
                  <a:gd name="connsiteY110" fmla="*/ 126180 h 585693"/>
                  <a:gd name="connsiteX111" fmla="*/ 355518 w 608814"/>
                  <a:gd name="connsiteY111" fmla="*/ 115044 h 585693"/>
                  <a:gd name="connsiteX112" fmla="*/ 356716 w 608814"/>
                  <a:gd name="connsiteY112" fmla="*/ 103815 h 585693"/>
                  <a:gd name="connsiteX113" fmla="*/ 342245 w 608814"/>
                  <a:gd name="connsiteY113" fmla="*/ 95440 h 585693"/>
                  <a:gd name="connsiteX114" fmla="*/ 336530 w 608814"/>
                  <a:gd name="connsiteY114" fmla="*/ 73996 h 585693"/>
                  <a:gd name="connsiteX115" fmla="*/ 355610 w 608814"/>
                  <a:gd name="connsiteY115" fmla="*/ 40956 h 585693"/>
                  <a:gd name="connsiteX116" fmla="*/ 365104 w 608814"/>
                  <a:gd name="connsiteY116" fmla="*/ 33685 h 585693"/>
                  <a:gd name="connsiteX117" fmla="*/ 377086 w 608814"/>
                  <a:gd name="connsiteY117" fmla="*/ 35249 h 585693"/>
                  <a:gd name="connsiteX118" fmla="*/ 391373 w 608814"/>
                  <a:gd name="connsiteY118" fmla="*/ 43533 h 585693"/>
                  <a:gd name="connsiteX119" fmla="*/ 410914 w 608814"/>
                  <a:gd name="connsiteY119" fmla="*/ 31936 h 585693"/>
                  <a:gd name="connsiteX120" fmla="*/ 410914 w 608814"/>
                  <a:gd name="connsiteY120" fmla="*/ 15738 h 585693"/>
                  <a:gd name="connsiteX121" fmla="*/ 426676 w 608814"/>
                  <a:gd name="connsiteY121" fmla="*/ 0 h 585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</a:cxnLst>
                <a:rect l="l" t="t" r="r" b="b"/>
                <a:pathLst>
                  <a:path w="608814" h="585693">
                    <a:moveTo>
                      <a:pt x="195114" y="351627"/>
                    </a:moveTo>
                    <a:lnTo>
                      <a:pt x="258290" y="351627"/>
                    </a:lnTo>
                    <a:cubicBezTo>
                      <a:pt x="271848" y="351627"/>
                      <a:pt x="282731" y="362580"/>
                      <a:pt x="282731" y="376018"/>
                    </a:cubicBezTo>
                    <a:lnTo>
                      <a:pt x="282731" y="561210"/>
                    </a:lnTo>
                    <a:cubicBezTo>
                      <a:pt x="282731" y="574740"/>
                      <a:pt x="271848" y="585693"/>
                      <a:pt x="258290" y="585693"/>
                    </a:cubicBezTo>
                    <a:lnTo>
                      <a:pt x="195114" y="585693"/>
                    </a:lnTo>
                    <a:cubicBezTo>
                      <a:pt x="181556" y="585693"/>
                      <a:pt x="170673" y="574740"/>
                      <a:pt x="170673" y="561210"/>
                    </a:cubicBezTo>
                    <a:lnTo>
                      <a:pt x="170673" y="376018"/>
                    </a:lnTo>
                    <a:cubicBezTo>
                      <a:pt x="170673" y="362580"/>
                      <a:pt x="181556" y="351627"/>
                      <a:pt x="195114" y="351627"/>
                    </a:cubicBezTo>
                    <a:close/>
                    <a:moveTo>
                      <a:pt x="358100" y="249872"/>
                    </a:moveTo>
                    <a:lnTo>
                      <a:pt x="421316" y="249872"/>
                    </a:lnTo>
                    <a:cubicBezTo>
                      <a:pt x="434771" y="249872"/>
                      <a:pt x="445737" y="260735"/>
                      <a:pt x="445737" y="274267"/>
                    </a:cubicBezTo>
                    <a:lnTo>
                      <a:pt x="445737" y="561206"/>
                    </a:lnTo>
                    <a:cubicBezTo>
                      <a:pt x="445737" y="574738"/>
                      <a:pt x="434771" y="585693"/>
                      <a:pt x="421316" y="585693"/>
                    </a:cubicBezTo>
                    <a:lnTo>
                      <a:pt x="358100" y="585693"/>
                    </a:lnTo>
                    <a:cubicBezTo>
                      <a:pt x="344645" y="585693"/>
                      <a:pt x="333679" y="574738"/>
                      <a:pt x="333679" y="561206"/>
                    </a:cubicBezTo>
                    <a:lnTo>
                      <a:pt x="333679" y="274267"/>
                    </a:lnTo>
                    <a:cubicBezTo>
                      <a:pt x="333679" y="260735"/>
                      <a:pt x="344645" y="249872"/>
                      <a:pt x="358100" y="249872"/>
                    </a:cubicBezTo>
                    <a:close/>
                    <a:moveTo>
                      <a:pt x="140260" y="224680"/>
                    </a:moveTo>
                    <a:cubicBezTo>
                      <a:pt x="168749" y="224680"/>
                      <a:pt x="191844" y="247711"/>
                      <a:pt x="191844" y="276122"/>
                    </a:cubicBezTo>
                    <a:cubicBezTo>
                      <a:pt x="191844" y="304533"/>
                      <a:pt x="168749" y="327564"/>
                      <a:pt x="140260" y="327564"/>
                    </a:cubicBezTo>
                    <a:cubicBezTo>
                      <a:pt x="111771" y="327564"/>
                      <a:pt x="88676" y="304533"/>
                      <a:pt x="88676" y="276122"/>
                    </a:cubicBezTo>
                    <a:cubicBezTo>
                      <a:pt x="88676" y="247711"/>
                      <a:pt x="111771" y="224680"/>
                      <a:pt x="140260" y="224680"/>
                    </a:cubicBezTo>
                    <a:close/>
                    <a:moveTo>
                      <a:pt x="521177" y="148117"/>
                    </a:moveTo>
                    <a:lnTo>
                      <a:pt x="584301" y="148117"/>
                    </a:lnTo>
                    <a:cubicBezTo>
                      <a:pt x="597848" y="148117"/>
                      <a:pt x="608814" y="159070"/>
                      <a:pt x="608814" y="172601"/>
                    </a:cubicBezTo>
                    <a:lnTo>
                      <a:pt x="608814" y="561209"/>
                    </a:lnTo>
                    <a:cubicBezTo>
                      <a:pt x="608814" y="574740"/>
                      <a:pt x="597848" y="585693"/>
                      <a:pt x="584301" y="585693"/>
                    </a:cubicBezTo>
                    <a:lnTo>
                      <a:pt x="521177" y="585693"/>
                    </a:lnTo>
                    <a:cubicBezTo>
                      <a:pt x="507722" y="585693"/>
                      <a:pt x="496756" y="574740"/>
                      <a:pt x="496756" y="561209"/>
                    </a:cubicBezTo>
                    <a:lnTo>
                      <a:pt x="496756" y="172601"/>
                    </a:lnTo>
                    <a:cubicBezTo>
                      <a:pt x="496756" y="159070"/>
                      <a:pt x="507722" y="148117"/>
                      <a:pt x="521177" y="148117"/>
                    </a:cubicBezTo>
                    <a:close/>
                    <a:moveTo>
                      <a:pt x="116229" y="131322"/>
                    </a:moveTo>
                    <a:lnTo>
                      <a:pt x="164246" y="131322"/>
                    </a:lnTo>
                    <a:cubicBezTo>
                      <a:pt x="175214" y="131322"/>
                      <a:pt x="184061" y="140159"/>
                      <a:pt x="184061" y="151113"/>
                    </a:cubicBezTo>
                    <a:lnTo>
                      <a:pt x="184061" y="171457"/>
                    </a:lnTo>
                    <a:cubicBezTo>
                      <a:pt x="193001" y="175231"/>
                      <a:pt x="201019" y="180386"/>
                      <a:pt x="208669" y="186094"/>
                    </a:cubicBezTo>
                    <a:lnTo>
                      <a:pt x="226641" y="175692"/>
                    </a:lnTo>
                    <a:cubicBezTo>
                      <a:pt x="236134" y="170261"/>
                      <a:pt x="248300" y="173482"/>
                      <a:pt x="253737" y="182964"/>
                    </a:cubicBezTo>
                    <a:lnTo>
                      <a:pt x="277792" y="224572"/>
                    </a:lnTo>
                    <a:cubicBezTo>
                      <a:pt x="280465" y="229083"/>
                      <a:pt x="281110" y="234514"/>
                      <a:pt x="279727" y="239577"/>
                    </a:cubicBezTo>
                    <a:cubicBezTo>
                      <a:pt x="278437" y="244640"/>
                      <a:pt x="275119" y="248966"/>
                      <a:pt x="270511" y="251544"/>
                    </a:cubicBezTo>
                    <a:lnTo>
                      <a:pt x="252355" y="262038"/>
                    </a:lnTo>
                    <a:cubicBezTo>
                      <a:pt x="253000" y="266733"/>
                      <a:pt x="253829" y="271335"/>
                      <a:pt x="253829" y="276122"/>
                    </a:cubicBezTo>
                    <a:cubicBezTo>
                      <a:pt x="253829" y="281001"/>
                      <a:pt x="253000" y="285604"/>
                      <a:pt x="252355" y="290206"/>
                    </a:cubicBezTo>
                    <a:lnTo>
                      <a:pt x="270511" y="300700"/>
                    </a:lnTo>
                    <a:cubicBezTo>
                      <a:pt x="279174" y="305671"/>
                      <a:pt x="282308" y="316165"/>
                      <a:pt x="278714" y="325094"/>
                    </a:cubicBezTo>
                    <a:cubicBezTo>
                      <a:pt x="272354" y="322609"/>
                      <a:pt x="265442" y="321136"/>
                      <a:pt x="258253" y="321136"/>
                    </a:cubicBezTo>
                    <a:lnTo>
                      <a:pt x="195858" y="321136"/>
                    </a:lnTo>
                    <a:cubicBezTo>
                      <a:pt x="205904" y="308709"/>
                      <a:pt x="212171" y="293244"/>
                      <a:pt x="212171" y="276122"/>
                    </a:cubicBezTo>
                    <a:cubicBezTo>
                      <a:pt x="212171" y="236539"/>
                      <a:pt x="179914" y="204320"/>
                      <a:pt x="140191" y="204320"/>
                    </a:cubicBezTo>
                    <a:cubicBezTo>
                      <a:pt x="100561" y="204320"/>
                      <a:pt x="68304" y="236539"/>
                      <a:pt x="68304" y="276122"/>
                    </a:cubicBezTo>
                    <a:cubicBezTo>
                      <a:pt x="68304" y="315797"/>
                      <a:pt x="100561" y="348016"/>
                      <a:pt x="140191" y="348016"/>
                    </a:cubicBezTo>
                    <a:cubicBezTo>
                      <a:pt x="143048" y="348016"/>
                      <a:pt x="145721" y="347463"/>
                      <a:pt x="148486" y="347095"/>
                    </a:cubicBezTo>
                    <a:cubicBezTo>
                      <a:pt x="143233" y="355564"/>
                      <a:pt x="140099" y="365414"/>
                      <a:pt x="140099" y="376000"/>
                    </a:cubicBezTo>
                    <a:lnTo>
                      <a:pt x="140099" y="420922"/>
                    </a:lnTo>
                    <a:lnTo>
                      <a:pt x="116229" y="420922"/>
                    </a:lnTo>
                    <a:cubicBezTo>
                      <a:pt x="105261" y="420922"/>
                      <a:pt x="96413" y="412085"/>
                      <a:pt x="96413" y="401131"/>
                    </a:cubicBezTo>
                    <a:lnTo>
                      <a:pt x="96413" y="380787"/>
                    </a:lnTo>
                    <a:cubicBezTo>
                      <a:pt x="87474" y="377013"/>
                      <a:pt x="79455" y="371950"/>
                      <a:pt x="71806" y="366150"/>
                    </a:cubicBezTo>
                    <a:lnTo>
                      <a:pt x="53742" y="376552"/>
                    </a:lnTo>
                    <a:cubicBezTo>
                      <a:pt x="49226" y="379222"/>
                      <a:pt x="43788" y="379866"/>
                      <a:pt x="38719" y="378577"/>
                    </a:cubicBezTo>
                    <a:cubicBezTo>
                      <a:pt x="33650" y="377197"/>
                      <a:pt x="29318" y="373883"/>
                      <a:pt x="26738" y="369372"/>
                    </a:cubicBezTo>
                    <a:lnTo>
                      <a:pt x="2683" y="327764"/>
                    </a:lnTo>
                    <a:cubicBezTo>
                      <a:pt x="-2847" y="318282"/>
                      <a:pt x="471" y="306131"/>
                      <a:pt x="9872" y="300700"/>
                    </a:cubicBezTo>
                    <a:lnTo>
                      <a:pt x="28120" y="290206"/>
                    </a:lnTo>
                    <a:cubicBezTo>
                      <a:pt x="27475" y="285604"/>
                      <a:pt x="26645" y="281001"/>
                      <a:pt x="26645" y="276122"/>
                    </a:cubicBezTo>
                    <a:cubicBezTo>
                      <a:pt x="26645" y="271335"/>
                      <a:pt x="27475" y="266733"/>
                      <a:pt x="28120" y="262038"/>
                    </a:cubicBezTo>
                    <a:lnTo>
                      <a:pt x="9872" y="251544"/>
                    </a:lnTo>
                    <a:cubicBezTo>
                      <a:pt x="471" y="246113"/>
                      <a:pt x="-2847" y="233962"/>
                      <a:pt x="2683" y="224572"/>
                    </a:cubicBezTo>
                    <a:lnTo>
                      <a:pt x="26738" y="182964"/>
                    </a:lnTo>
                    <a:cubicBezTo>
                      <a:pt x="29318" y="178361"/>
                      <a:pt x="33650" y="175139"/>
                      <a:pt x="38719" y="173759"/>
                    </a:cubicBezTo>
                    <a:cubicBezTo>
                      <a:pt x="43788" y="172378"/>
                      <a:pt x="49226" y="173114"/>
                      <a:pt x="53742" y="175692"/>
                    </a:cubicBezTo>
                    <a:lnTo>
                      <a:pt x="71806" y="186094"/>
                    </a:lnTo>
                    <a:cubicBezTo>
                      <a:pt x="79455" y="180386"/>
                      <a:pt x="87474" y="175231"/>
                      <a:pt x="96413" y="171457"/>
                    </a:cubicBezTo>
                    <a:lnTo>
                      <a:pt x="96413" y="151113"/>
                    </a:lnTo>
                    <a:cubicBezTo>
                      <a:pt x="96413" y="140159"/>
                      <a:pt x="105261" y="131322"/>
                      <a:pt x="116229" y="131322"/>
                    </a:cubicBezTo>
                    <a:close/>
                    <a:moveTo>
                      <a:pt x="445756" y="83476"/>
                    </a:moveTo>
                    <a:cubicBezTo>
                      <a:pt x="428335" y="83476"/>
                      <a:pt x="414140" y="97557"/>
                      <a:pt x="414140" y="115044"/>
                    </a:cubicBezTo>
                    <a:cubicBezTo>
                      <a:pt x="414140" y="132438"/>
                      <a:pt x="428335" y="146520"/>
                      <a:pt x="445756" y="146520"/>
                    </a:cubicBezTo>
                    <a:cubicBezTo>
                      <a:pt x="463176" y="146520"/>
                      <a:pt x="477371" y="132438"/>
                      <a:pt x="477371" y="115044"/>
                    </a:cubicBezTo>
                    <a:cubicBezTo>
                      <a:pt x="477371" y="97557"/>
                      <a:pt x="463176" y="83476"/>
                      <a:pt x="445756" y="83476"/>
                    </a:cubicBezTo>
                    <a:close/>
                    <a:moveTo>
                      <a:pt x="426676" y="0"/>
                    </a:moveTo>
                    <a:lnTo>
                      <a:pt x="464835" y="0"/>
                    </a:lnTo>
                    <a:cubicBezTo>
                      <a:pt x="473500" y="0"/>
                      <a:pt x="480597" y="7087"/>
                      <a:pt x="480597" y="15738"/>
                    </a:cubicBezTo>
                    <a:lnTo>
                      <a:pt x="480597" y="31936"/>
                    </a:lnTo>
                    <a:cubicBezTo>
                      <a:pt x="487694" y="34881"/>
                      <a:pt x="494054" y="38931"/>
                      <a:pt x="500138" y="43533"/>
                    </a:cubicBezTo>
                    <a:lnTo>
                      <a:pt x="514425" y="35249"/>
                    </a:lnTo>
                    <a:cubicBezTo>
                      <a:pt x="521983" y="30924"/>
                      <a:pt x="531569" y="33501"/>
                      <a:pt x="535901" y="40956"/>
                    </a:cubicBezTo>
                    <a:lnTo>
                      <a:pt x="554981" y="73996"/>
                    </a:lnTo>
                    <a:cubicBezTo>
                      <a:pt x="557101" y="77585"/>
                      <a:pt x="557654" y="81911"/>
                      <a:pt x="556640" y="85961"/>
                    </a:cubicBezTo>
                    <a:cubicBezTo>
                      <a:pt x="555534" y="89918"/>
                      <a:pt x="552861" y="93415"/>
                      <a:pt x="549266" y="95440"/>
                    </a:cubicBezTo>
                    <a:lnTo>
                      <a:pt x="534887" y="103815"/>
                    </a:lnTo>
                    <a:cubicBezTo>
                      <a:pt x="535348" y="107497"/>
                      <a:pt x="535993" y="111178"/>
                      <a:pt x="535993" y="115044"/>
                    </a:cubicBezTo>
                    <a:cubicBezTo>
                      <a:pt x="535993" y="115872"/>
                      <a:pt x="535809" y="116700"/>
                      <a:pt x="535717" y="117621"/>
                    </a:cubicBezTo>
                    <a:lnTo>
                      <a:pt x="521153" y="117621"/>
                    </a:lnTo>
                    <a:cubicBezTo>
                      <a:pt x="490828" y="117621"/>
                      <a:pt x="466126" y="142286"/>
                      <a:pt x="466126" y="172565"/>
                    </a:cubicBezTo>
                    <a:lnTo>
                      <a:pt x="466126" y="229719"/>
                    </a:lnTo>
                    <a:lnTo>
                      <a:pt x="466126" y="242604"/>
                    </a:lnTo>
                    <a:cubicBezTo>
                      <a:pt x="462715" y="237726"/>
                      <a:pt x="458383" y="233493"/>
                      <a:pt x="453590" y="229995"/>
                    </a:cubicBezTo>
                    <a:cubicBezTo>
                      <a:pt x="444465" y="223369"/>
                      <a:pt x="433404" y="219319"/>
                      <a:pt x="421330" y="219319"/>
                    </a:cubicBezTo>
                    <a:lnTo>
                      <a:pt x="411928" y="219319"/>
                    </a:lnTo>
                    <a:cubicBezTo>
                      <a:pt x="411375" y="217755"/>
                      <a:pt x="410914" y="216098"/>
                      <a:pt x="410914" y="214257"/>
                    </a:cubicBezTo>
                    <a:lnTo>
                      <a:pt x="410914" y="198059"/>
                    </a:lnTo>
                    <a:cubicBezTo>
                      <a:pt x="403817" y="195114"/>
                      <a:pt x="397457" y="191064"/>
                      <a:pt x="391373" y="186463"/>
                    </a:cubicBezTo>
                    <a:lnTo>
                      <a:pt x="377086" y="194746"/>
                    </a:lnTo>
                    <a:cubicBezTo>
                      <a:pt x="373492" y="196863"/>
                      <a:pt x="369160" y="197415"/>
                      <a:pt x="365104" y="196310"/>
                    </a:cubicBezTo>
                    <a:cubicBezTo>
                      <a:pt x="361140" y="195206"/>
                      <a:pt x="357638" y="192629"/>
                      <a:pt x="355610" y="189040"/>
                    </a:cubicBezTo>
                    <a:lnTo>
                      <a:pt x="336530" y="155999"/>
                    </a:lnTo>
                    <a:cubicBezTo>
                      <a:pt x="332198" y="148452"/>
                      <a:pt x="334687" y="138881"/>
                      <a:pt x="342245" y="134463"/>
                    </a:cubicBezTo>
                    <a:lnTo>
                      <a:pt x="356716" y="126180"/>
                    </a:lnTo>
                    <a:cubicBezTo>
                      <a:pt x="356163" y="122498"/>
                      <a:pt x="355518" y="118817"/>
                      <a:pt x="355518" y="115044"/>
                    </a:cubicBezTo>
                    <a:cubicBezTo>
                      <a:pt x="355518" y="111178"/>
                      <a:pt x="356163" y="107497"/>
                      <a:pt x="356716" y="103815"/>
                    </a:cubicBezTo>
                    <a:lnTo>
                      <a:pt x="342245" y="95440"/>
                    </a:lnTo>
                    <a:cubicBezTo>
                      <a:pt x="334687" y="91115"/>
                      <a:pt x="332198" y="81543"/>
                      <a:pt x="336530" y="73996"/>
                    </a:cubicBezTo>
                    <a:lnTo>
                      <a:pt x="355610" y="40956"/>
                    </a:lnTo>
                    <a:cubicBezTo>
                      <a:pt x="357638" y="37366"/>
                      <a:pt x="361140" y="34789"/>
                      <a:pt x="365104" y="33685"/>
                    </a:cubicBezTo>
                    <a:cubicBezTo>
                      <a:pt x="369160" y="32580"/>
                      <a:pt x="373492" y="33133"/>
                      <a:pt x="377086" y="35249"/>
                    </a:cubicBezTo>
                    <a:lnTo>
                      <a:pt x="391373" y="43533"/>
                    </a:lnTo>
                    <a:cubicBezTo>
                      <a:pt x="397457" y="38931"/>
                      <a:pt x="403817" y="34881"/>
                      <a:pt x="410914" y="31936"/>
                    </a:cubicBezTo>
                    <a:lnTo>
                      <a:pt x="410914" y="15738"/>
                    </a:lnTo>
                    <a:cubicBezTo>
                      <a:pt x="410914" y="7087"/>
                      <a:pt x="418011" y="0"/>
                      <a:pt x="42667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4" name="î$ľiďe"/>
            <p:cNvGrpSpPr/>
            <p:nvPr/>
          </p:nvGrpSpPr>
          <p:grpSpPr>
            <a:xfrm>
              <a:off x="4774922" y="4062902"/>
              <a:ext cx="731520" cy="731520"/>
              <a:chOff x="4774922" y="4062902"/>
              <a:chExt cx="731520" cy="731520"/>
            </a:xfrm>
          </p:grpSpPr>
          <p:sp>
            <p:nvSpPr>
              <p:cNvPr id="16" name="îsļiḓè"/>
              <p:cNvSpPr/>
              <p:nvPr/>
            </p:nvSpPr>
            <p:spPr>
              <a:xfrm>
                <a:off x="4774922" y="4062902"/>
                <a:ext cx="731520" cy="731520"/>
              </a:xfrm>
              <a:prstGeom prst="flowChartDocumen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" name="iṥ1îḑé"/>
              <p:cNvSpPr/>
              <p:nvPr/>
            </p:nvSpPr>
            <p:spPr bwMode="auto">
              <a:xfrm flipH="1">
                <a:off x="4958905" y="4247224"/>
                <a:ext cx="363554" cy="362876"/>
              </a:xfrm>
              <a:custGeom>
                <a:avLst/>
                <a:gdLst>
                  <a:gd name="connsiteX0" fmla="*/ 290910 w 605702"/>
                  <a:gd name="connsiteY0" fmla="*/ 156336 h 604568"/>
                  <a:gd name="connsiteX1" fmla="*/ 335849 w 605702"/>
                  <a:gd name="connsiteY1" fmla="*/ 164992 h 604568"/>
                  <a:gd name="connsiteX2" fmla="*/ 288310 w 605702"/>
                  <a:gd name="connsiteY2" fmla="*/ 212456 h 604568"/>
                  <a:gd name="connsiteX3" fmla="*/ 203632 w 605702"/>
                  <a:gd name="connsiteY3" fmla="*/ 244717 h 604568"/>
                  <a:gd name="connsiteX4" fmla="*/ 203632 w 605702"/>
                  <a:gd name="connsiteY4" fmla="*/ 401388 h 604568"/>
                  <a:gd name="connsiteX5" fmla="*/ 360547 w 605702"/>
                  <a:gd name="connsiteY5" fmla="*/ 401388 h 604568"/>
                  <a:gd name="connsiteX6" fmla="*/ 392859 w 605702"/>
                  <a:gd name="connsiteY6" fmla="*/ 316749 h 604568"/>
                  <a:gd name="connsiteX7" fmla="*/ 440397 w 605702"/>
                  <a:gd name="connsiteY7" fmla="*/ 269284 h 604568"/>
                  <a:gd name="connsiteX8" fmla="*/ 400287 w 605702"/>
                  <a:gd name="connsiteY8" fmla="*/ 441065 h 604568"/>
                  <a:gd name="connsiteX9" fmla="*/ 163892 w 605702"/>
                  <a:gd name="connsiteY9" fmla="*/ 441065 h 604568"/>
                  <a:gd name="connsiteX10" fmla="*/ 163892 w 605702"/>
                  <a:gd name="connsiteY10" fmla="*/ 205040 h 604568"/>
                  <a:gd name="connsiteX11" fmla="*/ 290910 w 605702"/>
                  <a:gd name="connsiteY11" fmla="*/ 156336 h 604568"/>
                  <a:gd name="connsiteX12" fmla="*/ 246542 w 605702"/>
                  <a:gd name="connsiteY12" fmla="*/ 43775 h 604568"/>
                  <a:gd name="connsiteX13" fmla="*/ 422196 w 605702"/>
                  <a:gd name="connsiteY13" fmla="*/ 78723 h 604568"/>
                  <a:gd name="connsiteX14" fmla="*/ 376794 w 605702"/>
                  <a:gd name="connsiteY14" fmla="*/ 124054 h 604568"/>
                  <a:gd name="connsiteX15" fmla="*/ 126109 w 605702"/>
                  <a:gd name="connsiteY15" fmla="*/ 167345 h 604568"/>
                  <a:gd name="connsiteX16" fmla="*/ 126109 w 605702"/>
                  <a:gd name="connsiteY16" fmla="*/ 478820 h 604568"/>
                  <a:gd name="connsiteX17" fmla="*/ 438073 w 605702"/>
                  <a:gd name="connsiteY17" fmla="*/ 478820 h 604568"/>
                  <a:gd name="connsiteX18" fmla="*/ 481432 w 605702"/>
                  <a:gd name="connsiteY18" fmla="*/ 228527 h 604568"/>
                  <a:gd name="connsiteX19" fmla="*/ 526741 w 605702"/>
                  <a:gd name="connsiteY19" fmla="*/ 183011 h 604568"/>
                  <a:gd name="connsiteX20" fmla="*/ 481432 w 605702"/>
                  <a:gd name="connsiteY20" fmla="*/ 522111 h 604568"/>
                  <a:gd name="connsiteX21" fmla="*/ 82657 w 605702"/>
                  <a:gd name="connsiteY21" fmla="*/ 522111 h 604568"/>
                  <a:gd name="connsiteX22" fmla="*/ 82657 w 605702"/>
                  <a:gd name="connsiteY22" fmla="*/ 123961 h 604568"/>
                  <a:gd name="connsiteX23" fmla="*/ 246542 w 605702"/>
                  <a:gd name="connsiteY23" fmla="*/ 43775 h 604568"/>
                  <a:gd name="connsiteX24" fmla="*/ 536061 w 605702"/>
                  <a:gd name="connsiteY24" fmla="*/ 0 h 604568"/>
                  <a:gd name="connsiteX25" fmla="*/ 544232 w 605702"/>
                  <a:gd name="connsiteY25" fmla="*/ 61368 h 604568"/>
                  <a:gd name="connsiteX26" fmla="*/ 605702 w 605702"/>
                  <a:gd name="connsiteY26" fmla="*/ 69526 h 604568"/>
                  <a:gd name="connsiteX27" fmla="*/ 524361 w 605702"/>
                  <a:gd name="connsiteY27" fmla="*/ 150732 h 604568"/>
                  <a:gd name="connsiteX28" fmla="*/ 498361 w 605702"/>
                  <a:gd name="connsiteY28" fmla="*/ 147302 h 604568"/>
                  <a:gd name="connsiteX29" fmla="*/ 337721 w 605702"/>
                  <a:gd name="connsiteY29" fmla="*/ 307767 h 604568"/>
                  <a:gd name="connsiteX30" fmla="*/ 339764 w 605702"/>
                  <a:gd name="connsiteY30" fmla="*/ 323063 h 604568"/>
                  <a:gd name="connsiteX31" fmla="*/ 282101 w 605702"/>
                  <a:gd name="connsiteY31" fmla="*/ 380630 h 604568"/>
                  <a:gd name="connsiteX32" fmla="*/ 224437 w 605702"/>
                  <a:gd name="connsiteY32" fmla="*/ 323063 h 604568"/>
                  <a:gd name="connsiteX33" fmla="*/ 282101 w 605702"/>
                  <a:gd name="connsiteY33" fmla="*/ 265495 h 604568"/>
                  <a:gd name="connsiteX34" fmla="*/ 297422 w 605702"/>
                  <a:gd name="connsiteY34" fmla="*/ 267535 h 604568"/>
                  <a:gd name="connsiteX35" fmla="*/ 458155 w 605702"/>
                  <a:gd name="connsiteY35" fmla="*/ 107162 h 604568"/>
                  <a:gd name="connsiteX36" fmla="*/ 454719 w 605702"/>
                  <a:gd name="connsiteY36" fmla="*/ 81206 h 60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5702" h="604568">
                    <a:moveTo>
                      <a:pt x="290910" y="156336"/>
                    </a:moveTo>
                    <a:cubicBezTo>
                      <a:pt x="306137" y="157147"/>
                      <a:pt x="321272" y="160032"/>
                      <a:pt x="335849" y="164992"/>
                    </a:cubicBezTo>
                    <a:lnTo>
                      <a:pt x="288310" y="212456"/>
                    </a:lnTo>
                    <a:cubicBezTo>
                      <a:pt x="257856" y="210695"/>
                      <a:pt x="226844" y="221449"/>
                      <a:pt x="203632" y="244717"/>
                    </a:cubicBezTo>
                    <a:cubicBezTo>
                      <a:pt x="160271" y="287918"/>
                      <a:pt x="160271" y="358187"/>
                      <a:pt x="203632" y="401388"/>
                    </a:cubicBezTo>
                    <a:cubicBezTo>
                      <a:pt x="246900" y="444680"/>
                      <a:pt x="317279" y="444680"/>
                      <a:pt x="360547" y="401388"/>
                    </a:cubicBezTo>
                    <a:cubicBezTo>
                      <a:pt x="383852" y="378211"/>
                      <a:pt x="394623" y="347156"/>
                      <a:pt x="392859" y="316749"/>
                    </a:cubicBezTo>
                    <a:lnTo>
                      <a:pt x="440397" y="269284"/>
                    </a:lnTo>
                    <a:cubicBezTo>
                      <a:pt x="460267" y="327595"/>
                      <a:pt x="446897" y="394620"/>
                      <a:pt x="400287" y="441065"/>
                    </a:cubicBezTo>
                    <a:cubicBezTo>
                      <a:pt x="335106" y="506236"/>
                      <a:pt x="229073" y="506236"/>
                      <a:pt x="163892" y="441065"/>
                    </a:cubicBezTo>
                    <a:cubicBezTo>
                      <a:pt x="98619" y="375987"/>
                      <a:pt x="98619" y="270118"/>
                      <a:pt x="163892" y="205040"/>
                    </a:cubicBezTo>
                    <a:cubicBezTo>
                      <a:pt x="198711" y="170137"/>
                      <a:pt x="245228" y="153902"/>
                      <a:pt x="290910" y="156336"/>
                    </a:cubicBezTo>
                    <a:close/>
                    <a:moveTo>
                      <a:pt x="246542" y="43775"/>
                    </a:moveTo>
                    <a:cubicBezTo>
                      <a:pt x="306463" y="36243"/>
                      <a:pt x="368345" y="47900"/>
                      <a:pt x="422196" y="78723"/>
                    </a:cubicBezTo>
                    <a:lnTo>
                      <a:pt x="376794" y="124054"/>
                    </a:lnTo>
                    <a:cubicBezTo>
                      <a:pt x="294811" y="85305"/>
                      <a:pt x="193980" y="99581"/>
                      <a:pt x="126109" y="167345"/>
                    </a:cubicBezTo>
                    <a:cubicBezTo>
                      <a:pt x="39948" y="253371"/>
                      <a:pt x="39948" y="392793"/>
                      <a:pt x="126109" y="478820"/>
                    </a:cubicBezTo>
                    <a:cubicBezTo>
                      <a:pt x="212271" y="564846"/>
                      <a:pt x="351912" y="564846"/>
                      <a:pt x="438073" y="478820"/>
                    </a:cubicBezTo>
                    <a:cubicBezTo>
                      <a:pt x="505944" y="411055"/>
                      <a:pt x="520428" y="310382"/>
                      <a:pt x="481432" y="228527"/>
                    </a:cubicBezTo>
                    <a:lnTo>
                      <a:pt x="526741" y="183011"/>
                    </a:lnTo>
                    <a:cubicBezTo>
                      <a:pt x="588484" y="290544"/>
                      <a:pt x="573350" y="430244"/>
                      <a:pt x="481432" y="522111"/>
                    </a:cubicBezTo>
                    <a:cubicBezTo>
                      <a:pt x="371316" y="632054"/>
                      <a:pt x="192866" y="632054"/>
                      <a:pt x="82657" y="522111"/>
                    </a:cubicBezTo>
                    <a:cubicBezTo>
                      <a:pt x="-27552" y="412168"/>
                      <a:pt x="-27552" y="233997"/>
                      <a:pt x="82657" y="123961"/>
                    </a:cubicBezTo>
                    <a:cubicBezTo>
                      <a:pt x="128662" y="78028"/>
                      <a:pt x="186622" y="51307"/>
                      <a:pt x="246542" y="43775"/>
                    </a:cubicBezTo>
                    <a:close/>
                    <a:moveTo>
                      <a:pt x="536061" y="0"/>
                    </a:moveTo>
                    <a:lnTo>
                      <a:pt x="544232" y="61368"/>
                    </a:lnTo>
                    <a:lnTo>
                      <a:pt x="605702" y="69526"/>
                    </a:lnTo>
                    <a:lnTo>
                      <a:pt x="524361" y="150732"/>
                    </a:lnTo>
                    <a:lnTo>
                      <a:pt x="498361" y="147302"/>
                    </a:lnTo>
                    <a:lnTo>
                      <a:pt x="337721" y="307767"/>
                    </a:lnTo>
                    <a:cubicBezTo>
                      <a:pt x="339021" y="312588"/>
                      <a:pt x="339764" y="317779"/>
                      <a:pt x="339764" y="323063"/>
                    </a:cubicBezTo>
                    <a:cubicBezTo>
                      <a:pt x="339764" y="354859"/>
                      <a:pt x="313950" y="380630"/>
                      <a:pt x="282101" y="380630"/>
                    </a:cubicBezTo>
                    <a:cubicBezTo>
                      <a:pt x="250251" y="380630"/>
                      <a:pt x="224437" y="354859"/>
                      <a:pt x="224437" y="323063"/>
                    </a:cubicBezTo>
                    <a:cubicBezTo>
                      <a:pt x="224437" y="291266"/>
                      <a:pt x="250251" y="265495"/>
                      <a:pt x="282101" y="265495"/>
                    </a:cubicBezTo>
                    <a:cubicBezTo>
                      <a:pt x="287393" y="265495"/>
                      <a:pt x="292500" y="266237"/>
                      <a:pt x="297422" y="267535"/>
                    </a:cubicBezTo>
                    <a:lnTo>
                      <a:pt x="458155" y="107162"/>
                    </a:lnTo>
                    <a:lnTo>
                      <a:pt x="454719" y="812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endParaRPr lang="zh-CN" altLang="en-US"/>
              </a:p>
            </p:txBody>
          </p:sp>
        </p:grpSp>
        <p:cxnSp>
          <p:nvCxnSpPr>
            <p:cNvPr id="15" name="直接连接符 14"/>
            <p:cNvCxnSpPr/>
            <p:nvPr/>
          </p:nvCxnSpPr>
          <p:spPr>
            <a:xfrm>
              <a:off x="5734050" y="3604482"/>
              <a:ext cx="578485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1207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597364"/>
            <a:ext cx="10845800" cy="4082373"/>
            <a:chOff x="673100" y="1597363"/>
            <a:chExt cx="10845800" cy="4082373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6436311" y="3430349"/>
              <a:ext cx="5082589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iSľïḍé"/>
            <p:cNvGrpSpPr/>
            <p:nvPr/>
          </p:nvGrpSpPr>
          <p:grpSpPr>
            <a:xfrm>
              <a:off x="4912311" y="1597363"/>
              <a:ext cx="2367378" cy="4082373"/>
              <a:chOff x="4949779" y="1661974"/>
              <a:chExt cx="2292442" cy="3953152"/>
            </a:xfrm>
          </p:grpSpPr>
          <p:sp>
            <p:nvSpPr>
              <p:cNvPr id="19" name="îṡḷiḓé"/>
              <p:cNvSpPr/>
              <p:nvPr/>
            </p:nvSpPr>
            <p:spPr bwMode="auto">
              <a:xfrm>
                <a:off x="5079763" y="1999929"/>
                <a:ext cx="2162458" cy="1333975"/>
              </a:xfrm>
              <a:custGeom>
                <a:avLst/>
                <a:gdLst>
                  <a:gd name="T0" fmla="*/ 0 w 1028"/>
                  <a:gd name="T1" fmla="*/ 238 h 635"/>
                  <a:gd name="T2" fmla="*/ 1028 w 1028"/>
                  <a:gd name="T3" fmla="*/ 303 h 635"/>
                  <a:gd name="T4" fmla="*/ 810 w 1028"/>
                  <a:gd name="T5" fmla="*/ 11 h 635"/>
                  <a:gd name="T6" fmla="*/ 210 w 1028"/>
                  <a:gd name="T7" fmla="*/ 0 h 635"/>
                  <a:gd name="T8" fmla="*/ 0 w 1028"/>
                  <a:gd name="T9" fmla="*/ 238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8" h="635">
                    <a:moveTo>
                      <a:pt x="0" y="238"/>
                    </a:moveTo>
                    <a:cubicBezTo>
                      <a:pt x="0" y="238"/>
                      <a:pt x="264" y="635"/>
                      <a:pt x="1028" y="303"/>
                    </a:cubicBezTo>
                    <a:cubicBezTo>
                      <a:pt x="1028" y="303"/>
                      <a:pt x="992" y="130"/>
                      <a:pt x="810" y="11"/>
                    </a:cubicBezTo>
                    <a:cubicBezTo>
                      <a:pt x="810" y="11"/>
                      <a:pt x="621" y="169"/>
                      <a:pt x="210" y="0"/>
                    </a:cubicBezTo>
                    <a:cubicBezTo>
                      <a:pt x="210" y="0"/>
                      <a:pt x="60" y="97"/>
                      <a:pt x="0" y="23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>
                <a:defPPr>
                  <a:defRPr lang="en-US"/>
                </a:defPPr>
                <a:lvl1pPr marL="0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1pPr>
                <a:lvl2pPr marL="356870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2pPr>
                <a:lvl3pPr marL="713105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3pPr>
                <a:lvl4pPr marL="1069975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4pPr>
                <a:lvl5pPr marL="1426210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5pPr>
                <a:lvl6pPr marL="1783080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6pPr>
                <a:lvl7pPr marL="2139950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7pPr>
                <a:lvl8pPr marL="2496185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8pPr>
                <a:lvl9pPr marL="2853055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1055"/>
              </a:p>
            </p:txBody>
          </p:sp>
          <p:sp>
            <p:nvSpPr>
              <p:cNvPr id="20" name="i$1ídè"/>
              <p:cNvSpPr/>
              <p:nvPr/>
            </p:nvSpPr>
            <p:spPr bwMode="auto">
              <a:xfrm>
                <a:off x="4983202" y="3001009"/>
                <a:ext cx="2247800" cy="1375989"/>
              </a:xfrm>
              <a:custGeom>
                <a:avLst/>
                <a:gdLst>
                  <a:gd name="T0" fmla="*/ 0 w 1069"/>
                  <a:gd name="T1" fmla="*/ 0 h 655"/>
                  <a:gd name="T2" fmla="*/ 1069 w 1069"/>
                  <a:gd name="T3" fmla="*/ 204 h 655"/>
                  <a:gd name="T4" fmla="*/ 987 w 1069"/>
                  <a:gd name="T5" fmla="*/ 343 h 655"/>
                  <a:gd name="T6" fmla="*/ 894 w 1069"/>
                  <a:gd name="T7" fmla="*/ 478 h 655"/>
                  <a:gd name="T8" fmla="*/ 121 w 1069"/>
                  <a:gd name="T9" fmla="*/ 344 h 655"/>
                  <a:gd name="T10" fmla="*/ 0 w 1069"/>
                  <a:gd name="T11" fmla="*/ 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9" h="655">
                    <a:moveTo>
                      <a:pt x="0" y="0"/>
                    </a:moveTo>
                    <a:cubicBezTo>
                      <a:pt x="0" y="0"/>
                      <a:pt x="413" y="432"/>
                      <a:pt x="1069" y="204"/>
                    </a:cubicBezTo>
                    <a:cubicBezTo>
                      <a:pt x="1069" y="204"/>
                      <a:pt x="1032" y="288"/>
                      <a:pt x="987" y="343"/>
                    </a:cubicBezTo>
                    <a:cubicBezTo>
                      <a:pt x="942" y="398"/>
                      <a:pt x="894" y="478"/>
                      <a:pt x="894" y="478"/>
                    </a:cubicBezTo>
                    <a:cubicBezTo>
                      <a:pt x="894" y="478"/>
                      <a:pt x="517" y="655"/>
                      <a:pt x="121" y="344"/>
                    </a:cubicBezTo>
                    <a:cubicBezTo>
                      <a:pt x="121" y="344"/>
                      <a:pt x="6" y="228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>
                <a:defPPr>
                  <a:defRPr lang="en-US"/>
                </a:defPPr>
                <a:lvl1pPr marL="0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1pPr>
                <a:lvl2pPr marL="356870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2pPr>
                <a:lvl3pPr marL="713105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3pPr>
                <a:lvl4pPr marL="1069975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4pPr>
                <a:lvl5pPr marL="1426210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5pPr>
                <a:lvl6pPr marL="1783080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6pPr>
                <a:lvl7pPr marL="2139950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7pPr>
                <a:lvl8pPr marL="2496185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8pPr>
                <a:lvl9pPr marL="2853055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1055"/>
              </a:p>
            </p:txBody>
          </p:sp>
          <p:sp>
            <p:nvSpPr>
              <p:cNvPr id="21" name="í$1îḑe"/>
              <p:cNvSpPr/>
              <p:nvPr/>
            </p:nvSpPr>
            <p:spPr bwMode="auto">
              <a:xfrm>
                <a:off x="5442741" y="4118343"/>
                <a:ext cx="1228938" cy="761521"/>
              </a:xfrm>
              <a:custGeom>
                <a:avLst/>
                <a:gdLst>
                  <a:gd name="T0" fmla="*/ 0 w 584"/>
                  <a:gd name="T1" fmla="*/ 0 h 362"/>
                  <a:gd name="T2" fmla="*/ 584 w 584"/>
                  <a:gd name="T3" fmla="*/ 209 h 362"/>
                  <a:gd name="T4" fmla="*/ 75 w 584"/>
                  <a:gd name="T5" fmla="*/ 212 h 362"/>
                  <a:gd name="T6" fmla="*/ 0 w 584"/>
                  <a:gd name="T7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4" h="362">
                    <a:moveTo>
                      <a:pt x="0" y="0"/>
                    </a:moveTo>
                    <a:cubicBezTo>
                      <a:pt x="0" y="0"/>
                      <a:pt x="182" y="210"/>
                      <a:pt x="584" y="209"/>
                    </a:cubicBezTo>
                    <a:cubicBezTo>
                      <a:pt x="584" y="209"/>
                      <a:pt x="400" y="362"/>
                      <a:pt x="75" y="212"/>
                    </a:cubicBezTo>
                    <a:cubicBezTo>
                      <a:pt x="75" y="212"/>
                      <a:pt x="25" y="19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>
                <a:defPPr>
                  <a:defRPr lang="en-US"/>
                </a:defPPr>
                <a:lvl1pPr marL="0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1pPr>
                <a:lvl2pPr marL="356870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2pPr>
                <a:lvl3pPr marL="713105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3pPr>
                <a:lvl4pPr marL="1069975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4pPr>
                <a:lvl5pPr marL="1426210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5pPr>
                <a:lvl6pPr marL="1783080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6pPr>
                <a:lvl7pPr marL="2139950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7pPr>
                <a:lvl8pPr marL="2496185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8pPr>
                <a:lvl9pPr marL="2853055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1055"/>
              </a:p>
            </p:txBody>
          </p:sp>
          <p:sp>
            <p:nvSpPr>
              <p:cNvPr id="22" name="îŝľiḑé"/>
              <p:cNvSpPr/>
              <p:nvPr/>
            </p:nvSpPr>
            <p:spPr bwMode="auto">
              <a:xfrm>
                <a:off x="5591107" y="4575256"/>
                <a:ext cx="1112084" cy="1039870"/>
              </a:xfrm>
              <a:custGeom>
                <a:avLst/>
                <a:gdLst>
                  <a:gd name="T0" fmla="*/ 514 w 529"/>
                  <a:gd name="T1" fmla="*/ 0 h 495"/>
                  <a:gd name="T2" fmla="*/ 264 w 529"/>
                  <a:gd name="T3" fmla="*/ 19 h 495"/>
                  <a:gd name="T4" fmla="*/ 15 w 529"/>
                  <a:gd name="T5" fmla="*/ 0 h 495"/>
                  <a:gd name="T6" fmla="*/ 11 w 529"/>
                  <a:gd name="T7" fmla="*/ 20 h 495"/>
                  <a:gd name="T8" fmla="*/ 21 w 529"/>
                  <a:gd name="T9" fmla="*/ 54 h 495"/>
                  <a:gd name="T10" fmla="*/ 26 w 529"/>
                  <a:gd name="T11" fmla="*/ 118 h 495"/>
                  <a:gd name="T12" fmla="*/ 35 w 529"/>
                  <a:gd name="T13" fmla="*/ 118 h 495"/>
                  <a:gd name="T14" fmla="*/ 35 w 529"/>
                  <a:gd name="T15" fmla="*/ 118 h 495"/>
                  <a:gd name="T16" fmla="*/ 35 w 529"/>
                  <a:gd name="T17" fmla="*/ 142 h 495"/>
                  <a:gd name="T18" fmla="*/ 32 w 529"/>
                  <a:gd name="T19" fmla="*/ 142 h 495"/>
                  <a:gd name="T20" fmla="*/ 13 w 529"/>
                  <a:gd name="T21" fmla="*/ 156 h 495"/>
                  <a:gd name="T22" fmla="*/ 32 w 529"/>
                  <a:gd name="T23" fmla="*/ 170 h 495"/>
                  <a:gd name="T24" fmla="*/ 35 w 529"/>
                  <a:gd name="T25" fmla="*/ 170 h 495"/>
                  <a:gd name="T26" fmla="*/ 35 w 529"/>
                  <a:gd name="T27" fmla="*/ 194 h 495"/>
                  <a:gd name="T28" fmla="*/ 32 w 529"/>
                  <a:gd name="T29" fmla="*/ 194 h 495"/>
                  <a:gd name="T30" fmla="*/ 13 w 529"/>
                  <a:gd name="T31" fmla="*/ 212 h 495"/>
                  <a:gd name="T32" fmla="*/ 32 w 529"/>
                  <a:gd name="T33" fmla="*/ 230 h 495"/>
                  <a:gd name="T34" fmla="*/ 35 w 529"/>
                  <a:gd name="T35" fmla="*/ 230 h 495"/>
                  <a:gd name="T36" fmla="*/ 35 w 529"/>
                  <a:gd name="T37" fmla="*/ 258 h 495"/>
                  <a:gd name="T38" fmla="*/ 33 w 529"/>
                  <a:gd name="T39" fmla="*/ 258 h 495"/>
                  <a:gd name="T40" fmla="*/ 14 w 529"/>
                  <a:gd name="T41" fmla="*/ 274 h 495"/>
                  <a:gd name="T42" fmla="*/ 33 w 529"/>
                  <a:gd name="T43" fmla="*/ 290 h 495"/>
                  <a:gd name="T44" fmla="*/ 35 w 529"/>
                  <a:gd name="T45" fmla="*/ 290 h 495"/>
                  <a:gd name="T46" fmla="*/ 35 w 529"/>
                  <a:gd name="T47" fmla="*/ 296 h 495"/>
                  <a:gd name="T48" fmla="*/ 40 w 529"/>
                  <a:gd name="T49" fmla="*/ 314 h 495"/>
                  <a:gd name="T50" fmla="*/ 33 w 529"/>
                  <a:gd name="T51" fmla="*/ 314 h 495"/>
                  <a:gd name="T52" fmla="*/ 14 w 529"/>
                  <a:gd name="T53" fmla="*/ 332 h 495"/>
                  <a:gd name="T54" fmla="*/ 33 w 529"/>
                  <a:gd name="T55" fmla="*/ 350 h 495"/>
                  <a:gd name="T56" fmla="*/ 59 w 529"/>
                  <a:gd name="T57" fmla="*/ 350 h 495"/>
                  <a:gd name="T58" fmla="*/ 90 w 529"/>
                  <a:gd name="T59" fmla="*/ 379 h 495"/>
                  <a:gd name="T60" fmla="*/ 143 w 529"/>
                  <a:gd name="T61" fmla="*/ 417 h 495"/>
                  <a:gd name="T62" fmla="*/ 142 w 529"/>
                  <a:gd name="T63" fmla="*/ 417 h 495"/>
                  <a:gd name="T64" fmla="*/ 236 w 529"/>
                  <a:gd name="T65" fmla="*/ 485 h 495"/>
                  <a:gd name="T66" fmla="*/ 251 w 529"/>
                  <a:gd name="T67" fmla="*/ 492 h 495"/>
                  <a:gd name="T68" fmla="*/ 267 w 529"/>
                  <a:gd name="T69" fmla="*/ 494 h 495"/>
                  <a:gd name="T70" fmla="*/ 381 w 529"/>
                  <a:gd name="T71" fmla="*/ 416 h 495"/>
                  <a:gd name="T72" fmla="*/ 379 w 529"/>
                  <a:gd name="T73" fmla="*/ 417 h 495"/>
                  <a:gd name="T74" fmla="*/ 460 w 529"/>
                  <a:gd name="T75" fmla="*/ 350 h 495"/>
                  <a:gd name="T76" fmla="*/ 482 w 529"/>
                  <a:gd name="T77" fmla="*/ 350 h 495"/>
                  <a:gd name="T78" fmla="*/ 501 w 529"/>
                  <a:gd name="T79" fmla="*/ 332 h 495"/>
                  <a:gd name="T80" fmla="*/ 482 w 529"/>
                  <a:gd name="T81" fmla="*/ 314 h 495"/>
                  <a:gd name="T82" fmla="*/ 482 w 529"/>
                  <a:gd name="T83" fmla="*/ 314 h 495"/>
                  <a:gd name="T84" fmla="*/ 487 w 529"/>
                  <a:gd name="T85" fmla="*/ 296 h 495"/>
                  <a:gd name="T86" fmla="*/ 487 w 529"/>
                  <a:gd name="T87" fmla="*/ 289 h 495"/>
                  <a:gd name="T88" fmla="*/ 501 w 529"/>
                  <a:gd name="T89" fmla="*/ 274 h 495"/>
                  <a:gd name="T90" fmla="*/ 487 w 529"/>
                  <a:gd name="T91" fmla="*/ 260 h 495"/>
                  <a:gd name="T92" fmla="*/ 487 w 529"/>
                  <a:gd name="T93" fmla="*/ 230 h 495"/>
                  <a:gd name="T94" fmla="*/ 501 w 529"/>
                  <a:gd name="T95" fmla="*/ 213 h 495"/>
                  <a:gd name="T96" fmla="*/ 487 w 529"/>
                  <a:gd name="T97" fmla="*/ 197 h 495"/>
                  <a:gd name="T98" fmla="*/ 487 w 529"/>
                  <a:gd name="T99" fmla="*/ 171 h 495"/>
                  <a:gd name="T100" fmla="*/ 501 w 529"/>
                  <a:gd name="T101" fmla="*/ 157 h 495"/>
                  <a:gd name="T102" fmla="*/ 487 w 529"/>
                  <a:gd name="T103" fmla="*/ 142 h 495"/>
                  <a:gd name="T104" fmla="*/ 487 w 529"/>
                  <a:gd name="T105" fmla="*/ 118 h 495"/>
                  <a:gd name="T106" fmla="*/ 487 w 529"/>
                  <a:gd name="T107" fmla="*/ 118 h 495"/>
                  <a:gd name="T108" fmla="*/ 503 w 529"/>
                  <a:gd name="T109" fmla="*/ 118 h 495"/>
                  <a:gd name="T110" fmla="*/ 508 w 529"/>
                  <a:gd name="T111" fmla="*/ 54 h 495"/>
                  <a:gd name="T112" fmla="*/ 518 w 529"/>
                  <a:gd name="T113" fmla="*/ 21 h 495"/>
                  <a:gd name="T114" fmla="*/ 514 w 529"/>
                  <a:gd name="T115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29" h="495">
                    <a:moveTo>
                      <a:pt x="514" y="0"/>
                    </a:moveTo>
                    <a:cubicBezTo>
                      <a:pt x="466" y="13"/>
                      <a:pt x="312" y="18"/>
                      <a:pt x="264" y="19"/>
                    </a:cubicBezTo>
                    <a:cubicBezTo>
                      <a:pt x="215" y="18"/>
                      <a:pt x="63" y="13"/>
                      <a:pt x="15" y="0"/>
                    </a:cubicBezTo>
                    <a:cubicBezTo>
                      <a:pt x="15" y="0"/>
                      <a:pt x="0" y="2"/>
                      <a:pt x="11" y="20"/>
                    </a:cubicBezTo>
                    <a:cubicBezTo>
                      <a:pt x="11" y="20"/>
                      <a:pt x="19" y="24"/>
                      <a:pt x="21" y="54"/>
                    </a:cubicBezTo>
                    <a:cubicBezTo>
                      <a:pt x="23" y="83"/>
                      <a:pt x="15" y="102"/>
                      <a:pt x="26" y="118"/>
                    </a:cubicBezTo>
                    <a:cubicBezTo>
                      <a:pt x="35" y="118"/>
                      <a:pt x="35" y="118"/>
                      <a:pt x="35" y="118"/>
                    </a:cubicBezTo>
                    <a:cubicBezTo>
                      <a:pt x="35" y="118"/>
                      <a:pt x="35" y="117"/>
                      <a:pt x="35" y="118"/>
                    </a:cubicBezTo>
                    <a:cubicBezTo>
                      <a:pt x="35" y="142"/>
                      <a:pt x="35" y="142"/>
                      <a:pt x="35" y="142"/>
                    </a:cubicBezTo>
                    <a:cubicBezTo>
                      <a:pt x="32" y="142"/>
                      <a:pt x="32" y="142"/>
                      <a:pt x="32" y="142"/>
                    </a:cubicBezTo>
                    <a:cubicBezTo>
                      <a:pt x="21" y="142"/>
                      <a:pt x="13" y="147"/>
                      <a:pt x="13" y="156"/>
                    </a:cubicBezTo>
                    <a:cubicBezTo>
                      <a:pt x="13" y="165"/>
                      <a:pt x="21" y="170"/>
                      <a:pt x="32" y="170"/>
                    </a:cubicBezTo>
                    <a:cubicBezTo>
                      <a:pt x="35" y="170"/>
                      <a:pt x="35" y="170"/>
                      <a:pt x="35" y="170"/>
                    </a:cubicBezTo>
                    <a:cubicBezTo>
                      <a:pt x="35" y="194"/>
                      <a:pt x="35" y="194"/>
                      <a:pt x="35" y="194"/>
                    </a:cubicBezTo>
                    <a:cubicBezTo>
                      <a:pt x="32" y="194"/>
                      <a:pt x="32" y="194"/>
                      <a:pt x="32" y="194"/>
                    </a:cubicBezTo>
                    <a:cubicBezTo>
                      <a:pt x="21" y="194"/>
                      <a:pt x="13" y="203"/>
                      <a:pt x="13" y="212"/>
                    </a:cubicBezTo>
                    <a:cubicBezTo>
                      <a:pt x="13" y="221"/>
                      <a:pt x="21" y="230"/>
                      <a:pt x="32" y="230"/>
                    </a:cubicBezTo>
                    <a:cubicBezTo>
                      <a:pt x="35" y="230"/>
                      <a:pt x="35" y="230"/>
                      <a:pt x="35" y="230"/>
                    </a:cubicBezTo>
                    <a:cubicBezTo>
                      <a:pt x="35" y="258"/>
                      <a:pt x="35" y="258"/>
                      <a:pt x="35" y="258"/>
                    </a:cubicBezTo>
                    <a:cubicBezTo>
                      <a:pt x="33" y="258"/>
                      <a:pt x="33" y="258"/>
                      <a:pt x="33" y="258"/>
                    </a:cubicBezTo>
                    <a:cubicBezTo>
                      <a:pt x="22" y="258"/>
                      <a:pt x="14" y="265"/>
                      <a:pt x="14" y="274"/>
                    </a:cubicBezTo>
                    <a:cubicBezTo>
                      <a:pt x="14" y="283"/>
                      <a:pt x="22" y="290"/>
                      <a:pt x="33" y="290"/>
                    </a:cubicBezTo>
                    <a:cubicBezTo>
                      <a:pt x="35" y="290"/>
                      <a:pt x="35" y="290"/>
                      <a:pt x="35" y="290"/>
                    </a:cubicBezTo>
                    <a:cubicBezTo>
                      <a:pt x="35" y="296"/>
                      <a:pt x="35" y="296"/>
                      <a:pt x="35" y="296"/>
                    </a:cubicBezTo>
                    <a:cubicBezTo>
                      <a:pt x="35" y="302"/>
                      <a:pt x="37" y="310"/>
                      <a:pt x="40" y="314"/>
                    </a:cubicBezTo>
                    <a:cubicBezTo>
                      <a:pt x="33" y="314"/>
                      <a:pt x="33" y="314"/>
                      <a:pt x="33" y="314"/>
                    </a:cubicBezTo>
                    <a:cubicBezTo>
                      <a:pt x="22" y="314"/>
                      <a:pt x="14" y="323"/>
                      <a:pt x="14" y="332"/>
                    </a:cubicBezTo>
                    <a:cubicBezTo>
                      <a:pt x="14" y="341"/>
                      <a:pt x="22" y="350"/>
                      <a:pt x="33" y="350"/>
                    </a:cubicBezTo>
                    <a:cubicBezTo>
                      <a:pt x="59" y="350"/>
                      <a:pt x="59" y="350"/>
                      <a:pt x="59" y="350"/>
                    </a:cubicBezTo>
                    <a:cubicBezTo>
                      <a:pt x="66" y="358"/>
                      <a:pt x="77" y="370"/>
                      <a:pt x="90" y="379"/>
                    </a:cubicBezTo>
                    <a:cubicBezTo>
                      <a:pt x="107" y="391"/>
                      <a:pt x="125" y="404"/>
                      <a:pt x="143" y="417"/>
                    </a:cubicBezTo>
                    <a:cubicBezTo>
                      <a:pt x="143" y="417"/>
                      <a:pt x="142" y="417"/>
                      <a:pt x="142" y="417"/>
                    </a:cubicBezTo>
                    <a:cubicBezTo>
                      <a:pt x="161" y="432"/>
                      <a:pt x="203" y="468"/>
                      <a:pt x="236" y="485"/>
                    </a:cubicBezTo>
                    <a:cubicBezTo>
                      <a:pt x="241" y="488"/>
                      <a:pt x="246" y="490"/>
                      <a:pt x="251" y="492"/>
                    </a:cubicBezTo>
                    <a:cubicBezTo>
                      <a:pt x="257" y="494"/>
                      <a:pt x="262" y="495"/>
                      <a:pt x="267" y="494"/>
                    </a:cubicBezTo>
                    <a:cubicBezTo>
                      <a:pt x="299" y="492"/>
                      <a:pt x="381" y="416"/>
                      <a:pt x="381" y="416"/>
                    </a:cubicBezTo>
                    <a:cubicBezTo>
                      <a:pt x="380" y="416"/>
                      <a:pt x="380" y="417"/>
                      <a:pt x="379" y="417"/>
                    </a:cubicBezTo>
                    <a:cubicBezTo>
                      <a:pt x="407" y="398"/>
                      <a:pt x="440" y="374"/>
                      <a:pt x="460" y="350"/>
                    </a:cubicBezTo>
                    <a:cubicBezTo>
                      <a:pt x="482" y="350"/>
                      <a:pt x="482" y="350"/>
                      <a:pt x="482" y="350"/>
                    </a:cubicBezTo>
                    <a:cubicBezTo>
                      <a:pt x="492" y="350"/>
                      <a:pt x="501" y="341"/>
                      <a:pt x="501" y="332"/>
                    </a:cubicBezTo>
                    <a:cubicBezTo>
                      <a:pt x="501" y="323"/>
                      <a:pt x="492" y="314"/>
                      <a:pt x="482" y="314"/>
                    </a:cubicBezTo>
                    <a:cubicBezTo>
                      <a:pt x="482" y="314"/>
                      <a:pt x="482" y="314"/>
                      <a:pt x="482" y="314"/>
                    </a:cubicBezTo>
                    <a:cubicBezTo>
                      <a:pt x="485" y="310"/>
                      <a:pt x="487" y="302"/>
                      <a:pt x="487" y="296"/>
                    </a:cubicBezTo>
                    <a:cubicBezTo>
                      <a:pt x="487" y="289"/>
                      <a:pt x="487" y="289"/>
                      <a:pt x="487" y="289"/>
                    </a:cubicBezTo>
                    <a:cubicBezTo>
                      <a:pt x="495" y="287"/>
                      <a:pt x="501" y="282"/>
                      <a:pt x="501" y="274"/>
                    </a:cubicBezTo>
                    <a:cubicBezTo>
                      <a:pt x="501" y="267"/>
                      <a:pt x="495" y="262"/>
                      <a:pt x="487" y="260"/>
                    </a:cubicBezTo>
                    <a:cubicBezTo>
                      <a:pt x="487" y="230"/>
                      <a:pt x="487" y="230"/>
                      <a:pt x="487" y="230"/>
                    </a:cubicBezTo>
                    <a:cubicBezTo>
                      <a:pt x="495" y="227"/>
                      <a:pt x="501" y="221"/>
                      <a:pt x="501" y="213"/>
                    </a:cubicBezTo>
                    <a:cubicBezTo>
                      <a:pt x="501" y="206"/>
                      <a:pt x="495" y="199"/>
                      <a:pt x="487" y="197"/>
                    </a:cubicBezTo>
                    <a:cubicBezTo>
                      <a:pt x="487" y="171"/>
                      <a:pt x="487" y="171"/>
                      <a:pt x="487" y="171"/>
                    </a:cubicBezTo>
                    <a:cubicBezTo>
                      <a:pt x="495" y="169"/>
                      <a:pt x="501" y="164"/>
                      <a:pt x="501" y="157"/>
                    </a:cubicBezTo>
                    <a:cubicBezTo>
                      <a:pt x="501" y="149"/>
                      <a:pt x="495" y="144"/>
                      <a:pt x="487" y="142"/>
                    </a:cubicBezTo>
                    <a:cubicBezTo>
                      <a:pt x="487" y="118"/>
                      <a:pt x="487" y="118"/>
                      <a:pt x="487" y="118"/>
                    </a:cubicBezTo>
                    <a:cubicBezTo>
                      <a:pt x="487" y="117"/>
                      <a:pt x="487" y="118"/>
                      <a:pt x="487" y="118"/>
                    </a:cubicBezTo>
                    <a:cubicBezTo>
                      <a:pt x="503" y="118"/>
                      <a:pt x="503" y="118"/>
                      <a:pt x="503" y="118"/>
                    </a:cubicBezTo>
                    <a:cubicBezTo>
                      <a:pt x="515" y="102"/>
                      <a:pt x="506" y="83"/>
                      <a:pt x="508" y="54"/>
                    </a:cubicBezTo>
                    <a:cubicBezTo>
                      <a:pt x="510" y="24"/>
                      <a:pt x="518" y="21"/>
                      <a:pt x="518" y="21"/>
                    </a:cubicBezTo>
                    <a:cubicBezTo>
                      <a:pt x="529" y="3"/>
                      <a:pt x="514" y="0"/>
                      <a:pt x="514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>
                <a:defPPr>
                  <a:defRPr lang="en-US"/>
                </a:defPPr>
                <a:lvl1pPr marL="0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1pPr>
                <a:lvl2pPr marL="356870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2pPr>
                <a:lvl3pPr marL="713105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3pPr>
                <a:lvl4pPr marL="1069975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4pPr>
                <a:lvl5pPr marL="1426210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5pPr>
                <a:lvl6pPr marL="1783080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6pPr>
                <a:lvl7pPr marL="2139950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7pPr>
                <a:lvl8pPr marL="2496185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8pPr>
                <a:lvl9pPr marL="2853055" algn="l" defTabSz="713105" rtl="0" eaLnBrk="1" latinLnBrk="0" hangingPunct="1">
                  <a:defRPr sz="1405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1055"/>
              </a:p>
            </p:txBody>
          </p:sp>
          <p:grpSp>
            <p:nvGrpSpPr>
              <p:cNvPr id="23" name="ïś1iďe"/>
              <p:cNvGrpSpPr/>
              <p:nvPr/>
            </p:nvGrpSpPr>
            <p:grpSpPr>
              <a:xfrm>
                <a:off x="4949779" y="2023562"/>
                <a:ext cx="2292441" cy="1906429"/>
                <a:chOff x="4949779" y="2023562"/>
                <a:chExt cx="2292441" cy="1906429"/>
              </a:xfrm>
            </p:grpSpPr>
            <p:sp>
              <p:nvSpPr>
                <p:cNvPr id="30" name="ïŝļidè"/>
                <p:cNvSpPr/>
                <p:nvPr/>
              </p:nvSpPr>
              <p:spPr bwMode="auto">
                <a:xfrm>
                  <a:off x="4949779" y="2023562"/>
                  <a:ext cx="2292441" cy="1906429"/>
                </a:xfrm>
                <a:custGeom>
                  <a:avLst/>
                  <a:gdLst>
                    <a:gd name="T0" fmla="*/ 872 w 1090"/>
                    <a:gd name="T1" fmla="*/ 0 h 908"/>
                    <a:gd name="T2" fmla="*/ 562 w 1090"/>
                    <a:gd name="T3" fmla="*/ 344 h 908"/>
                    <a:gd name="T4" fmla="*/ 11 w 1090"/>
                    <a:gd name="T5" fmla="*/ 461 h 908"/>
                    <a:gd name="T6" fmla="*/ 132 w 1090"/>
                    <a:gd name="T7" fmla="*/ 805 h 908"/>
                    <a:gd name="T8" fmla="*/ 1090 w 1090"/>
                    <a:gd name="T9" fmla="*/ 292 h 908"/>
                    <a:gd name="T10" fmla="*/ 872 w 1090"/>
                    <a:gd name="T11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90" h="908">
                      <a:moveTo>
                        <a:pt x="872" y="0"/>
                      </a:moveTo>
                      <a:cubicBezTo>
                        <a:pt x="872" y="0"/>
                        <a:pt x="898" y="160"/>
                        <a:pt x="562" y="344"/>
                      </a:cubicBezTo>
                      <a:cubicBezTo>
                        <a:pt x="225" y="528"/>
                        <a:pt x="17" y="492"/>
                        <a:pt x="11" y="461"/>
                      </a:cubicBezTo>
                      <a:cubicBezTo>
                        <a:pt x="11" y="461"/>
                        <a:pt x="0" y="642"/>
                        <a:pt x="132" y="805"/>
                      </a:cubicBezTo>
                      <a:cubicBezTo>
                        <a:pt x="132" y="805"/>
                        <a:pt x="681" y="908"/>
                        <a:pt x="1090" y="292"/>
                      </a:cubicBezTo>
                      <a:cubicBezTo>
                        <a:pt x="1090" y="292"/>
                        <a:pt x="1046" y="103"/>
                        <a:pt x="87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>
                  <a:defPPr>
                    <a:defRPr lang="en-US"/>
                  </a:defPPr>
                  <a:lvl1pPr marL="0" algn="l" defTabSz="713105" rtl="0" eaLnBrk="1" latinLnBrk="0" hangingPunct="1">
                    <a:defRPr sz="1405" kern="1200">
                      <a:solidFill>
                        <a:schemeClr val="tx1"/>
                      </a:solidFill>
                    </a:defRPr>
                  </a:lvl1pPr>
                  <a:lvl2pPr marL="356870" algn="l" defTabSz="713105" rtl="0" eaLnBrk="1" latinLnBrk="0" hangingPunct="1">
                    <a:defRPr sz="1405" kern="1200">
                      <a:solidFill>
                        <a:schemeClr val="tx1"/>
                      </a:solidFill>
                    </a:defRPr>
                  </a:lvl2pPr>
                  <a:lvl3pPr marL="713105" algn="l" defTabSz="713105" rtl="0" eaLnBrk="1" latinLnBrk="0" hangingPunct="1">
                    <a:defRPr sz="1405" kern="1200">
                      <a:solidFill>
                        <a:schemeClr val="tx1"/>
                      </a:solidFill>
                    </a:defRPr>
                  </a:lvl3pPr>
                  <a:lvl4pPr marL="1069975" algn="l" defTabSz="713105" rtl="0" eaLnBrk="1" latinLnBrk="0" hangingPunct="1">
                    <a:defRPr sz="1405" kern="1200">
                      <a:solidFill>
                        <a:schemeClr val="tx1"/>
                      </a:solidFill>
                    </a:defRPr>
                  </a:lvl4pPr>
                  <a:lvl5pPr marL="1426210" algn="l" defTabSz="713105" rtl="0" eaLnBrk="1" latinLnBrk="0" hangingPunct="1">
                    <a:defRPr sz="1405" kern="1200">
                      <a:solidFill>
                        <a:schemeClr val="tx1"/>
                      </a:solidFill>
                    </a:defRPr>
                  </a:lvl5pPr>
                  <a:lvl6pPr marL="1783080" algn="l" defTabSz="713105" rtl="0" eaLnBrk="1" latinLnBrk="0" hangingPunct="1">
                    <a:defRPr sz="1405" kern="1200">
                      <a:solidFill>
                        <a:schemeClr val="tx1"/>
                      </a:solidFill>
                    </a:defRPr>
                  </a:lvl6pPr>
                  <a:lvl7pPr marL="2139950" algn="l" defTabSz="713105" rtl="0" eaLnBrk="1" latinLnBrk="0" hangingPunct="1">
                    <a:defRPr sz="1405" kern="1200">
                      <a:solidFill>
                        <a:schemeClr val="tx1"/>
                      </a:solidFill>
                    </a:defRPr>
                  </a:lvl7pPr>
                  <a:lvl8pPr marL="2496185" algn="l" defTabSz="713105" rtl="0" eaLnBrk="1" latinLnBrk="0" hangingPunct="1">
                    <a:defRPr sz="1405" kern="1200">
                      <a:solidFill>
                        <a:schemeClr val="tx1"/>
                      </a:solidFill>
                    </a:defRPr>
                  </a:lvl8pPr>
                  <a:lvl9pPr marL="2853055" algn="l" defTabSz="713105" rtl="0" eaLnBrk="1" latinLnBrk="0" hangingPunct="1">
                    <a:defRPr sz="1405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 sz="1055"/>
                </a:p>
              </p:txBody>
            </p:sp>
            <p:sp>
              <p:nvSpPr>
                <p:cNvPr id="31" name="ïSḷiḑé"/>
                <p:cNvSpPr/>
                <p:nvPr/>
              </p:nvSpPr>
              <p:spPr bwMode="auto">
                <a:xfrm>
                  <a:off x="5869617" y="2939146"/>
                  <a:ext cx="452764" cy="407404"/>
                </a:xfrm>
                <a:custGeom>
                  <a:avLst/>
                  <a:gdLst>
                    <a:gd name="connsiteX0" fmla="*/ 465730 w 609191"/>
                    <a:gd name="connsiteY0" fmla="*/ 360460 h 548159"/>
                    <a:gd name="connsiteX1" fmla="*/ 465730 w 609191"/>
                    <a:gd name="connsiteY1" fmla="*/ 404898 h 548159"/>
                    <a:gd name="connsiteX2" fmla="*/ 421230 w 609191"/>
                    <a:gd name="connsiteY2" fmla="*/ 404898 h 548159"/>
                    <a:gd name="connsiteX3" fmla="*/ 421230 w 609191"/>
                    <a:gd name="connsiteY3" fmla="*/ 439197 h 548159"/>
                    <a:gd name="connsiteX4" fmla="*/ 465730 w 609191"/>
                    <a:gd name="connsiteY4" fmla="*/ 439197 h 548159"/>
                    <a:gd name="connsiteX5" fmla="*/ 465730 w 609191"/>
                    <a:gd name="connsiteY5" fmla="*/ 483635 h 548159"/>
                    <a:gd name="connsiteX6" fmla="*/ 499982 w 609191"/>
                    <a:gd name="connsiteY6" fmla="*/ 483635 h 548159"/>
                    <a:gd name="connsiteX7" fmla="*/ 499982 w 609191"/>
                    <a:gd name="connsiteY7" fmla="*/ 439197 h 548159"/>
                    <a:gd name="connsiteX8" fmla="*/ 544577 w 609191"/>
                    <a:gd name="connsiteY8" fmla="*/ 439197 h 548159"/>
                    <a:gd name="connsiteX9" fmla="*/ 544577 w 609191"/>
                    <a:gd name="connsiteY9" fmla="*/ 404898 h 548159"/>
                    <a:gd name="connsiteX10" fmla="*/ 499982 w 609191"/>
                    <a:gd name="connsiteY10" fmla="*/ 404898 h 548159"/>
                    <a:gd name="connsiteX11" fmla="*/ 499982 w 609191"/>
                    <a:gd name="connsiteY11" fmla="*/ 360460 h 548159"/>
                    <a:gd name="connsiteX12" fmla="*/ 482809 w 609191"/>
                    <a:gd name="connsiteY12" fmla="*/ 295746 h 548159"/>
                    <a:gd name="connsiteX13" fmla="*/ 609191 w 609191"/>
                    <a:gd name="connsiteY13" fmla="*/ 421953 h 548159"/>
                    <a:gd name="connsiteX14" fmla="*/ 482809 w 609191"/>
                    <a:gd name="connsiteY14" fmla="*/ 548159 h 548159"/>
                    <a:gd name="connsiteX15" fmla="*/ 356426 w 609191"/>
                    <a:gd name="connsiteY15" fmla="*/ 421953 h 548159"/>
                    <a:gd name="connsiteX16" fmla="*/ 482809 w 609191"/>
                    <a:gd name="connsiteY16" fmla="*/ 295746 h 548159"/>
                    <a:gd name="connsiteX17" fmla="*/ 256102 w 609191"/>
                    <a:gd name="connsiteY17" fmla="*/ 446 h 548159"/>
                    <a:gd name="connsiteX18" fmla="*/ 318064 w 609191"/>
                    <a:gd name="connsiteY18" fmla="*/ 13618 h 548159"/>
                    <a:gd name="connsiteX19" fmla="*/ 348333 w 609191"/>
                    <a:gd name="connsiteY19" fmla="*/ 41667 h 548159"/>
                    <a:gd name="connsiteX20" fmla="*/ 381544 w 609191"/>
                    <a:gd name="connsiteY20" fmla="*/ 146945 h 548159"/>
                    <a:gd name="connsiteX21" fmla="*/ 379267 w 609191"/>
                    <a:gd name="connsiteY21" fmla="*/ 156232 h 548159"/>
                    <a:gd name="connsiteX22" fmla="*/ 388186 w 609191"/>
                    <a:gd name="connsiteY22" fmla="*/ 200485 h 548159"/>
                    <a:gd name="connsiteX23" fmla="*/ 366742 w 609191"/>
                    <a:gd name="connsiteY23" fmla="*/ 237725 h 548159"/>
                    <a:gd name="connsiteX24" fmla="*/ 351749 w 609191"/>
                    <a:gd name="connsiteY24" fmla="*/ 278851 h 548159"/>
                    <a:gd name="connsiteX25" fmla="*/ 351749 w 609191"/>
                    <a:gd name="connsiteY25" fmla="*/ 322915 h 548159"/>
                    <a:gd name="connsiteX26" fmla="*/ 317969 w 609191"/>
                    <a:gd name="connsiteY26" fmla="*/ 422507 h 548159"/>
                    <a:gd name="connsiteX27" fmla="*/ 376800 w 609191"/>
                    <a:gd name="connsiteY27" fmla="*/ 548159 h 548159"/>
                    <a:gd name="connsiteX28" fmla="*/ 26853 w 609191"/>
                    <a:gd name="connsiteY28" fmla="*/ 548159 h 548159"/>
                    <a:gd name="connsiteX29" fmla="*/ 0 w 609191"/>
                    <a:gd name="connsiteY29" fmla="*/ 521437 h 548159"/>
                    <a:gd name="connsiteX30" fmla="*/ 0 w 609191"/>
                    <a:gd name="connsiteY30" fmla="*/ 473867 h 548159"/>
                    <a:gd name="connsiteX31" fmla="*/ 19452 w 609191"/>
                    <a:gd name="connsiteY31" fmla="*/ 433120 h 548159"/>
                    <a:gd name="connsiteX32" fmla="*/ 173740 w 609191"/>
                    <a:gd name="connsiteY32" fmla="*/ 334286 h 548159"/>
                    <a:gd name="connsiteX33" fmla="*/ 176586 w 609191"/>
                    <a:gd name="connsiteY33" fmla="*/ 330021 h 548159"/>
                    <a:gd name="connsiteX34" fmla="*/ 176586 w 609191"/>
                    <a:gd name="connsiteY34" fmla="*/ 278851 h 548159"/>
                    <a:gd name="connsiteX35" fmla="*/ 161594 w 609191"/>
                    <a:gd name="connsiteY35" fmla="*/ 237725 h 548159"/>
                    <a:gd name="connsiteX36" fmla="*/ 140149 w 609191"/>
                    <a:gd name="connsiteY36" fmla="*/ 200485 h 548159"/>
                    <a:gd name="connsiteX37" fmla="*/ 148499 w 609191"/>
                    <a:gd name="connsiteY37" fmla="*/ 156232 h 548159"/>
                    <a:gd name="connsiteX38" fmla="*/ 146222 w 609191"/>
                    <a:gd name="connsiteY38" fmla="*/ 146756 h 548159"/>
                    <a:gd name="connsiteX39" fmla="*/ 146032 w 609191"/>
                    <a:gd name="connsiteY39" fmla="*/ 95111 h 548159"/>
                    <a:gd name="connsiteX40" fmla="*/ 176207 w 609191"/>
                    <a:gd name="connsiteY40" fmla="*/ 42141 h 548159"/>
                    <a:gd name="connsiteX41" fmla="*/ 204199 w 609191"/>
                    <a:gd name="connsiteY41" fmla="*/ 19019 h 548159"/>
                    <a:gd name="connsiteX42" fmla="*/ 231431 w 609191"/>
                    <a:gd name="connsiteY42" fmla="*/ 5184 h 548159"/>
                    <a:gd name="connsiteX43" fmla="*/ 256102 w 609191"/>
                    <a:gd name="connsiteY43" fmla="*/ 446 h 548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609191" h="548159">
                      <a:moveTo>
                        <a:pt x="465730" y="360460"/>
                      </a:moveTo>
                      <a:lnTo>
                        <a:pt x="465730" y="404898"/>
                      </a:lnTo>
                      <a:lnTo>
                        <a:pt x="421230" y="404898"/>
                      </a:lnTo>
                      <a:lnTo>
                        <a:pt x="421230" y="439197"/>
                      </a:lnTo>
                      <a:lnTo>
                        <a:pt x="465730" y="439197"/>
                      </a:lnTo>
                      <a:lnTo>
                        <a:pt x="465730" y="483635"/>
                      </a:lnTo>
                      <a:lnTo>
                        <a:pt x="499982" y="483635"/>
                      </a:lnTo>
                      <a:lnTo>
                        <a:pt x="499982" y="439197"/>
                      </a:lnTo>
                      <a:lnTo>
                        <a:pt x="544577" y="439197"/>
                      </a:lnTo>
                      <a:lnTo>
                        <a:pt x="544577" y="404898"/>
                      </a:lnTo>
                      <a:lnTo>
                        <a:pt x="499982" y="404898"/>
                      </a:lnTo>
                      <a:lnTo>
                        <a:pt x="499982" y="360460"/>
                      </a:lnTo>
                      <a:close/>
                      <a:moveTo>
                        <a:pt x="482809" y="295746"/>
                      </a:moveTo>
                      <a:cubicBezTo>
                        <a:pt x="552642" y="295746"/>
                        <a:pt x="609191" y="352217"/>
                        <a:pt x="609191" y="421953"/>
                      </a:cubicBezTo>
                      <a:cubicBezTo>
                        <a:pt x="609191" y="491688"/>
                        <a:pt x="552642" y="548159"/>
                        <a:pt x="482809" y="548159"/>
                      </a:cubicBezTo>
                      <a:cubicBezTo>
                        <a:pt x="413071" y="548159"/>
                        <a:pt x="356426" y="491688"/>
                        <a:pt x="356426" y="421953"/>
                      </a:cubicBezTo>
                      <a:cubicBezTo>
                        <a:pt x="356426" y="352217"/>
                        <a:pt x="412976" y="295746"/>
                        <a:pt x="482809" y="295746"/>
                      </a:cubicBezTo>
                      <a:close/>
                      <a:moveTo>
                        <a:pt x="256102" y="446"/>
                      </a:moveTo>
                      <a:cubicBezTo>
                        <a:pt x="283050" y="-1828"/>
                        <a:pt x="303356" y="4900"/>
                        <a:pt x="318064" y="13618"/>
                      </a:cubicBezTo>
                      <a:cubicBezTo>
                        <a:pt x="339983" y="25747"/>
                        <a:pt x="348333" y="41667"/>
                        <a:pt x="348333" y="41667"/>
                      </a:cubicBezTo>
                      <a:cubicBezTo>
                        <a:pt x="348333" y="41667"/>
                        <a:pt x="398434" y="45173"/>
                        <a:pt x="381544" y="146945"/>
                      </a:cubicBezTo>
                      <a:cubicBezTo>
                        <a:pt x="380975" y="149978"/>
                        <a:pt x="380216" y="153105"/>
                        <a:pt x="379267" y="156232"/>
                      </a:cubicBezTo>
                      <a:cubicBezTo>
                        <a:pt x="388946" y="156232"/>
                        <a:pt x="398624" y="163623"/>
                        <a:pt x="388186" y="200485"/>
                      </a:cubicBezTo>
                      <a:cubicBezTo>
                        <a:pt x="380026" y="229292"/>
                        <a:pt x="372435" y="237251"/>
                        <a:pt x="366742" y="237725"/>
                      </a:cubicBezTo>
                      <a:cubicBezTo>
                        <a:pt x="364749" y="250802"/>
                        <a:pt x="359530" y="265206"/>
                        <a:pt x="351749" y="278851"/>
                      </a:cubicBezTo>
                      <a:lnTo>
                        <a:pt x="351749" y="322915"/>
                      </a:lnTo>
                      <a:cubicBezTo>
                        <a:pt x="330589" y="350584"/>
                        <a:pt x="317969" y="385077"/>
                        <a:pt x="317969" y="422507"/>
                      </a:cubicBezTo>
                      <a:cubicBezTo>
                        <a:pt x="317969" y="472920"/>
                        <a:pt x="340837" y="518120"/>
                        <a:pt x="376800" y="548159"/>
                      </a:cubicBezTo>
                      <a:lnTo>
                        <a:pt x="26853" y="548159"/>
                      </a:lnTo>
                      <a:cubicBezTo>
                        <a:pt x="12051" y="548159"/>
                        <a:pt x="0" y="536219"/>
                        <a:pt x="0" y="521437"/>
                      </a:cubicBezTo>
                      <a:lnTo>
                        <a:pt x="0" y="473867"/>
                      </a:lnTo>
                      <a:cubicBezTo>
                        <a:pt x="0" y="458137"/>
                        <a:pt x="7211" y="443070"/>
                        <a:pt x="19452" y="433120"/>
                      </a:cubicBezTo>
                      <a:cubicBezTo>
                        <a:pt x="86633" y="377970"/>
                        <a:pt x="159032" y="341487"/>
                        <a:pt x="173740" y="334286"/>
                      </a:cubicBezTo>
                      <a:cubicBezTo>
                        <a:pt x="175353" y="333528"/>
                        <a:pt x="176396" y="331917"/>
                        <a:pt x="176586" y="330021"/>
                      </a:cubicBezTo>
                      <a:lnTo>
                        <a:pt x="176586" y="278851"/>
                      </a:lnTo>
                      <a:cubicBezTo>
                        <a:pt x="168616" y="265206"/>
                        <a:pt x="163587" y="250802"/>
                        <a:pt x="161594" y="237725"/>
                      </a:cubicBezTo>
                      <a:cubicBezTo>
                        <a:pt x="155901" y="237251"/>
                        <a:pt x="148310" y="229197"/>
                        <a:pt x="140149" y="200485"/>
                      </a:cubicBezTo>
                      <a:cubicBezTo>
                        <a:pt x="129806" y="164192"/>
                        <a:pt x="139200" y="156516"/>
                        <a:pt x="148499" y="156232"/>
                      </a:cubicBezTo>
                      <a:cubicBezTo>
                        <a:pt x="147645" y="153105"/>
                        <a:pt x="146886" y="149978"/>
                        <a:pt x="146222" y="146756"/>
                      </a:cubicBezTo>
                      <a:cubicBezTo>
                        <a:pt x="142711" y="128467"/>
                        <a:pt x="141667" y="111410"/>
                        <a:pt x="146032" y="95111"/>
                      </a:cubicBezTo>
                      <a:cubicBezTo>
                        <a:pt x="151061" y="73222"/>
                        <a:pt x="162922" y="55691"/>
                        <a:pt x="176207" y="42141"/>
                      </a:cubicBezTo>
                      <a:cubicBezTo>
                        <a:pt x="184557" y="33233"/>
                        <a:pt x="194046" y="25463"/>
                        <a:pt x="204199" y="19019"/>
                      </a:cubicBezTo>
                      <a:cubicBezTo>
                        <a:pt x="212454" y="13334"/>
                        <a:pt x="221563" y="8406"/>
                        <a:pt x="231431" y="5184"/>
                      </a:cubicBezTo>
                      <a:cubicBezTo>
                        <a:pt x="239117" y="2626"/>
                        <a:pt x="247373" y="825"/>
                        <a:pt x="256102" y="44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24" name="iś1iḑé"/>
              <p:cNvGrpSpPr/>
              <p:nvPr/>
            </p:nvGrpSpPr>
            <p:grpSpPr>
              <a:xfrm>
                <a:off x="5442741" y="3430349"/>
                <a:ext cx="1788261" cy="1148846"/>
                <a:chOff x="5442741" y="3430349"/>
                <a:chExt cx="1788261" cy="1148846"/>
              </a:xfrm>
            </p:grpSpPr>
            <p:sp>
              <p:nvSpPr>
                <p:cNvPr id="28" name="îšḷîḋè"/>
                <p:cNvSpPr/>
                <p:nvPr/>
              </p:nvSpPr>
              <p:spPr bwMode="auto">
                <a:xfrm>
                  <a:off x="5442741" y="3430349"/>
                  <a:ext cx="1788261" cy="1148846"/>
                </a:xfrm>
                <a:custGeom>
                  <a:avLst/>
                  <a:gdLst>
                    <a:gd name="T0" fmla="*/ 850 w 850"/>
                    <a:gd name="T1" fmla="*/ 0 h 547"/>
                    <a:gd name="T2" fmla="*/ 0 w 850"/>
                    <a:gd name="T3" fmla="*/ 328 h 547"/>
                    <a:gd name="T4" fmla="*/ 17 w 850"/>
                    <a:gd name="T5" fmla="*/ 397 h 547"/>
                    <a:gd name="T6" fmla="*/ 75 w 850"/>
                    <a:gd name="T7" fmla="*/ 540 h 547"/>
                    <a:gd name="T8" fmla="*/ 657 w 850"/>
                    <a:gd name="T9" fmla="*/ 371 h 547"/>
                    <a:gd name="T10" fmla="*/ 730 w 850"/>
                    <a:gd name="T11" fmla="*/ 207 h 547"/>
                    <a:gd name="T12" fmla="*/ 850 w 850"/>
                    <a:gd name="T13" fmla="*/ 0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50" h="547">
                      <a:moveTo>
                        <a:pt x="850" y="0"/>
                      </a:moveTo>
                      <a:cubicBezTo>
                        <a:pt x="850" y="0"/>
                        <a:pt x="586" y="297"/>
                        <a:pt x="0" y="328"/>
                      </a:cubicBezTo>
                      <a:cubicBezTo>
                        <a:pt x="0" y="328"/>
                        <a:pt x="13" y="357"/>
                        <a:pt x="17" y="397"/>
                      </a:cubicBezTo>
                      <a:cubicBezTo>
                        <a:pt x="20" y="437"/>
                        <a:pt x="51" y="533"/>
                        <a:pt x="75" y="540"/>
                      </a:cubicBezTo>
                      <a:cubicBezTo>
                        <a:pt x="100" y="547"/>
                        <a:pt x="484" y="535"/>
                        <a:pt x="657" y="371"/>
                      </a:cubicBezTo>
                      <a:cubicBezTo>
                        <a:pt x="657" y="371"/>
                        <a:pt x="646" y="314"/>
                        <a:pt x="730" y="207"/>
                      </a:cubicBezTo>
                      <a:cubicBezTo>
                        <a:pt x="816" y="107"/>
                        <a:pt x="850" y="0"/>
                        <a:pt x="85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>
                  <a:defPPr>
                    <a:defRPr lang="en-US"/>
                  </a:defPPr>
                  <a:lvl1pPr marL="0" algn="l" defTabSz="713105" rtl="0" eaLnBrk="1" latinLnBrk="0" hangingPunct="1">
                    <a:defRPr sz="1405" kern="1200">
                      <a:solidFill>
                        <a:schemeClr val="tx1"/>
                      </a:solidFill>
                    </a:defRPr>
                  </a:lvl1pPr>
                  <a:lvl2pPr marL="356870" algn="l" defTabSz="713105" rtl="0" eaLnBrk="1" latinLnBrk="0" hangingPunct="1">
                    <a:defRPr sz="1405" kern="1200">
                      <a:solidFill>
                        <a:schemeClr val="tx1"/>
                      </a:solidFill>
                    </a:defRPr>
                  </a:lvl2pPr>
                  <a:lvl3pPr marL="713105" algn="l" defTabSz="713105" rtl="0" eaLnBrk="1" latinLnBrk="0" hangingPunct="1">
                    <a:defRPr sz="1405" kern="1200">
                      <a:solidFill>
                        <a:schemeClr val="tx1"/>
                      </a:solidFill>
                    </a:defRPr>
                  </a:lvl3pPr>
                  <a:lvl4pPr marL="1069975" algn="l" defTabSz="713105" rtl="0" eaLnBrk="1" latinLnBrk="0" hangingPunct="1">
                    <a:defRPr sz="1405" kern="1200">
                      <a:solidFill>
                        <a:schemeClr val="tx1"/>
                      </a:solidFill>
                    </a:defRPr>
                  </a:lvl4pPr>
                  <a:lvl5pPr marL="1426210" algn="l" defTabSz="713105" rtl="0" eaLnBrk="1" latinLnBrk="0" hangingPunct="1">
                    <a:defRPr sz="1405" kern="1200">
                      <a:solidFill>
                        <a:schemeClr val="tx1"/>
                      </a:solidFill>
                    </a:defRPr>
                  </a:lvl5pPr>
                  <a:lvl6pPr marL="1783080" algn="l" defTabSz="713105" rtl="0" eaLnBrk="1" latinLnBrk="0" hangingPunct="1">
                    <a:defRPr sz="1405" kern="1200">
                      <a:solidFill>
                        <a:schemeClr val="tx1"/>
                      </a:solidFill>
                    </a:defRPr>
                  </a:lvl6pPr>
                  <a:lvl7pPr marL="2139950" algn="l" defTabSz="713105" rtl="0" eaLnBrk="1" latinLnBrk="0" hangingPunct="1">
                    <a:defRPr sz="1405" kern="1200">
                      <a:solidFill>
                        <a:schemeClr val="tx1"/>
                      </a:solidFill>
                    </a:defRPr>
                  </a:lvl7pPr>
                  <a:lvl8pPr marL="2496185" algn="l" defTabSz="713105" rtl="0" eaLnBrk="1" latinLnBrk="0" hangingPunct="1">
                    <a:defRPr sz="1405" kern="1200">
                      <a:solidFill>
                        <a:schemeClr val="tx1"/>
                      </a:solidFill>
                    </a:defRPr>
                  </a:lvl8pPr>
                  <a:lvl9pPr marL="2853055" algn="l" defTabSz="713105" rtl="0" eaLnBrk="1" latinLnBrk="0" hangingPunct="1">
                    <a:defRPr sz="1405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 sz="1055"/>
                </a:p>
              </p:txBody>
            </p:sp>
            <p:sp>
              <p:nvSpPr>
                <p:cNvPr id="29" name="îšḻiďé"/>
                <p:cNvSpPr/>
                <p:nvPr/>
              </p:nvSpPr>
              <p:spPr bwMode="auto">
                <a:xfrm>
                  <a:off x="6175070" y="4022168"/>
                  <a:ext cx="323603" cy="354830"/>
                </a:xfrm>
                <a:custGeom>
                  <a:avLst/>
                  <a:gdLst>
                    <a:gd name="connsiteX0" fmla="*/ 257952 w 552598"/>
                    <a:gd name="connsiteY0" fmla="*/ 238897 h 605921"/>
                    <a:gd name="connsiteX1" fmla="*/ 252845 w 552598"/>
                    <a:gd name="connsiteY1" fmla="*/ 243996 h 605921"/>
                    <a:gd name="connsiteX2" fmla="*/ 252845 w 552598"/>
                    <a:gd name="connsiteY2" fmla="*/ 308986 h 605921"/>
                    <a:gd name="connsiteX3" fmla="*/ 228056 w 552598"/>
                    <a:gd name="connsiteY3" fmla="*/ 308986 h 605921"/>
                    <a:gd name="connsiteX4" fmla="*/ 225642 w 552598"/>
                    <a:gd name="connsiteY4" fmla="*/ 314085 h 605921"/>
                    <a:gd name="connsiteX5" fmla="*/ 273271 w 552598"/>
                    <a:gd name="connsiteY5" fmla="*/ 372123 h 605921"/>
                    <a:gd name="connsiteX6" fmla="*/ 279306 w 552598"/>
                    <a:gd name="connsiteY6" fmla="*/ 372123 h 605921"/>
                    <a:gd name="connsiteX7" fmla="*/ 327027 w 552598"/>
                    <a:gd name="connsiteY7" fmla="*/ 314085 h 605921"/>
                    <a:gd name="connsiteX8" fmla="*/ 324520 w 552598"/>
                    <a:gd name="connsiteY8" fmla="*/ 308986 h 605921"/>
                    <a:gd name="connsiteX9" fmla="*/ 299731 w 552598"/>
                    <a:gd name="connsiteY9" fmla="*/ 308986 h 605921"/>
                    <a:gd name="connsiteX10" fmla="*/ 299731 w 552598"/>
                    <a:gd name="connsiteY10" fmla="*/ 243996 h 605921"/>
                    <a:gd name="connsiteX11" fmla="*/ 294718 w 552598"/>
                    <a:gd name="connsiteY11" fmla="*/ 238897 h 605921"/>
                    <a:gd name="connsiteX12" fmla="*/ 260737 w 552598"/>
                    <a:gd name="connsiteY12" fmla="*/ 130146 h 605921"/>
                    <a:gd name="connsiteX13" fmla="*/ 291932 w 552598"/>
                    <a:gd name="connsiteY13" fmla="*/ 130146 h 605921"/>
                    <a:gd name="connsiteX14" fmla="*/ 303445 w 552598"/>
                    <a:gd name="connsiteY14" fmla="*/ 141642 h 605921"/>
                    <a:gd name="connsiteX15" fmla="*/ 303445 w 552598"/>
                    <a:gd name="connsiteY15" fmla="*/ 167602 h 605921"/>
                    <a:gd name="connsiteX16" fmla="*/ 353580 w 552598"/>
                    <a:gd name="connsiteY16" fmla="*/ 188369 h 605921"/>
                    <a:gd name="connsiteX17" fmla="*/ 371963 w 552598"/>
                    <a:gd name="connsiteY17" fmla="*/ 170012 h 605921"/>
                    <a:gd name="connsiteX18" fmla="*/ 388118 w 552598"/>
                    <a:gd name="connsiteY18" fmla="*/ 170012 h 605921"/>
                    <a:gd name="connsiteX19" fmla="*/ 410215 w 552598"/>
                    <a:gd name="connsiteY19" fmla="*/ 192077 h 605921"/>
                    <a:gd name="connsiteX20" fmla="*/ 410215 w 552598"/>
                    <a:gd name="connsiteY20" fmla="*/ 208209 h 605921"/>
                    <a:gd name="connsiteX21" fmla="*/ 391832 w 552598"/>
                    <a:gd name="connsiteY21" fmla="*/ 226566 h 605921"/>
                    <a:gd name="connsiteX22" fmla="*/ 412628 w 552598"/>
                    <a:gd name="connsiteY22" fmla="*/ 276630 h 605921"/>
                    <a:gd name="connsiteX23" fmla="*/ 438625 w 552598"/>
                    <a:gd name="connsiteY23" fmla="*/ 276630 h 605921"/>
                    <a:gd name="connsiteX24" fmla="*/ 450137 w 552598"/>
                    <a:gd name="connsiteY24" fmla="*/ 288126 h 605921"/>
                    <a:gd name="connsiteX25" fmla="*/ 450137 w 552598"/>
                    <a:gd name="connsiteY25" fmla="*/ 319277 h 605921"/>
                    <a:gd name="connsiteX26" fmla="*/ 438625 w 552598"/>
                    <a:gd name="connsiteY26" fmla="*/ 330773 h 605921"/>
                    <a:gd name="connsiteX27" fmla="*/ 412628 w 552598"/>
                    <a:gd name="connsiteY27" fmla="*/ 330773 h 605921"/>
                    <a:gd name="connsiteX28" fmla="*/ 391832 w 552598"/>
                    <a:gd name="connsiteY28" fmla="*/ 380838 h 605921"/>
                    <a:gd name="connsiteX29" fmla="*/ 410215 w 552598"/>
                    <a:gd name="connsiteY29" fmla="*/ 399102 h 605921"/>
                    <a:gd name="connsiteX30" fmla="*/ 410215 w 552598"/>
                    <a:gd name="connsiteY30" fmla="*/ 415326 h 605921"/>
                    <a:gd name="connsiteX31" fmla="*/ 388118 w 552598"/>
                    <a:gd name="connsiteY31" fmla="*/ 437299 h 605921"/>
                    <a:gd name="connsiteX32" fmla="*/ 371963 w 552598"/>
                    <a:gd name="connsiteY32" fmla="*/ 437299 h 605921"/>
                    <a:gd name="connsiteX33" fmla="*/ 353580 w 552598"/>
                    <a:gd name="connsiteY33" fmla="*/ 419035 h 605921"/>
                    <a:gd name="connsiteX34" fmla="*/ 303445 w 552598"/>
                    <a:gd name="connsiteY34" fmla="*/ 439802 h 605921"/>
                    <a:gd name="connsiteX35" fmla="*/ 303445 w 552598"/>
                    <a:gd name="connsiteY35" fmla="*/ 465761 h 605921"/>
                    <a:gd name="connsiteX36" fmla="*/ 291932 w 552598"/>
                    <a:gd name="connsiteY36" fmla="*/ 477257 h 605921"/>
                    <a:gd name="connsiteX37" fmla="*/ 260737 w 552598"/>
                    <a:gd name="connsiteY37" fmla="*/ 477257 h 605921"/>
                    <a:gd name="connsiteX38" fmla="*/ 249224 w 552598"/>
                    <a:gd name="connsiteY38" fmla="*/ 465761 h 605921"/>
                    <a:gd name="connsiteX39" fmla="*/ 249224 w 552598"/>
                    <a:gd name="connsiteY39" fmla="*/ 439802 h 605921"/>
                    <a:gd name="connsiteX40" fmla="*/ 199089 w 552598"/>
                    <a:gd name="connsiteY40" fmla="*/ 419035 h 605921"/>
                    <a:gd name="connsiteX41" fmla="*/ 180799 w 552598"/>
                    <a:gd name="connsiteY41" fmla="*/ 437299 h 605921"/>
                    <a:gd name="connsiteX42" fmla="*/ 164551 w 552598"/>
                    <a:gd name="connsiteY42" fmla="*/ 437299 h 605921"/>
                    <a:gd name="connsiteX43" fmla="*/ 142547 w 552598"/>
                    <a:gd name="connsiteY43" fmla="*/ 415326 h 605921"/>
                    <a:gd name="connsiteX44" fmla="*/ 142547 w 552598"/>
                    <a:gd name="connsiteY44" fmla="*/ 399102 h 605921"/>
                    <a:gd name="connsiteX45" fmla="*/ 160837 w 552598"/>
                    <a:gd name="connsiteY45" fmla="*/ 380838 h 605921"/>
                    <a:gd name="connsiteX46" fmla="*/ 140041 w 552598"/>
                    <a:gd name="connsiteY46" fmla="*/ 330773 h 605921"/>
                    <a:gd name="connsiteX47" fmla="*/ 114044 w 552598"/>
                    <a:gd name="connsiteY47" fmla="*/ 330773 h 605921"/>
                    <a:gd name="connsiteX48" fmla="*/ 102532 w 552598"/>
                    <a:gd name="connsiteY48" fmla="*/ 319277 h 605921"/>
                    <a:gd name="connsiteX49" fmla="*/ 102532 w 552598"/>
                    <a:gd name="connsiteY49" fmla="*/ 288126 h 605921"/>
                    <a:gd name="connsiteX50" fmla="*/ 114044 w 552598"/>
                    <a:gd name="connsiteY50" fmla="*/ 276630 h 605921"/>
                    <a:gd name="connsiteX51" fmla="*/ 140041 w 552598"/>
                    <a:gd name="connsiteY51" fmla="*/ 276630 h 605921"/>
                    <a:gd name="connsiteX52" fmla="*/ 160837 w 552598"/>
                    <a:gd name="connsiteY52" fmla="*/ 226566 h 605921"/>
                    <a:gd name="connsiteX53" fmla="*/ 142547 w 552598"/>
                    <a:gd name="connsiteY53" fmla="*/ 208209 h 605921"/>
                    <a:gd name="connsiteX54" fmla="*/ 142547 w 552598"/>
                    <a:gd name="connsiteY54" fmla="*/ 192077 h 605921"/>
                    <a:gd name="connsiteX55" fmla="*/ 164551 w 552598"/>
                    <a:gd name="connsiteY55" fmla="*/ 170012 h 605921"/>
                    <a:gd name="connsiteX56" fmla="*/ 180799 w 552598"/>
                    <a:gd name="connsiteY56" fmla="*/ 170012 h 605921"/>
                    <a:gd name="connsiteX57" fmla="*/ 199089 w 552598"/>
                    <a:gd name="connsiteY57" fmla="*/ 188369 h 605921"/>
                    <a:gd name="connsiteX58" fmla="*/ 249224 w 552598"/>
                    <a:gd name="connsiteY58" fmla="*/ 167602 h 605921"/>
                    <a:gd name="connsiteX59" fmla="*/ 249224 w 552598"/>
                    <a:gd name="connsiteY59" fmla="*/ 141642 h 605921"/>
                    <a:gd name="connsiteX60" fmla="*/ 260737 w 552598"/>
                    <a:gd name="connsiteY60" fmla="*/ 130146 h 605921"/>
                    <a:gd name="connsiteX61" fmla="*/ 438507 w 552598"/>
                    <a:gd name="connsiteY61" fmla="*/ 79551 h 605921"/>
                    <a:gd name="connsiteX62" fmla="*/ 552598 w 552598"/>
                    <a:gd name="connsiteY62" fmla="*/ 302952 h 605921"/>
                    <a:gd name="connsiteX63" fmla="*/ 276329 w 552598"/>
                    <a:gd name="connsiteY63" fmla="*/ 578821 h 605921"/>
                    <a:gd name="connsiteX64" fmla="*/ 276329 w 552598"/>
                    <a:gd name="connsiteY64" fmla="*/ 602737 h 605921"/>
                    <a:gd name="connsiteX65" fmla="*/ 271316 w 552598"/>
                    <a:gd name="connsiteY65" fmla="*/ 605332 h 605921"/>
                    <a:gd name="connsiteX66" fmla="*/ 206426 w 552598"/>
                    <a:gd name="connsiteY66" fmla="*/ 560837 h 605921"/>
                    <a:gd name="connsiteX67" fmla="*/ 206426 w 552598"/>
                    <a:gd name="connsiteY67" fmla="*/ 555553 h 605921"/>
                    <a:gd name="connsiteX68" fmla="*/ 271316 w 552598"/>
                    <a:gd name="connsiteY68" fmla="*/ 511059 h 605921"/>
                    <a:gd name="connsiteX69" fmla="*/ 276329 w 552598"/>
                    <a:gd name="connsiteY69" fmla="*/ 513654 h 605921"/>
                    <a:gd name="connsiteX70" fmla="*/ 276329 w 552598"/>
                    <a:gd name="connsiteY70" fmla="*/ 537663 h 605921"/>
                    <a:gd name="connsiteX71" fmla="*/ 511381 w 552598"/>
                    <a:gd name="connsiteY71" fmla="*/ 302952 h 605921"/>
                    <a:gd name="connsiteX72" fmla="*/ 414278 w 552598"/>
                    <a:gd name="connsiteY72" fmla="*/ 112830 h 605921"/>
                    <a:gd name="connsiteX73" fmla="*/ 281414 w 552598"/>
                    <a:gd name="connsiteY73" fmla="*/ 589 h 605921"/>
                    <a:gd name="connsiteX74" fmla="*/ 346313 w 552598"/>
                    <a:gd name="connsiteY74" fmla="*/ 45086 h 605921"/>
                    <a:gd name="connsiteX75" fmla="*/ 346313 w 552598"/>
                    <a:gd name="connsiteY75" fmla="*/ 50277 h 605921"/>
                    <a:gd name="connsiteX76" fmla="*/ 281414 w 552598"/>
                    <a:gd name="connsiteY76" fmla="*/ 94775 h 605921"/>
                    <a:gd name="connsiteX77" fmla="*/ 276308 w 552598"/>
                    <a:gd name="connsiteY77" fmla="*/ 92179 h 605921"/>
                    <a:gd name="connsiteX78" fmla="*/ 276308 w 552598"/>
                    <a:gd name="connsiteY78" fmla="*/ 68262 h 605921"/>
                    <a:gd name="connsiteX79" fmla="*/ 41223 w 552598"/>
                    <a:gd name="connsiteY79" fmla="*/ 303077 h 605921"/>
                    <a:gd name="connsiteX80" fmla="*/ 138432 w 552598"/>
                    <a:gd name="connsiteY80" fmla="*/ 493302 h 605921"/>
                    <a:gd name="connsiteX81" fmla="*/ 114200 w 552598"/>
                    <a:gd name="connsiteY81" fmla="*/ 526582 h 605921"/>
                    <a:gd name="connsiteX82" fmla="*/ 0 w 552598"/>
                    <a:gd name="connsiteY82" fmla="*/ 303077 h 605921"/>
                    <a:gd name="connsiteX83" fmla="*/ 276308 w 552598"/>
                    <a:gd name="connsiteY83" fmla="*/ 27195 h 605921"/>
                    <a:gd name="connsiteX84" fmla="*/ 276308 w 552598"/>
                    <a:gd name="connsiteY84" fmla="*/ 3185 h 605921"/>
                    <a:gd name="connsiteX85" fmla="*/ 281414 w 552598"/>
                    <a:gd name="connsiteY85" fmla="*/ 589 h 605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552598" h="605921">
                      <a:moveTo>
                        <a:pt x="257952" y="238897"/>
                      </a:moveTo>
                      <a:cubicBezTo>
                        <a:pt x="255074" y="238897"/>
                        <a:pt x="252845" y="241122"/>
                        <a:pt x="252845" y="243996"/>
                      </a:cubicBezTo>
                      <a:lnTo>
                        <a:pt x="252845" y="308986"/>
                      </a:lnTo>
                      <a:lnTo>
                        <a:pt x="228056" y="308986"/>
                      </a:lnTo>
                      <a:cubicBezTo>
                        <a:pt x="225364" y="308986"/>
                        <a:pt x="223878" y="311953"/>
                        <a:pt x="225642" y="314085"/>
                      </a:cubicBezTo>
                      <a:lnTo>
                        <a:pt x="273271" y="372123"/>
                      </a:lnTo>
                      <a:cubicBezTo>
                        <a:pt x="274849" y="373977"/>
                        <a:pt x="277727" y="373977"/>
                        <a:pt x="279306" y="372123"/>
                      </a:cubicBezTo>
                      <a:lnTo>
                        <a:pt x="327027" y="314085"/>
                      </a:lnTo>
                      <a:cubicBezTo>
                        <a:pt x="328605" y="311953"/>
                        <a:pt x="327213" y="308894"/>
                        <a:pt x="324520" y="308986"/>
                      </a:cubicBezTo>
                      <a:lnTo>
                        <a:pt x="299731" y="308986"/>
                      </a:lnTo>
                      <a:lnTo>
                        <a:pt x="299731" y="243996"/>
                      </a:lnTo>
                      <a:cubicBezTo>
                        <a:pt x="299731" y="241122"/>
                        <a:pt x="297503" y="238897"/>
                        <a:pt x="294718" y="238897"/>
                      </a:cubicBezTo>
                      <a:close/>
                      <a:moveTo>
                        <a:pt x="260737" y="130146"/>
                      </a:moveTo>
                      <a:lnTo>
                        <a:pt x="291932" y="130146"/>
                      </a:lnTo>
                      <a:cubicBezTo>
                        <a:pt x="298431" y="130146"/>
                        <a:pt x="303445" y="135338"/>
                        <a:pt x="303445" y="141642"/>
                      </a:cubicBezTo>
                      <a:lnTo>
                        <a:pt x="303445" y="167602"/>
                      </a:lnTo>
                      <a:cubicBezTo>
                        <a:pt x="321642" y="171125"/>
                        <a:pt x="338632" y="178356"/>
                        <a:pt x="353580" y="188369"/>
                      </a:cubicBezTo>
                      <a:lnTo>
                        <a:pt x="371963" y="170012"/>
                      </a:lnTo>
                      <a:cubicBezTo>
                        <a:pt x="376420" y="165562"/>
                        <a:pt x="383661" y="165562"/>
                        <a:pt x="388118" y="170012"/>
                      </a:cubicBezTo>
                      <a:lnTo>
                        <a:pt x="410215" y="192077"/>
                      </a:lnTo>
                      <a:cubicBezTo>
                        <a:pt x="414671" y="196528"/>
                        <a:pt x="414671" y="203759"/>
                        <a:pt x="410215" y="208209"/>
                      </a:cubicBezTo>
                      <a:lnTo>
                        <a:pt x="391832" y="226566"/>
                      </a:lnTo>
                      <a:cubicBezTo>
                        <a:pt x="401859" y="241400"/>
                        <a:pt x="409100" y="258459"/>
                        <a:pt x="412628" y="276630"/>
                      </a:cubicBezTo>
                      <a:lnTo>
                        <a:pt x="438625" y="276630"/>
                      </a:lnTo>
                      <a:cubicBezTo>
                        <a:pt x="445124" y="276630"/>
                        <a:pt x="450137" y="281822"/>
                        <a:pt x="450137" y="288126"/>
                      </a:cubicBezTo>
                      <a:lnTo>
                        <a:pt x="450137" y="319277"/>
                      </a:lnTo>
                      <a:cubicBezTo>
                        <a:pt x="450137" y="325674"/>
                        <a:pt x="444938" y="330773"/>
                        <a:pt x="438625" y="330773"/>
                      </a:cubicBezTo>
                      <a:lnTo>
                        <a:pt x="412628" y="330773"/>
                      </a:lnTo>
                      <a:cubicBezTo>
                        <a:pt x="409100" y="348945"/>
                        <a:pt x="401859" y="365818"/>
                        <a:pt x="391832" y="380838"/>
                      </a:cubicBezTo>
                      <a:lnTo>
                        <a:pt x="410215" y="399102"/>
                      </a:lnTo>
                      <a:cubicBezTo>
                        <a:pt x="414671" y="403552"/>
                        <a:pt x="414671" y="410876"/>
                        <a:pt x="410215" y="415326"/>
                      </a:cubicBezTo>
                      <a:lnTo>
                        <a:pt x="388118" y="437299"/>
                      </a:lnTo>
                      <a:cubicBezTo>
                        <a:pt x="383661" y="441749"/>
                        <a:pt x="376420" y="441749"/>
                        <a:pt x="371963" y="437299"/>
                      </a:cubicBezTo>
                      <a:lnTo>
                        <a:pt x="353580" y="419035"/>
                      </a:lnTo>
                      <a:cubicBezTo>
                        <a:pt x="338725" y="429047"/>
                        <a:pt x="321642" y="436186"/>
                        <a:pt x="303445" y="439802"/>
                      </a:cubicBezTo>
                      <a:lnTo>
                        <a:pt x="303445" y="465761"/>
                      </a:lnTo>
                      <a:cubicBezTo>
                        <a:pt x="303445" y="472158"/>
                        <a:pt x="298246" y="477257"/>
                        <a:pt x="291932" y="477257"/>
                      </a:cubicBezTo>
                      <a:lnTo>
                        <a:pt x="260737" y="477257"/>
                      </a:lnTo>
                      <a:cubicBezTo>
                        <a:pt x="254331" y="477257"/>
                        <a:pt x="249224" y="472065"/>
                        <a:pt x="249224" y="465761"/>
                      </a:cubicBezTo>
                      <a:lnTo>
                        <a:pt x="249224" y="439802"/>
                      </a:lnTo>
                      <a:cubicBezTo>
                        <a:pt x="231027" y="436186"/>
                        <a:pt x="214130" y="429047"/>
                        <a:pt x="199089" y="419035"/>
                      </a:cubicBezTo>
                      <a:lnTo>
                        <a:pt x="180799" y="437299"/>
                      </a:lnTo>
                      <a:cubicBezTo>
                        <a:pt x="176342" y="441749"/>
                        <a:pt x="169008" y="441749"/>
                        <a:pt x="164551" y="437299"/>
                      </a:cubicBezTo>
                      <a:lnTo>
                        <a:pt x="142547" y="415326"/>
                      </a:lnTo>
                      <a:cubicBezTo>
                        <a:pt x="138091" y="410876"/>
                        <a:pt x="138091" y="403552"/>
                        <a:pt x="142547" y="399102"/>
                      </a:cubicBezTo>
                      <a:lnTo>
                        <a:pt x="160837" y="380838"/>
                      </a:lnTo>
                      <a:cubicBezTo>
                        <a:pt x="150810" y="366004"/>
                        <a:pt x="143661" y="348945"/>
                        <a:pt x="140041" y="330773"/>
                      </a:cubicBezTo>
                      <a:lnTo>
                        <a:pt x="114044" y="330773"/>
                      </a:lnTo>
                      <a:cubicBezTo>
                        <a:pt x="107638" y="330773"/>
                        <a:pt x="102532" y="325582"/>
                        <a:pt x="102532" y="319277"/>
                      </a:cubicBezTo>
                      <a:lnTo>
                        <a:pt x="102532" y="288126"/>
                      </a:lnTo>
                      <a:cubicBezTo>
                        <a:pt x="102532" y="281636"/>
                        <a:pt x="107731" y="276630"/>
                        <a:pt x="114044" y="276630"/>
                      </a:cubicBezTo>
                      <a:lnTo>
                        <a:pt x="140041" y="276630"/>
                      </a:lnTo>
                      <a:cubicBezTo>
                        <a:pt x="143661" y="258459"/>
                        <a:pt x="150810" y="241492"/>
                        <a:pt x="160837" y="226566"/>
                      </a:cubicBezTo>
                      <a:lnTo>
                        <a:pt x="142547" y="208209"/>
                      </a:lnTo>
                      <a:cubicBezTo>
                        <a:pt x="138091" y="203759"/>
                        <a:pt x="138091" y="196528"/>
                        <a:pt x="142547" y="192077"/>
                      </a:cubicBezTo>
                      <a:lnTo>
                        <a:pt x="164551" y="170012"/>
                      </a:lnTo>
                      <a:cubicBezTo>
                        <a:pt x="169008" y="165562"/>
                        <a:pt x="176342" y="165562"/>
                        <a:pt x="180799" y="170012"/>
                      </a:cubicBezTo>
                      <a:lnTo>
                        <a:pt x="199089" y="188369"/>
                      </a:lnTo>
                      <a:cubicBezTo>
                        <a:pt x="213944" y="178356"/>
                        <a:pt x="231027" y="171125"/>
                        <a:pt x="249224" y="167602"/>
                      </a:cubicBezTo>
                      <a:lnTo>
                        <a:pt x="249224" y="141642"/>
                      </a:lnTo>
                      <a:cubicBezTo>
                        <a:pt x="249224" y="135153"/>
                        <a:pt x="254424" y="130146"/>
                        <a:pt x="260737" y="130146"/>
                      </a:cubicBezTo>
                      <a:close/>
                      <a:moveTo>
                        <a:pt x="438507" y="79551"/>
                      </a:moveTo>
                      <a:cubicBezTo>
                        <a:pt x="510081" y="131462"/>
                        <a:pt x="552598" y="214890"/>
                        <a:pt x="552598" y="302952"/>
                      </a:cubicBezTo>
                      <a:cubicBezTo>
                        <a:pt x="552598" y="455069"/>
                        <a:pt x="428760" y="578821"/>
                        <a:pt x="276329" y="578821"/>
                      </a:cubicBezTo>
                      <a:lnTo>
                        <a:pt x="276329" y="602737"/>
                      </a:lnTo>
                      <a:cubicBezTo>
                        <a:pt x="276329" y="605332"/>
                        <a:pt x="273358" y="606815"/>
                        <a:pt x="271316" y="605332"/>
                      </a:cubicBezTo>
                      <a:lnTo>
                        <a:pt x="206426" y="560837"/>
                      </a:lnTo>
                      <a:cubicBezTo>
                        <a:pt x="204569" y="559539"/>
                        <a:pt x="204569" y="556759"/>
                        <a:pt x="206426" y="555553"/>
                      </a:cubicBezTo>
                      <a:lnTo>
                        <a:pt x="271316" y="511059"/>
                      </a:lnTo>
                      <a:cubicBezTo>
                        <a:pt x="273544" y="509575"/>
                        <a:pt x="276329" y="511059"/>
                        <a:pt x="276329" y="513654"/>
                      </a:cubicBezTo>
                      <a:lnTo>
                        <a:pt x="276329" y="537663"/>
                      </a:lnTo>
                      <a:cubicBezTo>
                        <a:pt x="405923" y="537663"/>
                        <a:pt x="511381" y="432358"/>
                        <a:pt x="511381" y="302952"/>
                      </a:cubicBezTo>
                      <a:cubicBezTo>
                        <a:pt x="511381" y="228053"/>
                        <a:pt x="475176" y="156954"/>
                        <a:pt x="414278" y="112830"/>
                      </a:cubicBezTo>
                      <a:close/>
                      <a:moveTo>
                        <a:pt x="281414" y="589"/>
                      </a:moveTo>
                      <a:lnTo>
                        <a:pt x="346313" y="45086"/>
                      </a:lnTo>
                      <a:cubicBezTo>
                        <a:pt x="348170" y="46384"/>
                        <a:pt x="348170" y="49072"/>
                        <a:pt x="346313" y="50277"/>
                      </a:cubicBezTo>
                      <a:lnTo>
                        <a:pt x="281414" y="94775"/>
                      </a:lnTo>
                      <a:cubicBezTo>
                        <a:pt x="279186" y="96258"/>
                        <a:pt x="276308" y="94775"/>
                        <a:pt x="276308" y="92179"/>
                      </a:cubicBezTo>
                      <a:lnTo>
                        <a:pt x="276308" y="68262"/>
                      </a:lnTo>
                      <a:cubicBezTo>
                        <a:pt x="146695" y="68262"/>
                        <a:pt x="41223" y="173665"/>
                        <a:pt x="41223" y="303077"/>
                      </a:cubicBezTo>
                      <a:cubicBezTo>
                        <a:pt x="41223" y="377980"/>
                        <a:pt x="77526" y="449176"/>
                        <a:pt x="138432" y="493302"/>
                      </a:cubicBezTo>
                      <a:lnTo>
                        <a:pt x="114200" y="526582"/>
                      </a:lnTo>
                      <a:cubicBezTo>
                        <a:pt x="42709" y="474762"/>
                        <a:pt x="0" y="391237"/>
                        <a:pt x="0" y="303077"/>
                      </a:cubicBezTo>
                      <a:cubicBezTo>
                        <a:pt x="0" y="150953"/>
                        <a:pt x="123948" y="27195"/>
                        <a:pt x="276308" y="27195"/>
                      </a:cubicBezTo>
                      <a:lnTo>
                        <a:pt x="276308" y="3185"/>
                      </a:lnTo>
                      <a:cubicBezTo>
                        <a:pt x="276308" y="589"/>
                        <a:pt x="279279" y="-894"/>
                        <a:pt x="281414" y="589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25" name="íSľiďê"/>
              <p:cNvGrpSpPr/>
              <p:nvPr/>
            </p:nvGrpSpPr>
            <p:grpSpPr>
              <a:xfrm>
                <a:off x="5075301" y="1661974"/>
                <a:ext cx="1225000" cy="938772"/>
                <a:chOff x="5075301" y="1661974"/>
                <a:chExt cx="1225000" cy="938772"/>
              </a:xfrm>
            </p:grpSpPr>
            <p:sp>
              <p:nvSpPr>
                <p:cNvPr id="26" name="îSḻiḋé"/>
                <p:cNvSpPr/>
                <p:nvPr/>
              </p:nvSpPr>
              <p:spPr bwMode="auto">
                <a:xfrm>
                  <a:off x="5075301" y="1661974"/>
                  <a:ext cx="1225000" cy="938772"/>
                </a:xfrm>
                <a:custGeom>
                  <a:avLst/>
                  <a:gdLst>
                    <a:gd name="T0" fmla="*/ 0 w 582"/>
                    <a:gd name="T1" fmla="*/ 397 h 447"/>
                    <a:gd name="T2" fmla="*/ 582 w 582"/>
                    <a:gd name="T3" fmla="*/ 82 h 447"/>
                    <a:gd name="T4" fmla="*/ 0 w 582"/>
                    <a:gd name="T5" fmla="*/ 397 h 4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82" h="447">
                      <a:moveTo>
                        <a:pt x="0" y="397"/>
                      </a:moveTo>
                      <a:cubicBezTo>
                        <a:pt x="0" y="397"/>
                        <a:pt x="430" y="447"/>
                        <a:pt x="582" y="82"/>
                      </a:cubicBezTo>
                      <a:cubicBezTo>
                        <a:pt x="582" y="82"/>
                        <a:pt x="209" y="0"/>
                        <a:pt x="0" y="397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>
                  <a:defPPr>
                    <a:defRPr lang="en-US"/>
                  </a:defPPr>
                  <a:lvl1pPr marL="0" algn="l" defTabSz="713105" rtl="0" eaLnBrk="1" latinLnBrk="0" hangingPunct="1">
                    <a:defRPr sz="1405" kern="1200">
                      <a:solidFill>
                        <a:schemeClr val="tx1"/>
                      </a:solidFill>
                    </a:defRPr>
                  </a:lvl1pPr>
                  <a:lvl2pPr marL="356870" algn="l" defTabSz="713105" rtl="0" eaLnBrk="1" latinLnBrk="0" hangingPunct="1">
                    <a:defRPr sz="1405" kern="1200">
                      <a:solidFill>
                        <a:schemeClr val="tx1"/>
                      </a:solidFill>
                    </a:defRPr>
                  </a:lvl2pPr>
                  <a:lvl3pPr marL="713105" algn="l" defTabSz="713105" rtl="0" eaLnBrk="1" latinLnBrk="0" hangingPunct="1">
                    <a:defRPr sz="1405" kern="1200">
                      <a:solidFill>
                        <a:schemeClr val="tx1"/>
                      </a:solidFill>
                    </a:defRPr>
                  </a:lvl3pPr>
                  <a:lvl4pPr marL="1069975" algn="l" defTabSz="713105" rtl="0" eaLnBrk="1" latinLnBrk="0" hangingPunct="1">
                    <a:defRPr sz="1405" kern="1200">
                      <a:solidFill>
                        <a:schemeClr val="tx1"/>
                      </a:solidFill>
                    </a:defRPr>
                  </a:lvl4pPr>
                  <a:lvl5pPr marL="1426210" algn="l" defTabSz="713105" rtl="0" eaLnBrk="1" latinLnBrk="0" hangingPunct="1">
                    <a:defRPr sz="1405" kern="1200">
                      <a:solidFill>
                        <a:schemeClr val="tx1"/>
                      </a:solidFill>
                    </a:defRPr>
                  </a:lvl5pPr>
                  <a:lvl6pPr marL="1783080" algn="l" defTabSz="713105" rtl="0" eaLnBrk="1" latinLnBrk="0" hangingPunct="1">
                    <a:defRPr sz="1405" kern="1200">
                      <a:solidFill>
                        <a:schemeClr val="tx1"/>
                      </a:solidFill>
                    </a:defRPr>
                  </a:lvl6pPr>
                  <a:lvl7pPr marL="2139950" algn="l" defTabSz="713105" rtl="0" eaLnBrk="1" latinLnBrk="0" hangingPunct="1">
                    <a:defRPr sz="1405" kern="1200">
                      <a:solidFill>
                        <a:schemeClr val="tx1"/>
                      </a:solidFill>
                    </a:defRPr>
                  </a:lvl7pPr>
                  <a:lvl8pPr marL="2496185" algn="l" defTabSz="713105" rtl="0" eaLnBrk="1" latinLnBrk="0" hangingPunct="1">
                    <a:defRPr sz="1405" kern="1200">
                      <a:solidFill>
                        <a:schemeClr val="tx1"/>
                      </a:solidFill>
                    </a:defRPr>
                  </a:lvl8pPr>
                  <a:lvl9pPr marL="2853055" algn="l" defTabSz="713105" rtl="0" eaLnBrk="1" latinLnBrk="0" hangingPunct="1">
                    <a:defRPr sz="1405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 sz="1055"/>
                </a:p>
              </p:txBody>
            </p:sp>
            <p:sp>
              <p:nvSpPr>
                <p:cNvPr id="27" name="íṩḷíḋe"/>
                <p:cNvSpPr/>
                <p:nvPr/>
              </p:nvSpPr>
              <p:spPr bwMode="auto">
                <a:xfrm>
                  <a:off x="5512467" y="1963403"/>
                  <a:ext cx="350668" cy="335914"/>
                </a:xfrm>
                <a:custGeom>
                  <a:avLst/>
                  <a:gdLst>
                    <a:gd name="connsiteX0" fmla="*/ 216980 w 551492"/>
                    <a:gd name="connsiteY0" fmla="*/ 310247 h 528291"/>
                    <a:gd name="connsiteX1" fmla="*/ 149820 w 551492"/>
                    <a:gd name="connsiteY1" fmla="*/ 316698 h 528291"/>
                    <a:gd name="connsiteX2" fmla="*/ 153694 w 551492"/>
                    <a:gd name="connsiteY2" fmla="*/ 395401 h 528291"/>
                    <a:gd name="connsiteX3" fmla="*/ 151111 w 551492"/>
                    <a:gd name="connsiteY3" fmla="*/ 453460 h 528291"/>
                    <a:gd name="connsiteX4" fmla="*/ 229896 w 551492"/>
                    <a:gd name="connsiteY4" fmla="*/ 474103 h 528291"/>
                    <a:gd name="connsiteX5" fmla="*/ 231187 w 551492"/>
                    <a:gd name="connsiteY5" fmla="*/ 474103 h 528291"/>
                    <a:gd name="connsiteX6" fmla="*/ 329346 w 551492"/>
                    <a:gd name="connsiteY6" fmla="*/ 503777 h 528291"/>
                    <a:gd name="connsiteX7" fmla="*/ 427503 w 551492"/>
                    <a:gd name="connsiteY7" fmla="*/ 474103 h 528291"/>
                    <a:gd name="connsiteX8" fmla="*/ 437836 w 551492"/>
                    <a:gd name="connsiteY8" fmla="*/ 466362 h 528291"/>
                    <a:gd name="connsiteX9" fmla="*/ 472708 w 551492"/>
                    <a:gd name="connsiteY9" fmla="*/ 430236 h 528291"/>
                    <a:gd name="connsiteX10" fmla="*/ 519203 w 551492"/>
                    <a:gd name="connsiteY10" fmla="*/ 383789 h 528291"/>
                    <a:gd name="connsiteX11" fmla="*/ 525661 w 551492"/>
                    <a:gd name="connsiteY11" fmla="*/ 363145 h 528291"/>
                    <a:gd name="connsiteX12" fmla="*/ 497247 w 551492"/>
                    <a:gd name="connsiteY12" fmla="*/ 334761 h 528291"/>
                    <a:gd name="connsiteX13" fmla="*/ 484332 w 551492"/>
                    <a:gd name="connsiteY13" fmla="*/ 338632 h 528291"/>
                    <a:gd name="connsiteX14" fmla="*/ 475291 w 551492"/>
                    <a:gd name="connsiteY14" fmla="*/ 345083 h 528291"/>
                    <a:gd name="connsiteX15" fmla="*/ 475291 w 551492"/>
                    <a:gd name="connsiteY15" fmla="*/ 346373 h 528291"/>
                    <a:gd name="connsiteX16" fmla="*/ 418463 w 551492"/>
                    <a:gd name="connsiteY16" fmla="*/ 404432 h 528291"/>
                    <a:gd name="connsiteX17" fmla="*/ 368092 w 551492"/>
                    <a:gd name="connsiteY17" fmla="*/ 441848 h 528291"/>
                    <a:gd name="connsiteX18" fmla="*/ 280266 w 551492"/>
                    <a:gd name="connsiteY18" fmla="*/ 418624 h 528291"/>
                    <a:gd name="connsiteX19" fmla="*/ 289308 w 551492"/>
                    <a:gd name="connsiteY19" fmla="*/ 395401 h 528291"/>
                    <a:gd name="connsiteX20" fmla="*/ 365509 w 551492"/>
                    <a:gd name="connsiteY20" fmla="*/ 417334 h 528291"/>
                    <a:gd name="connsiteX21" fmla="*/ 366801 w 551492"/>
                    <a:gd name="connsiteY21" fmla="*/ 417334 h 528291"/>
                    <a:gd name="connsiteX22" fmla="*/ 396506 w 551492"/>
                    <a:gd name="connsiteY22" fmla="*/ 388949 h 528291"/>
                    <a:gd name="connsiteX23" fmla="*/ 388757 w 551492"/>
                    <a:gd name="connsiteY23" fmla="*/ 369596 h 528291"/>
                    <a:gd name="connsiteX24" fmla="*/ 216980 w 551492"/>
                    <a:gd name="connsiteY24" fmla="*/ 310247 h 528291"/>
                    <a:gd name="connsiteX25" fmla="*/ 365509 w 551492"/>
                    <a:gd name="connsiteY25" fmla="*/ 198000 h 528291"/>
                    <a:gd name="connsiteX26" fmla="*/ 365509 w 551492"/>
                    <a:gd name="connsiteY26" fmla="*/ 207031 h 528291"/>
                    <a:gd name="connsiteX27" fmla="*/ 355177 w 551492"/>
                    <a:gd name="connsiteY27" fmla="*/ 210902 h 528291"/>
                    <a:gd name="connsiteX28" fmla="*/ 347427 w 551492"/>
                    <a:gd name="connsiteY28" fmla="*/ 216063 h 528291"/>
                    <a:gd name="connsiteX29" fmla="*/ 340970 w 551492"/>
                    <a:gd name="connsiteY29" fmla="*/ 225094 h 528291"/>
                    <a:gd name="connsiteX30" fmla="*/ 339678 w 551492"/>
                    <a:gd name="connsiteY30" fmla="*/ 235416 h 528291"/>
                    <a:gd name="connsiteX31" fmla="*/ 340970 w 551492"/>
                    <a:gd name="connsiteY31" fmla="*/ 243157 h 528291"/>
                    <a:gd name="connsiteX32" fmla="*/ 346136 w 551492"/>
                    <a:gd name="connsiteY32" fmla="*/ 252188 h 528291"/>
                    <a:gd name="connsiteX33" fmla="*/ 356468 w 551492"/>
                    <a:gd name="connsiteY33" fmla="*/ 261220 h 528291"/>
                    <a:gd name="connsiteX34" fmla="*/ 375841 w 551492"/>
                    <a:gd name="connsiteY34" fmla="*/ 266380 h 528291"/>
                    <a:gd name="connsiteX35" fmla="*/ 382299 w 551492"/>
                    <a:gd name="connsiteY35" fmla="*/ 267671 h 528291"/>
                    <a:gd name="connsiteX36" fmla="*/ 388757 w 551492"/>
                    <a:gd name="connsiteY36" fmla="*/ 270251 h 528291"/>
                    <a:gd name="connsiteX37" fmla="*/ 393923 w 551492"/>
                    <a:gd name="connsiteY37" fmla="*/ 274122 h 528291"/>
                    <a:gd name="connsiteX38" fmla="*/ 395215 w 551492"/>
                    <a:gd name="connsiteY38" fmla="*/ 279282 h 528291"/>
                    <a:gd name="connsiteX39" fmla="*/ 391340 w 551492"/>
                    <a:gd name="connsiteY39" fmla="*/ 284443 h 528291"/>
                    <a:gd name="connsiteX40" fmla="*/ 383591 w 551492"/>
                    <a:gd name="connsiteY40" fmla="*/ 287024 h 528291"/>
                    <a:gd name="connsiteX41" fmla="*/ 375841 w 551492"/>
                    <a:gd name="connsiteY41" fmla="*/ 285733 h 528291"/>
                    <a:gd name="connsiteX42" fmla="*/ 370675 w 551492"/>
                    <a:gd name="connsiteY42" fmla="*/ 284443 h 528291"/>
                    <a:gd name="connsiteX43" fmla="*/ 365509 w 551492"/>
                    <a:gd name="connsiteY43" fmla="*/ 280573 h 528291"/>
                    <a:gd name="connsiteX44" fmla="*/ 360343 w 551492"/>
                    <a:gd name="connsiteY44" fmla="*/ 276702 h 528291"/>
                    <a:gd name="connsiteX45" fmla="*/ 340970 w 551492"/>
                    <a:gd name="connsiteY45" fmla="*/ 276702 h 528291"/>
                    <a:gd name="connsiteX46" fmla="*/ 340970 w 551492"/>
                    <a:gd name="connsiteY46" fmla="*/ 305086 h 528291"/>
                    <a:gd name="connsiteX47" fmla="*/ 360343 w 551492"/>
                    <a:gd name="connsiteY47" fmla="*/ 305086 h 528291"/>
                    <a:gd name="connsiteX48" fmla="*/ 360343 w 551492"/>
                    <a:gd name="connsiteY48" fmla="*/ 301216 h 528291"/>
                    <a:gd name="connsiteX49" fmla="*/ 362926 w 551492"/>
                    <a:gd name="connsiteY49" fmla="*/ 302506 h 528291"/>
                    <a:gd name="connsiteX50" fmla="*/ 365509 w 551492"/>
                    <a:gd name="connsiteY50" fmla="*/ 303796 h 528291"/>
                    <a:gd name="connsiteX51" fmla="*/ 365509 w 551492"/>
                    <a:gd name="connsiteY51" fmla="*/ 315408 h 528291"/>
                    <a:gd name="connsiteX52" fmla="*/ 386174 w 551492"/>
                    <a:gd name="connsiteY52" fmla="*/ 315408 h 528291"/>
                    <a:gd name="connsiteX53" fmla="*/ 386174 w 551492"/>
                    <a:gd name="connsiteY53" fmla="*/ 306377 h 528291"/>
                    <a:gd name="connsiteX54" fmla="*/ 397798 w 551492"/>
                    <a:gd name="connsiteY54" fmla="*/ 303796 h 528291"/>
                    <a:gd name="connsiteX55" fmla="*/ 406839 w 551492"/>
                    <a:gd name="connsiteY55" fmla="*/ 297345 h 528291"/>
                    <a:gd name="connsiteX56" fmla="*/ 413296 w 551492"/>
                    <a:gd name="connsiteY56" fmla="*/ 289604 h 528291"/>
                    <a:gd name="connsiteX57" fmla="*/ 414588 w 551492"/>
                    <a:gd name="connsiteY57" fmla="*/ 279282 h 528291"/>
                    <a:gd name="connsiteX58" fmla="*/ 414588 w 551492"/>
                    <a:gd name="connsiteY58" fmla="*/ 271541 h 528291"/>
                    <a:gd name="connsiteX59" fmla="*/ 409422 w 551492"/>
                    <a:gd name="connsiteY59" fmla="*/ 262510 h 528291"/>
                    <a:gd name="connsiteX60" fmla="*/ 397798 w 551492"/>
                    <a:gd name="connsiteY60" fmla="*/ 253478 h 528291"/>
                    <a:gd name="connsiteX61" fmla="*/ 378424 w 551492"/>
                    <a:gd name="connsiteY61" fmla="*/ 247027 h 528291"/>
                    <a:gd name="connsiteX62" fmla="*/ 359051 w 551492"/>
                    <a:gd name="connsiteY62" fmla="*/ 235416 h 528291"/>
                    <a:gd name="connsiteX63" fmla="*/ 362926 w 551492"/>
                    <a:gd name="connsiteY63" fmla="*/ 228965 h 528291"/>
                    <a:gd name="connsiteX64" fmla="*/ 370675 w 551492"/>
                    <a:gd name="connsiteY64" fmla="*/ 226384 h 528291"/>
                    <a:gd name="connsiteX65" fmla="*/ 378424 w 551492"/>
                    <a:gd name="connsiteY65" fmla="*/ 226384 h 528291"/>
                    <a:gd name="connsiteX66" fmla="*/ 383591 w 551492"/>
                    <a:gd name="connsiteY66" fmla="*/ 228965 h 528291"/>
                    <a:gd name="connsiteX67" fmla="*/ 388757 w 551492"/>
                    <a:gd name="connsiteY67" fmla="*/ 232835 h 528291"/>
                    <a:gd name="connsiteX68" fmla="*/ 392632 w 551492"/>
                    <a:gd name="connsiteY68" fmla="*/ 236706 h 528291"/>
                    <a:gd name="connsiteX69" fmla="*/ 413296 w 551492"/>
                    <a:gd name="connsiteY69" fmla="*/ 236706 h 528291"/>
                    <a:gd name="connsiteX70" fmla="*/ 413296 w 551492"/>
                    <a:gd name="connsiteY70" fmla="*/ 208321 h 528291"/>
                    <a:gd name="connsiteX71" fmla="*/ 393923 w 551492"/>
                    <a:gd name="connsiteY71" fmla="*/ 208321 h 528291"/>
                    <a:gd name="connsiteX72" fmla="*/ 393923 w 551492"/>
                    <a:gd name="connsiteY72" fmla="*/ 212192 h 528291"/>
                    <a:gd name="connsiteX73" fmla="*/ 386174 w 551492"/>
                    <a:gd name="connsiteY73" fmla="*/ 208321 h 528291"/>
                    <a:gd name="connsiteX74" fmla="*/ 386174 w 551492"/>
                    <a:gd name="connsiteY74" fmla="*/ 198000 h 528291"/>
                    <a:gd name="connsiteX75" fmla="*/ 322888 w 551492"/>
                    <a:gd name="connsiteY75" fmla="*/ 124458 h 528291"/>
                    <a:gd name="connsiteX76" fmla="*/ 375841 w 551492"/>
                    <a:gd name="connsiteY76" fmla="*/ 130909 h 528291"/>
                    <a:gd name="connsiteX77" fmla="*/ 427503 w 551492"/>
                    <a:gd name="connsiteY77" fmla="*/ 124458 h 528291"/>
                    <a:gd name="connsiteX78" fmla="*/ 502413 w 551492"/>
                    <a:gd name="connsiteY78" fmla="*/ 268961 h 528291"/>
                    <a:gd name="connsiteX79" fmla="*/ 494664 w 551492"/>
                    <a:gd name="connsiteY79" fmla="*/ 310247 h 528291"/>
                    <a:gd name="connsiteX80" fmla="*/ 497247 w 551492"/>
                    <a:gd name="connsiteY80" fmla="*/ 310247 h 528291"/>
                    <a:gd name="connsiteX81" fmla="*/ 551492 w 551492"/>
                    <a:gd name="connsiteY81" fmla="*/ 363145 h 528291"/>
                    <a:gd name="connsiteX82" fmla="*/ 535994 w 551492"/>
                    <a:gd name="connsiteY82" fmla="*/ 400561 h 528291"/>
                    <a:gd name="connsiteX83" fmla="*/ 490789 w 551492"/>
                    <a:gd name="connsiteY83" fmla="*/ 448299 h 528291"/>
                    <a:gd name="connsiteX84" fmla="*/ 464958 w 551492"/>
                    <a:gd name="connsiteY84" fmla="*/ 474103 h 528291"/>
                    <a:gd name="connsiteX85" fmla="*/ 440419 w 551492"/>
                    <a:gd name="connsiteY85" fmla="*/ 493456 h 528291"/>
                    <a:gd name="connsiteX86" fmla="*/ 439127 w 551492"/>
                    <a:gd name="connsiteY86" fmla="*/ 494746 h 528291"/>
                    <a:gd name="connsiteX87" fmla="*/ 329346 w 551492"/>
                    <a:gd name="connsiteY87" fmla="*/ 528291 h 528291"/>
                    <a:gd name="connsiteX88" fmla="*/ 216980 w 551492"/>
                    <a:gd name="connsiteY88" fmla="*/ 496036 h 528291"/>
                    <a:gd name="connsiteX89" fmla="*/ 149820 w 551492"/>
                    <a:gd name="connsiteY89" fmla="*/ 477973 h 528291"/>
                    <a:gd name="connsiteX90" fmla="*/ 147236 w 551492"/>
                    <a:gd name="connsiteY90" fmla="*/ 510228 h 528291"/>
                    <a:gd name="connsiteX91" fmla="*/ 6458 w 551492"/>
                    <a:gd name="connsiteY91" fmla="*/ 510228 h 528291"/>
                    <a:gd name="connsiteX92" fmla="*/ 0 w 551492"/>
                    <a:gd name="connsiteY92" fmla="*/ 395401 h 528291"/>
                    <a:gd name="connsiteX93" fmla="*/ 6458 w 551492"/>
                    <a:gd name="connsiteY93" fmla="*/ 280573 h 528291"/>
                    <a:gd name="connsiteX94" fmla="*/ 147236 w 551492"/>
                    <a:gd name="connsiteY94" fmla="*/ 280573 h 528291"/>
                    <a:gd name="connsiteX95" fmla="*/ 148528 w 551492"/>
                    <a:gd name="connsiteY95" fmla="*/ 293475 h 528291"/>
                    <a:gd name="connsiteX96" fmla="*/ 216980 w 551492"/>
                    <a:gd name="connsiteY96" fmla="*/ 285733 h 528291"/>
                    <a:gd name="connsiteX97" fmla="*/ 244103 w 551492"/>
                    <a:gd name="connsiteY97" fmla="*/ 287024 h 528291"/>
                    <a:gd name="connsiteX98" fmla="*/ 241520 w 551492"/>
                    <a:gd name="connsiteY98" fmla="*/ 268961 h 528291"/>
                    <a:gd name="connsiteX99" fmla="*/ 322888 w 551492"/>
                    <a:gd name="connsiteY99" fmla="*/ 124458 h 528291"/>
                    <a:gd name="connsiteX100" fmla="*/ 433981 w 551492"/>
                    <a:gd name="connsiteY100" fmla="*/ 660 h 528291"/>
                    <a:gd name="connsiteX101" fmla="*/ 441857 w 551492"/>
                    <a:gd name="connsiteY101" fmla="*/ 7013 h 528291"/>
                    <a:gd name="connsiteX102" fmla="*/ 416000 w 551492"/>
                    <a:gd name="connsiteY102" fmla="*/ 108988 h 528291"/>
                    <a:gd name="connsiteX103" fmla="*/ 377216 w 551492"/>
                    <a:gd name="connsiteY103" fmla="*/ 112860 h 528291"/>
                    <a:gd name="connsiteX104" fmla="*/ 329382 w 551492"/>
                    <a:gd name="connsiteY104" fmla="*/ 107697 h 528291"/>
                    <a:gd name="connsiteX105" fmla="*/ 302233 w 551492"/>
                    <a:gd name="connsiteY105" fmla="*/ 8304 h 528291"/>
                    <a:gd name="connsiteX106" fmla="*/ 373338 w 551492"/>
                    <a:gd name="connsiteY106" fmla="*/ 34121 h 528291"/>
                    <a:gd name="connsiteX107" fmla="*/ 433981 w 551492"/>
                    <a:gd name="connsiteY107" fmla="*/ 660 h 5282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</a:cxnLst>
                  <a:rect l="l" t="t" r="r" b="b"/>
                  <a:pathLst>
                    <a:path w="551492" h="528291">
                      <a:moveTo>
                        <a:pt x="216980" y="310247"/>
                      </a:moveTo>
                      <a:cubicBezTo>
                        <a:pt x="193732" y="310247"/>
                        <a:pt x="170484" y="312828"/>
                        <a:pt x="149820" y="316698"/>
                      </a:cubicBezTo>
                      <a:cubicBezTo>
                        <a:pt x="151111" y="339922"/>
                        <a:pt x="153694" y="370887"/>
                        <a:pt x="153694" y="395401"/>
                      </a:cubicBezTo>
                      <a:cubicBezTo>
                        <a:pt x="153694" y="413463"/>
                        <a:pt x="152403" y="434107"/>
                        <a:pt x="151111" y="453460"/>
                      </a:cubicBezTo>
                      <a:cubicBezTo>
                        <a:pt x="179525" y="450879"/>
                        <a:pt x="206648" y="459911"/>
                        <a:pt x="229896" y="474103"/>
                      </a:cubicBezTo>
                      <a:lnTo>
                        <a:pt x="231187" y="474103"/>
                      </a:lnTo>
                      <a:cubicBezTo>
                        <a:pt x="258310" y="492166"/>
                        <a:pt x="291891" y="503777"/>
                        <a:pt x="329346" y="503777"/>
                      </a:cubicBezTo>
                      <a:cubicBezTo>
                        <a:pt x="365509" y="503777"/>
                        <a:pt x="400381" y="492166"/>
                        <a:pt x="427503" y="474103"/>
                      </a:cubicBezTo>
                      <a:cubicBezTo>
                        <a:pt x="431378" y="471522"/>
                        <a:pt x="433961" y="468942"/>
                        <a:pt x="437836" y="466362"/>
                      </a:cubicBezTo>
                      <a:cubicBezTo>
                        <a:pt x="441710" y="461201"/>
                        <a:pt x="452043" y="450879"/>
                        <a:pt x="472708" y="430236"/>
                      </a:cubicBezTo>
                      <a:cubicBezTo>
                        <a:pt x="481749" y="422495"/>
                        <a:pt x="511454" y="391530"/>
                        <a:pt x="519203" y="383789"/>
                      </a:cubicBezTo>
                      <a:cubicBezTo>
                        <a:pt x="523078" y="378628"/>
                        <a:pt x="526953" y="370887"/>
                        <a:pt x="525661" y="363145"/>
                      </a:cubicBezTo>
                      <a:cubicBezTo>
                        <a:pt x="525661" y="347663"/>
                        <a:pt x="514037" y="334761"/>
                        <a:pt x="497247" y="334761"/>
                      </a:cubicBezTo>
                      <a:cubicBezTo>
                        <a:pt x="492081" y="334761"/>
                        <a:pt x="488206" y="336051"/>
                        <a:pt x="484332" y="338632"/>
                      </a:cubicBezTo>
                      <a:cubicBezTo>
                        <a:pt x="481749" y="339922"/>
                        <a:pt x="479165" y="342502"/>
                        <a:pt x="475291" y="345083"/>
                      </a:cubicBezTo>
                      <a:cubicBezTo>
                        <a:pt x="475291" y="345083"/>
                        <a:pt x="475291" y="345083"/>
                        <a:pt x="475291" y="346373"/>
                      </a:cubicBezTo>
                      <a:cubicBezTo>
                        <a:pt x="457209" y="361855"/>
                        <a:pt x="426212" y="390240"/>
                        <a:pt x="418463" y="404432"/>
                      </a:cubicBezTo>
                      <a:cubicBezTo>
                        <a:pt x="412005" y="426365"/>
                        <a:pt x="391340" y="441848"/>
                        <a:pt x="368092" y="441848"/>
                      </a:cubicBezTo>
                      <a:cubicBezTo>
                        <a:pt x="348719" y="441848"/>
                        <a:pt x="321596" y="434107"/>
                        <a:pt x="280266" y="418624"/>
                      </a:cubicBezTo>
                      <a:lnTo>
                        <a:pt x="289308" y="395401"/>
                      </a:lnTo>
                      <a:cubicBezTo>
                        <a:pt x="328054" y="410883"/>
                        <a:pt x="351302" y="417334"/>
                        <a:pt x="365509" y="417334"/>
                      </a:cubicBezTo>
                      <a:cubicBezTo>
                        <a:pt x="366801" y="417334"/>
                        <a:pt x="366801" y="417334"/>
                        <a:pt x="366801" y="417334"/>
                      </a:cubicBezTo>
                      <a:cubicBezTo>
                        <a:pt x="383591" y="417334"/>
                        <a:pt x="396506" y="404432"/>
                        <a:pt x="396506" y="388949"/>
                      </a:cubicBezTo>
                      <a:cubicBezTo>
                        <a:pt x="396506" y="381208"/>
                        <a:pt x="392632" y="374757"/>
                        <a:pt x="388757" y="369596"/>
                      </a:cubicBezTo>
                      <a:cubicBezTo>
                        <a:pt x="350010" y="333471"/>
                        <a:pt x="288016" y="310247"/>
                        <a:pt x="216980" y="310247"/>
                      </a:cubicBezTo>
                      <a:close/>
                      <a:moveTo>
                        <a:pt x="365509" y="198000"/>
                      </a:moveTo>
                      <a:lnTo>
                        <a:pt x="365509" y="207031"/>
                      </a:lnTo>
                      <a:cubicBezTo>
                        <a:pt x="361634" y="208321"/>
                        <a:pt x="359051" y="208321"/>
                        <a:pt x="355177" y="210902"/>
                      </a:cubicBezTo>
                      <a:cubicBezTo>
                        <a:pt x="352593" y="212192"/>
                        <a:pt x="350010" y="213482"/>
                        <a:pt x="347427" y="216063"/>
                      </a:cubicBezTo>
                      <a:cubicBezTo>
                        <a:pt x="344844" y="218643"/>
                        <a:pt x="342261" y="221223"/>
                        <a:pt x="340970" y="225094"/>
                      </a:cubicBezTo>
                      <a:cubicBezTo>
                        <a:pt x="339678" y="227674"/>
                        <a:pt x="339678" y="231545"/>
                        <a:pt x="339678" y="235416"/>
                      </a:cubicBezTo>
                      <a:cubicBezTo>
                        <a:pt x="339678" y="237996"/>
                        <a:pt x="339678" y="240576"/>
                        <a:pt x="340970" y="243157"/>
                      </a:cubicBezTo>
                      <a:cubicBezTo>
                        <a:pt x="340970" y="247027"/>
                        <a:pt x="343553" y="249608"/>
                        <a:pt x="346136" y="252188"/>
                      </a:cubicBezTo>
                      <a:cubicBezTo>
                        <a:pt x="348719" y="256059"/>
                        <a:pt x="352593" y="258639"/>
                        <a:pt x="356468" y="261220"/>
                      </a:cubicBezTo>
                      <a:cubicBezTo>
                        <a:pt x="361634" y="263800"/>
                        <a:pt x="368092" y="265090"/>
                        <a:pt x="375841" y="266380"/>
                      </a:cubicBezTo>
                      <a:cubicBezTo>
                        <a:pt x="378424" y="266380"/>
                        <a:pt x="379716" y="267671"/>
                        <a:pt x="382299" y="267671"/>
                      </a:cubicBezTo>
                      <a:cubicBezTo>
                        <a:pt x="384882" y="268961"/>
                        <a:pt x="387465" y="268961"/>
                        <a:pt x="388757" y="270251"/>
                      </a:cubicBezTo>
                      <a:cubicBezTo>
                        <a:pt x="391340" y="271541"/>
                        <a:pt x="392632" y="272831"/>
                        <a:pt x="393923" y="274122"/>
                      </a:cubicBezTo>
                      <a:cubicBezTo>
                        <a:pt x="395215" y="275412"/>
                        <a:pt x="395215" y="276702"/>
                        <a:pt x="395215" y="279282"/>
                      </a:cubicBezTo>
                      <a:cubicBezTo>
                        <a:pt x="395215" y="281863"/>
                        <a:pt x="393923" y="283153"/>
                        <a:pt x="391340" y="284443"/>
                      </a:cubicBezTo>
                      <a:cubicBezTo>
                        <a:pt x="390048" y="285733"/>
                        <a:pt x="386174" y="287024"/>
                        <a:pt x="383591" y="287024"/>
                      </a:cubicBezTo>
                      <a:cubicBezTo>
                        <a:pt x="381008" y="287024"/>
                        <a:pt x="378424" y="287024"/>
                        <a:pt x="375841" y="285733"/>
                      </a:cubicBezTo>
                      <a:cubicBezTo>
                        <a:pt x="373258" y="285733"/>
                        <a:pt x="371967" y="285733"/>
                        <a:pt x="370675" y="284443"/>
                      </a:cubicBezTo>
                      <a:cubicBezTo>
                        <a:pt x="368092" y="283153"/>
                        <a:pt x="366801" y="281863"/>
                        <a:pt x="365509" y="280573"/>
                      </a:cubicBezTo>
                      <a:cubicBezTo>
                        <a:pt x="362926" y="279282"/>
                        <a:pt x="361634" y="277992"/>
                        <a:pt x="360343" y="276702"/>
                      </a:cubicBezTo>
                      <a:lnTo>
                        <a:pt x="340970" y="276702"/>
                      </a:lnTo>
                      <a:lnTo>
                        <a:pt x="340970" y="305086"/>
                      </a:lnTo>
                      <a:lnTo>
                        <a:pt x="360343" y="305086"/>
                      </a:lnTo>
                      <a:lnTo>
                        <a:pt x="360343" y="301216"/>
                      </a:lnTo>
                      <a:cubicBezTo>
                        <a:pt x="361634" y="301216"/>
                        <a:pt x="361634" y="302506"/>
                        <a:pt x="362926" y="302506"/>
                      </a:cubicBezTo>
                      <a:cubicBezTo>
                        <a:pt x="364217" y="302506"/>
                        <a:pt x="365509" y="303796"/>
                        <a:pt x="365509" y="303796"/>
                      </a:cubicBezTo>
                      <a:lnTo>
                        <a:pt x="365509" y="315408"/>
                      </a:lnTo>
                      <a:lnTo>
                        <a:pt x="386174" y="315408"/>
                      </a:lnTo>
                      <a:lnTo>
                        <a:pt x="386174" y="306377"/>
                      </a:lnTo>
                      <a:cubicBezTo>
                        <a:pt x="390048" y="306377"/>
                        <a:pt x="393923" y="305086"/>
                        <a:pt x="397798" y="303796"/>
                      </a:cubicBezTo>
                      <a:cubicBezTo>
                        <a:pt x="400381" y="302506"/>
                        <a:pt x="404255" y="299926"/>
                        <a:pt x="406839" y="297345"/>
                      </a:cubicBezTo>
                      <a:cubicBezTo>
                        <a:pt x="409422" y="296055"/>
                        <a:pt x="410713" y="292184"/>
                        <a:pt x="413296" y="289604"/>
                      </a:cubicBezTo>
                      <a:cubicBezTo>
                        <a:pt x="414588" y="285733"/>
                        <a:pt x="414588" y="283153"/>
                        <a:pt x="414588" y="279282"/>
                      </a:cubicBezTo>
                      <a:cubicBezTo>
                        <a:pt x="414588" y="276702"/>
                        <a:pt x="414588" y="274122"/>
                        <a:pt x="414588" y="271541"/>
                      </a:cubicBezTo>
                      <a:cubicBezTo>
                        <a:pt x="413296" y="268961"/>
                        <a:pt x="412005" y="265090"/>
                        <a:pt x="409422" y="262510"/>
                      </a:cubicBezTo>
                      <a:cubicBezTo>
                        <a:pt x="406839" y="258639"/>
                        <a:pt x="402964" y="256059"/>
                        <a:pt x="397798" y="253478"/>
                      </a:cubicBezTo>
                      <a:cubicBezTo>
                        <a:pt x="393923" y="250898"/>
                        <a:pt x="387465" y="248318"/>
                        <a:pt x="378424" y="247027"/>
                      </a:cubicBezTo>
                      <a:cubicBezTo>
                        <a:pt x="365509" y="245737"/>
                        <a:pt x="359051" y="240576"/>
                        <a:pt x="359051" y="235416"/>
                      </a:cubicBezTo>
                      <a:cubicBezTo>
                        <a:pt x="359051" y="232835"/>
                        <a:pt x="360343" y="231545"/>
                        <a:pt x="362926" y="228965"/>
                      </a:cubicBezTo>
                      <a:cubicBezTo>
                        <a:pt x="364217" y="227674"/>
                        <a:pt x="366801" y="226384"/>
                        <a:pt x="370675" y="226384"/>
                      </a:cubicBezTo>
                      <a:cubicBezTo>
                        <a:pt x="374550" y="226384"/>
                        <a:pt x="375841" y="226384"/>
                        <a:pt x="378424" y="226384"/>
                      </a:cubicBezTo>
                      <a:cubicBezTo>
                        <a:pt x="381008" y="227674"/>
                        <a:pt x="382299" y="227674"/>
                        <a:pt x="383591" y="228965"/>
                      </a:cubicBezTo>
                      <a:cubicBezTo>
                        <a:pt x="384882" y="230255"/>
                        <a:pt x="387465" y="231545"/>
                        <a:pt x="388757" y="232835"/>
                      </a:cubicBezTo>
                      <a:cubicBezTo>
                        <a:pt x="390048" y="234125"/>
                        <a:pt x="391340" y="235416"/>
                        <a:pt x="392632" y="236706"/>
                      </a:cubicBezTo>
                      <a:lnTo>
                        <a:pt x="413296" y="236706"/>
                      </a:lnTo>
                      <a:lnTo>
                        <a:pt x="413296" y="208321"/>
                      </a:lnTo>
                      <a:lnTo>
                        <a:pt x="393923" y="208321"/>
                      </a:lnTo>
                      <a:lnTo>
                        <a:pt x="393923" y="212192"/>
                      </a:lnTo>
                      <a:cubicBezTo>
                        <a:pt x="391340" y="210902"/>
                        <a:pt x="388757" y="209612"/>
                        <a:pt x="386174" y="208321"/>
                      </a:cubicBezTo>
                      <a:lnTo>
                        <a:pt x="386174" y="198000"/>
                      </a:lnTo>
                      <a:close/>
                      <a:moveTo>
                        <a:pt x="322888" y="124458"/>
                      </a:moveTo>
                      <a:cubicBezTo>
                        <a:pt x="339678" y="128329"/>
                        <a:pt x="356468" y="130909"/>
                        <a:pt x="375841" y="130909"/>
                      </a:cubicBezTo>
                      <a:cubicBezTo>
                        <a:pt x="393923" y="130909"/>
                        <a:pt x="410713" y="128329"/>
                        <a:pt x="427503" y="124458"/>
                      </a:cubicBezTo>
                      <a:cubicBezTo>
                        <a:pt x="457209" y="151552"/>
                        <a:pt x="502413" y="232835"/>
                        <a:pt x="502413" y="268961"/>
                      </a:cubicBezTo>
                      <a:cubicBezTo>
                        <a:pt x="502413" y="284443"/>
                        <a:pt x="499830" y="298635"/>
                        <a:pt x="494664" y="310247"/>
                      </a:cubicBezTo>
                      <a:cubicBezTo>
                        <a:pt x="494664" y="310247"/>
                        <a:pt x="495956" y="310247"/>
                        <a:pt x="497247" y="310247"/>
                      </a:cubicBezTo>
                      <a:cubicBezTo>
                        <a:pt x="526953" y="310247"/>
                        <a:pt x="551492" y="334761"/>
                        <a:pt x="551492" y="363145"/>
                      </a:cubicBezTo>
                      <a:cubicBezTo>
                        <a:pt x="551492" y="377338"/>
                        <a:pt x="545034" y="390240"/>
                        <a:pt x="535994" y="400561"/>
                      </a:cubicBezTo>
                      <a:cubicBezTo>
                        <a:pt x="535994" y="400561"/>
                        <a:pt x="530827" y="408303"/>
                        <a:pt x="490789" y="448299"/>
                      </a:cubicBezTo>
                      <a:cubicBezTo>
                        <a:pt x="477874" y="459911"/>
                        <a:pt x="470125" y="467652"/>
                        <a:pt x="464958" y="474103"/>
                      </a:cubicBezTo>
                      <a:cubicBezTo>
                        <a:pt x="457209" y="480554"/>
                        <a:pt x="448168" y="488295"/>
                        <a:pt x="440419" y="493456"/>
                      </a:cubicBezTo>
                      <a:cubicBezTo>
                        <a:pt x="439127" y="494746"/>
                        <a:pt x="439127" y="494746"/>
                        <a:pt x="439127" y="494746"/>
                      </a:cubicBezTo>
                      <a:cubicBezTo>
                        <a:pt x="408130" y="515389"/>
                        <a:pt x="371967" y="528291"/>
                        <a:pt x="329346" y="528291"/>
                      </a:cubicBezTo>
                      <a:cubicBezTo>
                        <a:pt x="286724" y="528291"/>
                        <a:pt x="247977" y="516679"/>
                        <a:pt x="216980" y="496036"/>
                      </a:cubicBezTo>
                      <a:cubicBezTo>
                        <a:pt x="192441" y="480554"/>
                        <a:pt x="170484" y="474103"/>
                        <a:pt x="149820" y="477973"/>
                      </a:cubicBezTo>
                      <a:cubicBezTo>
                        <a:pt x="148528" y="497326"/>
                        <a:pt x="147236" y="510228"/>
                        <a:pt x="147236" y="510228"/>
                      </a:cubicBezTo>
                      <a:lnTo>
                        <a:pt x="6458" y="510228"/>
                      </a:lnTo>
                      <a:cubicBezTo>
                        <a:pt x="6458" y="510228"/>
                        <a:pt x="0" y="458620"/>
                        <a:pt x="0" y="395401"/>
                      </a:cubicBezTo>
                      <a:cubicBezTo>
                        <a:pt x="0" y="332181"/>
                        <a:pt x="6458" y="280573"/>
                        <a:pt x="6458" y="280573"/>
                      </a:cubicBezTo>
                      <a:lnTo>
                        <a:pt x="147236" y="280573"/>
                      </a:lnTo>
                      <a:cubicBezTo>
                        <a:pt x="147236" y="280573"/>
                        <a:pt x="147236" y="285733"/>
                        <a:pt x="148528" y="293475"/>
                      </a:cubicBezTo>
                      <a:cubicBezTo>
                        <a:pt x="170484" y="288314"/>
                        <a:pt x="192441" y="285733"/>
                        <a:pt x="216980" y="285733"/>
                      </a:cubicBezTo>
                      <a:cubicBezTo>
                        <a:pt x="226021" y="285733"/>
                        <a:pt x="235062" y="285733"/>
                        <a:pt x="244103" y="287024"/>
                      </a:cubicBezTo>
                      <a:cubicBezTo>
                        <a:pt x="242811" y="280573"/>
                        <a:pt x="241520" y="275412"/>
                        <a:pt x="241520" y="268961"/>
                      </a:cubicBezTo>
                      <a:cubicBezTo>
                        <a:pt x="241520" y="232835"/>
                        <a:pt x="293182" y="148972"/>
                        <a:pt x="322888" y="124458"/>
                      </a:cubicBezTo>
                      <a:close/>
                      <a:moveTo>
                        <a:pt x="433981" y="660"/>
                      </a:moveTo>
                      <a:cubicBezTo>
                        <a:pt x="436787" y="1608"/>
                        <a:pt x="439433" y="3625"/>
                        <a:pt x="441857" y="7013"/>
                      </a:cubicBezTo>
                      <a:cubicBezTo>
                        <a:pt x="459956" y="32830"/>
                        <a:pt x="428929" y="102534"/>
                        <a:pt x="416000" y="108988"/>
                      </a:cubicBezTo>
                      <a:cubicBezTo>
                        <a:pt x="416000" y="108988"/>
                        <a:pt x="400487" y="112860"/>
                        <a:pt x="377216" y="112860"/>
                      </a:cubicBezTo>
                      <a:cubicBezTo>
                        <a:pt x="353945" y="112860"/>
                        <a:pt x="329382" y="107697"/>
                        <a:pt x="329382" y="107697"/>
                      </a:cubicBezTo>
                      <a:cubicBezTo>
                        <a:pt x="315161" y="96080"/>
                        <a:pt x="284133" y="19922"/>
                        <a:pt x="302233" y="8304"/>
                      </a:cubicBezTo>
                      <a:cubicBezTo>
                        <a:pt x="324211" y="-4604"/>
                        <a:pt x="357824" y="27666"/>
                        <a:pt x="373338" y="34121"/>
                      </a:cubicBezTo>
                      <a:cubicBezTo>
                        <a:pt x="386912" y="39768"/>
                        <a:pt x="414344" y="-5975"/>
                        <a:pt x="433981" y="66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>
                  <a:normAutofit lnSpcReduction="10000"/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8" name="iŝļîḍé"/>
            <p:cNvGrpSpPr/>
            <p:nvPr/>
          </p:nvGrpSpPr>
          <p:grpSpPr>
            <a:xfrm>
              <a:off x="7457243" y="2537474"/>
              <a:ext cx="4061657" cy="892875"/>
              <a:chOff x="5833539" y="1673477"/>
              <a:chExt cx="3732738" cy="892875"/>
            </a:xfrm>
          </p:grpSpPr>
          <p:sp>
            <p:nvSpPr>
              <p:cNvPr id="17" name="iş1îḍe"/>
              <p:cNvSpPr/>
              <p:nvPr/>
            </p:nvSpPr>
            <p:spPr bwMode="auto">
              <a:xfrm>
                <a:off x="5833539" y="2061075"/>
                <a:ext cx="3732738" cy="505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18" name="ïśļíďê"/>
              <p:cNvSpPr txBox="1"/>
              <p:nvPr/>
            </p:nvSpPr>
            <p:spPr bwMode="auto">
              <a:xfrm>
                <a:off x="5833539" y="1673477"/>
                <a:ext cx="3732738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02.Text here</a:t>
                </a:r>
                <a:endParaRPr lang="en-US" altLang="zh-CN" sz="2000" b="1" dirty="0"/>
              </a:p>
            </p:txBody>
          </p:sp>
        </p:grpSp>
        <p:grpSp>
          <p:nvGrpSpPr>
            <p:cNvPr id="9" name="iṥľidè"/>
            <p:cNvGrpSpPr/>
            <p:nvPr/>
          </p:nvGrpSpPr>
          <p:grpSpPr>
            <a:xfrm>
              <a:off x="673100" y="1607032"/>
              <a:ext cx="4061657" cy="892875"/>
              <a:chOff x="5833539" y="1673477"/>
              <a:chExt cx="3732738" cy="892875"/>
            </a:xfrm>
          </p:grpSpPr>
          <p:sp>
            <p:nvSpPr>
              <p:cNvPr id="15" name="íşľiḍé"/>
              <p:cNvSpPr/>
              <p:nvPr/>
            </p:nvSpPr>
            <p:spPr bwMode="auto">
              <a:xfrm>
                <a:off x="5833539" y="2061075"/>
                <a:ext cx="3732738" cy="505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16" name="îŝḷïḑe"/>
              <p:cNvSpPr txBox="1"/>
              <p:nvPr/>
            </p:nvSpPr>
            <p:spPr bwMode="auto">
              <a:xfrm>
                <a:off x="5833539" y="1673477"/>
                <a:ext cx="3732738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01.Text here</a:t>
                </a:r>
                <a:endParaRPr lang="en-US" altLang="zh-CN" sz="2000" b="1" dirty="0"/>
              </a:p>
            </p:txBody>
          </p:sp>
        </p:grpSp>
        <p:grpSp>
          <p:nvGrpSpPr>
            <p:cNvPr id="10" name="íšlidè"/>
            <p:cNvGrpSpPr/>
            <p:nvPr/>
          </p:nvGrpSpPr>
          <p:grpSpPr>
            <a:xfrm>
              <a:off x="673100" y="3671618"/>
              <a:ext cx="4061657" cy="892875"/>
              <a:chOff x="5833539" y="1673477"/>
              <a:chExt cx="3732738" cy="892875"/>
            </a:xfrm>
          </p:grpSpPr>
          <p:sp>
            <p:nvSpPr>
              <p:cNvPr id="13" name="îŝḻiḑe"/>
              <p:cNvSpPr/>
              <p:nvPr/>
            </p:nvSpPr>
            <p:spPr bwMode="auto">
              <a:xfrm>
                <a:off x="5833539" y="2061075"/>
                <a:ext cx="3732738" cy="505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14" name="ïṡḷîḑè"/>
              <p:cNvSpPr txBox="1"/>
              <p:nvPr/>
            </p:nvSpPr>
            <p:spPr bwMode="auto">
              <a:xfrm>
                <a:off x="5833539" y="1673477"/>
                <a:ext cx="3732738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03.Text here</a:t>
                </a:r>
                <a:endParaRPr lang="en-US" altLang="zh-CN" sz="2000" b="1" dirty="0"/>
              </a:p>
            </p:txBody>
          </p:sp>
        </p:grpSp>
        <p:cxnSp>
          <p:nvCxnSpPr>
            <p:cNvPr id="11" name="直接连接符 10"/>
            <p:cNvCxnSpPr/>
            <p:nvPr/>
          </p:nvCxnSpPr>
          <p:spPr>
            <a:xfrm flipH="1">
              <a:off x="673100" y="2499907"/>
              <a:ext cx="440666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673100" y="4564493"/>
              <a:ext cx="4927429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12129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39416" y="1213021"/>
            <a:ext cx="10220626" cy="4930604"/>
            <a:chOff x="839416" y="1213021"/>
            <a:chExt cx="10220626" cy="4930604"/>
          </a:xfrm>
        </p:grpSpPr>
        <p:grpSp>
          <p:nvGrpSpPr>
            <p:cNvPr id="6" name="îṥḻïḑè"/>
            <p:cNvGrpSpPr/>
            <p:nvPr/>
          </p:nvGrpSpPr>
          <p:grpSpPr>
            <a:xfrm>
              <a:off x="8260751" y="3361421"/>
              <a:ext cx="2327954" cy="1046002"/>
              <a:chOff x="8662573" y="1518902"/>
              <a:chExt cx="2578029" cy="1046002"/>
            </a:xfrm>
          </p:grpSpPr>
          <p:sp>
            <p:nvSpPr>
              <p:cNvPr id="43" name="ïŝļïdê"/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44" name="iṩļíḑê"/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square" lIns="91440" tIns="45720" rIns="91440" bIns="45720" anchor="b">
                <a:normAutofit lnSpcReduction="10000"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  <a:endParaRPr lang="en-US" altLang="zh-CN" sz="1600" b="1" dirty="0"/>
              </a:p>
            </p:txBody>
          </p:sp>
        </p:grpSp>
        <p:grpSp>
          <p:nvGrpSpPr>
            <p:cNvPr id="7" name="îṣľíḑè"/>
            <p:cNvGrpSpPr/>
            <p:nvPr/>
          </p:nvGrpSpPr>
          <p:grpSpPr>
            <a:xfrm>
              <a:off x="8260751" y="4962046"/>
              <a:ext cx="2327954" cy="1046002"/>
              <a:chOff x="8662573" y="1518902"/>
              <a:chExt cx="2578029" cy="1046002"/>
            </a:xfrm>
          </p:grpSpPr>
          <p:sp>
            <p:nvSpPr>
              <p:cNvPr id="41" name="î$lïḋé"/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42" name="îSļíḍè"/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square" lIns="91440" tIns="45720" rIns="91440" bIns="45720" anchor="b">
                <a:normAutofit lnSpcReduction="10000"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  <a:endParaRPr lang="en-US" altLang="zh-CN" sz="1600" b="1" dirty="0"/>
              </a:p>
            </p:txBody>
          </p:sp>
        </p:grpSp>
        <p:grpSp>
          <p:nvGrpSpPr>
            <p:cNvPr id="8" name="ïṡļïḓe"/>
            <p:cNvGrpSpPr/>
            <p:nvPr/>
          </p:nvGrpSpPr>
          <p:grpSpPr>
            <a:xfrm>
              <a:off x="1603296" y="1213021"/>
              <a:ext cx="2327954" cy="1046002"/>
              <a:chOff x="8662573" y="1518902"/>
              <a:chExt cx="2578029" cy="1046002"/>
            </a:xfrm>
          </p:grpSpPr>
          <p:sp>
            <p:nvSpPr>
              <p:cNvPr id="39" name="iṡļîḍê"/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40" name="íṩ1îďé"/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square" lIns="91440" tIns="45720" rIns="91440" bIns="45720" anchor="b">
                <a:normAutofit lnSpcReduction="10000"/>
              </a:bodyPr>
              <a:lstStyle/>
              <a:p>
                <a:pPr algn="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  <a:endParaRPr lang="en-US" altLang="zh-CN" sz="1600" b="1" dirty="0"/>
              </a:p>
            </p:txBody>
          </p:sp>
        </p:grpSp>
        <p:grpSp>
          <p:nvGrpSpPr>
            <p:cNvPr id="9" name="ïslíḑe"/>
            <p:cNvGrpSpPr/>
            <p:nvPr/>
          </p:nvGrpSpPr>
          <p:grpSpPr>
            <a:xfrm>
              <a:off x="1603296" y="2645888"/>
              <a:ext cx="2327954" cy="1046002"/>
              <a:chOff x="8662573" y="1518902"/>
              <a:chExt cx="2578029" cy="1046002"/>
            </a:xfrm>
          </p:grpSpPr>
          <p:sp>
            <p:nvSpPr>
              <p:cNvPr id="37" name="îşļîḑè"/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38" name="îṥľiḋe"/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square" lIns="91440" tIns="45720" rIns="91440" bIns="45720" anchor="b">
                <a:normAutofit lnSpcReduction="10000"/>
              </a:bodyPr>
              <a:lstStyle/>
              <a:p>
                <a:pPr algn="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  <a:endParaRPr lang="en-US" altLang="zh-CN" sz="1600" b="1" dirty="0"/>
              </a:p>
            </p:txBody>
          </p:sp>
        </p:grpSp>
        <p:grpSp>
          <p:nvGrpSpPr>
            <p:cNvPr id="10" name="ïSļiḍè"/>
            <p:cNvGrpSpPr/>
            <p:nvPr/>
          </p:nvGrpSpPr>
          <p:grpSpPr>
            <a:xfrm>
              <a:off x="5703975" y="3595156"/>
              <a:ext cx="2556776" cy="2520000"/>
              <a:chOff x="4551845" y="3595156"/>
              <a:chExt cx="2556776" cy="2520000"/>
            </a:xfrm>
          </p:grpSpPr>
          <p:sp>
            <p:nvSpPr>
              <p:cNvPr id="28" name="íṣḷiďê"/>
              <p:cNvSpPr/>
              <p:nvPr/>
            </p:nvSpPr>
            <p:spPr>
              <a:xfrm rot="10800000">
                <a:off x="4588621" y="3595156"/>
                <a:ext cx="2520000" cy="252000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ln>
                <a:solidFill>
                  <a:schemeClr val="tx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grpSp>
            <p:nvGrpSpPr>
              <p:cNvPr id="29" name="iŝlíḑe"/>
              <p:cNvGrpSpPr/>
              <p:nvPr/>
            </p:nvGrpSpPr>
            <p:grpSpPr>
              <a:xfrm>
                <a:off x="4551845" y="3880973"/>
                <a:ext cx="559925" cy="1948367"/>
                <a:chOff x="4551845" y="3789040"/>
                <a:chExt cx="559925" cy="1948367"/>
              </a:xfrm>
            </p:grpSpPr>
            <p:grpSp>
              <p:nvGrpSpPr>
                <p:cNvPr id="31" name="ïṣľidé"/>
                <p:cNvGrpSpPr/>
                <p:nvPr/>
              </p:nvGrpSpPr>
              <p:grpSpPr>
                <a:xfrm>
                  <a:off x="4551845" y="5232687"/>
                  <a:ext cx="504720" cy="504720"/>
                  <a:chOff x="4792557" y="2249137"/>
                  <a:chExt cx="648072" cy="648072"/>
                </a:xfrm>
              </p:grpSpPr>
              <p:sp>
                <p:nvSpPr>
                  <p:cNvPr id="35" name="iṥľiḓé"/>
                  <p:cNvSpPr/>
                  <p:nvPr/>
                </p:nvSpPr>
                <p:spPr>
                  <a:xfrm>
                    <a:off x="4792557" y="2249137"/>
                    <a:ext cx="648072" cy="648072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 lnSpcReduction="1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36" name="íṩḻîďe"/>
                  <p:cNvSpPr/>
                  <p:nvPr/>
                </p:nvSpPr>
                <p:spPr bwMode="auto">
                  <a:xfrm>
                    <a:off x="4926447" y="2390028"/>
                    <a:ext cx="380293" cy="366291"/>
                  </a:xfrm>
                  <a:custGeom>
                    <a:avLst/>
                    <a:gdLst>
                      <a:gd name="T0" fmla="*/ 4096 w 6827"/>
                      <a:gd name="T1" fmla="*/ 4551 h 6827"/>
                      <a:gd name="T2" fmla="*/ 6258 w 6827"/>
                      <a:gd name="T3" fmla="*/ 4096 h 6827"/>
                      <a:gd name="T4" fmla="*/ 2348 w 6827"/>
                      <a:gd name="T5" fmla="*/ 4911 h 6827"/>
                      <a:gd name="T6" fmla="*/ 569 w 6827"/>
                      <a:gd name="T7" fmla="*/ 4551 h 6827"/>
                      <a:gd name="T8" fmla="*/ 569 w 6827"/>
                      <a:gd name="T9" fmla="*/ 3982 h 6827"/>
                      <a:gd name="T10" fmla="*/ 1707 w 6827"/>
                      <a:gd name="T11" fmla="*/ 2503 h 6827"/>
                      <a:gd name="T12" fmla="*/ 3868 w 6827"/>
                      <a:gd name="T13" fmla="*/ 2731 h 6827"/>
                      <a:gd name="T14" fmla="*/ 5827 w 6827"/>
                      <a:gd name="T15" fmla="*/ 2004 h 6827"/>
                      <a:gd name="T16" fmla="*/ 6258 w 6827"/>
                      <a:gd name="T17" fmla="*/ 1820 h 6827"/>
                      <a:gd name="T18" fmla="*/ 4779 w 6827"/>
                      <a:gd name="T19" fmla="*/ 0 h 6827"/>
                      <a:gd name="T20" fmla="*/ 2854 w 6827"/>
                      <a:gd name="T21" fmla="*/ 2381 h 6827"/>
                      <a:gd name="T22" fmla="*/ 1239 w 6827"/>
                      <a:gd name="T23" fmla="*/ 2257 h 6827"/>
                      <a:gd name="T24" fmla="*/ 569 w 6827"/>
                      <a:gd name="T25" fmla="*/ 2844 h 6827"/>
                      <a:gd name="T26" fmla="*/ 569 w 6827"/>
                      <a:gd name="T27" fmla="*/ 2276 h 6827"/>
                      <a:gd name="T28" fmla="*/ 569 w 6827"/>
                      <a:gd name="T29" fmla="*/ 1707 h 6827"/>
                      <a:gd name="T30" fmla="*/ 569 w 6827"/>
                      <a:gd name="T31" fmla="*/ 1138 h 6827"/>
                      <a:gd name="T32" fmla="*/ 569 w 6827"/>
                      <a:gd name="T33" fmla="*/ 569 h 6827"/>
                      <a:gd name="T34" fmla="*/ 341 w 6827"/>
                      <a:gd name="T35" fmla="*/ 0 h 6827"/>
                      <a:gd name="T36" fmla="*/ 114 w 6827"/>
                      <a:gd name="T37" fmla="*/ 569 h 6827"/>
                      <a:gd name="T38" fmla="*/ 114 w 6827"/>
                      <a:gd name="T39" fmla="*/ 1138 h 6827"/>
                      <a:gd name="T40" fmla="*/ 114 w 6827"/>
                      <a:gd name="T41" fmla="*/ 1707 h 6827"/>
                      <a:gd name="T42" fmla="*/ 114 w 6827"/>
                      <a:gd name="T43" fmla="*/ 2276 h 6827"/>
                      <a:gd name="T44" fmla="*/ 114 w 6827"/>
                      <a:gd name="T45" fmla="*/ 2844 h 6827"/>
                      <a:gd name="T46" fmla="*/ 114 w 6827"/>
                      <a:gd name="T47" fmla="*/ 3413 h 6827"/>
                      <a:gd name="T48" fmla="*/ 114 w 6827"/>
                      <a:gd name="T49" fmla="*/ 3982 h 6827"/>
                      <a:gd name="T50" fmla="*/ 114 w 6827"/>
                      <a:gd name="T51" fmla="*/ 4551 h 6827"/>
                      <a:gd name="T52" fmla="*/ 114 w 6827"/>
                      <a:gd name="T53" fmla="*/ 5120 h 6827"/>
                      <a:gd name="T54" fmla="*/ 114 w 6827"/>
                      <a:gd name="T55" fmla="*/ 5689 h 6827"/>
                      <a:gd name="T56" fmla="*/ 114 w 6827"/>
                      <a:gd name="T57" fmla="*/ 6258 h 6827"/>
                      <a:gd name="T58" fmla="*/ 683 w 6827"/>
                      <a:gd name="T59" fmla="*/ 6713 h 6827"/>
                      <a:gd name="T60" fmla="*/ 1252 w 6827"/>
                      <a:gd name="T61" fmla="*/ 6713 h 6827"/>
                      <a:gd name="T62" fmla="*/ 1820 w 6827"/>
                      <a:gd name="T63" fmla="*/ 6713 h 6827"/>
                      <a:gd name="T64" fmla="*/ 2389 w 6827"/>
                      <a:gd name="T65" fmla="*/ 6713 h 6827"/>
                      <a:gd name="T66" fmla="*/ 2958 w 6827"/>
                      <a:gd name="T67" fmla="*/ 6713 h 6827"/>
                      <a:gd name="T68" fmla="*/ 3527 w 6827"/>
                      <a:gd name="T69" fmla="*/ 6713 h 6827"/>
                      <a:gd name="T70" fmla="*/ 4096 w 6827"/>
                      <a:gd name="T71" fmla="*/ 6713 h 6827"/>
                      <a:gd name="T72" fmla="*/ 4665 w 6827"/>
                      <a:gd name="T73" fmla="*/ 6713 h 6827"/>
                      <a:gd name="T74" fmla="*/ 5234 w 6827"/>
                      <a:gd name="T75" fmla="*/ 6713 h 6827"/>
                      <a:gd name="T76" fmla="*/ 5803 w 6827"/>
                      <a:gd name="T77" fmla="*/ 6713 h 6827"/>
                      <a:gd name="T78" fmla="*/ 6371 w 6827"/>
                      <a:gd name="T79" fmla="*/ 6713 h 6827"/>
                      <a:gd name="T80" fmla="*/ 6827 w 6827"/>
                      <a:gd name="T81" fmla="*/ 6485 h 6827"/>
                      <a:gd name="T82" fmla="*/ 6371 w 6827"/>
                      <a:gd name="T83" fmla="*/ 6258 h 6827"/>
                      <a:gd name="T84" fmla="*/ 5803 w 6827"/>
                      <a:gd name="T85" fmla="*/ 6258 h 6827"/>
                      <a:gd name="T86" fmla="*/ 5234 w 6827"/>
                      <a:gd name="T87" fmla="*/ 6258 h 6827"/>
                      <a:gd name="T88" fmla="*/ 4665 w 6827"/>
                      <a:gd name="T89" fmla="*/ 6258 h 6827"/>
                      <a:gd name="T90" fmla="*/ 4096 w 6827"/>
                      <a:gd name="T91" fmla="*/ 6258 h 6827"/>
                      <a:gd name="T92" fmla="*/ 3527 w 6827"/>
                      <a:gd name="T93" fmla="*/ 6258 h 6827"/>
                      <a:gd name="T94" fmla="*/ 2958 w 6827"/>
                      <a:gd name="T95" fmla="*/ 6258 h 6827"/>
                      <a:gd name="T96" fmla="*/ 2389 w 6827"/>
                      <a:gd name="T97" fmla="*/ 6258 h 6827"/>
                      <a:gd name="T98" fmla="*/ 1820 w 6827"/>
                      <a:gd name="T99" fmla="*/ 6258 h 6827"/>
                      <a:gd name="T100" fmla="*/ 1252 w 6827"/>
                      <a:gd name="T101" fmla="*/ 6258 h 6827"/>
                      <a:gd name="T102" fmla="*/ 683 w 6827"/>
                      <a:gd name="T103" fmla="*/ 6258 h 68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6827" h="6827">
                        <a:moveTo>
                          <a:pt x="1263" y="5234"/>
                        </a:moveTo>
                        <a:cubicBezTo>
                          <a:pt x="1316" y="5493"/>
                          <a:pt x="1546" y="5689"/>
                          <a:pt x="1820" y="5689"/>
                        </a:cubicBezTo>
                        <a:cubicBezTo>
                          <a:pt x="2114" y="5689"/>
                          <a:pt x="2354" y="5464"/>
                          <a:pt x="2383" y="5178"/>
                        </a:cubicBezTo>
                        <a:lnTo>
                          <a:pt x="3568" y="4191"/>
                        </a:lnTo>
                        <a:cubicBezTo>
                          <a:pt x="3652" y="4401"/>
                          <a:pt x="3856" y="4551"/>
                          <a:pt x="4096" y="4551"/>
                        </a:cubicBezTo>
                        <a:cubicBezTo>
                          <a:pt x="4348" y="4551"/>
                          <a:pt x="4560" y="4385"/>
                          <a:pt x="4635" y="4157"/>
                        </a:cubicBezTo>
                        <a:lnTo>
                          <a:pt x="5696" y="4736"/>
                        </a:lnTo>
                        <a:cubicBezTo>
                          <a:pt x="5732" y="5016"/>
                          <a:pt x="5969" y="5234"/>
                          <a:pt x="6258" y="5234"/>
                        </a:cubicBezTo>
                        <a:cubicBezTo>
                          <a:pt x="6571" y="5234"/>
                          <a:pt x="6827" y="4979"/>
                          <a:pt x="6827" y="4665"/>
                        </a:cubicBezTo>
                        <a:cubicBezTo>
                          <a:pt x="6827" y="4351"/>
                          <a:pt x="6571" y="4096"/>
                          <a:pt x="6258" y="4096"/>
                        </a:cubicBezTo>
                        <a:cubicBezTo>
                          <a:pt x="6006" y="4096"/>
                          <a:pt x="5794" y="4262"/>
                          <a:pt x="5719" y="4490"/>
                        </a:cubicBezTo>
                        <a:lnTo>
                          <a:pt x="4658" y="3911"/>
                        </a:lnTo>
                        <a:cubicBezTo>
                          <a:pt x="4622" y="3631"/>
                          <a:pt x="4385" y="3413"/>
                          <a:pt x="4096" y="3413"/>
                        </a:cubicBezTo>
                        <a:cubicBezTo>
                          <a:pt x="3802" y="3413"/>
                          <a:pt x="3563" y="3638"/>
                          <a:pt x="3533" y="3924"/>
                        </a:cubicBezTo>
                        <a:lnTo>
                          <a:pt x="2348" y="4911"/>
                        </a:lnTo>
                        <a:cubicBezTo>
                          <a:pt x="2265" y="4701"/>
                          <a:pt x="2060" y="4551"/>
                          <a:pt x="1820" y="4551"/>
                        </a:cubicBezTo>
                        <a:cubicBezTo>
                          <a:pt x="1546" y="4551"/>
                          <a:pt x="1316" y="4747"/>
                          <a:pt x="1263" y="5006"/>
                        </a:cubicBezTo>
                        <a:lnTo>
                          <a:pt x="455" y="5006"/>
                        </a:lnTo>
                        <a:lnTo>
                          <a:pt x="455" y="4551"/>
                        </a:lnTo>
                        <a:lnTo>
                          <a:pt x="569" y="4551"/>
                        </a:lnTo>
                        <a:cubicBezTo>
                          <a:pt x="632" y="4551"/>
                          <a:pt x="683" y="4500"/>
                          <a:pt x="683" y="4437"/>
                        </a:cubicBezTo>
                        <a:cubicBezTo>
                          <a:pt x="683" y="4374"/>
                          <a:pt x="632" y="4324"/>
                          <a:pt x="569" y="4324"/>
                        </a:cubicBezTo>
                        <a:lnTo>
                          <a:pt x="455" y="4324"/>
                        </a:lnTo>
                        <a:lnTo>
                          <a:pt x="455" y="3982"/>
                        </a:lnTo>
                        <a:lnTo>
                          <a:pt x="569" y="3982"/>
                        </a:lnTo>
                        <a:cubicBezTo>
                          <a:pt x="632" y="3982"/>
                          <a:pt x="683" y="3931"/>
                          <a:pt x="683" y="3868"/>
                        </a:cubicBezTo>
                        <a:cubicBezTo>
                          <a:pt x="683" y="3806"/>
                          <a:pt x="632" y="3755"/>
                          <a:pt x="569" y="3755"/>
                        </a:cubicBezTo>
                        <a:lnTo>
                          <a:pt x="480" y="3755"/>
                        </a:lnTo>
                        <a:lnTo>
                          <a:pt x="1407" y="2416"/>
                        </a:lnTo>
                        <a:cubicBezTo>
                          <a:pt x="1494" y="2470"/>
                          <a:pt x="1596" y="2503"/>
                          <a:pt x="1707" y="2503"/>
                        </a:cubicBezTo>
                        <a:cubicBezTo>
                          <a:pt x="1888" y="2503"/>
                          <a:pt x="2048" y="2416"/>
                          <a:pt x="2152" y="2284"/>
                        </a:cubicBezTo>
                        <a:lnTo>
                          <a:pt x="2752" y="2584"/>
                        </a:lnTo>
                        <a:cubicBezTo>
                          <a:pt x="2740" y="2631"/>
                          <a:pt x="2731" y="2680"/>
                          <a:pt x="2731" y="2731"/>
                        </a:cubicBezTo>
                        <a:cubicBezTo>
                          <a:pt x="2731" y="3044"/>
                          <a:pt x="2986" y="3300"/>
                          <a:pt x="3300" y="3300"/>
                        </a:cubicBezTo>
                        <a:cubicBezTo>
                          <a:pt x="3613" y="3300"/>
                          <a:pt x="3868" y="3044"/>
                          <a:pt x="3868" y="2731"/>
                        </a:cubicBezTo>
                        <a:cubicBezTo>
                          <a:pt x="3868" y="2608"/>
                          <a:pt x="3829" y="2496"/>
                          <a:pt x="3763" y="2403"/>
                        </a:cubicBezTo>
                        <a:lnTo>
                          <a:pt x="4488" y="1055"/>
                        </a:lnTo>
                        <a:cubicBezTo>
                          <a:pt x="4574" y="1107"/>
                          <a:pt x="4672" y="1138"/>
                          <a:pt x="4779" y="1138"/>
                        </a:cubicBezTo>
                        <a:cubicBezTo>
                          <a:pt x="4891" y="1138"/>
                          <a:pt x="4995" y="1104"/>
                          <a:pt x="5083" y="1048"/>
                        </a:cubicBezTo>
                        <a:lnTo>
                          <a:pt x="5827" y="2004"/>
                        </a:lnTo>
                        <a:cubicBezTo>
                          <a:pt x="5829" y="2007"/>
                          <a:pt x="5833" y="2009"/>
                          <a:pt x="5836" y="2011"/>
                        </a:cubicBezTo>
                        <a:cubicBezTo>
                          <a:pt x="5745" y="2112"/>
                          <a:pt x="5689" y="2244"/>
                          <a:pt x="5689" y="2389"/>
                        </a:cubicBezTo>
                        <a:cubicBezTo>
                          <a:pt x="5689" y="2703"/>
                          <a:pt x="5944" y="2958"/>
                          <a:pt x="6258" y="2958"/>
                        </a:cubicBezTo>
                        <a:cubicBezTo>
                          <a:pt x="6571" y="2958"/>
                          <a:pt x="6827" y="2703"/>
                          <a:pt x="6827" y="2389"/>
                        </a:cubicBezTo>
                        <a:cubicBezTo>
                          <a:pt x="6827" y="2076"/>
                          <a:pt x="6571" y="1820"/>
                          <a:pt x="6258" y="1820"/>
                        </a:cubicBezTo>
                        <a:cubicBezTo>
                          <a:pt x="6170" y="1820"/>
                          <a:pt x="6087" y="1842"/>
                          <a:pt x="6013" y="1878"/>
                        </a:cubicBezTo>
                        <a:cubicBezTo>
                          <a:pt x="6010" y="1874"/>
                          <a:pt x="6010" y="1869"/>
                          <a:pt x="6006" y="1864"/>
                        </a:cubicBezTo>
                        <a:lnTo>
                          <a:pt x="5248" y="890"/>
                        </a:lnTo>
                        <a:cubicBezTo>
                          <a:pt x="5311" y="798"/>
                          <a:pt x="5348" y="688"/>
                          <a:pt x="5348" y="569"/>
                        </a:cubicBezTo>
                        <a:cubicBezTo>
                          <a:pt x="5348" y="255"/>
                          <a:pt x="5092" y="0"/>
                          <a:pt x="4779" y="0"/>
                        </a:cubicBezTo>
                        <a:cubicBezTo>
                          <a:pt x="4465" y="0"/>
                          <a:pt x="4210" y="255"/>
                          <a:pt x="4210" y="569"/>
                        </a:cubicBezTo>
                        <a:cubicBezTo>
                          <a:pt x="4210" y="691"/>
                          <a:pt x="4249" y="804"/>
                          <a:pt x="4315" y="897"/>
                        </a:cubicBezTo>
                        <a:lnTo>
                          <a:pt x="3590" y="2244"/>
                        </a:lnTo>
                        <a:cubicBezTo>
                          <a:pt x="3505" y="2193"/>
                          <a:pt x="3406" y="2162"/>
                          <a:pt x="3300" y="2162"/>
                        </a:cubicBezTo>
                        <a:cubicBezTo>
                          <a:pt x="3118" y="2162"/>
                          <a:pt x="2959" y="2248"/>
                          <a:pt x="2854" y="2381"/>
                        </a:cubicBezTo>
                        <a:lnTo>
                          <a:pt x="2254" y="2081"/>
                        </a:lnTo>
                        <a:cubicBezTo>
                          <a:pt x="2267" y="2034"/>
                          <a:pt x="2276" y="1985"/>
                          <a:pt x="2276" y="1934"/>
                        </a:cubicBezTo>
                        <a:cubicBezTo>
                          <a:pt x="2276" y="1621"/>
                          <a:pt x="2020" y="1365"/>
                          <a:pt x="1707" y="1365"/>
                        </a:cubicBezTo>
                        <a:cubicBezTo>
                          <a:pt x="1393" y="1365"/>
                          <a:pt x="1138" y="1621"/>
                          <a:pt x="1138" y="1934"/>
                        </a:cubicBezTo>
                        <a:cubicBezTo>
                          <a:pt x="1138" y="2054"/>
                          <a:pt x="1176" y="2166"/>
                          <a:pt x="1239" y="2257"/>
                        </a:cubicBezTo>
                        <a:lnTo>
                          <a:pt x="593" y="3191"/>
                        </a:lnTo>
                        <a:cubicBezTo>
                          <a:pt x="585" y="3189"/>
                          <a:pt x="578" y="3186"/>
                          <a:pt x="569" y="3186"/>
                        </a:cubicBezTo>
                        <a:lnTo>
                          <a:pt x="455" y="3186"/>
                        </a:lnTo>
                        <a:lnTo>
                          <a:pt x="455" y="2844"/>
                        </a:lnTo>
                        <a:lnTo>
                          <a:pt x="569" y="2844"/>
                        </a:lnTo>
                        <a:cubicBezTo>
                          <a:pt x="632" y="2844"/>
                          <a:pt x="683" y="2794"/>
                          <a:pt x="683" y="2731"/>
                        </a:cubicBezTo>
                        <a:cubicBezTo>
                          <a:pt x="683" y="2668"/>
                          <a:pt x="632" y="2617"/>
                          <a:pt x="569" y="2617"/>
                        </a:cubicBezTo>
                        <a:lnTo>
                          <a:pt x="455" y="2617"/>
                        </a:lnTo>
                        <a:lnTo>
                          <a:pt x="455" y="2276"/>
                        </a:lnTo>
                        <a:lnTo>
                          <a:pt x="569" y="2276"/>
                        </a:lnTo>
                        <a:cubicBezTo>
                          <a:pt x="632" y="2276"/>
                          <a:pt x="683" y="2225"/>
                          <a:pt x="683" y="2162"/>
                        </a:cubicBezTo>
                        <a:cubicBezTo>
                          <a:pt x="683" y="2099"/>
                          <a:pt x="632" y="2048"/>
                          <a:pt x="569" y="2048"/>
                        </a:cubicBezTo>
                        <a:lnTo>
                          <a:pt x="455" y="2048"/>
                        </a:lnTo>
                        <a:lnTo>
                          <a:pt x="455" y="1707"/>
                        </a:lnTo>
                        <a:lnTo>
                          <a:pt x="569" y="1707"/>
                        </a:lnTo>
                        <a:cubicBezTo>
                          <a:pt x="632" y="1707"/>
                          <a:pt x="683" y="1656"/>
                          <a:pt x="683" y="1593"/>
                        </a:cubicBezTo>
                        <a:cubicBezTo>
                          <a:pt x="683" y="1530"/>
                          <a:pt x="632" y="1479"/>
                          <a:pt x="569" y="1479"/>
                        </a:cubicBezTo>
                        <a:lnTo>
                          <a:pt x="455" y="1479"/>
                        </a:lnTo>
                        <a:lnTo>
                          <a:pt x="455" y="1138"/>
                        </a:lnTo>
                        <a:lnTo>
                          <a:pt x="569" y="1138"/>
                        </a:lnTo>
                        <a:cubicBezTo>
                          <a:pt x="632" y="1138"/>
                          <a:pt x="683" y="1087"/>
                          <a:pt x="683" y="1024"/>
                        </a:cubicBezTo>
                        <a:cubicBezTo>
                          <a:pt x="683" y="961"/>
                          <a:pt x="632" y="910"/>
                          <a:pt x="569" y="910"/>
                        </a:cubicBezTo>
                        <a:lnTo>
                          <a:pt x="455" y="910"/>
                        </a:lnTo>
                        <a:lnTo>
                          <a:pt x="455" y="569"/>
                        </a:lnTo>
                        <a:lnTo>
                          <a:pt x="569" y="569"/>
                        </a:lnTo>
                        <a:cubicBezTo>
                          <a:pt x="632" y="569"/>
                          <a:pt x="683" y="518"/>
                          <a:pt x="683" y="455"/>
                        </a:cubicBezTo>
                        <a:cubicBezTo>
                          <a:pt x="683" y="392"/>
                          <a:pt x="632" y="341"/>
                          <a:pt x="569" y="341"/>
                        </a:cubicBezTo>
                        <a:lnTo>
                          <a:pt x="455" y="341"/>
                        </a:lnTo>
                        <a:lnTo>
                          <a:pt x="455" y="114"/>
                        </a:lnTo>
                        <a:cubicBezTo>
                          <a:pt x="455" y="51"/>
                          <a:pt x="404" y="0"/>
                          <a:pt x="341" y="0"/>
                        </a:cubicBezTo>
                        <a:cubicBezTo>
                          <a:pt x="278" y="0"/>
                          <a:pt x="228" y="51"/>
                          <a:pt x="228" y="114"/>
                        </a:cubicBezTo>
                        <a:lnTo>
                          <a:pt x="228" y="341"/>
                        </a:lnTo>
                        <a:lnTo>
                          <a:pt x="114" y="341"/>
                        </a:lnTo>
                        <a:cubicBezTo>
                          <a:pt x="51" y="341"/>
                          <a:pt x="0" y="392"/>
                          <a:pt x="0" y="455"/>
                        </a:cubicBezTo>
                        <a:cubicBezTo>
                          <a:pt x="0" y="518"/>
                          <a:pt x="51" y="569"/>
                          <a:pt x="114" y="569"/>
                        </a:cubicBezTo>
                        <a:lnTo>
                          <a:pt x="228" y="569"/>
                        </a:lnTo>
                        <a:lnTo>
                          <a:pt x="228" y="910"/>
                        </a:lnTo>
                        <a:lnTo>
                          <a:pt x="114" y="910"/>
                        </a:lnTo>
                        <a:cubicBezTo>
                          <a:pt x="51" y="910"/>
                          <a:pt x="0" y="961"/>
                          <a:pt x="0" y="1024"/>
                        </a:cubicBezTo>
                        <a:cubicBezTo>
                          <a:pt x="0" y="1087"/>
                          <a:pt x="51" y="1138"/>
                          <a:pt x="114" y="1138"/>
                        </a:cubicBezTo>
                        <a:lnTo>
                          <a:pt x="228" y="1138"/>
                        </a:lnTo>
                        <a:lnTo>
                          <a:pt x="228" y="1479"/>
                        </a:lnTo>
                        <a:lnTo>
                          <a:pt x="114" y="1479"/>
                        </a:lnTo>
                        <a:cubicBezTo>
                          <a:pt x="51" y="1479"/>
                          <a:pt x="0" y="1530"/>
                          <a:pt x="0" y="1593"/>
                        </a:cubicBezTo>
                        <a:cubicBezTo>
                          <a:pt x="0" y="1656"/>
                          <a:pt x="51" y="1707"/>
                          <a:pt x="114" y="1707"/>
                        </a:cubicBezTo>
                        <a:lnTo>
                          <a:pt x="228" y="1707"/>
                        </a:lnTo>
                        <a:lnTo>
                          <a:pt x="228" y="2048"/>
                        </a:lnTo>
                        <a:lnTo>
                          <a:pt x="114" y="2048"/>
                        </a:lnTo>
                        <a:cubicBezTo>
                          <a:pt x="51" y="2048"/>
                          <a:pt x="0" y="2099"/>
                          <a:pt x="0" y="2162"/>
                        </a:cubicBezTo>
                        <a:cubicBezTo>
                          <a:pt x="0" y="2225"/>
                          <a:pt x="51" y="2276"/>
                          <a:pt x="114" y="2276"/>
                        </a:cubicBezTo>
                        <a:lnTo>
                          <a:pt x="228" y="2276"/>
                        </a:lnTo>
                        <a:lnTo>
                          <a:pt x="228" y="2617"/>
                        </a:lnTo>
                        <a:lnTo>
                          <a:pt x="114" y="2617"/>
                        </a:lnTo>
                        <a:cubicBezTo>
                          <a:pt x="51" y="2617"/>
                          <a:pt x="0" y="2668"/>
                          <a:pt x="0" y="2731"/>
                        </a:cubicBezTo>
                        <a:cubicBezTo>
                          <a:pt x="0" y="2794"/>
                          <a:pt x="51" y="2844"/>
                          <a:pt x="114" y="2844"/>
                        </a:cubicBezTo>
                        <a:lnTo>
                          <a:pt x="228" y="2844"/>
                        </a:lnTo>
                        <a:lnTo>
                          <a:pt x="228" y="3186"/>
                        </a:lnTo>
                        <a:lnTo>
                          <a:pt x="114" y="3186"/>
                        </a:lnTo>
                        <a:cubicBezTo>
                          <a:pt x="51" y="3186"/>
                          <a:pt x="0" y="3237"/>
                          <a:pt x="0" y="3300"/>
                        </a:cubicBezTo>
                        <a:cubicBezTo>
                          <a:pt x="0" y="3362"/>
                          <a:pt x="51" y="3413"/>
                          <a:pt x="114" y="3413"/>
                        </a:cubicBezTo>
                        <a:lnTo>
                          <a:pt x="228" y="3413"/>
                        </a:lnTo>
                        <a:lnTo>
                          <a:pt x="228" y="3755"/>
                        </a:lnTo>
                        <a:lnTo>
                          <a:pt x="114" y="3755"/>
                        </a:lnTo>
                        <a:cubicBezTo>
                          <a:pt x="51" y="3755"/>
                          <a:pt x="0" y="3806"/>
                          <a:pt x="0" y="3868"/>
                        </a:cubicBezTo>
                        <a:cubicBezTo>
                          <a:pt x="0" y="3931"/>
                          <a:pt x="51" y="3982"/>
                          <a:pt x="114" y="3982"/>
                        </a:cubicBezTo>
                        <a:lnTo>
                          <a:pt x="228" y="3982"/>
                        </a:lnTo>
                        <a:lnTo>
                          <a:pt x="228" y="4324"/>
                        </a:lnTo>
                        <a:lnTo>
                          <a:pt x="114" y="4324"/>
                        </a:lnTo>
                        <a:cubicBezTo>
                          <a:pt x="51" y="4324"/>
                          <a:pt x="0" y="4374"/>
                          <a:pt x="0" y="4437"/>
                        </a:cubicBezTo>
                        <a:cubicBezTo>
                          <a:pt x="0" y="4500"/>
                          <a:pt x="51" y="4551"/>
                          <a:pt x="114" y="4551"/>
                        </a:cubicBezTo>
                        <a:lnTo>
                          <a:pt x="228" y="4551"/>
                        </a:lnTo>
                        <a:lnTo>
                          <a:pt x="228" y="4892"/>
                        </a:lnTo>
                        <a:lnTo>
                          <a:pt x="114" y="4892"/>
                        </a:lnTo>
                        <a:cubicBezTo>
                          <a:pt x="51" y="4892"/>
                          <a:pt x="0" y="4943"/>
                          <a:pt x="0" y="5006"/>
                        </a:cubicBezTo>
                        <a:cubicBezTo>
                          <a:pt x="0" y="5069"/>
                          <a:pt x="51" y="5120"/>
                          <a:pt x="114" y="5120"/>
                        </a:cubicBezTo>
                        <a:lnTo>
                          <a:pt x="228" y="5120"/>
                        </a:lnTo>
                        <a:lnTo>
                          <a:pt x="228" y="5461"/>
                        </a:lnTo>
                        <a:lnTo>
                          <a:pt x="114" y="5461"/>
                        </a:lnTo>
                        <a:cubicBezTo>
                          <a:pt x="51" y="5461"/>
                          <a:pt x="0" y="5512"/>
                          <a:pt x="0" y="5575"/>
                        </a:cubicBezTo>
                        <a:cubicBezTo>
                          <a:pt x="0" y="5638"/>
                          <a:pt x="51" y="5689"/>
                          <a:pt x="114" y="5689"/>
                        </a:cubicBezTo>
                        <a:lnTo>
                          <a:pt x="228" y="5689"/>
                        </a:lnTo>
                        <a:lnTo>
                          <a:pt x="228" y="6030"/>
                        </a:lnTo>
                        <a:lnTo>
                          <a:pt x="114" y="6030"/>
                        </a:lnTo>
                        <a:cubicBezTo>
                          <a:pt x="51" y="6030"/>
                          <a:pt x="0" y="6081"/>
                          <a:pt x="0" y="6144"/>
                        </a:cubicBezTo>
                        <a:cubicBezTo>
                          <a:pt x="0" y="6207"/>
                          <a:pt x="51" y="6258"/>
                          <a:pt x="114" y="6258"/>
                        </a:cubicBezTo>
                        <a:lnTo>
                          <a:pt x="228" y="6258"/>
                        </a:lnTo>
                        <a:lnTo>
                          <a:pt x="228" y="6485"/>
                        </a:lnTo>
                        <a:cubicBezTo>
                          <a:pt x="228" y="6548"/>
                          <a:pt x="278" y="6599"/>
                          <a:pt x="341" y="6599"/>
                        </a:cubicBezTo>
                        <a:lnTo>
                          <a:pt x="683" y="6599"/>
                        </a:lnTo>
                        <a:lnTo>
                          <a:pt x="683" y="6713"/>
                        </a:lnTo>
                        <a:cubicBezTo>
                          <a:pt x="683" y="6776"/>
                          <a:pt x="734" y="6827"/>
                          <a:pt x="796" y="6827"/>
                        </a:cubicBezTo>
                        <a:cubicBezTo>
                          <a:pt x="859" y="6827"/>
                          <a:pt x="910" y="6776"/>
                          <a:pt x="910" y="6713"/>
                        </a:cubicBezTo>
                        <a:lnTo>
                          <a:pt x="910" y="6599"/>
                        </a:lnTo>
                        <a:lnTo>
                          <a:pt x="1252" y="6599"/>
                        </a:lnTo>
                        <a:lnTo>
                          <a:pt x="1252" y="6713"/>
                        </a:lnTo>
                        <a:cubicBezTo>
                          <a:pt x="1252" y="6776"/>
                          <a:pt x="1302" y="6827"/>
                          <a:pt x="1365" y="6827"/>
                        </a:cubicBezTo>
                        <a:cubicBezTo>
                          <a:pt x="1428" y="6827"/>
                          <a:pt x="1479" y="6776"/>
                          <a:pt x="1479" y="6713"/>
                        </a:cubicBezTo>
                        <a:lnTo>
                          <a:pt x="1479" y="6599"/>
                        </a:lnTo>
                        <a:lnTo>
                          <a:pt x="1820" y="6599"/>
                        </a:lnTo>
                        <a:lnTo>
                          <a:pt x="1820" y="6713"/>
                        </a:lnTo>
                        <a:cubicBezTo>
                          <a:pt x="1820" y="6776"/>
                          <a:pt x="1871" y="6827"/>
                          <a:pt x="1934" y="6827"/>
                        </a:cubicBezTo>
                        <a:cubicBezTo>
                          <a:pt x="1997" y="6827"/>
                          <a:pt x="2048" y="6776"/>
                          <a:pt x="2048" y="6713"/>
                        </a:cubicBezTo>
                        <a:lnTo>
                          <a:pt x="2048" y="6599"/>
                        </a:lnTo>
                        <a:lnTo>
                          <a:pt x="2389" y="6599"/>
                        </a:lnTo>
                        <a:lnTo>
                          <a:pt x="2389" y="6713"/>
                        </a:lnTo>
                        <a:cubicBezTo>
                          <a:pt x="2389" y="6776"/>
                          <a:pt x="2440" y="6827"/>
                          <a:pt x="2503" y="6827"/>
                        </a:cubicBezTo>
                        <a:cubicBezTo>
                          <a:pt x="2566" y="6827"/>
                          <a:pt x="2617" y="6776"/>
                          <a:pt x="2617" y="6713"/>
                        </a:cubicBezTo>
                        <a:lnTo>
                          <a:pt x="2617" y="6599"/>
                        </a:lnTo>
                        <a:lnTo>
                          <a:pt x="2958" y="6599"/>
                        </a:lnTo>
                        <a:lnTo>
                          <a:pt x="2958" y="6713"/>
                        </a:lnTo>
                        <a:cubicBezTo>
                          <a:pt x="2958" y="6776"/>
                          <a:pt x="3009" y="6827"/>
                          <a:pt x="3072" y="6827"/>
                        </a:cubicBezTo>
                        <a:cubicBezTo>
                          <a:pt x="3135" y="6827"/>
                          <a:pt x="3186" y="6776"/>
                          <a:pt x="3186" y="6713"/>
                        </a:cubicBezTo>
                        <a:lnTo>
                          <a:pt x="3186" y="6599"/>
                        </a:lnTo>
                        <a:lnTo>
                          <a:pt x="3527" y="6599"/>
                        </a:lnTo>
                        <a:lnTo>
                          <a:pt x="3527" y="6713"/>
                        </a:lnTo>
                        <a:cubicBezTo>
                          <a:pt x="3527" y="6776"/>
                          <a:pt x="3578" y="6827"/>
                          <a:pt x="3641" y="6827"/>
                        </a:cubicBezTo>
                        <a:cubicBezTo>
                          <a:pt x="3704" y="6827"/>
                          <a:pt x="3755" y="6776"/>
                          <a:pt x="3755" y="6713"/>
                        </a:cubicBezTo>
                        <a:lnTo>
                          <a:pt x="3755" y="6599"/>
                        </a:lnTo>
                        <a:lnTo>
                          <a:pt x="4096" y="6599"/>
                        </a:lnTo>
                        <a:lnTo>
                          <a:pt x="4096" y="6713"/>
                        </a:lnTo>
                        <a:cubicBezTo>
                          <a:pt x="4096" y="6776"/>
                          <a:pt x="4147" y="6827"/>
                          <a:pt x="4210" y="6827"/>
                        </a:cubicBezTo>
                        <a:cubicBezTo>
                          <a:pt x="4273" y="6827"/>
                          <a:pt x="4323" y="6776"/>
                          <a:pt x="4323" y="6713"/>
                        </a:cubicBezTo>
                        <a:lnTo>
                          <a:pt x="4323" y="6599"/>
                        </a:lnTo>
                        <a:lnTo>
                          <a:pt x="4665" y="6599"/>
                        </a:lnTo>
                        <a:lnTo>
                          <a:pt x="4665" y="6713"/>
                        </a:lnTo>
                        <a:cubicBezTo>
                          <a:pt x="4665" y="6776"/>
                          <a:pt x="4716" y="6827"/>
                          <a:pt x="4779" y="6827"/>
                        </a:cubicBezTo>
                        <a:cubicBezTo>
                          <a:pt x="4842" y="6827"/>
                          <a:pt x="4892" y="6776"/>
                          <a:pt x="4892" y="6713"/>
                        </a:cubicBezTo>
                        <a:lnTo>
                          <a:pt x="4892" y="6599"/>
                        </a:lnTo>
                        <a:lnTo>
                          <a:pt x="5234" y="6599"/>
                        </a:lnTo>
                        <a:lnTo>
                          <a:pt x="5234" y="6713"/>
                        </a:lnTo>
                        <a:cubicBezTo>
                          <a:pt x="5234" y="6776"/>
                          <a:pt x="5285" y="6827"/>
                          <a:pt x="5347" y="6827"/>
                        </a:cubicBezTo>
                        <a:cubicBezTo>
                          <a:pt x="5410" y="6827"/>
                          <a:pt x="5461" y="6776"/>
                          <a:pt x="5461" y="6713"/>
                        </a:cubicBezTo>
                        <a:lnTo>
                          <a:pt x="5461" y="6599"/>
                        </a:lnTo>
                        <a:lnTo>
                          <a:pt x="5803" y="6599"/>
                        </a:lnTo>
                        <a:lnTo>
                          <a:pt x="5803" y="6713"/>
                        </a:lnTo>
                        <a:cubicBezTo>
                          <a:pt x="5803" y="6776"/>
                          <a:pt x="5853" y="6827"/>
                          <a:pt x="5916" y="6827"/>
                        </a:cubicBezTo>
                        <a:cubicBezTo>
                          <a:pt x="5979" y="6827"/>
                          <a:pt x="6030" y="6776"/>
                          <a:pt x="6030" y="6713"/>
                        </a:cubicBezTo>
                        <a:lnTo>
                          <a:pt x="6030" y="6599"/>
                        </a:lnTo>
                        <a:lnTo>
                          <a:pt x="6371" y="6599"/>
                        </a:lnTo>
                        <a:lnTo>
                          <a:pt x="6371" y="6713"/>
                        </a:lnTo>
                        <a:cubicBezTo>
                          <a:pt x="6371" y="6776"/>
                          <a:pt x="6422" y="6827"/>
                          <a:pt x="6485" y="6827"/>
                        </a:cubicBezTo>
                        <a:cubicBezTo>
                          <a:pt x="6548" y="6827"/>
                          <a:pt x="6599" y="6776"/>
                          <a:pt x="6599" y="6713"/>
                        </a:cubicBezTo>
                        <a:lnTo>
                          <a:pt x="6599" y="6599"/>
                        </a:lnTo>
                        <a:lnTo>
                          <a:pt x="6713" y="6599"/>
                        </a:lnTo>
                        <a:cubicBezTo>
                          <a:pt x="6776" y="6599"/>
                          <a:pt x="6827" y="6548"/>
                          <a:pt x="6827" y="6485"/>
                        </a:cubicBezTo>
                        <a:cubicBezTo>
                          <a:pt x="6827" y="6422"/>
                          <a:pt x="6776" y="6372"/>
                          <a:pt x="6713" y="6372"/>
                        </a:cubicBezTo>
                        <a:lnTo>
                          <a:pt x="6599" y="6372"/>
                        </a:lnTo>
                        <a:lnTo>
                          <a:pt x="6599" y="6258"/>
                        </a:lnTo>
                        <a:cubicBezTo>
                          <a:pt x="6599" y="6195"/>
                          <a:pt x="6548" y="6144"/>
                          <a:pt x="6485" y="6144"/>
                        </a:cubicBezTo>
                        <a:cubicBezTo>
                          <a:pt x="6422" y="6144"/>
                          <a:pt x="6371" y="6195"/>
                          <a:pt x="6371" y="6258"/>
                        </a:cubicBezTo>
                        <a:lnTo>
                          <a:pt x="6371" y="6372"/>
                        </a:lnTo>
                        <a:lnTo>
                          <a:pt x="6030" y="6372"/>
                        </a:lnTo>
                        <a:lnTo>
                          <a:pt x="6030" y="6258"/>
                        </a:lnTo>
                        <a:cubicBezTo>
                          <a:pt x="6030" y="6195"/>
                          <a:pt x="5979" y="6144"/>
                          <a:pt x="5916" y="6144"/>
                        </a:cubicBezTo>
                        <a:cubicBezTo>
                          <a:pt x="5853" y="6144"/>
                          <a:pt x="5803" y="6195"/>
                          <a:pt x="5803" y="6258"/>
                        </a:cubicBezTo>
                        <a:lnTo>
                          <a:pt x="5803" y="6372"/>
                        </a:lnTo>
                        <a:lnTo>
                          <a:pt x="5461" y="6372"/>
                        </a:lnTo>
                        <a:lnTo>
                          <a:pt x="5461" y="6258"/>
                        </a:lnTo>
                        <a:cubicBezTo>
                          <a:pt x="5461" y="6195"/>
                          <a:pt x="5410" y="6144"/>
                          <a:pt x="5347" y="6144"/>
                        </a:cubicBezTo>
                        <a:cubicBezTo>
                          <a:pt x="5285" y="6144"/>
                          <a:pt x="5234" y="6195"/>
                          <a:pt x="5234" y="6258"/>
                        </a:cubicBezTo>
                        <a:lnTo>
                          <a:pt x="5234" y="6372"/>
                        </a:lnTo>
                        <a:lnTo>
                          <a:pt x="4892" y="6372"/>
                        </a:lnTo>
                        <a:lnTo>
                          <a:pt x="4892" y="6258"/>
                        </a:lnTo>
                        <a:cubicBezTo>
                          <a:pt x="4892" y="6195"/>
                          <a:pt x="4842" y="6144"/>
                          <a:pt x="4779" y="6144"/>
                        </a:cubicBezTo>
                        <a:cubicBezTo>
                          <a:pt x="4716" y="6144"/>
                          <a:pt x="4665" y="6195"/>
                          <a:pt x="4665" y="6258"/>
                        </a:cubicBezTo>
                        <a:lnTo>
                          <a:pt x="4665" y="6372"/>
                        </a:lnTo>
                        <a:lnTo>
                          <a:pt x="4323" y="6372"/>
                        </a:lnTo>
                        <a:lnTo>
                          <a:pt x="4323" y="6258"/>
                        </a:lnTo>
                        <a:cubicBezTo>
                          <a:pt x="4323" y="6195"/>
                          <a:pt x="4273" y="6144"/>
                          <a:pt x="4210" y="6144"/>
                        </a:cubicBezTo>
                        <a:cubicBezTo>
                          <a:pt x="4147" y="6144"/>
                          <a:pt x="4096" y="6195"/>
                          <a:pt x="4096" y="6258"/>
                        </a:cubicBezTo>
                        <a:lnTo>
                          <a:pt x="4096" y="6372"/>
                        </a:lnTo>
                        <a:lnTo>
                          <a:pt x="3755" y="6372"/>
                        </a:lnTo>
                        <a:lnTo>
                          <a:pt x="3755" y="6258"/>
                        </a:lnTo>
                        <a:cubicBezTo>
                          <a:pt x="3755" y="6195"/>
                          <a:pt x="3704" y="6144"/>
                          <a:pt x="3641" y="6144"/>
                        </a:cubicBezTo>
                        <a:cubicBezTo>
                          <a:pt x="3578" y="6144"/>
                          <a:pt x="3527" y="6195"/>
                          <a:pt x="3527" y="6258"/>
                        </a:cubicBezTo>
                        <a:lnTo>
                          <a:pt x="3527" y="6372"/>
                        </a:lnTo>
                        <a:lnTo>
                          <a:pt x="3186" y="6372"/>
                        </a:lnTo>
                        <a:lnTo>
                          <a:pt x="3186" y="6258"/>
                        </a:lnTo>
                        <a:cubicBezTo>
                          <a:pt x="3186" y="6195"/>
                          <a:pt x="3135" y="6144"/>
                          <a:pt x="3072" y="6144"/>
                        </a:cubicBezTo>
                        <a:cubicBezTo>
                          <a:pt x="3009" y="6144"/>
                          <a:pt x="2958" y="6195"/>
                          <a:pt x="2958" y="6258"/>
                        </a:cubicBezTo>
                        <a:lnTo>
                          <a:pt x="2958" y="6372"/>
                        </a:lnTo>
                        <a:lnTo>
                          <a:pt x="2617" y="6372"/>
                        </a:lnTo>
                        <a:lnTo>
                          <a:pt x="2617" y="6258"/>
                        </a:lnTo>
                        <a:cubicBezTo>
                          <a:pt x="2617" y="6195"/>
                          <a:pt x="2566" y="6144"/>
                          <a:pt x="2503" y="6144"/>
                        </a:cubicBezTo>
                        <a:cubicBezTo>
                          <a:pt x="2440" y="6144"/>
                          <a:pt x="2389" y="6195"/>
                          <a:pt x="2389" y="6258"/>
                        </a:cubicBezTo>
                        <a:lnTo>
                          <a:pt x="2389" y="6372"/>
                        </a:lnTo>
                        <a:lnTo>
                          <a:pt x="2048" y="6372"/>
                        </a:lnTo>
                        <a:lnTo>
                          <a:pt x="2048" y="6258"/>
                        </a:lnTo>
                        <a:cubicBezTo>
                          <a:pt x="2048" y="6195"/>
                          <a:pt x="1997" y="6144"/>
                          <a:pt x="1934" y="6144"/>
                        </a:cubicBezTo>
                        <a:cubicBezTo>
                          <a:pt x="1871" y="6144"/>
                          <a:pt x="1820" y="6195"/>
                          <a:pt x="1820" y="6258"/>
                        </a:cubicBezTo>
                        <a:lnTo>
                          <a:pt x="1820" y="6372"/>
                        </a:lnTo>
                        <a:lnTo>
                          <a:pt x="1479" y="6372"/>
                        </a:lnTo>
                        <a:lnTo>
                          <a:pt x="1479" y="6258"/>
                        </a:lnTo>
                        <a:cubicBezTo>
                          <a:pt x="1479" y="6195"/>
                          <a:pt x="1428" y="6144"/>
                          <a:pt x="1365" y="6144"/>
                        </a:cubicBezTo>
                        <a:cubicBezTo>
                          <a:pt x="1302" y="6144"/>
                          <a:pt x="1252" y="6195"/>
                          <a:pt x="1252" y="6258"/>
                        </a:cubicBezTo>
                        <a:lnTo>
                          <a:pt x="1252" y="6372"/>
                        </a:lnTo>
                        <a:lnTo>
                          <a:pt x="910" y="6372"/>
                        </a:lnTo>
                        <a:lnTo>
                          <a:pt x="910" y="6258"/>
                        </a:lnTo>
                        <a:cubicBezTo>
                          <a:pt x="910" y="6195"/>
                          <a:pt x="859" y="6144"/>
                          <a:pt x="796" y="6144"/>
                        </a:cubicBezTo>
                        <a:cubicBezTo>
                          <a:pt x="734" y="6144"/>
                          <a:pt x="683" y="6195"/>
                          <a:pt x="683" y="6258"/>
                        </a:cubicBezTo>
                        <a:lnTo>
                          <a:pt x="683" y="6372"/>
                        </a:lnTo>
                        <a:lnTo>
                          <a:pt x="455" y="6372"/>
                        </a:lnTo>
                        <a:lnTo>
                          <a:pt x="455" y="5234"/>
                        </a:lnTo>
                        <a:lnTo>
                          <a:pt x="1263" y="523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wrap="square" lIns="91440" tIns="45720" rIns="91440" bIns="45720" anchor="ctr">
                    <a:normAutofit fontScale="85000" lnSpcReduction="20000"/>
                  </a:bodyPr>
                  <a:lstStyle/>
                  <a:p>
                    <a:pPr algn="ctr"/>
                  </a:p>
                </p:txBody>
              </p:sp>
            </p:grpSp>
            <p:grpSp>
              <p:nvGrpSpPr>
                <p:cNvPr id="32" name="íṣļíḍe"/>
                <p:cNvGrpSpPr/>
                <p:nvPr/>
              </p:nvGrpSpPr>
              <p:grpSpPr>
                <a:xfrm>
                  <a:off x="4607050" y="3789040"/>
                  <a:ext cx="504720" cy="504720"/>
                  <a:chOff x="3909160" y="2249137"/>
                  <a:chExt cx="648072" cy="648072"/>
                </a:xfrm>
              </p:grpSpPr>
              <p:sp>
                <p:nvSpPr>
                  <p:cNvPr id="33" name="ïşlîḋe"/>
                  <p:cNvSpPr/>
                  <p:nvPr/>
                </p:nvSpPr>
                <p:spPr>
                  <a:xfrm>
                    <a:off x="3909160" y="2249137"/>
                    <a:ext cx="648072" cy="648072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 lnSpcReduction="1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34" name="isļiḓê"/>
                  <p:cNvSpPr/>
                  <p:nvPr/>
                </p:nvSpPr>
                <p:spPr bwMode="auto">
                  <a:xfrm>
                    <a:off x="4043050" y="2390028"/>
                    <a:ext cx="380293" cy="366291"/>
                  </a:xfrm>
                  <a:custGeom>
                    <a:avLst/>
                    <a:gdLst>
                      <a:gd name="T0" fmla="*/ 3413 w 6827"/>
                      <a:gd name="T1" fmla="*/ 0 h 5912"/>
                      <a:gd name="T2" fmla="*/ 0 w 6827"/>
                      <a:gd name="T3" fmla="*/ 5912 h 5912"/>
                      <a:gd name="T4" fmla="*/ 6827 w 6827"/>
                      <a:gd name="T5" fmla="*/ 5912 h 5912"/>
                      <a:gd name="T6" fmla="*/ 3413 w 6827"/>
                      <a:gd name="T7" fmla="*/ 0 h 5912"/>
                      <a:gd name="T8" fmla="*/ 3413 w 6827"/>
                      <a:gd name="T9" fmla="*/ 972 h 5912"/>
                      <a:gd name="T10" fmla="*/ 4489 w 6827"/>
                      <a:gd name="T11" fmla="*/ 2835 h 5912"/>
                      <a:gd name="T12" fmla="*/ 2338 w 6827"/>
                      <a:gd name="T13" fmla="*/ 2835 h 5912"/>
                      <a:gd name="T14" fmla="*/ 3413 w 6827"/>
                      <a:gd name="T15" fmla="*/ 972 h 5912"/>
                      <a:gd name="T16" fmla="*/ 842 w 6827"/>
                      <a:gd name="T17" fmla="*/ 5426 h 5912"/>
                      <a:gd name="T18" fmla="*/ 1917 w 6827"/>
                      <a:gd name="T19" fmla="*/ 3564 h 5912"/>
                      <a:gd name="T20" fmla="*/ 2993 w 6827"/>
                      <a:gd name="T21" fmla="*/ 5426 h 5912"/>
                      <a:gd name="T22" fmla="*/ 842 w 6827"/>
                      <a:gd name="T23" fmla="*/ 5426 h 5912"/>
                      <a:gd name="T24" fmla="*/ 2338 w 6827"/>
                      <a:gd name="T25" fmla="*/ 3321 h 5912"/>
                      <a:gd name="T26" fmla="*/ 4489 w 6827"/>
                      <a:gd name="T27" fmla="*/ 3321 h 5912"/>
                      <a:gd name="T28" fmla="*/ 3413 w 6827"/>
                      <a:gd name="T29" fmla="*/ 5183 h 5912"/>
                      <a:gd name="T30" fmla="*/ 2338 w 6827"/>
                      <a:gd name="T31" fmla="*/ 3321 h 5912"/>
                      <a:gd name="T32" fmla="*/ 4910 w 6827"/>
                      <a:gd name="T33" fmla="*/ 3564 h 5912"/>
                      <a:gd name="T34" fmla="*/ 5985 w 6827"/>
                      <a:gd name="T35" fmla="*/ 5426 h 5912"/>
                      <a:gd name="T36" fmla="*/ 3834 w 6827"/>
                      <a:gd name="T37" fmla="*/ 5426 h 5912"/>
                      <a:gd name="T38" fmla="*/ 4910 w 6827"/>
                      <a:gd name="T39" fmla="*/ 3564 h 59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6827" h="5912">
                        <a:moveTo>
                          <a:pt x="3413" y="0"/>
                        </a:moveTo>
                        <a:lnTo>
                          <a:pt x="0" y="5912"/>
                        </a:lnTo>
                        <a:lnTo>
                          <a:pt x="6827" y="5912"/>
                        </a:lnTo>
                        <a:lnTo>
                          <a:pt x="3413" y="0"/>
                        </a:lnTo>
                        <a:close/>
                        <a:moveTo>
                          <a:pt x="3413" y="972"/>
                        </a:moveTo>
                        <a:lnTo>
                          <a:pt x="4489" y="2835"/>
                        </a:lnTo>
                        <a:lnTo>
                          <a:pt x="2338" y="2835"/>
                        </a:lnTo>
                        <a:lnTo>
                          <a:pt x="3413" y="972"/>
                        </a:lnTo>
                        <a:close/>
                        <a:moveTo>
                          <a:pt x="842" y="5426"/>
                        </a:moveTo>
                        <a:lnTo>
                          <a:pt x="1917" y="3564"/>
                        </a:lnTo>
                        <a:lnTo>
                          <a:pt x="2993" y="5426"/>
                        </a:lnTo>
                        <a:lnTo>
                          <a:pt x="842" y="5426"/>
                        </a:lnTo>
                        <a:close/>
                        <a:moveTo>
                          <a:pt x="2338" y="3321"/>
                        </a:moveTo>
                        <a:lnTo>
                          <a:pt x="4489" y="3321"/>
                        </a:lnTo>
                        <a:lnTo>
                          <a:pt x="3413" y="5183"/>
                        </a:lnTo>
                        <a:lnTo>
                          <a:pt x="2338" y="3321"/>
                        </a:lnTo>
                        <a:close/>
                        <a:moveTo>
                          <a:pt x="4910" y="3564"/>
                        </a:moveTo>
                        <a:lnTo>
                          <a:pt x="5985" y="5426"/>
                        </a:lnTo>
                        <a:lnTo>
                          <a:pt x="3834" y="5426"/>
                        </a:lnTo>
                        <a:lnTo>
                          <a:pt x="4910" y="356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wrap="square" lIns="91440" tIns="45720" rIns="91440" bIns="45720" anchor="ctr">
                    <a:normAutofit fontScale="85000" lnSpcReduction="20000"/>
                  </a:bodyPr>
                  <a:lstStyle/>
                  <a:p>
                    <a:pPr algn="ctr"/>
                  </a:p>
                </p:txBody>
              </p:sp>
            </p:grpSp>
          </p:grpSp>
          <p:sp>
            <p:nvSpPr>
              <p:cNvPr id="30" name="iş1íḍê"/>
              <p:cNvSpPr/>
              <p:nvPr/>
            </p:nvSpPr>
            <p:spPr>
              <a:xfrm>
                <a:off x="5006991" y="4013527"/>
                <a:ext cx="1683258" cy="1683258"/>
              </a:xfrm>
              <a:prstGeom prst="ellipse">
                <a:avLst/>
              </a:pr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sz="2800" b="1" dirty="0"/>
                  <a:t>Text</a:t>
                </a:r>
                <a:endParaRPr lang="zh-CN" altLang="en-US" sz="28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" name="i$ḻîḓè"/>
            <p:cNvGrpSpPr/>
            <p:nvPr/>
          </p:nvGrpSpPr>
          <p:grpSpPr>
            <a:xfrm>
              <a:off x="3956674" y="1297687"/>
              <a:ext cx="1999661" cy="1948493"/>
              <a:chOff x="5487449" y="1297687"/>
              <a:chExt cx="1999661" cy="1948493"/>
            </a:xfrm>
          </p:grpSpPr>
          <p:sp>
            <p:nvSpPr>
              <p:cNvPr id="18" name="isļiḍè"/>
              <p:cNvSpPr/>
              <p:nvPr/>
            </p:nvSpPr>
            <p:spPr>
              <a:xfrm>
                <a:off x="5487449" y="1297687"/>
                <a:ext cx="1948495" cy="1948493"/>
              </a:xfrm>
              <a:prstGeom prst="arc">
                <a:avLst>
                  <a:gd name="adj1" fmla="val 16200000"/>
                  <a:gd name="adj2" fmla="val 5400000"/>
                </a:avLst>
              </a:prstGeom>
              <a:ln>
                <a:solidFill>
                  <a:schemeClr val="tx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grpSp>
            <p:nvGrpSpPr>
              <p:cNvPr id="19" name="íSḻïďé"/>
              <p:cNvGrpSpPr/>
              <p:nvPr/>
            </p:nvGrpSpPr>
            <p:grpSpPr>
              <a:xfrm>
                <a:off x="5958465" y="1427105"/>
                <a:ext cx="1528645" cy="1689656"/>
                <a:chOff x="5958465" y="1427105"/>
                <a:chExt cx="1528645" cy="1689656"/>
              </a:xfrm>
            </p:grpSpPr>
            <p:sp>
              <p:nvSpPr>
                <p:cNvPr id="20" name="iṩlïḋe"/>
                <p:cNvSpPr/>
                <p:nvPr/>
              </p:nvSpPr>
              <p:spPr>
                <a:xfrm>
                  <a:off x="5958465" y="1768703"/>
                  <a:ext cx="1081270" cy="1081270"/>
                </a:xfrm>
                <a:prstGeom prst="ellipse">
                  <a:avLst/>
                </a:prstGeom>
                <a:solidFill>
                  <a:schemeClr val="bg1"/>
                </a:solidFill>
                <a:ln w="57150">
                  <a:solidFill>
                    <a:schemeClr val="tx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en-US" altLang="zh-CN" sz="2000" b="1" dirty="0">
                      <a:solidFill>
                        <a:schemeClr val="tx1"/>
                      </a:solidFill>
                    </a:rPr>
                    <a:t>Text</a:t>
                  </a:r>
                  <a:endParaRPr lang="en-US" altLang="zh-CN" sz="2000" b="1" dirty="0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1" name="ïṥliḍê"/>
                <p:cNvGrpSpPr/>
                <p:nvPr/>
              </p:nvGrpSpPr>
              <p:grpSpPr>
                <a:xfrm>
                  <a:off x="7098414" y="1427105"/>
                  <a:ext cx="388696" cy="1689656"/>
                  <a:chOff x="7098414" y="1464510"/>
                  <a:chExt cx="388696" cy="1689656"/>
                </a:xfrm>
              </p:grpSpPr>
              <p:grpSp>
                <p:nvGrpSpPr>
                  <p:cNvPr id="22" name="iŝḷîde"/>
                  <p:cNvGrpSpPr/>
                  <p:nvPr/>
                </p:nvGrpSpPr>
                <p:grpSpPr>
                  <a:xfrm>
                    <a:off x="7098414" y="1464510"/>
                    <a:ext cx="388696" cy="388696"/>
                    <a:chOff x="5675954" y="2249137"/>
                    <a:chExt cx="648072" cy="648072"/>
                  </a:xfrm>
                </p:grpSpPr>
                <p:sp>
                  <p:nvSpPr>
                    <p:cNvPr id="26" name="ísļídè"/>
                    <p:cNvSpPr/>
                    <p:nvPr/>
                  </p:nvSpPr>
                  <p:spPr>
                    <a:xfrm>
                      <a:off x="5675954" y="2249137"/>
                      <a:ext cx="648072" cy="648072"/>
                    </a:xfrm>
                    <a:prstGeom prst="ellipse">
                      <a:avLst/>
                    </a:prstGeom>
                    <a:solidFill>
                      <a:schemeClr val="tx1">
                        <a:lumMod val="60000"/>
                        <a:lumOff val="40000"/>
                      </a:schemeClr>
                    </a:solidFill>
                    <a:ln w="381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 fontScale="85000" lnSpcReduction="20000"/>
                    </a:bodyPr>
                    <a:lstStyle/>
                    <a:p>
                      <a:pPr algn="ctr"/>
                    </a:p>
                  </p:txBody>
                </p:sp>
                <p:sp>
                  <p:nvSpPr>
                    <p:cNvPr id="27" name="ïŝlîḋê"/>
                    <p:cNvSpPr/>
                    <p:nvPr/>
                  </p:nvSpPr>
                  <p:spPr bwMode="auto">
                    <a:xfrm>
                      <a:off x="5809844" y="2390028"/>
                      <a:ext cx="380293" cy="366291"/>
                    </a:xfrm>
                    <a:custGeom>
                      <a:avLst/>
                      <a:gdLst>
                        <a:gd name="connsiteX0" fmla="*/ 297615 w 597921"/>
                        <a:gd name="connsiteY0" fmla="*/ 96957 h 598324"/>
                        <a:gd name="connsiteX1" fmla="*/ 323434 w 597921"/>
                        <a:gd name="connsiteY1" fmla="*/ 122740 h 598324"/>
                        <a:gd name="connsiteX2" fmla="*/ 323434 w 597921"/>
                        <a:gd name="connsiteY2" fmla="*/ 289852 h 598324"/>
                        <a:gd name="connsiteX3" fmla="*/ 462572 w 597921"/>
                        <a:gd name="connsiteY3" fmla="*/ 289852 h 598324"/>
                        <a:gd name="connsiteX4" fmla="*/ 487913 w 597921"/>
                        <a:gd name="connsiteY4" fmla="*/ 315157 h 598324"/>
                        <a:gd name="connsiteX5" fmla="*/ 462572 w 597921"/>
                        <a:gd name="connsiteY5" fmla="*/ 340463 h 598324"/>
                        <a:gd name="connsiteX6" fmla="*/ 297615 w 597921"/>
                        <a:gd name="connsiteY6" fmla="*/ 340463 h 598324"/>
                        <a:gd name="connsiteX7" fmla="*/ 272274 w 597921"/>
                        <a:gd name="connsiteY7" fmla="*/ 315157 h 598324"/>
                        <a:gd name="connsiteX8" fmla="*/ 272274 w 597921"/>
                        <a:gd name="connsiteY8" fmla="*/ 122740 h 598324"/>
                        <a:gd name="connsiteX9" fmla="*/ 297615 w 597921"/>
                        <a:gd name="connsiteY9" fmla="*/ 96957 h 598324"/>
                        <a:gd name="connsiteX10" fmla="*/ 298127 w 597921"/>
                        <a:gd name="connsiteY10" fmla="*/ 0 h 598324"/>
                        <a:gd name="connsiteX11" fmla="*/ 597921 w 597921"/>
                        <a:gd name="connsiteY11" fmla="*/ 299401 h 598324"/>
                        <a:gd name="connsiteX12" fmla="*/ 298127 w 597921"/>
                        <a:gd name="connsiteY12" fmla="*/ 598324 h 598324"/>
                        <a:gd name="connsiteX13" fmla="*/ 35150 w 597921"/>
                        <a:gd name="connsiteY13" fmla="*/ 442177 h 598324"/>
                        <a:gd name="connsiteX14" fmla="*/ 34194 w 597921"/>
                        <a:gd name="connsiteY14" fmla="*/ 432149 h 598324"/>
                        <a:gd name="connsiteX15" fmla="*/ 40410 w 597921"/>
                        <a:gd name="connsiteY15" fmla="*/ 424509 h 598324"/>
                        <a:gd name="connsiteX16" fmla="*/ 74836 w 597921"/>
                        <a:gd name="connsiteY16" fmla="*/ 407796 h 598324"/>
                        <a:gd name="connsiteX17" fmla="*/ 91571 w 597921"/>
                        <a:gd name="connsiteY17" fmla="*/ 413049 h 598324"/>
                        <a:gd name="connsiteX18" fmla="*/ 298127 w 597921"/>
                        <a:gd name="connsiteY18" fmla="*/ 534815 h 598324"/>
                        <a:gd name="connsiteX19" fmla="*/ 534328 w 597921"/>
                        <a:gd name="connsiteY19" fmla="*/ 299401 h 598324"/>
                        <a:gd name="connsiteX20" fmla="*/ 298127 w 597921"/>
                        <a:gd name="connsiteY20" fmla="*/ 63509 h 598324"/>
                        <a:gd name="connsiteX21" fmla="*/ 145123 w 597921"/>
                        <a:gd name="connsiteY21" fmla="*/ 120333 h 598324"/>
                        <a:gd name="connsiteX22" fmla="*/ 200587 w 597921"/>
                        <a:gd name="connsiteY22" fmla="*/ 142299 h 598324"/>
                        <a:gd name="connsiteX23" fmla="*/ 208237 w 597921"/>
                        <a:gd name="connsiteY23" fmla="*/ 152327 h 598324"/>
                        <a:gd name="connsiteX24" fmla="*/ 203456 w 597921"/>
                        <a:gd name="connsiteY24" fmla="*/ 164265 h 598324"/>
                        <a:gd name="connsiteX25" fmla="*/ 48060 w 597921"/>
                        <a:gd name="connsiteY25" fmla="*/ 285553 h 598324"/>
                        <a:gd name="connsiteX26" fmla="*/ 35150 w 597921"/>
                        <a:gd name="connsiteY26" fmla="*/ 287463 h 598324"/>
                        <a:gd name="connsiteX27" fmla="*/ 27500 w 597921"/>
                        <a:gd name="connsiteY27" fmla="*/ 277435 h 598324"/>
                        <a:gd name="connsiteX28" fmla="*/ 246 w 597921"/>
                        <a:gd name="connsiteY28" fmla="*/ 82132 h 598324"/>
                        <a:gd name="connsiteX29" fmla="*/ 4550 w 597921"/>
                        <a:gd name="connsiteY29" fmla="*/ 70194 h 598324"/>
                        <a:gd name="connsiteX30" fmla="*/ 17459 w 597921"/>
                        <a:gd name="connsiteY30" fmla="*/ 68762 h 598324"/>
                        <a:gd name="connsiteX31" fmla="*/ 80574 w 597921"/>
                        <a:gd name="connsiteY31" fmla="*/ 94070 h 598324"/>
                        <a:gd name="connsiteX32" fmla="*/ 298127 w 597921"/>
                        <a:gd name="connsiteY32" fmla="*/ 0 h 5983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</a:cxnLst>
                      <a:rect l="l" t="t" r="r" b="b"/>
                      <a:pathLst>
                        <a:path w="597921" h="598324">
                          <a:moveTo>
                            <a:pt x="297615" y="96957"/>
                          </a:moveTo>
                          <a:cubicBezTo>
                            <a:pt x="311959" y="96957"/>
                            <a:pt x="323434" y="108416"/>
                            <a:pt x="323434" y="122740"/>
                          </a:cubicBezTo>
                          <a:lnTo>
                            <a:pt x="323434" y="289852"/>
                          </a:lnTo>
                          <a:lnTo>
                            <a:pt x="462572" y="289852"/>
                          </a:lnTo>
                          <a:cubicBezTo>
                            <a:pt x="476438" y="289852"/>
                            <a:pt x="487913" y="301311"/>
                            <a:pt x="487913" y="315157"/>
                          </a:cubicBezTo>
                          <a:cubicBezTo>
                            <a:pt x="487913" y="329004"/>
                            <a:pt x="476438" y="340463"/>
                            <a:pt x="462572" y="340463"/>
                          </a:cubicBezTo>
                          <a:lnTo>
                            <a:pt x="297615" y="340463"/>
                          </a:lnTo>
                          <a:cubicBezTo>
                            <a:pt x="283749" y="340463"/>
                            <a:pt x="272274" y="329004"/>
                            <a:pt x="272274" y="315157"/>
                          </a:cubicBezTo>
                          <a:lnTo>
                            <a:pt x="272274" y="122740"/>
                          </a:lnTo>
                          <a:cubicBezTo>
                            <a:pt x="272274" y="108416"/>
                            <a:pt x="283749" y="96957"/>
                            <a:pt x="297615" y="96957"/>
                          </a:cubicBezTo>
                          <a:close/>
                          <a:moveTo>
                            <a:pt x="298127" y="0"/>
                          </a:moveTo>
                          <a:cubicBezTo>
                            <a:pt x="463564" y="0"/>
                            <a:pt x="597921" y="134181"/>
                            <a:pt x="597921" y="299401"/>
                          </a:cubicBezTo>
                          <a:cubicBezTo>
                            <a:pt x="597921" y="464143"/>
                            <a:pt x="463564" y="598324"/>
                            <a:pt x="298127" y="598324"/>
                          </a:cubicBezTo>
                          <a:cubicBezTo>
                            <a:pt x="188155" y="598324"/>
                            <a:pt x="87268" y="538635"/>
                            <a:pt x="35150" y="442177"/>
                          </a:cubicBezTo>
                          <a:cubicBezTo>
                            <a:pt x="33238" y="438835"/>
                            <a:pt x="32760" y="435492"/>
                            <a:pt x="34194" y="432149"/>
                          </a:cubicBezTo>
                          <a:cubicBezTo>
                            <a:pt x="35150" y="428807"/>
                            <a:pt x="37541" y="425942"/>
                            <a:pt x="40410" y="424509"/>
                          </a:cubicBezTo>
                          <a:lnTo>
                            <a:pt x="74836" y="407796"/>
                          </a:lnTo>
                          <a:cubicBezTo>
                            <a:pt x="81052" y="404931"/>
                            <a:pt x="88702" y="407319"/>
                            <a:pt x="91571" y="413049"/>
                          </a:cubicBezTo>
                          <a:cubicBezTo>
                            <a:pt x="133169" y="488018"/>
                            <a:pt x="212540" y="534815"/>
                            <a:pt x="298127" y="534815"/>
                          </a:cubicBezTo>
                          <a:cubicBezTo>
                            <a:pt x="428181" y="534815"/>
                            <a:pt x="534328" y="429284"/>
                            <a:pt x="534328" y="299401"/>
                          </a:cubicBezTo>
                          <a:cubicBezTo>
                            <a:pt x="534328" y="169517"/>
                            <a:pt x="428181" y="63509"/>
                            <a:pt x="298127" y="63509"/>
                          </a:cubicBezTo>
                          <a:cubicBezTo>
                            <a:pt x="242185" y="63509"/>
                            <a:pt x="187677" y="83565"/>
                            <a:pt x="145123" y="120333"/>
                          </a:cubicBezTo>
                          <a:lnTo>
                            <a:pt x="200587" y="142299"/>
                          </a:lnTo>
                          <a:cubicBezTo>
                            <a:pt x="204890" y="144209"/>
                            <a:pt x="207759" y="148029"/>
                            <a:pt x="208237" y="152327"/>
                          </a:cubicBezTo>
                          <a:cubicBezTo>
                            <a:pt x="208715" y="157102"/>
                            <a:pt x="207281" y="161399"/>
                            <a:pt x="203456" y="164265"/>
                          </a:cubicBezTo>
                          <a:lnTo>
                            <a:pt x="48060" y="285553"/>
                          </a:lnTo>
                          <a:cubicBezTo>
                            <a:pt x="44235" y="288418"/>
                            <a:pt x="39454" y="289373"/>
                            <a:pt x="35150" y="287463"/>
                          </a:cubicBezTo>
                          <a:cubicBezTo>
                            <a:pt x="31325" y="285553"/>
                            <a:pt x="27978" y="281733"/>
                            <a:pt x="27500" y="277435"/>
                          </a:cubicBezTo>
                          <a:lnTo>
                            <a:pt x="246" y="82132"/>
                          </a:lnTo>
                          <a:cubicBezTo>
                            <a:pt x="-710" y="77835"/>
                            <a:pt x="1203" y="73060"/>
                            <a:pt x="4550" y="70194"/>
                          </a:cubicBezTo>
                          <a:cubicBezTo>
                            <a:pt x="8375" y="67807"/>
                            <a:pt x="13156" y="66852"/>
                            <a:pt x="17459" y="68762"/>
                          </a:cubicBezTo>
                          <a:lnTo>
                            <a:pt x="80574" y="94070"/>
                          </a:lnTo>
                          <a:cubicBezTo>
                            <a:pt x="137472" y="33426"/>
                            <a:pt x="214931" y="0"/>
                            <a:pt x="298127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wrap="square" lIns="91440" tIns="45720" rIns="91440" bIns="45720" anchor="ctr">
                      <a:normAutofit fontScale="55000" lnSpcReduction="20000"/>
                    </a:bodyPr>
                    <a:lstStyle/>
                    <a:p>
                      <a:pPr algn="ctr"/>
                    </a:p>
                  </p:txBody>
                </p:sp>
              </p:grpSp>
              <p:grpSp>
                <p:nvGrpSpPr>
                  <p:cNvPr id="23" name="ïš1îdê"/>
                  <p:cNvGrpSpPr/>
                  <p:nvPr/>
                </p:nvGrpSpPr>
                <p:grpSpPr>
                  <a:xfrm>
                    <a:off x="7098414" y="2765470"/>
                    <a:ext cx="388696" cy="388696"/>
                    <a:chOff x="6559351" y="2249137"/>
                    <a:chExt cx="648072" cy="648072"/>
                  </a:xfrm>
                </p:grpSpPr>
                <p:sp>
                  <p:nvSpPr>
                    <p:cNvPr id="24" name="ísḷîdê"/>
                    <p:cNvSpPr/>
                    <p:nvPr/>
                  </p:nvSpPr>
                  <p:spPr>
                    <a:xfrm>
                      <a:off x="6559351" y="2249137"/>
                      <a:ext cx="648072" cy="648072"/>
                    </a:xfrm>
                    <a:prstGeom prst="ellipse">
                      <a:avLst/>
                    </a:prstGeom>
                    <a:solidFill>
                      <a:schemeClr val="tx1">
                        <a:lumMod val="60000"/>
                        <a:lumOff val="40000"/>
                      </a:schemeClr>
                    </a:solidFill>
                    <a:ln w="381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 fontScale="85000" lnSpcReduction="20000"/>
                    </a:bodyPr>
                    <a:lstStyle/>
                    <a:p>
                      <a:pPr algn="ctr"/>
                    </a:p>
                  </p:txBody>
                </p:sp>
                <p:sp>
                  <p:nvSpPr>
                    <p:cNvPr id="25" name="íṧ1iḑê"/>
                    <p:cNvSpPr/>
                    <p:nvPr/>
                  </p:nvSpPr>
                  <p:spPr bwMode="auto">
                    <a:xfrm>
                      <a:off x="6693241" y="2390028"/>
                      <a:ext cx="380293" cy="366291"/>
                    </a:xfrm>
                    <a:custGeom>
                      <a:avLst/>
                      <a:gdLst>
                        <a:gd name="connsiteX0" fmla="*/ 0 w 582235"/>
                        <a:gd name="connsiteY0" fmla="*/ 404481 h 606722"/>
                        <a:gd name="connsiteX1" fmla="*/ 101261 w 582235"/>
                        <a:gd name="connsiteY1" fmla="*/ 404481 h 606722"/>
                        <a:gd name="connsiteX2" fmla="*/ 101261 w 582235"/>
                        <a:gd name="connsiteY2" fmla="*/ 606722 h 606722"/>
                        <a:gd name="connsiteX3" fmla="*/ 0 w 582235"/>
                        <a:gd name="connsiteY3" fmla="*/ 606722 h 606722"/>
                        <a:gd name="connsiteX4" fmla="*/ 151927 w 582235"/>
                        <a:gd name="connsiteY4" fmla="*/ 328623 h 606722"/>
                        <a:gd name="connsiteX5" fmla="*/ 253188 w 582235"/>
                        <a:gd name="connsiteY5" fmla="*/ 328623 h 606722"/>
                        <a:gd name="connsiteX6" fmla="*/ 253188 w 582235"/>
                        <a:gd name="connsiteY6" fmla="*/ 606722 h 606722"/>
                        <a:gd name="connsiteX7" fmla="*/ 151927 w 582235"/>
                        <a:gd name="connsiteY7" fmla="*/ 606722 h 606722"/>
                        <a:gd name="connsiteX8" fmla="*/ 303855 w 582235"/>
                        <a:gd name="connsiteY8" fmla="*/ 252766 h 606722"/>
                        <a:gd name="connsiteX9" fmla="*/ 405046 w 582235"/>
                        <a:gd name="connsiteY9" fmla="*/ 252766 h 606722"/>
                        <a:gd name="connsiteX10" fmla="*/ 405046 w 582235"/>
                        <a:gd name="connsiteY10" fmla="*/ 606722 h 606722"/>
                        <a:gd name="connsiteX11" fmla="*/ 303855 w 582235"/>
                        <a:gd name="connsiteY11" fmla="*/ 606722 h 606722"/>
                        <a:gd name="connsiteX12" fmla="*/ 455711 w 582235"/>
                        <a:gd name="connsiteY12" fmla="*/ 202241 h 606722"/>
                        <a:gd name="connsiteX13" fmla="*/ 556972 w 582235"/>
                        <a:gd name="connsiteY13" fmla="*/ 202241 h 606722"/>
                        <a:gd name="connsiteX14" fmla="*/ 556972 w 582235"/>
                        <a:gd name="connsiteY14" fmla="*/ 606722 h 606722"/>
                        <a:gd name="connsiteX15" fmla="*/ 455711 w 582235"/>
                        <a:gd name="connsiteY15" fmla="*/ 606722 h 606722"/>
                        <a:gd name="connsiteX16" fmla="*/ 455697 w 582235"/>
                        <a:gd name="connsiteY16" fmla="*/ 0 h 606722"/>
                        <a:gd name="connsiteX17" fmla="*/ 556785 w 582235"/>
                        <a:gd name="connsiteY17" fmla="*/ 0 h 606722"/>
                        <a:gd name="connsiteX18" fmla="*/ 556874 w 582235"/>
                        <a:gd name="connsiteY18" fmla="*/ 0 h 606722"/>
                        <a:gd name="connsiteX19" fmla="*/ 556963 w 582235"/>
                        <a:gd name="connsiteY19" fmla="*/ 0 h 606722"/>
                        <a:gd name="connsiteX20" fmla="*/ 557675 w 582235"/>
                        <a:gd name="connsiteY20" fmla="*/ 0 h 606722"/>
                        <a:gd name="connsiteX21" fmla="*/ 559366 w 582235"/>
                        <a:gd name="connsiteY21" fmla="*/ 89 h 606722"/>
                        <a:gd name="connsiteX22" fmla="*/ 560611 w 582235"/>
                        <a:gd name="connsiteY22" fmla="*/ 267 h 606722"/>
                        <a:gd name="connsiteX23" fmla="*/ 561857 w 582235"/>
                        <a:gd name="connsiteY23" fmla="*/ 444 h 606722"/>
                        <a:gd name="connsiteX24" fmla="*/ 563192 w 582235"/>
                        <a:gd name="connsiteY24" fmla="*/ 800 h 606722"/>
                        <a:gd name="connsiteX25" fmla="*/ 564171 w 582235"/>
                        <a:gd name="connsiteY25" fmla="*/ 1067 h 606722"/>
                        <a:gd name="connsiteX26" fmla="*/ 565506 w 582235"/>
                        <a:gd name="connsiteY26" fmla="*/ 1511 h 606722"/>
                        <a:gd name="connsiteX27" fmla="*/ 566574 w 582235"/>
                        <a:gd name="connsiteY27" fmla="*/ 1867 h 606722"/>
                        <a:gd name="connsiteX28" fmla="*/ 567730 w 582235"/>
                        <a:gd name="connsiteY28" fmla="*/ 2400 h 606722"/>
                        <a:gd name="connsiteX29" fmla="*/ 568798 w 582235"/>
                        <a:gd name="connsiteY29" fmla="*/ 2933 h 606722"/>
                        <a:gd name="connsiteX30" fmla="*/ 569777 w 582235"/>
                        <a:gd name="connsiteY30" fmla="*/ 3467 h 606722"/>
                        <a:gd name="connsiteX31" fmla="*/ 570934 w 582235"/>
                        <a:gd name="connsiteY31" fmla="*/ 4178 h 606722"/>
                        <a:gd name="connsiteX32" fmla="*/ 571824 w 582235"/>
                        <a:gd name="connsiteY32" fmla="*/ 4800 h 606722"/>
                        <a:gd name="connsiteX33" fmla="*/ 572891 w 582235"/>
                        <a:gd name="connsiteY33" fmla="*/ 5689 h 606722"/>
                        <a:gd name="connsiteX34" fmla="*/ 573781 w 582235"/>
                        <a:gd name="connsiteY34" fmla="*/ 6489 h 606722"/>
                        <a:gd name="connsiteX35" fmla="*/ 574760 w 582235"/>
                        <a:gd name="connsiteY35" fmla="*/ 7289 h 606722"/>
                        <a:gd name="connsiteX36" fmla="*/ 575917 w 582235"/>
                        <a:gd name="connsiteY36" fmla="*/ 8533 h 606722"/>
                        <a:gd name="connsiteX37" fmla="*/ 576451 w 582235"/>
                        <a:gd name="connsiteY37" fmla="*/ 9066 h 606722"/>
                        <a:gd name="connsiteX38" fmla="*/ 576451 w 582235"/>
                        <a:gd name="connsiteY38" fmla="*/ 9155 h 606722"/>
                        <a:gd name="connsiteX39" fmla="*/ 577964 w 582235"/>
                        <a:gd name="connsiteY39" fmla="*/ 11200 h 606722"/>
                        <a:gd name="connsiteX40" fmla="*/ 578053 w 582235"/>
                        <a:gd name="connsiteY40" fmla="*/ 11289 h 606722"/>
                        <a:gd name="connsiteX41" fmla="*/ 579209 w 582235"/>
                        <a:gd name="connsiteY41" fmla="*/ 13244 h 606722"/>
                        <a:gd name="connsiteX42" fmla="*/ 579743 w 582235"/>
                        <a:gd name="connsiteY42" fmla="*/ 14222 h 606722"/>
                        <a:gd name="connsiteX43" fmla="*/ 580277 w 582235"/>
                        <a:gd name="connsiteY43" fmla="*/ 15555 h 606722"/>
                        <a:gd name="connsiteX44" fmla="*/ 580722 w 582235"/>
                        <a:gd name="connsiteY44" fmla="*/ 16711 h 606722"/>
                        <a:gd name="connsiteX45" fmla="*/ 581167 w 582235"/>
                        <a:gd name="connsiteY45" fmla="*/ 17866 h 606722"/>
                        <a:gd name="connsiteX46" fmla="*/ 581523 w 582235"/>
                        <a:gd name="connsiteY46" fmla="*/ 19199 h 606722"/>
                        <a:gd name="connsiteX47" fmla="*/ 581790 w 582235"/>
                        <a:gd name="connsiteY47" fmla="*/ 20266 h 606722"/>
                        <a:gd name="connsiteX48" fmla="*/ 582146 w 582235"/>
                        <a:gd name="connsiteY48" fmla="*/ 22488 h 606722"/>
                        <a:gd name="connsiteX49" fmla="*/ 582146 w 582235"/>
                        <a:gd name="connsiteY49" fmla="*/ 22666 h 606722"/>
                        <a:gd name="connsiteX50" fmla="*/ 582235 w 582235"/>
                        <a:gd name="connsiteY50" fmla="*/ 25244 h 606722"/>
                        <a:gd name="connsiteX51" fmla="*/ 582235 w 582235"/>
                        <a:gd name="connsiteY51" fmla="*/ 126396 h 606722"/>
                        <a:gd name="connsiteX52" fmla="*/ 556963 w 582235"/>
                        <a:gd name="connsiteY52" fmla="*/ 151728 h 606722"/>
                        <a:gd name="connsiteX53" fmla="*/ 531691 w 582235"/>
                        <a:gd name="connsiteY53" fmla="*/ 126396 h 606722"/>
                        <a:gd name="connsiteX54" fmla="*/ 531691 w 582235"/>
                        <a:gd name="connsiteY54" fmla="*/ 79286 h 606722"/>
                        <a:gd name="connsiteX55" fmla="*/ 421260 w 582235"/>
                        <a:gd name="connsiteY55" fmla="*/ 171106 h 606722"/>
                        <a:gd name="connsiteX56" fmla="*/ 385666 w 582235"/>
                        <a:gd name="connsiteY56" fmla="*/ 167906 h 606722"/>
                        <a:gd name="connsiteX57" fmla="*/ 388869 w 582235"/>
                        <a:gd name="connsiteY57" fmla="*/ 132262 h 606722"/>
                        <a:gd name="connsiteX58" fmla="*/ 487020 w 582235"/>
                        <a:gd name="connsiteY58" fmla="*/ 50576 h 606722"/>
                        <a:gd name="connsiteX59" fmla="*/ 455697 w 582235"/>
                        <a:gd name="connsiteY59" fmla="*/ 50576 h 606722"/>
                        <a:gd name="connsiteX60" fmla="*/ 430425 w 582235"/>
                        <a:gd name="connsiteY60" fmla="*/ 25244 h 606722"/>
                        <a:gd name="connsiteX61" fmla="*/ 455697 w 582235"/>
                        <a:gd name="connsiteY61" fmla="*/ 0 h 6067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</a:cxnLst>
                      <a:rect l="l" t="t" r="r" b="b"/>
                      <a:pathLst>
                        <a:path w="582235" h="606722">
                          <a:moveTo>
                            <a:pt x="0" y="404481"/>
                          </a:moveTo>
                          <a:lnTo>
                            <a:pt x="101261" y="404481"/>
                          </a:lnTo>
                          <a:lnTo>
                            <a:pt x="101261" y="606722"/>
                          </a:lnTo>
                          <a:lnTo>
                            <a:pt x="0" y="606722"/>
                          </a:lnTo>
                          <a:close/>
                          <a:moveTo>
                            <a:pt x="151927" y="328623"/>
                          </a:moveTo>
                          <a:lnTo>
                            <a:pt x="253188" y="328623"/>
                          </a:lnTo>
                          <a:lnTo>
                            <a:pt x="253188" y="606722"/>
                          </a:lnTo>
                          <a:lnTo>
                            <a:pt x="151927" y="606722"/>
                          </a:lnTo>
                          <a:close/>
                          <a:moveTo>
                            <a:pt x="303855" y="252766"/>
                          </a:moveTo>
                          <a:lnTo>
                            <a:pt x="405046" y="252766"/>
                          </a:lnTo>
                          <a:lnTo>
                            <a:pt x="405046" y="606722"/>
                          </a:lnTo>
                          <a:lnTo>
                            <a:pt x="303855" y="606722"/>
                          </a:lnTo>
                          <a:close/>
                          <a:moveTo>
                            <a:pt x="455711" y="202241"/>
                          </a:moveTo>
                          <a:lnTo>
                            <a:pt x="556972" y="202241"/>
                          </a:lnTo>
                          <a:lnTo>
                            <a:pt x="556972" y="606722"/>
                          </a:lnTo>
                          <a:lnTo>
                            <a:pt x="455711" y="606722"/>
                          </a:lnTo>
                          <a:close/>
                          <a:moveTo>
                            <a:pt x="455697" y="0"/>
                          </a:moveTo>
                          <a:lnTo>
                            <a:pt x="556785" y="0"/>
                          </a:lnTo>
                          <a:lnTo>
                            <a:pt x="556874" y="0"/>
                          </a:lnTo>
                          <a:lnTo>
                            <a:pt x="556963" y="0"/>
                          </a:lnTo>
                          <a:cubicBezTo>
                            <a:pt x="557230" y="0"/>
                            <a:pt x="557408" y="0"/>
                            <a:pt x="557675" y="0"/>
                          </a:cubicBezTo>
                          <a:cubicBezTo>
                            <a:pt x="558298" y="89"/>
                            <a:pt x="558832" y="89"/>
                            <a:pt x="559366" y="89"/>
                          </a:cubicBezTo>
                          <a:cubicBezTo>
                            <a:pt x="559811" y="178"/>
                            <a:pt x="560256" y="267"/>
                            <a:pt x="560611" y="267"/>
                          </a:cubicBezTo>
                          <a:cubicBezTo>
                            <a:pt x="561056" y="356"/>
                            <a:pt x="561412" y="444"/>
                            <a:pt x="561857" y="444"/>
                          </a:cubicBezTo>
                          <a:cubicBezTo>
                            <a:pt x="562302" y="533"/>
                            <a:pt x="562747" y="711"/>
                            <a:pt x="563192" y="800"/>
                          </a:cubicBezTo>
                          <a:cubicBezTo>
                            <a:pt x="563548" y="889"/>
                            <a:pt x="563904" y="978"/>
                            <a:pt x="564171" y="1067"/>
                          </a:cubicBezTo>
                          <a:cubicBezTo>
                            <a:pt x="564616" y="1156"/>
                            <a:pt x="565061" y="1333"/>
                            <a:pt x="565506" y="1511"/>
                          </a:cubicBezTo>
                          <a:cubicBezTo>
                            <a:pt x="565862" y="1600"/>
                            <a:pt x="566218" y="1778"/>
                            <a:pt x="566574" y="1867"/>
                          </a:cubicBezTo>
                          <a:cubicBezTo>
                            <a:pt x="566929" y="2044"/>
                            <a:pt x="567285" y="2222"/>
                            <a:pt x="567730" y="2400"/>
                          </a:cubicBezTo>
                          <a:cubicBezTo>
                            <a:pt x="568086" y="2578"/>
                            <a:pt x="568442" y="2755"/>
                            <a:pt x="568798" y="2933"/>
                          </a:cubicBezTo>
                          <a:cubicBezTo>
                            <a:pt x="569154" y="3111"/>
                            <a:pt x="569421" y="3289"/>
                            <a:pt x="569777" y="3467"/>
                          </a:cubicBezTo>
                          <a:cubicBezTo>
                            <a:pt x="570133" y="3733"/>
                            <a:pt x="570578" y="4000"/>
                            <a:pt x="570934" y="4178"/>
                          </a:cubicBezTo>
                          <a:cubicBezTo>
                            <a:pt x="571201" y="4444"/>
                            <a:pt x="571557" y="4622"/>
                            <a:pt x="571824" y="4800"/>
                          </a:cubicBezTo>
                          <a:cubicBezTo>
                            <a:pt x="572180" y="5155"/>
                            <a:pt x="572536" y="5422"/>
                            <a:pt x="572891" y="5689"/>
                          </a:cubicBezTo>
                          <a:cubicBezTo>
                            <a:pt x="573247" y="5955"/>
                            <a:pt x="573514" y="6222"/>
                            <a:pt x="573781" y="6489"/>
                          </a:cubicBezTo>
                          <a:cubicBezTo>
                            <a:pt x="574137" y="6755"/>
                            <a:pt x="574493" y="7022"/>
                            <a:pt x="574760" y="7289"/>
                          </a:cubicBezTo>
                          <a:cubicBezTo>
                            <a:pt x="575205" y="7733"/>
                            <a:pt x="575561" y="8178"/>
                            <a:pt x="575917" y="8533"/>
                          </a:cubicBezTo>
                          <a:cubicBezTo>
                            <a:pt x="576095" y="8711"/>
                            <a:pt x="576273" y="8889"/>
                            <a:pt x="576451" y="9066"/>
                          </a:cubicBezTo>
                          <a:cubicBezTo>
                            <a:pt x="576451" y="9155"/>
                            <a:pt x="576451" y="9155"/>
                            <a:pt x="576451" y="9155"/>
                          </a:cubicBezTo>
                          <a:cubicBezTo>
                            <a:pt x="576985" y="9777"/>
                            <a:pt x="577519" y="10489"/>
                            <a:pt x="577964" y="11200"/>
                          </a:cubicBezTo>
                          <a:cubicBezTo>
                            <a:pt x="577964" y="11200"/>
                            <a:pt x="578053" y="11289"/>
                            <a:pt x="578053" y="11289"/>
                          </a:cubicBezTo>
                          <a:cubicBezTo>
                            <a:pt x="578498" y="12000"/>
                            <a:pt x="578854" y="12622"/>
                            <a:pt x="579209" y="13244"/>
                          </a:cubicBezTo>
                          <a:cubicBezTo>
                            <a:pt x="579387" y="13600"/>
                            <a:pt x="579565" y="13955"/>
                            <a:pt x="579743" y="14222"/>
                          </a:cubicBezTo>
                          <a:cubicBezTo>
                            <a:pt x="579921" y="14666"/>
                            <a:pt x="580099" y="15111"/>
                            <a:pt x="580277" y="15555"/>
                          </a:cubicBezTo>
                          <a:cubicBezTo>
                            <a:pt x="580455" y="15911"/>
                            <a:pt x="580633" y="16266"/>
                            <a:pt x="580722" y="16711"/>
                          </a:cubicBezTo>
                          <a:cubicBezTo>
                            <a:pt x="580900" y="17066"/>
                            <a:pt x="581078" y="17422"/>
                            <a:pt x="581167" y="17866"/>
                          </a:cubicBezTo>
                          <a:cubicBezTo>
                            <a:pt x="581256" y="18311"/>
                            <a:pt x="581434" y="18755"/>
                            <a:pt x="581523" y="19199"/>
                          </a:cubicBezTo>
                          <a:cubicBezTo>
                            <a:pt x="581612" y="19555"/>
                            <a:pt x="581701" y="19910"/>
                            <a:pt x="581790" y="20266"/>
                          </a:cubicBezTo>
                          <a:cubicBezTo>
                            <a:pt x="581879" y="20977"/>
                            <a:pt x="582057" y="21777"/>
                            <a:pt x="582146" y="22488"/>
                          </a:cubicBezTo>
                          <a:cubicBezTo>
                            <a:pt x="582146" y="22577"/>
                            <a:pt x="582146" y="22666"/>
                            <a:pt x="582146" y="22666"/>
                          </a:cubicBezTo>
                          <a:cubicBezTo>
                            <a:pt x="582235" y="23555"/>
                            <a:pt x="582235" y="24355"/>
                            <a:pt x="582235" y="25244"/>
                          </a:cubicBezTo>
                          <a:lnTo>
                            <a:pt x="582235" y="126396"/>
                          </a:lnTo>
                          <a:cubicBezTo>
                            <a:pt x="582235" y="140351"/>
                            <a:pt x="570934" y="151728"/>
                            <a:pt x="556963" y="151728"/>
                          </a:cubicBezTo>
                          <a:cubicBezTo>
                            <a:pt x="542992" y="151728"/>
                            <a:pt x="531691" y="140351"/>
                            <a:pt x="531691" y="126396"/>
                          </a:cubicBezTo>
                          <a:lnTo>
                            <a:pt x="531691" y="79286"/>
                          </a:lnTo>
                          <a:lnTo>
                            <a:pt x="421260" y="171106"/>
                          </a:lnTo>
                          <a:cubicBezTo>
                            <a:pt x="410582" y="180083"/>
                            <a:pt x="394564" y="178572"/>
                            <a:pt x="385666" y="167906"/>
                          </a:cubicBezTo>
                          <a:cubicBezTo>
                            <a:pt x="376678" y="157150"/>
                            <a:pt x="378191" y="141240"/>
                            <a:pt x="388869" y="132262"/>
                          </a:cubicBezTo>
                          <a:lnTo>
                            <a:pt x="487020" y="50576"/>
                          </a:lnTo>
                          <a:lnTo>
                            <a:pt x="455697" y="50576"/>
                          </a:lnTo>
                          <a:cubicBezTo>
                            <a:pt x="441727" y="50576"/>
                            <a:pt x="430425" y="39288"/>
                            <a:pt x="430425" y="25244"/>
                          </a:cubicBezTo>
                          <a:cubicBezTo>
                            <a:pt x="430425" y="11289"/>
                            <a:pt x="441727" y="0"/>
                            <a:pt x="455697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ffectLst/>
                  </p:spPr>
                  <p:txBody>
                    <a:bodyPr wrap="square" lIns="91440" tIns="45720" rIns="91440" bIns="45720" anchor="ctr">
                      <a:normAutofit fontScale="55000" lnSpcReduction="20000"/>
                    </a:bodyPr>
                    <a:lstStyle/>
                    <a:p>
                      <a:pPr algn="ctr"/>
                    </a:p>
                  </p:txBody>
                </p:sp>
              </p:grpSp>
            </p:grpSp>
          </p:grpSp>
        </p:grpSp>
        <p:cxnSp>
          <p:nvCxnSpPr>
            <p:cNvPr id="12" name="直接连接符 11"/>
            <p:cNvCxnSpPr/>
            <p:nvPr/>
          </p:nvCxnSpPr>
          <p:spPr>
            <a:xfrm>
              <a:off x="1271464" y="2420888"/>
              <a:ext cx="2659786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8400256" y="4581128"/>
              <a:ext cx="2659786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îṥļíde"/>
            <p:cNvGrpSpPr/>
            <p:nvPr/>
          </p:nvGrpSpPr>
          <p:grpSpPr>
            <a:xfrm>
              <a:off x="839416" y="4405086"/>
              <a:ext cx="3895110" cy="1738539"/>
              <a:chOff x="688718" y="4546874"/>
              <a:chExt cx="5104263" cy="1592837"/>
            </a:xfrm>
          </p:grpSpPr>
          <p:sp>
            <p:nvSpPr>
              <p:cNvPr id="15" name="íşľïḍê"/>
              <p:cNvSpPr txBox="1"/>
              <p:nvPr/>
            </p:nvSpPr>
            <p:spPr>
              <a:xfrm>
                <a:off x="688718" y="4546874"/>
                <a:ext cx="542364" cy="3626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>
                <a:prstTxWarp prst="textPlain">
                  <a:avLst/>
                </a:prstTxWarp>
                <a:normAutofit fontScale="47500" lnSpcReduction="20000"/>
              </a:bodyPr>
              <a:lstStyle/>
              <a:p>
                <a:r>
                  <a:rPr lang="en-US" sz="4800"/>
                  <a:t>“</a:t>
                </a:r>
                <a:endParaRPr lang="en-US" sz="4800" dirty="0"/>
              </a:p>
            </p:txBody>
          </p:sp>
          <p:sp>
            <p:nvSpPr>
              <p:cNvPr id="16" name="iSḷíḑé"/>
              <p:cNvSpPr/>
              <p:nvPr/>
            </p:nvSpPr>
            <p:spPr>
              <a:xfrm>
                <a:off x="688718" y="4909482"/>
                <a:ext cx="5104263" cy="697902"/>
              </a:xfrm>
              <a:prstGeom prst="rect">
                <a:avLst/>
              </a:prstGeom>
            </p:spPr>
            <p:txBody>
              <a:bodyPr wrap="square" lIns="90000" tIns="46800" rIns="90000" bIns="46800" anchor="ctr">
                <a:normAutofit/>
              </a:bodyPr>
              <a:lstStyle/>
              <a:p>
                <a:pPr>
                  <a:buSzPct val="25000"/>
                </a:pPr>
                <a:r>
                  <a:rPr lang="en-US" altLang="zh-CN" sz="2000" b="1" dirty="0"/>
                  <a:t>Unified fonts make</a:t>
                </a:r>
                <a:endParaRPr lang="en-US" altLang="zh-CN" sz="2000" b="1" dirty="0"/>
              </a:p>
              <a:p>
                <a:pPr>
                  <a:buSzPct val="25000"/>
                </a:pPr>
                <a:r>
                  <a:rPr lang="en-US" altLang="zh-CN" sz="2000" b="1" dirty="0"/>
                  <a:t>reading more fluent.</a:t>
                </a:r>
                <a:endParaRPr lang="en-US" altLang="zh-CN" sz="2000" b="1" dirty="0"/>
              </a:p>
            </p:txBody>
          </p:sp>
          <p:sp>
            <p:nvSpPr>
              <p:cNvPr id="17" name="iṧḷïḑê"/>
              <p:cNvSpPr/>
              <p:nvPr/>
            </p:nvSpPr>
            <p:spPr>
              <a:xfrm>
                <a:off x="688718" y="5607385"/>
                <a:ext cx="5104263" cy="532326"/>
              </a:xfrm>
              <a:prstGeom prst="rect">
                <a:avLst/>
              </a:prstGeom>
            </p:spPr>
            <p:txBody>
              <a:bodyPr wrap="square" lIns="90000" tIns="46800" rIns="90000" bIns="46800" anchor="ctr">
                <a:no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sz="900" dirty="0"/>
                  <a:t>Theme color makes PPT more convenient to change.</a:t>
                </a:r>
                <a:endParaRPr lang="en-US" altLang="zh-CN" sz="900" dirty="0"/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sz="900" dirty="0"/>
                  <a:t>Adjust the spacing to adapt to Chinese typesetting, use the reference line in PPT.</a:t>
                </a:r>
                <a:endParaRPr lang="en-US" altLang="zh-CN" sz="900" dirty="0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/>
              <a:t>Supporting text here.</a:t>
            </a:r>
            <a:endParaRPr lang="en-US" altLang="zh-CN"/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362002" y="2397147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0754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01247" y="1841729"/>
            <a:ext cx="9789506" cy="4301896"/>
            <a:chOff x="1201247" y="1841729"/>
            <a:chExt cx="9789506" cy="4301896"/>
          </a:xfrm>
        </p:grpSpPr>
        <p:sp>
          <p:nvSpPr>
            <p:cNvPr id="6" name="islíḋè"/>
            <p:cNvSpPr/>
            <p:nvPr/>
          </p:nvSpPr>
          <p:spPr bwMode="auto">
            <a:xfrm>
              <a:off x="3619306" y="3537941"/>
              <a:ext cx="1686396" cy="889723"/>
            </a:xfrm>
            <a:custGeom>
              <a:avLst/>
              <a:gdLst>
                <a:gd name="T0" fmla="*/ 683 w 2813"/>
                <a:gd name="T1" fmla="*/ 655 h 1487"/>
                <a:gd name="T2" fmla="*/ 518 w 2813"/>
                <a:gd name="T3" fmla="*/ 0 h 1487"/>
                <a:gd name="T4" fmla="*/ 0 w 2813"/>
                <a:gd name="T5" fmla="*/ 659 h 1487"/>
                <a:gd name="T6" fmla="*/ 208 w 2813"/>
                <a:gd name="T7" fmla="*/ 1487 h 1487"/>
                <a:gd name="T8" fmla="*/ 2813 w 2813"/>
                <a:gd name="T9" fmla="*/ 713 h 1487"/>
                <a:gd name="T10" fmla="*/ 2562 w 2813"/>
                <a:gd name="T11" fmla="*/ 96 h 1487"/>
                <a:gd name="T12" fmla="*/ 683 w 2813"/>
                <a:gd name="T13" fmla="*/ 655 h 1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3" h="1487">
                  <a:moveTo>
                    <a:pt x="683" y="655"/>
                  </a:moveTo>
                  <a:cubicBezTo>
                    <a:pt x="518" y="0"/>
                    <a:pt x="518" y="0"/>
                    <a:pt x="518" y="0"/>
                  </a:cubicBezTo>
                  <a:cubicBezTo>
                    <a:pt x="437" y="278"/>
                    <a:pt x="250" y="514"/>
                    <a:pt x="0" y="659"/>
                  </a:cubicBezTo>
                  <a:cubicBezTo>
                    <a:pt x="208" y="1487"/>
                    <a:pt x="208" y="1487"/>
                    <a:pt x="208" y="1487"/>
                  </a:cubicBezTo>
                  <a:cubicBezTo>
                    <a:pt x="1077" y="1229"/>
                    <a:pt x="1945" y="971"/>
                    <a:pt x="2813" y="713"/>
                  </a:cubicBezTo>
                  <a:cubicBezTo>
                    <a:pt x="2679" y="537"/>
                    <a:pt x="2590" y="326"/>
                    <a:pt x="2562" y="96"/>
                  </a:cubicBezTo>
                  <a:cubicBezTo>
                    <a:pt x="1936" y="282"/>
                    <a:pt x="1310" y="468"/>
                    <a:pt x="683" y="65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en-US"/>
            </a:p>
          </p:txBody>
        </p:sp>
        <p:sp>
          <p:nvSpPr>
            <p:cNvPr id="7" name="íṧ1îḓê"/>
            <p:cNvSpPr/>
            <p:nvPr/>
          </p:nvSpPr>
          <p:spPr bwMode="auto">
            <a:xfrm>
              <a:off x="6600771" y="2788432"/>
              <a:ext cx="1397044" cy="768629"/>
            </a:xfrm>
            <a:custGeom>
              <a:avLst/>
              <a:gdLst>
                <a:gd name="T0" fmla="*/ 126 w 2333"/>
                <a:gd name="T1" fmla="*/ 1286 h 1286"/>
                <a:gd name="T2" fmla="*/ 2333 w 2333"/>
                <a:gd name="T3" fmla="*/ 630 h 1286"/>
                <a:gd name="T4" fmla="*/ 2126 w 2333"/>
                <a:gd name="T5" fmla="*/ 0 h 1286"/>
                <a:gd name="T6" fmla="*/ 0 w 2333"/>
                <a:gd name="T7" fmla="*/ 632 h 1286"/>
                <a:gd name="T8" fmla="*/ 126 w 2333"/>
                <a:gd name="T9" fmla="*/ 1286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3" h="1286">
                  <a:moveTo>
                    <a:pt x="126" y="1286"/>
                  </a:moveTo>
                  <a:cubicBezTo>
                    <a:pt x="862" y="1067"/>
                    <a:pt x="1597" y="849"/>
                    <a:pt x="2333" y="630"/>
                  </a:cubicBezTo>
                  <a:cubicBezTo>
                    <a:pt x="2222" y="441"/>
                    <a:pt x="2150" y="228"/>
                    <a:pt x="2126" y="0"/>
                  </a:cubicBezTo>
                  <a:cubicBezTo>
                    <a:pt x="1417" y="210"/>
                    <a:pt x="708" y="421"/>
                    <a:pt x="0" y="632"/>
                  </a:cubicBezTo>
                  <a:cubicBezTo>
                    <a:pt x="100" y="835"/>
                    <a:pt x="142" y="1060"/>
                    <a:pt x="126" y="128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en-US"/>
            </a:p>
          </p:txBody>
        </p:sp>
        <p:sp>
          <p:nvSpPr>
            <p:cNvPr id="8" name="ís1îḋe"/>
            <p:cNvSpPr/>
            <p:nvPr/>
          </p:nvSpPr>
          <p:spPr bwMode="auto">
            <a:xfrm>
              <a:off x="9665091" y="1866842"/>
              <a:ext cx="1325662" cy="834913"/>
            </a:xfrm>
            <a:custGeom>
              <a:avLst/>
              <a:gdLst>
                <a:gd name="T0" fmla="*/ 170 w 2214"/>
                <a:gd name="T1" fmla="*/ 1293 h 1396"/>
                <a:gd name="T2" fmla="*/ 1100 w 2214"/>
                <a:gd name="T3" fmla="*/ 1016 h 1396"/>
                <a:gd name="T4" fmla="*/ 1213 w 2214"/>
                <a:gd name="T5" fmla="*/ 1396 h 1396"/>
                <a:gd name="T6" fmla="*/ 2214 w 2214"/>
                <a:gd name="T7" fmla="*/ 340 h 1396"/>
                <a:gd name="T8" fmla="*/ 800 w 2214"/>
                <a:gd name="T9" fmla="*/ 0 h 1396"/>
                <a:gd name="T10" fmla="*/ 912 w 2214"/>
                <a:gd name="T11" fmla="*/ 380 h 1396"/>
                <a:gd name="T12" fmla="*/ 0 w 2214"/>
                <a:gd name="T13" fmla="*/ 652 h 1396"/>
                <a:gd name="T14" fmla="*/ 170 w 2214"/>
                <a:gd name="T15" fmla="*/ 1293 h 1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4" h="1396">
                  <a:moveTo>
                    <a:pt x="170" y="1293"/>
                  </a:moveTo>
                  <a:cubicBezTo>
                    <a:pt x="480" y="1200"/>
                    <a:pt x="790" y="1108"/>
                    <a:pt x="1100" y="1016"/>
                  </a:cubicBezTo>
                  <a:cubicBezTo>
                    <a:pt x="1213" y="1396"/>
                    <a:pt x="1213" y="1396"/>
                    <a:pt x="1213" y="1396"/>
                  </a:cubicBezTo>
                  <a:cubicBezTo>
                    <a:pt x="2214" y="340"/>
                    <a:pt x="2214" y="340"/>
                    <a:pt x="2214" y="340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912" y="380"/>
                    <a:pt x="912" y="380"/>
                    <a:pt x="912" y="380"/>
                  </a:cubicBezTo>
                  <a:cubicBezTo>
                    <a:pt x="608" y="471"/>
                    <a:pt x="304" y="561"/>
                    <a:pt x="0" y="652"/>
                  </a:cubicBezTo>
                  <a:cubicBezTo>
                    <a:pt x="99" y="846"/>
                    <a:pt x="159" y="1063"/>
                    <a:pt x="170" y="129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en-US"/>
            </a:p>
          </p:txBody>
        </p:sp>
        <p:sp>
          <p:nvSpPr>
            <p:cNvPr id="9" name="ïṡḻiḓè"/>
            <p:cNvSpPr/>
            <p:nvPr/>
          </p:nvSpPr>
          <p:spPr bwMode="auto">
            <a:xfrm>
              <a:off x="1201247" y="3323795"/>
              <a:ext cx="1501567" cy="769904"/>
            </a:xfrm>
            <a:custGeom>
              <a:avLst/>
              <a:gdLst>
                <a:gd name="T0" fmla="*/ 2332 w 2506"/>
                <a:gd name="T1" fmla="*/ 0 h 1288"/>
                <a:gd name="T2" fmla="*/ 0 w 2506"/>
                <a:gd name="T3" fmla="*/ 650 h 1288"/>
                <a:gd name="T4" fmla="*/ 180 w 2506"/>
                <a:gd name="T5" fmla="*/ 1288 h 1288"/>
                <a:gd name="T6" fmla="*/ 2506 w 2506"/>
                <a:gd name="T7" fmla="*/ 641 h 1288"/>
                <a:gd name="T8" fmla="*/ 2332 w 2506"/>
                <a:gd name="T9" fmla="*/ 0 h 1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6" h="1288">
                  <a:moveTo>
                    <a:pt x="2332" y="0"/>
                  </a:moveTo>
                  <a:cubicBezTo>
                    <a:pt x="0" y="650"/>
                    <a:pt x="0" y="650"/>
                    <a:pt x="0" y="650"/>
                  </a:cubicBezTo>
                  <a:cubicBezTo>
                    <a:pt x="180" y="1288"/>
                    <a:pt x="180" y="1288"/>
                    <a:pt x="180" y="1288"/>
                  </a:cubicBezTo>
                  <a:cubicBezTo>
                    <a:pt x="2506" y="641"/>
                    <a:pt x="2506" y="641"/>
                    <a:pt x="2506" y="641"/>
                  </a:cubicBezTo>
                  <a:cubicBezTo>
                    <a:pt x="2385" y="449"/>
                    <a:pt x="2325" y="227"/>
                    <a:pt x="233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en-US"/>
            </a:p>
          </p:txBody>
        </p:sp>
        <p:sp>
          <p:nvSpPr>
            <p:cNvPr id="10" name="ïṩļíďê"/>
            <p:cNvSpPr/>
            <p:nvPr/>
          </p:nvSpPr>
          <p:spPr bwMode="auto">
            <a:xfrm>
              <a:off x="2720139" y="2788432"/>
              <a:ext cx="1116384" cy="11140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5400">
              <a:noFill/>
            </a:ln>
          </p:spPr>
          <p:txBody>
            <a:bodyPr vert="horz" wrap="square" lIns="91440" tIns="45720" rIns="91440" bIns="45720" numCol="1" anchor="ctr" anchorCtr="0" compatLnSpc="1">
              <a:normAutofit/>
            </a:bodyPr>
            <a:lstStyle/>
            <a:p>
              <a:pPr algn="ctr"/>
              <a:endParaRPr lang="en-US" sz="1400" b="1" dirty="0"/>
            </a:p>
          </p:txBody>
        </p:sp>
        <p:sp>
          <p:nvSpPr>
            <p:cNvPr id="11" name="îṣļiḋe"/>
            <p:cNvSpPr/>
            <p:nvPr/>
          </p:nvSpPr>
          <p:spPr bwMode="auto">
            <a:xfrm>
              <a:off x="5295210" y="2884118"/>
              <a:ext cx="1237026" cy="123499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5400">
              <a:noFill/>
            </a:ln>
          </p:spPr>
          <p:txBody>
            <a:bodyPr vert="horz" wrap="square" lIns="91440" tIns="45720" rIns="91440" bIns="45720" numCol="1" anchor="ctr" anchorCtr="0" compatLnSpc="1">
              <a:normAutofit/>
            </a:bodyPr>
            <a:lstStyle/>
            <a:p>
              <a:pPr algn="ctr"/>
              <a:endParaRPr lang="en-US" sz="1400" b="1" dirty="0"/>
            </a:p>
          </p:txBody>
        </p:sp>
        <p:sp>
          <p:nvSpPr>
            <p:cNvPr id="12" name="iṧliḍe"/>
            <p:cNvSpPr/>
            <p:nvPr/>
          </p:nvSpPr>
          <p:spPr bwMode="auto">
            <a:xfrm>
              <a:off x="7972321" y="1841729"/>
              <a:ext cx="1692770" cy="1690734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txBody>
            <a:bodyPr vert="horz" wrap="square" lIns="91440" tIns="45720" rIns="91440" bIns="45720" numCol="1" anchor="ctr" anchorCtr="0" compatLnSpc="1">
              <a:normAutofit/>
            </a:bodyPr>
            <a:lstStyle/>
            <a:p>
              <a:pPr algn="ctr"/>
              <a:endParaRPr lang="en-US" sz="1400" b="1" dirty="0"/>
            </a:p>
          </p:txBody>
        </p:sp>
        <p:sp>
          <p:nvSpPr>
            <p:cNvPr id="13" name="îṩlïḍé"/>
            <p:cNvSpPr/>
            <p:nvPr/>
          </p:nvSpPr>
          <p:spPr bwMode="auto">
            <a:xfrm>
              <a:off x="3082121" y="3156765"/>
              <a:ext cx="392420" cy="377400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4" name="iṣļîdê"/>
            <p:cNvSpPr/>
            <p:nvPr/>
          </p:nvSpPr>
          <p:spPr bwMode="auto">
            <a:xfrm>
              <a:off x="5717513" y="3312854"/>
              <a:ext cx="392420" cy="377518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5" name="îšľïḍê"/>
            <p:cNvSpPr/>
            <p:nvPr/>
          </p:nvSpPr>
          <p:spPr bwMode="auto">
            <a:xfrm>
              <a:off x="8496828" y="2365820"/>
              <a:ext cx="643756" cy="642552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16" name="iṣľiḍe"/>
            <p:cNvGrpSpPr/>
            <p:nvPr/>
          </p:nvGrpSpPr>
          <p:grpSpPr>
            <a:xfrm>
              <a:off x="7758827" y="4871854"/>
              <a:ext cx="2119757" cy="1111889"/>
              <a:chOff x="2749380" y="3654046"/>
              <a:chExt cx="2119757" cy="1111889"/>
            </a:xfrm>
          </p:grpSpPr>
          <p:sp>
            <p:nvSpPr>
              <p:cNvPr id="28" name="ïşḷiďe"/>
              <p:cNvSpPr/>
              <p:nvPr/>
            </p:nvSpPr>
            <p:spPr bwMode="auto">
              <a:xfrm>
                <a:off x="2749380" y="4041644"/>
                <a:ext cx="2119757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29" name="íṡḻïḑé"/>
              <p:cNvSpPr txBox="1"/>
              <p:nvPr/>
            </p:nvSpPr>
            <p:spPr bwMode="auto">
              <a:xfrm>
                <a:off x="2749380" y="3654046"/>
                <a:ext cx="211975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grpSp>
          <p:nvGrpSpPr>
            <p:cNvPr id="17" name="îS1iḓe"/>
            <p:cNvGrpSpPr/>
            <p:nvPr/>
          </p:nvGrpSpPr>
          <p:grpSpPr>
            <a:xfrm>
              <a:off x="2218452" y="4871854"/>
              <a:ext cx="2119757" cy="1111889"/>
              <a:chOff x="2749380" y="3654046"/>
              <a:chExt cx="2119757" cy="1111889"/>
            </a:xfrm>
          </p:grpSpPr>
          <p:sp>
            <p:nvSpPr>
              <p:cNvPr id="26" name="ïšḻïḍè"/>
              <p:cNvSpPr/>
              <p:nvPr/>
            </p:nvSpPr>
            <p:spPr bwMode="auto">
              <a:xfrm>
                <a:off x="2749380" y="4041644"/>
                <a:ext cx="2119757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27" name="iS1ïḍè"/>
              <p:cNvSpPr txBox="1"/>
              <p:nvPr/>
            </p:nvSpPr>
            <p:spPr bwMode="auto">
              <a:xfrm>
                <a:off x="2749380" y="3654046"/>
                <a:ext cx="211975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grpSp>
          <p:nvGrpSpPr>
            <p:cNvPr id="18" name="išľiďè"/>
            <p:cNvGrpSpPr/>
            <p:nvPr/>
          </p:nvGrpSpPr>
          <p:grpSpPr>
            <a:xfrm>
              <a:off x="4853844" y="4871854"/>
              <a:ext cx="2119757" cy="1111889"/>
              <a:chOff x="2749380" y="3654046"/>
              <a:chExt cx="2119757" cy="1111889"/>
            </a:xfrm>
          </p:grpSpPr>
          <p:sp>
            <p:nvSpPr>
              <p:cNvPr id="24" name="íSļîḋè"/>
              <p:cNvSpPr/>
              <p:nvPr/>
            </p:nvSpPr>
            <p:spPr bwMode="auto">
              <a:xfrm>
                <a:off x="2749380" y="4041644"/>
                <a:ext cx="2119757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25" name="î$ľíḋè"/>
              <p:cNvSpPr txBox="1"/>
              <p:nvPr/>
            </p:nvSpPr>
            <p:spPr bwMode="auto">
              <a:xfrm>
                <a:off x="2749380" y="3654046"/>
                <a:ext cx="211975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cxnSp>
          <p:nvCxnSpPr>
            <p:cNvPr id="19" name="直接连接符 18"/>
            <p:cNvCxnSpPr/>
            <p:nvPr/>
          </p:nvCxnSpPr>
          <p:spPr>
            <a:xfrm>
              <a:off x="4663424" y="4866499"/>
              <a:ext cx="0" cy="127712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7433611" y="4866499"/>
              <a:ext cx="0" cy="127712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>
              <a:stCxn id="12" idx="4"/>
              <a:endCxn id="29" idx="0"/>
            </p:cNvCxnSpPr>
            <p:nvPr/>
          </p:nvCxnSpPr>
          <p:spPr>
            <a:xfrm>
              <a:off x="8818706" y="3532463"/>
              <a:ext cx="0" cy="1339391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>
              <a:stCxn id="10" idx="4"/>
              <a:endCxn id="27" idx="0"/>
            </p:cNvCxnSpPr>
            <p:nvPr/>
          </p:nvCxnSpPr>
          <p:spPr>
            <a:xfrm>
              <a:off x="3278331" y="3902498"/>
              <a:ext cx="0" cy="96935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>
              <a:stCxn id="11" idx="4"/>
              <a:endCxn id="25" idx="0"/>
            </p:cNvCxnSpPr>
            <p:nvPr/>
          </p:nvCxnSpPr>
          <p:spPr>
            <a:xfrm>
              <a:off x="5913723" y="4119108"/>
              <a:ext cx="0" cy="75274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1082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73957" y="1666933"/>
            <a:ext cx="10352751" cy="3943235"/>
            <a:chOff x="773957" y="1666933"/>
            <a:chExt cx="10352751" cy="3943235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5075667" y="2297086"/>
              <a:ext cx="1810513" cy="2743198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4389866" y="3668685"/>
              <a:ext cx="3182114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H="1">
              <a:off x="5075667" y="2297086"/>
              <a:ext cx="1810513" cy="2743198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4389866" y="2297086"/>
              <a:ext cx="2496313" cy="13716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4389866" y="3668685"/>
              <a:ext cx="2496313" cy="1371599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5075667" y="3668685"/>
              <a:ext cx="2496313" cy="1371599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5075667" y="2297086"/>
              <a:ext cx="2496313" cy="13716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5075667" y="2297086"/>
              <a:ext cx="0" cy="2743198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6886179" y="2297086"/>
              <a:ext cx="0" cy="2743198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i$ḻidé"/>
            <p:cNvSpPr/>
            <p:nvPr/>
          </p:nvSpPr>
          <p:spPr>
            <a:xfrm>
              <a:off x="4389866" y="2297085"/>
              <a:ext cx="3182114" cy="2743200"/>
            </a:xfrm>
            <a:prstGeom prst="hexagon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iSḷîďê"/>
            <p:cNvSpPr/>
            <p:nvPr/>
          </p:nvSpPr>
          <p:spPr>
            <a:xfrm>
              <a:off x="7358092" y="3472741"/>
              <a:ext cx="427776" cy="42777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 dirty="0">
                  <a:solidFill>
                    <a:schemeClr val="tx1"/>
                  </a:solidFill>
                </a:rPr>
                <a:t>A</a:t>
              </a:r>
              <a:endParaRPr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îSḻîdê"/>
            <p:cNvSpPr/>
            <p:nvPr/>
          </p:nvSpPr>
          <p:spPr>
            <a:xfrm>
              <a:off x="6672291" y="2083198"/>
              <a:ext cx="427776" cy="42777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 dirty="0">
                  <a:solidFill>
                    <a:schemeClr val="tx1"/>
                  </a:solidFill>
                </a:rPr>
                <a:t>I</a:t>
              </a:r>
              <a:endParaRPr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íş1íḓe"/>
            <p:cNvSpPr/>
            <p:nvPr/>
          </p:nvSpPr>
          <p:spPr>
            <a:xfrm>
              <a:off x="4861778" y="2083198"/>
              <a:ext cx="427776" cy="42777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 dirty="0">
                  <a:solidFill>
                    <a:schemeClr val="tx1"/>
                  </a:solidFill>
                </a:rPr>
                <a:t>R</a:t>
              </a:r>
              <a:endParaRPr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îṣľíďè"/>
            <p:cNvSpPr/>
            <p:nvPr/>
          </p:nvSpPr>
          <p:spPr>
            <a:xfrm>
              <a:off x="4175977" y="3472741"/>
              <a:ext cx="427776" cy="42777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 dirty="0">
                  <a:solidFill>
                    <a:schemeClr val="tx1"/>
                  </a:solidFill>
                </a:rPr>
                <a:t>C</a:t>
              </a:r>
              <a:endParaRPr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0" name="iṣļide"/>
            <p:cNvSpPr/>
            <p:nvPr/>
          </p:nvSpPr>
          <p:spPr>
            <a:xfrm>
              <a:off x="6672291" y="4826396"/>
              <a:ext cx="427776" cy="42777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 dirty="0">
                  <a:solidFill>
                    <a:schemeClr val="tx1"/>
                  </a:solidFill>
                </a:rPr>
                <a:t>S</a:t>
              </a:r>
              <a:endParaRPr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íśļîḑe"/>
            <p:cNvSpPr/>
            <p:nvPr/>
          </p:nvSpPr>
          <p:spPr>
            <a:xfrm>
              <a:off x="4861778" y="4826396"/>
              <a:ext cx="427776" cy="42777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 dirty="0">
                  <a:solidFill>
                    <a:schemeClr val="tx1"/>
                  </a:solidFill>
                </a:rPr>
                <a:t>E</a:t>
              </a:r>
              <a:endParaRPr lang="zh-CN" altLang="en-US" sz="1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22" name="ïṥḷîḑé"/>
            <p:cNvGrpSpPr/>
            <p:nvPr/>
          </p:nvGrpSpPr>
          <p:grpSpPr>
            <a:xfrm>
              <a:off x="7826121" y="3181705"/>
              <a:ext cx="3300587" cy="1009848"/>
              <a:chOff x="719137" y="1429926"/>
              <a:chExt cx="5376847" cy="1009848"/>
            </a:xfrm>
          </p:grpSpPr>
          <p:sp>
            <p:nvSpPr>
              <p:cNvPr id="38" name="íṩlídé"/>
              <p:cNvSpPr/>
              <p:nvPr/>
            </p:nvSpPr>
            <p:spPr bwMode="auto">
              <a:xfrm>
                <a:off x="719137" y="1871731"/>
                <a:ext cx="5376847" cy="5680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text…...</a:t>
                </a:r>
                <a:endParaRPr lang="en-US" altLang="zh-CN" sz="1100" dirty="0"/>
              </a:p>
            </p:txBody>
          </p:sp>
          <p:sp>
            <p:nvSpPr>
              <p:cNvPr id="39" name="í$ļíde"/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defTabSz="913765">
                  <a:lnSpc>
                    <a:spcPct val="100000"/>
                  </a:lnSpc>
                  <a:spcBef>
                    <a:spcPct val="0"/>
                  </a:spcBef>
                  <a:defRPr b="1"/>
                </a:lvl1pPr>
                <a:lvl2pPr marL="457200" defTabSz="913765"/>
                <a:lvl3pPr marL="914400" defTabSz="913765"/>
                <a:lvl4pPr marL="1371600" defTabSz="913765"/>
                <a:lvl5pPr marL="1828800" defTabSz="913765"/>
                <a:lvl6pPr marL="2286000" defTabSz="913765"/>
                <a:lvl7pPr marL="2743200" defTabSz="913765"/>
                <a:lvl8pPr marL="3200400" defTabSz="913765"/>
                <a:lvl9pPr marL="3657600" defTabSz="913765"/>
              </a:lstStyle>
              <a:p>
                <a:r>
                  <a:rPr lang="en-US" altLang="zh-CN" dirty="0"/>
                  <a:t>Text here</a:t>
                </a:r>
                <a:endParaRPr lang="en-US" altLang="zh-CN" dirty="0"/>
              </a:p>
            </p:txBody>
          </p:sp>
        </p:grpSp>
        <p:grpSp>
          <p:nvGrpSpPr>
            <p:cNvPr id="23" name="ïṧlídê"/>
            <p:cNvGrpSpPr/>
            <p:nvPr/>
          </p:nvGrpSpPr>
          <p:grpSpPr>
            <a:xfrm>
              <a:off x="7100065" y="1666933"/>
              <a:ext cx="3300587" cy="1009848"/>
              <a:chOff x="719137" y="1429926"/>
              <a:chExt cx="5376847" cy="1009848"/>
            </a:xfrm>
          </p:grpSpPr>
          <p:sp>
            <p:nvSpPr>
              <p:cNvPr id="36" name="iṣļïḍè"/>
              <p:cNvSpPr/>
              <p:nvPr/>
            </p:nvSpPr>
            <p:spPr bwMode="auto">
              <a:xfrm>
                <a:off x="719137" y="1871731"/>
                <a:ext cx="5376847" cy="5680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text…...</a:t>
                </a:r>
                <a:endParaRPr lang="en-US" altLang="zh-CN" sz="1100" dirty="0"/>
              </a:p>
            </p:txBody>
          </p:sp>
          <p:sp>
            <p:nvSpPr>
              <p:cNvPr id="37" name="íṣ1íḋè"/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defTabSz="913765">
                  <a:lnSpc>
                    <a:spcPct val="100000"/>
                  </a:lnSpc>
                  <a:spcBef>
                    <a:spcPct val="0"/>
                  </a:spcBef>
                  <a:defRPr b="1"/>
                </a:lvl1pPr>
                <a:lvl2pPr marL="457200" defTabSz="913765"/>
                <a:lvl3pPr marL="914400" defTabSz="913765"/>
                <a:lvl4pPr marL="1371600" defTabSz="913765"/>
                <a:lvl5pPr marL="1828800" defTabSz="913765"/>
                <a:lvl6pPr marL="2286000" defTabSz="913765"/>
                <a:lvl7pPr marL="2743200" defTabSz="913765"/>
                <a:lvl8pPr marL="3200400" defTabSz="913765"/>
                <a:lvl9pPr marL="3657600" defTabSz="913765"/>
              </a:lstStyle>
              <a:p>
                <a:r>
                  <a:rPr lang="en-US" altLang="zh-CN" dirty="0"/>
                  <a:t>Text here</a:t>
                </a:r>
                <a:endParaRPr lang="en-US" altLang="zh-CN" dirty="0"/>
              </a:p>
            </p:txBody>
          </p:sp>
        </p:grpSp>
        <p:grpSp>
          <p:nvGrpSpPr>
            <p:cNvPr id="24" name="iślídê"/>
            <p:cNvGrpSpPr/>
            <p:nvPr/>
          </p:nvGrpSpPr>
          <p:grpSpPr>
            <a:xfrm>
              <a:off x="7100065" y="4600320"/>
              <a:ext cx="3300587" cy="1009848"/>
              <a:chOff x="719137" y="1429926"/>
              <a:chExt cx="5376847" cy="1009848"/>
            </a:xfrm>
          </p:grpSpPr>
          <p:sp>
            <p:nvSpPr>
              <p:cNvPr id="34" name="íṩḻîḋê"/>
              <p:cNvSpPr/>
              <p:nvPr/>
            </p:nvSpPr>
            <p:spPr bwMode="auto">
              <a:xfrm>
                <a:off x="719137" y="1871731"/>
                <a:ext cx="5376847" cy="5680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text…...</a:t>
                </a:r>
                <a:endParaRPr lang="en-US" altLang="zh-CN" sz="1100" dirty="0"/>
              </a:p>
            </p:txBody>
          </p:sp>
          <p:sp>
            <p:nvSpPr>
              <p:cNvPr id="35" name="íṣľïďe"/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  <a:endParaRPr lang="en-US" altLang="zh-CN" b="1" dirty="0"/>
              </a:p>
            </p:txBody>
          </p:sp>
        </p:grpSp>
        <p:grpSp>
          <p:nvGrpSpPr>
            <p:cNvPr id="25" name="iṧlïďe"/>
            <p:cNvGrpSpPr/>
            <p:nvPr/>
          </p:nvGrpSpPr>
          <p:grpSpPr>
            <a:xfrm>
              <a:off x="1400973" y="4600320"/>
              <a:ext cx="3300587" cy="1009848"/>
              <a:chOff x="719137" y="1429926"/>
              <a:chExt cx="5376847" cy="1009848"/>
            </a:xfrm>
          </p:grpSpPr>
          <p:sp>
            <p:nvSpPr>
              <p:cNvPr id="32" name="î$ļïďé"/>
              <p:cNvSpPr/>
              <p:nvPr/>
            </p:nvSpPr>
            <p:spPr bwMode="auto">
              <a:xfrm>
                <a:off x="719137" y="1871731"/>
                <a:ext cx="5376847" cy="5680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text…...</a:t>
                </a:r>
                <a:endParaRPr lang="en-US" altLang="zh-CN" sz="1100" dirty="0"/>
              </a:p>
            </p:txBody>
          </p:sp>
          <p:sp>
            <p:nvSpPr>
              <p:cNvPr id="33" name="ïṧļîdè"/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algn="r" defTabSz="913765">
                  <a:lnSpc>
                    <a:spcPct val="100000"/>
                  </a:lnSpc>
                  <a:spcBef>
                    <a:spcPct val="0"/>
                  </a:spcBef>
                  <a:defRPr b="1"/>
                </a:lvl1pPr>
                <a:lvl2pPr marL="457200" defTabSz="913765"/>
                <a:lvl3pPr marL="914400" defTabSz="913765"/>
                <a:lvl4pPr marL="1371600" defTabSz="913765"/>
                <a:lvl5pPr marL="1828800" defTabSz="913765"/>
                <a:lvl6pPr marL="2286000" defTabSz="913765"/>
                <a:lvl7pPr marL="2743200" defTabSz="913765"/>
                <a:lvl8pPr marL="3200400" defTabSz="913765"/>
                <a:lvl9pPr marL="3657600" defTabSz="913765"/>
              </a:lstStyle>
              <a:p>
                <a:r>
                  <a:rPr lang="en-US" altLang="zh-CN" dirty="0"/>
                  <a:t>Text here</a:t>
                </a:r>
                <a:endParaRPr lang="en-US" altLang="zh-CN" dirty="0"/>
              </a:p>
            </p:txBody>
          </p:sp>
        </p:grpSp>
        <p:grpSp>
          <p:nvGrpSpPr>
            <p:cNvPr id="26" name="î$ḷiďe"/>
            <p:cNvGrpSpPr/>
            <p:nvPr/>
          </p:nvGrpSpPr>
          <p:grpSpPr>
            <a:xfrm>
              <a:off x="773957" y="3181705"/>
              <a:ext cx="3300587" cy="1009848"/>
              <a:chOff x="719137" y="1429926"/>
              <a:chExt cx="5376847" cy="1009848"/>
            </a:xfrm>
          </p:grpSpPr>
          <p:sp>
            <p:nvSpPr>
              <p:cNvPr id="30" name="îṡḷiḍê"/>
              <p:cNvSpPr/>
              <p:nvPr/>
            </p:nvSpPr>
            <p:spPr bwMode="auto">
              <a:xfrm>
                <a:off x="719137" y="1871731"/>
                <a:ext cx="5376847" cy="5680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text…...</a:t>
                </a:r>
                <a:endParaRPr lang="en-US" altLang="zh-CN" sz="1100" dirty="0"/>
              </a:p>
            </p:txBody>
          </p:sp>
          <p:sp>
            <p:nvSpPr>
              <p:cNvPr id="31" name="ïS1ïdé"/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algn="r" defTabSz="913765">
                  <a:lnSpc>
                    <a:spcPct val="100000"/>
                  </a:lnSpc>
                  <a:spcBef>
                    <a:spcPct val="0"/>
                  </a:spcBef>
                  <a:defRPr b="1"/>
                </a:lvl1pPr>
                <a:lvl2pPr marL="457200" defTabSz="913765"/>
                <a:lvl3pPr marL="914400" defTabSz="913765"/>
                <a:lvl4pPr marL="1371600" defTabSz="913765"/>
                <a:lvl5pPr marL="1828800" defTabSz="913765"/>
                <a:lvl6pPr marL="2286000" defTabSz="913765"/>
                <a:lvl7pPr marL="2743200" defTabSz="913765"/>
                <a:lvl8pPr marL="3200400" defTabSz="913765"/>
                <a:lvl9pPr marL="3657600" defTabSz="913765"/>
              </a:lstStyle>
              <a:p>
                <a:r>
                  <a:rPr lang="en-US" altLang="zh-CN" dirty="0"/>
                  <a:t>Text here</a:t>
                </a:r>
                <a:endParaRPr lang="en-US" altLang="zh-CN" dirty="0"/>
              </a:p>
            </p:txBody>
          </p:sp>
        </p:grpSp>
        <p:grpSp>
          <p:nvGrpSpPr>
            <p:cNvPr id="27" name="ïṡlîḋê"/>
            <p:cNvGrpSpPr/>
            <p:nvPr/>
          </p:nvGrpSpPr>
          <p:grpSpPr>
            <a:xfrm>
              <a:off x="1454246" y="1666933"/>
              <a:ext cx="3300587" cy="1009848"/>
              <a:chOff x="719137" y="1429926"/>
              <a:chExt cx="5376847" cy="1009848"/>
            </a:xfrm>
          </p:grpSpPr>
          <p:sp>
            <p:nvSpPr>
              <p:cNvPr id="28" name="ïṧ1îďè"/>
              <p:cNvSpPr/>
              <p:nvPr/>
            </p:nvSpPr>
            <p:spPr bwMode="auto">
              <a:xfrm>
                <a:off x="719137" y="1871731"/>
                <a:ext cx="5376847" cy="5680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text…...</a:t>
                </a:r>
                <a:endParaRPr lang="en-US" altLang="zh-CN" sz="1100" dirty="0"/>
              </a:p>
            </p:txBody>
          </p:sp>
          <p:sp>
            <p:nvSpPr>
              <p:cNvPr id="29" name="îSḷíḋe"/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  <a:endParaRPr lang="en-US" altLang="zh-CN" b="1" dirty="0"/>
              </a:p>
            </p:txBody>
          </p:sp>
        </p:grp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think-cell Slide" r:id="rId2" imgW="9525" imgH="9525" progId="TCLayout.ActiveDocument.1">
                  <p:embed/>
                </p:oleObj>
              </mc:Choice>
              <mc:Fallback>
                <p:oleObj name="think-cell Slide" r:id="rId2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Thanks</a:t>
            </a:r>
            <a:br>
              <a:rPr lang="en-US" altLang="zh-CN"/>
            </a:br>
            <a:r>
              <a:rPr lang="en-US" altLang="zh-CN"/>
              <a:t>And Your Slogan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Speaker name and title</a:t>
            </a:r>
            <a:endParaRPr lang="en-US" altLang="zh-C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18225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35541"/>
            <a:ext cx="10322619" cy="4803125"/>
            <a:chOff x="669925" y="1135541"/>
            <a:chExt cx="10322619" cy="4803125"/>
          </a:xfrm>
        </p:grpSpPr>
        <p:grpSp>
          <p:nvGrpSpPr>
            <p:cNvPr id="6" name="iśļíḍê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>
              <a:grpSpLocks noChangeAspect="1"/>
            </p:cNvGrpSpPr>
            <p:nvPr/>
          </p:nvGrpSpPr>
          <p:grpSpPr>
            <a:xfrm>
              <a:off x="669925" y="1419225"/>
              <a:ext cx="10322619" cy="4519441"/>
              <a:chOff x="669925" y="1516534"/>
              <a:chExt cx="10322619" cy="4422132"/>
            </a:xfrm>
          </p:grpSpPr>
          <p:sp>
            <p:nvSpPr>
              <p:cNvPr id="9" name="ïšḻîḍê"/>
              <p:cNvSpPr/>
              <p:nvPr/>
            </p:nvSpPr>
            <p:spPr>
              <a:xfrm>
                <a:off x="7461782" y="1516534"/>
                <a:ext cx="3530762" cy="4422123"/>
              </a:xfrm>
              <a:custGeom>
                <a:avLst/>
                <a:gdLst>
                  <a:gd name="connsiteX0" fmla="*/ 495242 w 1638688"/>
                  <a:gd name="connsiteY0" fmla="*/ 3158802 h 3202290"/>
                  <a:gd name="connsiteX1" fmla="*/ 496136 w 1638688"/>
                  <a:gd name="connsiteY1" fmla="*/ 3159001 h 3202290"/>
                  <a:gd name="connsiteX2" fmla="*/ 496213 w 1638688"/>
                  <a:gd name="connsiteY2" fmla="*/ 3159024 h 3202290"/>
                  <a:gd name="connsiteX3" fmla="*/ 325316 w 1638688"/>
                  <a:gd name="connsiteY3" fmla="*/ 3000745 h 3202290"/>
                  <a:gd name="connsiteX4" fmla="*/ 327203 w 1638688"/>
                  <a:gd name="connsiteY4" fmla="*/ 3003430 h 3202290"/>
                  <a:gd name="connsiteX5" fmla="*/ 327126 w 1638688"/>
                  <a:gd name="connsiteY5" fmla="*/ 3003354 h 3202290"/>
                  <a:gd name="connsiteX6" fmla="*/ 325316 w 1638688"/>
                  <a:gd name="connsiteY6" fmla="*/ 3000745 h 3202290"/>
                  <a:gd name="connsiteX7" fmla="*/ 0 w 1638688"/>
                  <a:gd name="connsiteY7" fmla="*/ 0 h 3202290"/>
                  <a:gd name="connsiteX8" fmla="*/ 1638688 w 1638688"/>
                  <a:gd name="connsiteY8" fmla="*/ 0 h 3202290"/>
                  <a:gd name="connsiteX9" fmla="*/ 1638688 w 1638688"/>
                  <a:gd name="connsiteY9" fmla="*/ 2946769 h 3202290"/>
                  <a:gd name="connsiteX10" fmla="*/ 1625270 w 1638688"/>
                  <a:gd name="connsiteY10" fmla="*/ 2942296 h 3202290"/>
                  <a:gd name="connsiteX11" fmla="*/ 1566334 w 1638688"/>
                  <a:gd name="connsiteY11" fmla="*/ 2922651 h 3202290"/>
                  <a:gd name="connsiteX12" fmla="*/ 1540934 w 1638688"/>
                  <a:gd name="connsiteY12" fmla="*/ 2931118 h 3202290"/>
                  <a:gd name="connsiteX13" fmla="*/ 1532467 w 1638688"/>
                  <a:gd name="connsiteY13" fmla="*/ 2956518 h 3202290"/>
                  <a:gd name="connsiteX14" fmla="*/ 1507067 w 1638688"/>
                  <a:gd name="connsiteY14" fmla="*/ 2964984 h 3202290"/>
                  <a:gd name="connsiteX15" fmla="*/ 1481667 w 1638688"/>
                  <a:gd name="connsiteY15" fmla="*/ 2973451 h 3202290"/>
                  <a:gd name="connsiteX16" fmla="*/ 1430867 w 1638688"/>
                  <a:gd name="connsiteY16" fmla="*/ 2990384 h 3202290"/>
                  <a:gd name="connsiteX17" fmla="*/ 1388534 w 1638688"/>
                  <a:gd name="connsiteY17" fmla="*/ 3041184 h 3202290"/>
                  <a:gd name="connsiteX18" fmla="*/ 1329267 w 1638688"/>
                  <a:gd name="connsiteY18" fmla="*/ 3049651 h 3202290"/>
                  <a:gd name="connsiteX19" fmla="*/ 1270000 w 1638688"/>
                  <a:gd name="connsiteY19" fmla="*/ 3032718 h 3202290"/>
                  <a:gd name="connsiteX20" fmla="*/ 1210734 w 1638688"/>
                  <a:gd name="connsiteY20" fmla="*/ 3024251 h 3202290"/>
                  <a:gd name="connsiteX21" fmla="*/ 1185334 w 1638688"/>
                  <a:gd name="connsiteY21" fmla="*/ 3007318 h 3202290"/>
                  <a:gd name="connsiteX22" fmla="*/ 1159934 w 1638688"/>
                  <a:gd name="connsiteY22" fmla="*/ 2998851 h 3202290"/>
                  <a:gd name="connsiteX23" fmla="*/ 1134534 w 1638688"/>
                  <a:gd name="connsiteY23" fmla="*/ 2981918 h 3202290"/>
                  <a:gd name="connsiteX24" fmla="*/ 1109134 w 1638688"/>
                  <a:gd name="connsiteY24" fmla="*/ 2973451 h 3202290"/>
                  <a:gd name="connsiteX25" fmla="*/ 1066800 w 1638688"/>
                  <a:gd name="connsiteY25" fmla="*/ 2939584 h 3202290"/>
                  <a:gd name="connsiteX26" fmla="*/ 1058334 w 1638688"/>
                  <a:gd name="connsiteY26" fmla="*/ 2905718 h 3202290"/>
                  <a:gd name="connsiteX27" fmla="*/ 1041400 w 1638688"/>
                  <a:gd name="connsiteY27" fmla="*/ 2888784 h 3202290"/>
                  <a:gd name="connsiteX28" fmla="*/ 1032934 w 1638688"/>
                  <a:gd name="connsiteY28" fmla="*/ 2854918 h 3202290"/>
                  <a:gd name="connsiteX29" fmla="*/ 982134 w 1638688"/>
                  <a:gd name="connsiteY29" fmla="*/ 2846451 h 3202290"/>
                  <a:gd name="connsiteX30" fmla="*/ 956734 w 1638688"/>
                  <a:gd name="connsiteY30" fmla="*/ 2854918 h 3202290"/>
                  <a:gd name="connsiteX31" fmla="*/ 880534 w 1638688"/>
                  <a:gd name="connsiteY31" fmla="*/ 2880318 h 3202290"/>
                  <a:gd name="connsiteX32" fmla="*/ 838200 w 1638688"/>
                  <a:gd name="connsiteY32" fmla="*/ 2914184 h 3202290"/>
                  <a:gd name="connsiteX33" fmla="*/ 821267 w 1638688"/>
                  <a:gd name="connsiteY33" fmla="*/ 2939584 h 3202290"/>
                  <a:gd name="connsiteX34" fmla="*/ 778934 w 1638688"/>
                  <a:gd name="connsiteY34" fmla="*/ 2990384 h 3202290"/>
                  <a:gd name="connsiteX35" fmla="*/ 728134 w 1638688"/>
                  <a:gd name="connsiteY35" fmla="*/ 3024251 h 3202290"/>
                  <a:gd name="connsiteX36" fmla="*/ 677334 w 1638688"/>
                  <a:gd name="connsiteY36" fmla="*/ 3049651 h 3202290"/>
                  <a:gd name="connsiteX37" fmla="*/ 635000 w 1638688"/>
                  <a:gd name="connsiteY37" fmla="*/ 3100451 h 3202290"/>
                  <a:gd name="connsiteX38" fmla="*/ 626534 w 1638688"/>
                  <a:gd name="connsiteY38" fmla="*/ 3142784 h 3202290"/>
                  <a:gd name="connsiteX39" fmla="*/ 609600 w 1638688"/>
                  <a:gd name="connsiteY39" fmla="*/ 3168184 h 3202290"/>
                  <a:gd name="connsiteX40" fmla="*/ 601134 w 1638688"/>
                  <a:gd name="connsiteY40" fmla="*/ 3193584 h 3202290"/>
                  <a:gd name="connsiteX41" fmla="*/ 567267 w 1638688"/>
                  <a:gd name="connsiteY41" fmla="*/ 3202051 h 3202290"/>
                  <a:gd name="connsiteX42" fmla="*/ 524934 w 1638688"/>
                  <a:gd name="connsiteY42" fmla="*/ 3168184 h 3202290"/>
                  <a:gd name="connsiteX43" fmla="*/ 504840 w 1638688"/>
                  <a:gd name="connsiteY43" fmla="*/ 3161637 h 3202290"/>
                  <a:gd name="connsiteX44" fmla="*/ 496213 w 1638688"/>
                  <a:gd name="connsiteY44" fmla="*/ 3159024 h 3202290"/>
                  <a:gd name="connsiteX45" fmla="*/ 498576 w 1638688"/>
                  <a:gd name="connsiteY45" fmla="*/ 3159566 h 3202290"/>
                  <a:gd name="connsiteX46" fmla="*/ 482600 w 1638688"/>
                  <a:gd name="connsiteY46" fmla="*/ 3142784 h 3202290"/>
                  <a:gd name="connsiteX47" fmla="*/ 457200 w 1638688"/>
                  <a:gd name="connsiteY47" fmla="*/ 3134318 h 3202290"/>
                  <a:gd name="connsiteX48" fmla="*/ 423334 w 1638688"/>
                  <a:gd name="connsiteY48" fmla="*/ 3108918 h 3202290"/>
                  <a:gd name="connsiteX49" fmla="*/ 397934 w 1638688"/>
                  <a:gd name="connsiteY49" fmla="*/ 3100451 h 3202290"/>
                  <a:gd name="connsiteX50" fmla="*/ 364067 w 1638688"/>
                  <a:gd name="connsiteY50" fmla="*/ 3058118 h 3202290"/>
                  <a:gd name="connsiteX51" fmla="*/ 328502 w 1638688"/>
                  <a:gd name="connsiteY51" fmla="*/ 3005277 h 3202290"/>
                  <a:gd name="connsiteX52" fmla="*/ 327203 w 1638688"/>
                  <a:gd name="connsiteY52" fmla="*/ 3003430 h 3202290"/>
                  <a:gd name="connsiteX53" fmla="*/ 331520 w 1638688"/>
                  <a:gd name="connsiteY53" fmla="*/ 3007646 h 3202290"/>
                  <a:gd name="connsiteX54" fmla="*/ 313267 w 1638688"/>
                  <a:gd name="connsiteY54" fmla="*/ 2973451 h 3202290"/>
                  <a:gd name="connsiteX55" fmla="*/ 296334 w 1638688"/>
                  <a:gd name="connsiteY55" fmla="*/ 2948051 h 3202290"/>
                  <a:gd name="connsiteX56" fmla="*/ 279400 w 1638688"/>
                  <a:gd name="connsiteY56" fmla="*/ 2880318 h 3202290"/>
                  <a:gd name="connsiteX57" fmla="*/ 262467 w 1638688"/>
                  <a:gd name="connsiteY57" fmla="*/ 2854918 h 3202290"/>
                  <a:gd name="connsiteX58" fmla="*/ 237067 w 1638688"/>
                  <a:gd name="connsiteY58" fmla="*/ 2812584 h 3202290"/>
                  <a:gd name="connsiteX59" fmla="*/ 177800 w 1638688"/>
                  <a:gd name="connsiteY59" fmla="*/ 2804118 h 3202290"/>
                  <a:gd name="connsiteX60" fmla="*/ 152400 w 1638688"/>
                  <a:gd name="connsiteY60" fmla="*/ 2812584 h 3202290"/>
                  <a:gd name="connsiteX61" fmla="*/ 127000 w 1638688"/>
                  <a:gd name="connsiteY61" fmla="*/ 2821051 h 3202290"/>
                  <a:gd name="connsiteX62" fmla="*/ 59267 w 1638688"/>
                  <a:gd name="connsiteY62" fmla="*/ 2854918 h 3202290"/>
                  <a:gd name="connsiteX63" fmla="*/ 33867 w 1638688"/>
                  <a:gd name="connsiteY63" fmla="*/ 2863384 h 3202290"/>
                  <a:gd name="connsiteX64" fmla="*/ 5213 w 1638688"/>
                  <a:gd name="connsiteY64" fmla="*/ 2895431 h 3202290"/>
                  <a:gd name="connsiteX65" fmla="*/ 0 w 1638688"/>
                  <a:gd name="connsiteY65" fmla="*/ 2912257 h 3202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638688" h="3202290">
                    <a:moveTo>
                      <a:pt x="495242" y="3158802"/>
                    </a:moveTo>
                    <a:cubicBezTo>
                      <a:pt x="494636" y="3158626"/>
                      <a:pt x="494736" y="3158610"/>
                      <a:pt x="496136" y="3159001"/>
                    </a:cubicBezTo>
                    <a:lnTo>
                      <a:pt x="496213" y="3159024"/>
                    </a:lnTo>
                    <a:close/>
                    <a:moveTo>
                      <a:pt x="325316" y="3000745"/>
                    </a:moveTo>
                    <a:lnTo>
                      <a:pt x="327203" y="3003430"/>
                    </a:lnTo>
                    <a:lnTo>
                      <a:pt x="327126" y="3003354"/>
                    </a:lnTo>
                    <a:cubicBezTo>
                      <a:pt x="326085" y="3001915"/>
                      <a:pt x="325284" y="3000735"/>
                      <a:pt x="325316" y="3000745"/>
                    </a:cubicBezTo>
                    <a:close/>
                    <a:moveTo>
                      <a:pt x="0" y="0"/>
                    </a:moveTo>
                    <a:lnTo>
                      <a:pt x="1638688" y="0"/>
                    </a:lnTo>
                    <a:lnTo>
                      <a:pt x="1638688" y="2946769"/>
                    </a:lnTo>
                    <a:lnTo>
                      <a:pt x="1625270" y="2942296"/>
                    </a:lnTo>
                    <a:cubicBezTo>
                      <a:pt x="1602054" y="2934557"/>
                      <a:pt x="1566338" y="2922652"/>
                      <a:pt x="1566334" y="2922651"/>
                    </a:cubicBezTo>
                    <a:cubicBezTo>
                      <a:pt x="1557464" y="2921666"/>
                      <a:pt x="1547245" y="2924807"/>
                      <a:pt x="1540934" y="2931118"/>
                    </a:cubicBezTo>
                    <a:cubicBezTo>
                      <a:pt x="1534623" y="2937429"/>
                      <a:pt x="1535289" y="2948051"/>
                      <a:pt x="1532467" y="2956518"/>
                    </a:cubicBezTo>
                    <a:lnTo>
                      <a:pt x="1507067" y="2964984"/>
                    </a:lnTo>
                    <a:lnTo>
                      <a:pt x="1481667" y="2973451"/>
                    </a:lnTo>
                    <a:cubicBezTo>
                      <a:pt x="1464734" y="2979095"/>
                      <a:pt x="1446003" y="2980924"/>
                      <a:pt x="1430867" y="2990384"/>
                    </a:cubicBezTo>
                    <a:cubicBezTo>
                      <a:pt x="1389477" y="3016253"/>
                      <a:pt x="1442093" y="3019760"/>
                      <a:pt x="1388534" y="3041184"/>
                    </a:cubicBezTo>
                    <a:cubicBezTo>
                      <a:pt x="1370005" y="3048596"/>
                      <a:pt x="1349023" y="3046829"/>
                      <a:pt x="1329267" y="3049651"/>
                    </a:cubicBezTo>
                    <a:cubicBezTo>
                      <a:pt x="1307499" y="3042395"/>
                      <a:pt x="1293396" y="3036972"/>
                      <a:pt x="1270000" y="3032718"/>
                    </a:cubicBezTo>
                    <a:cubicBezTo>
                      <a:pt x="1250366" y="3029148"/>
                      <a:pt x="1229848" y="3029985"/>
                      <a:pt x="1210734" y="3024251"/>
                    </a:cubicBezTo>
                    <a:cubicBezTo>
                      <a:pt x="1200988" y="3021327"/>
                      <a:pt x="1194435" y="3011869"/>
                      <a:pt x="1185334" y="3007318"/>
                    </a:cubicBezTo>
                    <a:cubicBezTo>
                      <a:pt x="1177352" y="3003327"/>
                      <a:pt x="1167916" y="3002842"/>
                      <a:pt x="1159934" y="2998851"/>
                    </a:cubicBezTo>
                    <a:cubicBezTo>
                      <a:pt x="1150833" y="2994300"/>
                      <a:pt x="1143635" y="2986469"/>
                      <a:pt x="1134534" y="2981918"/>
                    </a:cubicBezTo>
                    <a:cubicBezTo>
                      <a:pt x="1126552" y="2977927"/>
                      <a:pt x="1117116" y="2977442"/>
                      <a:pt x="1109134" y="2973451"/>
                    </a:cubicBezTo>
                    <a:cubicBezTo>
                      <a:pt x="1101157" y="2969462"/>
                      <a:pt x="1072050" y="2950085"/>
                      <a:pt x="1066800" y="2939584"/>
                    </a:cubicBezTo>
                    <a:cubicBezTo>
                      <a:pt x="1061596" y="2929176"/>
                      <a:pt x="1061156" y="2917007"/>
                      <a:pt x="1058334" y="2905718"/>
                    </a:cubicBezTo>
                    <a:cubicBezTo>
                      <a:pt x="1052689" y="2900073"/>
                      <a:pt x="1044970" y="2895924"/>
                      <a:pt x="1041400" y="2888784"/>
                    </a:cubicBezTo>
                    <a:cubicBezTo>
                      <a:pt x="1036196" y="2878376"/>
                      <a:pt x="1042403" y="2861681"/>
                      <a:pt x="1032934" y="2854918"/>
                    </a:cubicBezTo>
                    <a:cubicBezTo>
                      <a:pt x="1018965" y="2844940"/>
                      <a:pt x="999067" y="2849273"/>
                      <a:pt x="982134" y="2846451"/>
                    </a:cubicBezTo>
                    <a:lnTo>
                      <a:pt x="956734" y="2854918"/>
                    </a:lnTo>
                    <a:cubicBezTo>
                      <a:pt x="944021" y="2859156"/>
                      <a:pt x="880559" y="2880307"/>
                      <a:pt x="880534" y="2880318"/>
                    </a:cubicBezTo>
                    <a:cubicBezTo>
                      <a:pt x="866878" y="2886387"/>
                      <a:pt x="847906" y="2902052"/>
                      <a:pt x="838200" y="2914184"/>
                    </a:cubicBezTo>
                    <a:cubicBezTo>
                      <a:pt x="831843" y="2922130"/>
                      <a:pt x="827781" y="2931767"/>
                      <a:pt x="821267" y="2939584"/>
                    </a:cubicBezTo>
                    <a:cubicBezTo>
                      <a:pt x="766942" y="3004774"/>
                      <a:pt x="820975" y="2927321"/>
                      <a:pt x="778934" y="2990384"/>
                    </a:cubicBezTo>
                    <a:cubicBezTo>
                      <a:pt x="778934" y="2990384"/>
                      <a:pt x="745924" y="3014367"/>
                      <a:pt x="728134" y="3024251"/>
                    </a:cubicBezTo>
                    <a:cubicBezTo>
                      <a:pt x="682313" y="3049708"/>
                      <a:pt x="722437" y="3012066"/>
                      <a:pt x="677334" y="3049651"/>
                    </a:cubicBezTo>
                    <a:cubicBezTo>
                      <a:pt x="665356" y="3059632"/>
                      <a:pt x="641054" y="3084307"/>
                      <a:pt x="635000" y="3100451"/>
                    </a:cubicBezTo>
                    <a:cubicBezTo>
                      <a:pt x="629947" y="3113925"/>
                      <a:pt x="631587" y="3129310"/>
                      <a:pt x="626534" y="3142784"/>
                    </a:cubicBezTo>
                    <a:cubicBezTo>
                      <a:pt x="622961" y="3152312"/>
                      <a:pt x="614151" y="3159082"/>
                      <a:pt x="609600" y="3168184"/>
                    </a:cubicBezTo>
                    <a:cubicBezTo>
                      <a:pt x="605609" y="3176166"/>
                      <a:pt x="603956" y="3185117"/>
                      <a:pt x="601134" y="3193584"/>
                    </a:cubicBezTo>
                    <a:cubicBezTo>
                      <a:pt x="589845" y="3196406"/>
                      <a:pt x="578787" y="3203697"/>
                      <a:pt x="567267" y="3202051"/>
                    </a:cubicBezTo>
                    <a:cubicBezTo>
                      <a:pt x="554805" y="3200271"/>
                      <a:pt x="533702" y="3176953"/>
                      <a:pt x="524934" y="3168184"/>
                    </a:cubicBezTo>
                    <a:cubicBezTo>
                      <a:pt x="515940" y="3165186"/>
                      <a:pt x="509441" y="3163086"/>
                      <a:pt x="504840" y="3161637"/>
                    </a:cubicBezTo>
                    <a:lnTo>
                      <a:pt x="496213" y="3159024"/>
                    </a:lnTo>
                    <a:lnTo>
                      <a:pt x="498576" y="3159566"/>
                    </a:lnTo>
                    <a:cubicBezTo>
                      <a:pt x="504251" y="3160572"/>
                      <a:pt x="511655" y="3160217"/>
                      <a:pt x="482600" y="3142784"/>
                    </a:cubicBezTo>
                    <a:cubicBezTo>
                      <a:pt x="474947" y="3138192"/>
                      <a:pt x="464949" y="3138746"/>
                      <a:pt x="457200" y="3134318"/>
                    </a:cubicBezTo>
                    <a:cubicBezTo>
                      <a:pt x="444948" y="3127317"/>
                      <a:pt x="434623" y="3117385"/>
                      <a:pt x="423334" y="3108918"/>
                    </a:cubicBezTo>
                    <a:cubicBezTo>
                      <a:pt x="414867" y="3106096"/>
                      <a:pt x="405587" y="3105043"/>
                      <a:pt x="397934" y="3100451"/>
                    </a:cubicBezTo>
                    <a:cubicBezTo>
                      <a:pt x="384527" y="3092407"/>
                      <a:pt x="371760" y="3069657"/>
                      <a:pt x="364067" y="3058118"/>
                    </a:cubicBezTo>
                    <a:cubicBezTo>
                      <a:pt x="343356" y="3027051"/>
                      <a:pt x="333080" y="3011921"/>
                      <a:pt x="328502" y="3005277"/>
                    </a:cubicBezTo>
                    <a:lnTo>
                      <a:pt x="327203" y="3003430"/>
                    </a:lnTo>
                    <a:lnTo>
                      <a:pt x="331520" y="3007646"/>
                    </a:lnTo>
                    <a:cubicBezTo>
                      <a:pt x="330790" y="3005146"/>
                      <a:pt x="326284" y="2996231"/>
                      <a:pt x="313267" y="2973451"/>
                    </a:cubicBezTo>
                    <a:cubicBezTo>
                      <a:pt x="308219" y="2964616"/>
                      <a:pt x="300885" y="2957152"/>
                      <a:pt x="296334" y="2948051"/>
                    </a:cubicBezTo>
                    <a:cubicBezTo>
                      <a:pt x="287655" y="2930694"/>
                      <a:pt x="282621" y="2896421"/>
                      <a:pt x="279400" y="2880318"/>
                    </a:cubicBezTo>
                    <a:cubicBezTo>
                      <a:pt x="273756" y="2871851"/>
                      <a:pt x="267018" y="2864019"/>
                      <a:pt x="262467" y="2854918"/>
                    </a:cubicBezTo>
                    <a:cubicBezTo>
                      <a:pt x="255277" y="2840538"/>
                      <a:pt x="256910" y="2819198"/>
                      <a:pt x="237067" y="2812584"/>
                    </a:cubicBezTo>
                    <a:cubicBezTo>
                      <a:pt x="218135" y="2806273"/>
                      <a:pt x="197556" y="2806940"/>
                      <a:pt x="177800" y="2804118"/>
                    </a:cubicBezTo>
                    <a:lnTo>
                      <a:pt x="152400" y="2812584"/>
                    </a:lnTo>
                    <a:lnTo>
                      <a:pt x="127000" y="2821051"/>
                    </a:lnTo>
                    <a:cubicBezTo>
                      <a:pt x="68627" y="2840509"/>
                      <a:pt x="88821" y="2825362"/>
                      <a:pt x="59267" y="2854918"/>
                    </a:cubicBezTo>
                    <a:cubicBezTo>
                      <a:pt x="50800" y="2857740"/>
                      <a:pt x="41293" y="2858434"/>
                      <a:pt x="33867" y="2863384"/>
                    </a:cubicBezTo>
                    <a:cubicBezTo>
                      <a:pt x="17572" y="2874247"/>
                      <a:pt x="10144" y="2883830"/>
                      <a:pt x="5213" y="2895431"/>
                    </a:cubicBezTo>
                    <a:lnTo>
                      <a:pt x="0" y="29122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dist="38100" dir="5400000" sx="102000" sy="102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grpSp>
            <p:nvGrpSpPr>
              <p:cNvPr id="10" name="iŝ1ïďê"/>
              <p:cNvGrpSpPr/>
              <p:nvPr/>
            </p:nvGrpSpPr>
            <p:grpSpPr>
              <a:xfrm>
                <a:off x="8111038" y="2250996"/>
                <a:ext cx="2232249" cy="1101442"/>
                <a:chOff x="1379475" y="4729212"/>
                <a:chExt cx="2232249" cy="1101442"/>
              </a:xfrm>
            </p:grpSpPr>
            <p:sp>
              <p:nvSpPr>
                <p:cNvPr id="27" name="îŝľiďè"/>
                <p:cNvSpPr/>
                <p:nvPr/>
              </p:nvSpPr>
              <p:spPr>
                <a:xfrm>
                  <a:off x="1379475" y="5352110"/>
                  <a:ext cx="2232248" cy="478544"/>
                </a:xfrm>
                <a:prstGeom prst="rect">
                  <a:avLst/>
                </a:prstGeom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100">
                      <a:solidFill>
                        <a:schemeClr val="dk1">
                          <a:lumMod val="100000"/>
                        </a:schemeClr>
                      </a:solidFill>
                      <a:effectLst/>
                    </a:rPr>
                    <a:t>Copy paste fonts. Choose the only option to retain text.</a:t>
                  </a:r>
                  <a:endParaRPr lang="zh-CN" altLang="en-US" sz="1100" dirty="0">
                    <a:solidFill>
                      <a:schemeClr val="dk1">
                        <a:lumMod val="100000"/>
                      </a:schemeClr>
                    </a:solidFill>
                    <a:effectLst/>
                  </a:endParaRPr>
                </a:p>
              </p:txBody>
            </p:sp>
            <p:sp>
              <p:nvSpPr>
                <p:cNvPr id="28" name="íšḷïdé"/>
                <p:cNvSpPr/>
                <p:nvPr/>
              </p:nvSpPr>
              <p:spPr>
                <a:xfrm>
                  <a:off x="1379475" y="4729212"/>
                  <a:ext cx="1021953" cy="672131"/>
                </a:xfrm>
                <a:prstGeom prst="rect">
                  <a:avLst/>
                </a:prstGeom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r>
                    <a:rPr lang="en-US" altLang="zh-CN" sz="3600" dirty="0">
                      <a:solidFill>
                        <a:schemeClr val="accent1">
                          <a:lumMod val="100000"/>
                        </a:schemeClr>
                      </a:solidFill>
                      <a:effectLst/>
                      <a:latin typeface="Impact" panose="020B0806030902050204" pitchFamily="34" charset="0"/>
                    </a:rPr>
                    <a:t>60%</a:t>
                  </a:r>
                  <a:endParaRPr lang="en-US" altLang="zh-CN" sz="3600" dirty="0">
                    <a:solidFill>
                      <a:schemeClr val="accent1">
                        <a:lumMod val="100000"/>
                      </a:schemeClr>
                    </a:solidFill>
                    <a:effectLst/>
                    <a:latin typeface="Impact" panose="020B0806030902050204" pitchFamily="34" charset="0"/>
                  </a:endParaRPr>
                </a:p>
              </p:txBody>
            </p:sp>
            <p:sp>
              <p:nvSpPr>
                <p:cNvPr id="29" name="ïşlíde"/>
                <p:cNvSpPr/>
                <p:nvPr/>
              </p:nvSpPr>
              <p:spPr>
                <a:xfrm>
                  <a:off x="2401428" y="4870490"/>
                  <a:ext cx="1210296" cy="361365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/>
                </a:bodyPr>
                <a:lstStyle/>
                <a:p>
                  <a:r>
                    <a:rPr lang="en-US" altLang="zh-CN" sz="1600" b="1" dirty="0">
                      <a:effectLst/>
                    </a:rPr>
                    <a:t>Text here</a:t>
                  </a:r>
                  <a:endParaRPr lang="zh-CN" altLang="en-US" sz="1600" b="1" dirty="0">
                    <a:effectLst/>
                  </a:endParaRPr>
                </a:p>
              </p:txBody>
            </p:sp>
          </p:grpSp>
          <p:grpSp>
            <p:nvGrpSpPr>
              <p:cNvPr id="11" name="îṡlîďè"/>
              <p:cNvGrpSpPr/>
              <p:nvPr/>
            </p:nvGrpSpPr>
            <p:grpSpPr>
              <a:xfrm>
                <a:off x="8111038" y="3933056"/>
                <a:ext cx="2232249" cy="1101442"/>
                <a:chOff x="1379475" y="4729212"/>
                <a:chExt cx="2232249" cy="1101442"/>
              </a:xfrm>
            </p:grpSpPr>
            <p:sp>
              <p:nvSpPr>
                <p:cNvPr id="24" name="ïšļîdé"/>
                <p:cNvSpPr/>
                <p:nvPr/>
              </p:nvSpPr>
              <p:spPr>
                <a:xfrm>
                  <a:off x="1379475" y="5352110"/>
                  <a:ext cx="2232248" cy="478544"/>
                </a:xfrm>
                <a:prstGeom prst="rect">
                  <a:avLst/>
                </a:prstGeom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100">
                      <a:solidFill>
                        <a:schemeClr val="dk1">
                          <a:lumMod val="100000"/>
                        </a:schemeClr>
                      </a:solidFill>
                      <a:effectLst/>
                    </a:rPr>
                    <a:t>Copy paste fonts. Choose the only option to retain text.</a:t>
                  </a:r>
                  <a:endParaRPr lang="zh-CN" altLang="en-US" sz="1100" dirty="0">
                    <a:solidFill>
                      <a:schemeClr val="dk1">
                        <a:lumMod val="100000"/>
                      </a:schemeClr>
                    </a:solidFill>
                    <a:effectLst/>
                  </a:endParaRPr>
                </a:p>
              </p:txBody>
            </p:sp>
            <p:sp>
              <p:nvSpPr>
                <p:cNvPr id="25" name="ïS1íḋe"/>
                <p:cNvSpPr/>
                <p:nvPr/>
              </p:nvSpPr>
              <p:spPr>
                <a:xfrm>
                  <a:off x="1379475" y="4729212"/>
                  <a:ext cx="1021953" cy="672131"/>
                </a:xfrm>
                <a:prstGeom prst="rect">
                  <a:avLst/>
                </a:prstGeom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r>
                    <a:rPr lang="en-US" altLang="zh-CN" sz="3600" dirty="0">
                      <a:solidFill>
                        <a:schemeClr val="bg1">
                          <a:lumMod val="50000"/>
                        </a:schemeClr>
                      </a:solidFill>
                      <a:effectLst/>
                      <a:latin typeface="Impact" panose="020B0806030902050204" pitchFamily="34" charset="0"/>
                    </a:rPr>
                    <a:t>40%</a:t>
                  </a:r>
                  <a:endParaRPr lang="en-US" altLang="zh-CN" sz="3600" dirty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Impact" panose="020B0806030902050204" pitchFamily="34" charset="0"/>
                  </a:endParaRPr>
                </a:p>
              </p:txBody>
            </p:sp>
            <p:sp>
              <p:nvSpPr>
                <p:cNvPr id="26" name="ïṡ1îďé"/>
                <p:cNvSpPr/>
                <p:nvPr/>
              </p:nvSpPr>
              <p:spPr>
                <a:xfrm>
                  <a:off x="2401428" y="4870490"/>
                  <a:ext cx="1210296" cy="361365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/>
                </a:bodyPr>
                <a:lstStyle/>
                <a:p>
                  <a:r>
                    <a:rPr lang="en-US" altLang="zh-CN" sz="1600" b="1" dirty="0">
                      <a:effectLst/>
                    </a:rPr>
                    <a:t>Text here</a:t>
                  </a:r>
                  <a:endParaRPr lang="zh-CN" altLang="en-US" sz="1600" b="1" dirty="0">
                    <a:effectLst/>
                  </a:endParaRPr>
                </a:p>
              </p:txBody>
            </p:sp>
          </p:grpSp>
          <p:cxnSp>
            <p:nvCxnSpPr>
              <p:cNvPr id="12" name="直接连接符 11"/>
              <p:cNvCxnSpPr/>
              <p:nvPr/>
            </p:nvCxnSpPr>
            <p:spPr>
              <a:xfrm>
                <a:off x="7461782" y="3645024"/>
                <a:ext cx="3530762" cy="0"/>
              </a:xfrm>
              <a:prstGeom prst="line">
                <a:avLst/>
              </a:prstGeom>
              <a:ln w="3175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" name="íśḷiḋe"/>
              <p:cNvGrpSpPr/>
              <p:nvPr/>
            </p:nvGrpSpPr>
            <p:grpSpPr>
              <a:xfrm>
                <a:off x="767408" y="3374899"/>
                <a:ext cx="4268656" cy="958325"/>
                <a:chOff x="5571760" y="3262763"/>
                <a:chExt cx="4268656" cy="958325"/>
              </a:xfrm>
            </p:grpSpPr>
            <p:sp>
              <p:nvSpPr>
                <p:cNvPr id="20" name="îsḷiďe"/>
                <p:cNvSpPr/>
                <p:nvPr/>
              </p:nvSpPr>
              <p:spPr bwMode="auto">
                <a:xfrm>
                  <a:off x="5571760" y="3414940"/>
                  <a:ext cx="461080" cy="365375"/>
                </a:xfrm>
                <a:custGeom>
                  <a:avLst/>
                  <a:gdLst>
                    <a:gd name="connsiteX0" fmla="*/ 511657 w 606157"/>
                    <a:gd name="connsiteY0" fmla="*/ 343654 h 480339"/>
                    <a:gd name="connsiteX1" fmla="*/ 521432 w 606157"/>
                    <a:gd name="connsiteY1" fmla="*/ 353421 h 480339"/>
                    <a:gd name="connsiteX2" fmla="*/ 521432 w 606157"/>
                    <a:gd name="connsiteY2" fmla="*/ 376178 h 480339"/>
                    <a:gd name="connsiteX3" fmla="*/ 544305 w 606157"/>
                    <a:gd name="connsiteY3" fmla="*/ 376178 h 480339"/>
                    <a:gd name="connsiteX4" fmla="*/ 554080 w 606157"/>
                    <a:gd name="connsiteY4" fmla="*/ 385945 h 480339"/>
                    <a:gd name="connsiteX5" fmla="*/ 544305 w 606157"/>
                    <a:gd name="connsiteY5" fmla="*/ 395712 h 480339"/>
                    <a:gd name="connsiteX6" fmla="*/ 521432 w 606157"/>
                    <a:gd name="connsiteY6" fmla="*/ 395712 h 480339"/>
                    <a:gd name="connsiteX7" fmla="*/ 521432 w 606157"/>
                    <a:gd name="connsiteY7" fmla="*/ 418566 h 480339"/>
                    <a:gd name="connsiteX8" fmla="*/ 511657 w 606157"/>
                    <a:gd name="connsiteY8" fmla="*/ 428333 h 480339"/>
                    <a:gd name="connsiteX9" fmla="*/ 501882 w 606157"/>
                    <a:gd name="connsiteY9" fmla="*/ 418566 h 480339"/>
                    <a:gd name="connsiteX10" fmla="*/ 501882 w 606157"/>
                    <a:gd name="connsiteY10" fmla="*/ 395712 h 480339"/>
                    <a:gd name="connsiteX11" fmla="*/ 479106 w 606157"/>
                    <a:gd name="connsiteY11" fmla="*/ 395712 h 480339"/>
                    <a:gd name="connsiteX12" fmla="*/ 469331 w 606157"/>
                    <a:gd name="connsiteY12" fmla="*/ 385945 h 480339"/>
                    <a:gd name="connsiteX13" fmla="*/ 479106 w 606157"/>
                    <a:gd name="connsiteY13" fmla="*/ 376178 h 480339"/>
                    <a:gd name="connsiteX14" fmla="*/ 501882 w 606157"/>
                    <a:gd name="connsiteY14" fmla="*/ 376178 h 480339"/>
                    <a:gd name="connsiteX15" fmla="*/ 501882 w 606157"/>
                    <a:gd name="connsiteY15" fmla="*/ 353421 h 480339"/>
                    <a:gd name="connsiteX16" fmla="*/ 511657 w 606157"/>
                    <a:gd name="connsiteY16" fmla="*/ 343654 h 480339"/>
                    <a:gd name="connsiteX17" fmla="*/ 511621 w 606157"/>
                    <a:gd name="connsiteY17" fmla="*/ 311170 h 480339"/>
                    <a:gd name="connsiteX18" fmla="*/ 436735 w 606157"/>
                    <a:gd name="connsiteY18" fmla="*/ 385944 h 480339"/>
                    <a:gd name="connsiteX19" fmla="*/ 511621 w 606157"/>
                    <a:gd name="connsiteY19" fmla="*/ 460816 h 480339"/>
                    <a:gd name="connsiteX20" fmla="*/ 586605 w 606157"/>
                    <a:gd name="connsiteY20" fmla="*/ 385944 h 480339"/>
                    <a:gd name="connsiteX21" fmla="*/ 511621 w 606157"/>
                    <a:gd name="connsiteY21" fmla="*/ 311170 h 480339"/>
                    <a:gd name="connsiteX22" fmla="*/ 511621 w 606157"/>
                    <a:gd name="connsiteY22" fmla="*/ 291647 h 480339"/>
                    <a:gd name="connsiteX23" fmla="*/ 606157 w 606157"/>
                    <a:gd name="connsiteY23" fmla="*/ 385944 h 480339"/>
                    <a:gd name="connsiteX24" fmla="*/ 511621 w 606157"/>
                    <a:gd name="connsiteY24" fmla="*/ 480339 h 480339"/>
                    <a:gd name="connsiteX25" fmla="*/ 417183 w 606157"/>
                    <a:gd name="connsiteY25" fmla="*/ 385944 h 480339"/>
                    <a:gd name="connsiteX26" fmla="*/ 511621 w 606157"/>
                    <a:gd name="connsiteY26" fmla="*/ 291647 h 480339"/>
                    <a:gd name="connsiteX27" fmla="*/ 368279 w 606157"/>
                    <a:gd name="connsiteY27" fmla="*/ 200476 h 480339"/>
                    <a:gd name="connsiteX28" fmla="*/ 489505 w 606157"/>
                    <a:gd name="connsiteY28" fmla="*/ 259991 h 480339"/>
                    <a:gd name="connsiteX29" fmla="*/ 487746 w 606157"/>
                    <a:gd name="connsiteY29" fmla="*/ 273650 h 480339"/>
                    <a:gd name="connsiteX30" fmla="*/ 481782 w 606157"/>
                    <a:gd name="connsiteY30" fmla="*/ 275699 h 480339"/>
                    <a:gd name="connsiteX31" fmla="*/ 474059 w 606157"/>
                    <a:gd name="connsiteY31" fmla="*/ 271894 h 480339"/>
                    <a:gd name="connsiteX32" fmla="*/ 368279 w 606157"/>
                    <a:gd name="connsiteY32" fmla="*/ 219989 h 480339"/>
                    <a:gd name="connsiteX33" fmla="*/ 293588 w 606157"/>
                    <a:gd name="connsiteY33" fmla="*/ 242819 h 480339"/>
                    <a:gd name="connsiteX34" fmla="*/ 279999 w 606157"/>
                    <a:gd name="connsiteY34" fmla="*/ 240185 h 480339"/>
                    <a:gd name="connsiteX35" fmla="*/ 282639 w 606157"/>
                    <a:gd name="connsiteY35" fmla="*/ 226623 h 480339"/>
                    <a:gd name="connsiteX36" fmla="*/ 368279 w 606157"/>
                    <a:gd name="connsiteY36" fmla="*/ 200476 h 480339"/>
                    <a:gd name="connsiteX37" fmla="*/ 153211 w 606157"/>
                    <a:gd name="connsiteY37" fmla="*/ 200476 h 480339"/>
                    <a:gd name="connsiteX38" fmla="*/ 306325 w 606157"/>
                    <a:gd name="connsiteY38" fmla="*/ 353439 h 480339"/>
                    <a:gd name="connsiteX39" fmla="*/ 296547 w 606157"/>
                    <a:gd name="connsiteY39" fmla="*/ 363200 h 480339"/>
                    <a:gd name="connsiteX40" fmla="*/ 286770 w 606157"/>
                    <a:gd name="connsiteY40" fmla="*/ 353439 h 480339"/>
                    <a:gd name="connsiteX41" fmla="*/ 153211 w 606157"/>
                    <a:gd name="connsiteY41" fmla="*/ 219999 h 480339"/>
                    <a:gd name="connsiteX42" fmla="*/ 19554 w 606157"/>
                    <a:gd name="connsiteY42" fmla="*/ 353439 h 480339"/>
                    <a:gd name="connsiteX43" fmla="*/ 9777 w 606157"/>
                    <a:gd name="connsiteY43" fmla="*/ 363200 h 480339"/>
                    <a:gd name="connsiteX44" fmla="*/ 0 w 606157"/>
                    <a:gd name="connsiteY44" fmla="*/ 353439 h 480339"/>
                    <a:gd name="connsiteX45" fmla="*/ 153211 w 606157"/>
                    <a:gd name="connsiteY45" fmla="*/ 200476 h 480339"/>
                    <a:gd name="connsiteX46" fmla="*/ 368295 w 606157"/>
                    <a:gd name="connsiteY46" fmla="*/ 19531 h 480339"/>
                    <a:gd name="connsiteX47" fmla="*/ 306326 w 606157"/>
                    <a:gd name="connsiteY47" fmla="*/ 81348 h 480339"/>
                    <a:gd name="connsiteX48" fmla="*/ 368295 w 606157"/>
                    <a:gd name="connsiteY48" fmla="*/ 143262 h 480339"/>
                    <a:gd name="connsiteX49" fmla="*/ 430165 w 606157"/>
                    <a:gd name="connsiteY49" fmla="*/ 81348 h 480339"/>
                    <a:gd name="connsiteX50" fmla="*/ 368295 w 606157"/>
                    <a:gd name="connsiteY50" fmla="*/ 19531 h 480339"/>
                    <a:gd name="connsiteX51" fmla="*/ 153211 w 606157"/>
                    <a:gd name="connsiteY51" fmla="*/ 19531 h 480339"/>
                    <a:gd name="connsiteX52" fmla="*/ 91242 w 606157"/>
                    <a:gd name="connsiteY52" fmla="*/ 81348 h 480339"/>
                    <a:gd name="connsiteX53" fmla="*/ 153211 w 606157"/>
                    <a:gd name="connsiteY53" fmla="*/ 143262 h 480339"/>
                    <a:gd name="connsiteX54" fmla="*/ 215081 w 606157"/>
                    <a:gd name="connsiteY54" fmla="*/ 81348 h 480339"/>
                    <a:gd name="connsiteX55" fmla="*/ 153211 w 606157"/>
                    <a:gd name="connsiteY55" fmla="*/ 19531 h 480339"/>
                    <a:gd name="connsiteX56" fmla="*/ 368295 w 606157"/>
                    <a:gd name="connsiteY56" fmla="*/ 0 h 480339"/>
                    <a:gd name="connsiteX57" fmla="*/ 449714 w 606157"/>
                    <a:gd name="connsiteY57" fmla="*/ 81348 h 480339"/>
                    <a:gd name="connsiteX58" fmla="*/ 368295 w 606157"/>
                    <a:gd name="connsiteY58" fmla="*/ 162794 h 480339"/>
                    <a:gd name="connsiteX59" fmla="*/ 286778 w 606157"/>
                    <a:gd name="connsiteY59" fmla="*/ 81348 h 480339"/>
                    <a:gd name="connsiteX60" fmla="*/ 368295 w 606157"/>
                    <a:gd name="connsiteY60" fmla="*/ 0 h 480339"/>
                    <a:gd name="connsiteX61" fmla="*/ 153211 w 606157"/>
                    <a:gd name="connsiteY61" fmla="*/ 0 h 480339"/>
                    <a:gd name="connsiteX62" fmla="*/ 234630 w 606157"/>
                    <a:gd name="connsiteY62" fmla="*/ 81348 h 480339"/>
                    <a:gd name="connsiteX63" fmla="*/ 153211 w 606157"/>
                    <a:gd name="connsiteY63" fmla="*/ 162794 h 480339"/>
                    <a:gd name="connsiteX64" fmla="*/ 71694 w 606157"/>
                    <a:gd name="connsiteY64" fmla="*/ 81348 h 480339"/>
                    <a:gd name="connsiteX65" fmla="*/ 153211 w 606157"/>
                    <a:gd name="connsiteY65" fmla="*/ 0 h 480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606157" h="480339">
                      <a:moveTo>
                        <a:pt x="511657" y="343654"/>
                      </a:moveTo>
                      <a:cubicBezTo>
                        <a:pt x="517131" y="343654"/>
                        <a:pt x="521432" y="348049"/>
                        <a:pt x="521432" y="353421"/>
                      </a:cubicBezTo>
                      <a:lnTo>
                        <a:pt x="521432" y="376178"/>
                      </a:lnTo>
                      <a:lnTo>
                        <a:pt x="544305" y="376178"/>
                      </a:lnTo>
                      <a:cubicBezTo>
                        <a:pt x="549682" y="376178"/>
                        <a:pt x="554080" y="380573"/>
                        <a:pt x="554080" y="385945"/>
                      </a:cubicBezTo>
                      <a:cubicBezTo>
                        <a:pt x="554080" y="391414"/>
                        <a:pt x="549682" y="395712"/>
                        <a:pt x="544305" y="395712"/>
                      </a:cubicBezTo>
                      <a:lnTo>
                        <a:pt x="521432" y="395712"/>
                      </a:lnTo>
                      <a:lnTo>
                        <a:pt x="521432" y="418566"/>
                      </a:lnTo>
                      <a:cubicBezTo>
                        <a:pt x="521432" y="423938"/>
                        <a:pt x="517131" y="428333"/>
                        <a:pt x="511657" y="428333"/>
                      </a:cubicBezTo>
                      <a:cubicBezTo>
                        <a:pt x="506281" y="428333"/>
                        <a:pt x="501882" y="423938"/>
                        <a:pt x="501882" y="418566"/>
                      </a:cubicBezTo>
                      <a:lnTo>
                        <a:pt x="501882" y="395712"/>
                      </a:lnTo>
                      <a:lnTo>
                        <a:pt x="479106" y="395712"/>
                      </a:lnTo>
                      <a:cubicBezTo>
                        <a:pt x="473730" y="395712"/>
                        <a:pt x="469331" y="391414"/>
                        <a:pt x="469331" y="385945"/>
                      </a:cubicBezTo>
                      <a:cubicBezTo>
                        <a:pt x="469331" y="380573"/>
                        <a:pt x="473730" y="376178"/>
                        <a:pt x="479106" y="376178"/>
                      </a:cubicBezTo>
                      <a:lnTo>
                        <a:pt x="501882" y="376178"/>
                      </a:lnTo>
                      <a:lnTo>
                        <a:pt x="501882" y="353421"/>
                      </a:lnTo>
                      <a:cubicBezTo>
                        <a:pt x="501882" y="348049"/>
                        <a:pt x="506281" y="343654"/>
                        <a:pt x="511657" y="343654"/>
                      </a:cubicBezTo>
                      <a:close/>
                      <a:moveTo>
                        <a:pt x="511621" y="311170"/>
                      </a:moveTo>
                      <a:cubicBezTo>
                        <a:pt x="470366" y="311170"/>
                        <a:pt x="436735" y="344750"/>
                        <a:pt x="436735" y="385944"/>
                      </a:cubicBezTo>
                      <a:cubicBezTo>
                        <a:pt x="436735" y="427236"/>
                        <a:pt x="470366" y="460816"/>
                        <a:pt x="511621" y="460816"/>
                      </a:cubicBezTo>
                      <a:cubicBezTo>
                        <a:pt x="552975" y="460816"/>
                        <a:pt x="586605" y="427236"/>
                        <a:pt x="586605" y="385944"/>
                      </a:cubicBezTo>
                      <a:cubicBezTo>
                        <a:pt x="586605" y="344750"/>
                        <a:pt x="552975" y="311170"/>
                        <a:pt x="511621" y="311170"/>
                      </a:cubicBezTo>
                      <a:close/>
                      <a:moveTo>
                        <a:pt x="511621" y="291647"/>
                      </a:moveTo>
                      <a:cubicBezTo>
                        <a:pt x="563729" y="291647"/>
                        <a:pt x="606157" y="333915"/>
                        <a:pt x="606157" y="385944"/>
                      </a:cubicBezTo>
                      <a:cubicBezTo>
                        <a:pt x="606157" y="437974"/>
                        <a:pt x="563729" y="480339"/>
                        <a:pt x="511621" y="480339"/>
                      </a:cubicBezTo>
                      <a:cubicBezTo>
                        <a:pt x="459514" y="480339"/>
                        <a:pt x="417183" y="437974"/>
                        <a:pt x="417183" y="385944"/>
                      </a:cubicBezTo>
                      <a:cubicBezTo>
                        <a:pt x="417183" y="333915"/>
                        <a:pt x="459514" y="291647"/>
                        <a:pt x="511621" y="291647"/>
                      </a:cubicBezTo>
                      <a:close/>
                      <a:moveTo>
                        <a:pt x="368279" y="200476"/>
                      </a:moveTo>
                      <a:cubicBezTo>
                        <a:pt x="416085" y="200476"/>
                        <a:pt x="460274" y="222135"/>
                        <a:pt x="489505" y="259991"/>
                      </a:cubicBezTo>
                      <a:cubicBezTo>
                        <a:pt x="492829" y="264284"/>
                        <a:pt x="492047" y="270333"/>
                        <a:pt x="487746" y="273650"/>
                      </a:cubicBezTo>
                      <a:cubicBezTo>
                        <a:pt x="485986" y="275016"/>
                        <a:pt x="483835" y="275699"/>
                        <a:pt x="481782" y="275699"/>
                      </a:cubicBezTo>
                      <a:cubicBezTo>
                        <a:pt x="478849" y="275699"/>
                        <a:pt x="475916" y="274430"/>
                        <a:pt x="474059" y="271894"/>
                      </a:cubicBezTo>
                      <a:cubicBezTo>
                        <a:pt x="448542" y="238917"/>
                        <a:pt x="409926" y="219989"/>
                        <a:pt x="368279" y="219989"/>
                      </a:cubicBezTo>
                      <a:cubicBezTo>
                        <a:pt x="341492" y="219989"/>
                        <a:pt x="315683" y="227892"/>
                        <a:pt x="293588" y="242819"/>
                      </a:cubicBezTo>
                      <a:cubicBezTo>
                        <a:pt x="289091" y="245844"/>
                        <a:pt x="283030" y="244673"/>
                        <a:pt x="279999" y="240185"/>
                      </a:cubicBezTo>
                      <a:cubicBezTo>
                        <a:pt x="276969" y="235697"/>
                        <a:pt x="278142" y="229648"/>
                        <a:pt x="282639" y="226623"/>
                      </a:cubicBezTo>
                      <a:cubicBezTo>
                        <a:pt x="307960" y="209549"/>
                        <a:pt x="337582" y="200476"/>
                        <a:pt x="368279" y="200476"/>
                      </a:cubicBezTo>
                      <a:close/>
                      <a:moveTo>
                        <a:pt x="153211" y="200476"/>
                      </a:moveTo>
                      <a:cubicBezTo>
                        <a:pt x="237688" y="200476"/>
                        <a:pt x="306325" y="269099"/>
                        <a:pt x="306325" y="353439"/>
                      </a:cubicBezTo>
                      <a:cubicBezTo>
                        <a:pt x="306325" y="358808"/>
                        <a:pt x="302023" y="363200"/>
                        <a:pt x="296547" y="363200"/>
                      </a:cubicBezTo>
                      <a:cubicBezTo>
                        <a:pt x="291170" y="363200"/>
                        <a:pt x="286770" y="358808"/>
                        <a:pt x="286770" y="353439"/>
                      </a:cubicBezTo>
                      <a:cubicBezTo>
                        <a:pt x="286770" y="279837"/>
                        <a:pt x="226835" y="219999"/>
                        <a:pt x="153211" y="219999"/>
                      </a:cubicBezTo>
                      <a:cubicBezTo>
                        <a:pt x="79490" y="219999"/>
                        <a:pt x="19554" y="279837"/>
                        <a:pt x="19554" y="353439"/>
                      </a:cubicBezTo>
                      <a:cubicBezTo>
                        <a:pt x="19554" y="358808"/>
                        <a:pt x="15155" y="363200"/>
                        <a:pt x="9777" y="363200"/>
                      </a:cubicBezTo>
                      <a:cubicBezTo>
                        <a:pt x="4400" y="363200"/>
                        <a:pt x="0" y="358808"/>
                        <a:pt x="0" y="353439"/>
                      </a:cubicBezTo>
                      <a:cubicBezTo>
                        <a:pt x="0" y="269099"/>
                        <a:pt x="68735" y="200476"/>
                        <a:pt x="153211" y="200476"/>
                      </a:cubicBezTo>
                      <a:close/>
                      <a:moveTo>
                        <a:pt x="368295" y="19531"/>
                      </a:moveTo>
                      <a:cubicBezTo>
                        <a:pt x="334085" y="19531"/>
                        <a:pt x="306326" y="47266"/>
                        <a:pt x="306326" y="81348"/>
                      </a:cubicBezTo>
                      <a:cubicBezTo>
                        <a:pt x="306326" y="115528"/>
                        <a:pt x="334085" y="143262"/>
                        <a:pt x="368295" y="143262"/>
                      </a:cubicBezTo>
                      <a:cubicBezTo>
                        <a:pt x="402407" y="143262"/>
                        <a:pt x="430165" y="115528"/>
                        <a:pt x="430165" y="81348"/>
                      </a:cubicBezTo>
                      <a:cubicBezTo>
                        <a:pt x="430165" y="47266"/>
                        <a:pt x="402407" y="19531"/>
                        <a:pt x="368295" y="19531"/>
                      </a:cubicBezTo>
                      <a:close/>
                      <a:moveTo>
                        <a:pt x="153211" y="19531"/>
                      </a:moveTo>
                      <a:cubicBezTo>
                        <a:pt x="119001" y="19531"/>
                        <a:pt x="91242" y="47266"/>
                        <a:pt x="91242" y="81348"/>
                      </a:cubicBezTo>
                      <a:cubicBezTo>
                        <a:pt x="91242" y="115528"/>
                        <a:pt x="119001" y="143262"/>
                        <a:pt x="153211" y="143262"/>
                      </a:cubicBezTo>
                      <a:cubicBezTo>
                        <a:pt x="187323" y="143262"/>
                        <a:pt x="215081" y="115528"/>
                        <a:pt x="215081" y="81348"/>
                      </a:cubicBezTo>
                      <a:cubicBezTo>
                        <a:pt x="215081" y="47266"/>
                        <a:pt x="187323" y="19531"/>
                        <a:pt x="153211" y="19531"/>
                      </a:cubicBezTo>
                      <a:close/>
                      <a:moveTo>
                        <a:pt x="368295" y="0"/>
                      </a:moveTo>
                      <a:cubicBezTo>
                        <a:pt x="413158" y="0"/>
                        <a:pt x="449714" y="36523"/>
                        <a:pt x="449714" y="81348"/>
                      </a:cubicBezTo>
                      <a:cubicBezTo>
                        <a:pt x="449714" y="126270"/>
                        <a:pt x="413158" y="162794"/>
                        <a:pt x="368295" y="162794"/>
                      </a:cubicBezTo>
                      <a:cubicBezTo>
                        <a:pt x="323333" y="162794"/>
                        <a:pt x="286778" y="126270"/>
                        <a:pt x="286778" y="81348"/>
                      </a:cubicBezTo>
                      <a:cubicBezTo>
                        <a:pt x="286778" y="36523"/>
                        <a:pt x="323333" y="0"/>
                        <a:pt x="368295" y="0"/>
                      </a:cubicBezTo>
                      <a:close/>
                      <a:moveTo>
                        <a:pt x="153211" y="0"/>
                      </a:moveTo>
                      <a:cubicBezTo>
                        <a:pt x="198074" y="0"/>
                        <a:pt x="234630" y="36523"/>
                        <a:pt x="234630" y="81348"/>
                      </a:cubicBezTo>
                      <a:cubicBezTo>
                        <a:pt x="234630" y="126270"/>
                        <a:pt x="198074" y="162794"/>
                        <a:pt x="153211" y="162794"/>
                      </a:cubicBezTo>
                      <a:cubicBezTo>
                        <a:pt x="108249" y="162794"/>
                        <a:pt x="71694" y="126270"/>
                        <a:pt x="71694" y="81348"/>
                      </a:cubicBezTo>
                      <a:cubicBezTo>
                        <a:pt x="71694" y="36523"/>
                        <a:pt x="108249" y="0"/>
                        <a:pt x="15321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grpSp>
              <p:nvGrpSpPr>
                <p:cNvPr id="21" name="ïşļïḓé"/>
                <p:cNvGrpSpPr/>
                <p:nvPr/>
              </p:nvGrpSpPr>
              <p:grpSpPr>
                <a:xfrm>
                  <a:off x="6148976" y="3262763"/>
                  <a:ext cx="3691440" cy="958325"/>
                  <a:chOff x="600158" y="2382076"/>
                  <a:chExt cx="3691440" cy="958325"/>
                </a:xfrm>
              </p:grpSpPr>
              <p:sp>
                <p:nvSpPr>
                  <p:cNvPr id="22" name="ï$líḓè"/>
                  <p:cNvSpPr/>
                  <p:nvPr/>
                </p:nvSpPr>
                <p:spPr bwMode="auto">
                  <a:xfrm>
                    <a:off x="600158" y="2733215"/>
                    <a:ext cx="3691440" cy="60718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0000" rIns="90000" anchor="t" anchorCtr="0">
                    <a:normAutofit/>
                  </a:bodyPr>
                  <a:lstStyle/>
                  <a:p>
                    <a:pPr eaLnBrk="1" hangingPunct="1">
                      <a:lnSpc>
                        <a:spcPct val="120000"/>
                      </a:lnSpc>
                      <a:spcBef>
                        <a:spcPct val="0"/>
                      </a:spcBef>
                    </a:pPr>
                    <a:r>
                      <a:rPr lang="en-US" altLang="zh-CN" sz="1100"/>
                      <a:t>Copy paste fonts. Choose the only option to retain text.</a:t>
                    </a:r>
                    <a:endParaRPr lang="zh-CN" altLang="en-US" sz="1100" dirty="0"/>
                  </a:p>
                </p:txBody>
              </p:sp>
              <p:sp>
                <p:nvSpPr>
                  <p:cNvPr id="23" name="ïṡḻîḓé"/>
                  <p:cNvSpPr txBox="1"/>
                  <p:nvPr/>
                </p:nvSpPr>
                <p:spPr bwMode="auto">
                  <a:xfrm>
                    <a:off x="600158" y="2382076"/>
                    <a:ext cx="3691440" cy="35113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000" rIns="90000">
                    <a:normAutofit lnSpcReduction="10000"/>
                  </a:bodyPr>
                  <a:lstStyle/>
                  <a:p>
                    <a:pPr eaLnBrk="1" hangingPunct="1">
                      <a:spcBef>
                        <a:spcPct val="0"/>
                      </a:spcBef>
                    </a:pPr>
                    <a:r>
                      <a:rPr lang="en-US" altLang="zh-CN" sz="1800" b="1" dirty="0"/>
                      <a:t>Text here</a:t>
                    </a:r>
                    <a:endParaRPr lang="zh-CN" altLang="en-US" sz="1800" b="1" dirty="0"/>
                  </a:p>
                </p:txBody>
              </p:sp>
            </p:grpSp>
          </p:grpSp>
          <p:grpSp>
            <p:nvGrpSpPr>
              <p:cNvPr id="14" name="îṣḷïḍé"/>
              <p:cNvGrpSpPr/>
              <p:nvPr/>
            </p:nvGrpSpPr>
            <p:grpSpPr>
              <a:xfrm>
                <a:off x="767408" y="4980341"/>
                <a:ext cx="4268656" cy="958325"/>
                <a:chOff x="5571760" y="4717256"/>
                <a:chExt cx="4268656" cy="958325"/>
              </a:xfrm>
            </p:grpSpPr>
            <p:sp>
              <p:nvSpPr>
                <p:cNvPr id="16" name="ísļïdê"/>
                <p:cNvSpPr/>
                <p:nvPr/>
              </p:nvSpPr>
              <p:spPr bwMode="auto">
                <a:xfrm>
                  <a:off x="5571760" y="4821883"/>
                  <a:ext cx="461080" cy="460474"/>
                </a:xfrm>
                <a:custGeom>
                  <a:avLst/>
                  <a:gdLst>
                    <a:gd name="connsiteX0" fmla="*/ 86413 w 591547"/>
                    <a:gd name="connsiteY0" fmla="*/ 515758 h 590770"/>
                    <a:gd name="connsiteX1" fmla="*/ 171919 w 591547"/>
                    <a:gd name="connsiteY1" fmla="*/ 515758 h 590770"/>
                    <a:gd name="connsiteX2" fmla="*/ 171919 w 591547"/>
                    <a:gd name="connsiteY2" fmla="*/ 537523 h 590770"/>
                    <a:gd name="connsiteX3" fmla="*/ 86413 w 591547"/>
                    <a:gd name="connsiteY3" fmla="*/ 537523 h 590770"/>
                    <a:gd name="connsiteX4" fmla="*/ 86413 w 591547"/>
                    <a:gd name="connsiteY4" fmla="*/ 461733 h 590770"/>
                    <a:gd name="connsiteX5" fmla="*/ 171919 w 591547"/>
                    <a:gd name="connsiteY5" fmla="*/ 461733 h 590770"/>
                    <a:gd name="connsiteX6" fmla="*/ 171919 w 591547"/>
                    <a:gd name="connsiteY6" fmla="*/ 483498 h 590770"/>
                    <a:gd name="connsiteX7" fmla="*/ 86413 w 591547"/>
                    <a:gd name="connsiteY7" fmla="*/ 483498 h 590770"/>
                    <a:gd name="connsiteX8" fmla="*/ 86413 w 591547"/>
                    <a:gd name="connsiteY8" fmla="*/ 408616 h 590770"/>
                    <a:gd name="connsiteX9" fmla="*/ 171919 w 591547"/>
                    <a:gd name="connsiteY9" fmla="*/ 408616 h 590770"/>
                    <a:gd name="connsiteX10" fmla="*/ 171919 w 591547"/>
                    <a:gd name="connsiteY10" fmla="*/ 429474 h 590770"/>
                    <a:gd name="connsiteX11" fmla="*/ 86413 w 591547"/>
                    <a:gd name="connsiteY11" fmla="*/ 429474 h 590770"/>
                    <a:gd name="connsiteX12" fmla="*/ 204177 w 591547"/>
                    <a:gd name="connsiteY12" fmla="*/ 357041 h 590770"/>
                    <a:gd name="connsiteX13" fmla="*/ 204177 w 591547"/>
                    <a:gd name="connsiteY13" fmla="*/ 569815 h 590770"/>
                    <a:gd name="connsiteX14" fmla="*/ 333300 w 591547"/>
                    <a:gd name="connsiteY14" fmla="*/ 569815 h 590770"/>
                    <a:gd name="connsiteX15" fmla="*/ 333300 w 591547"/>
                    <a:gd name="connsiteY15" fmla="*/ 382026 h 590770"/>
                    <a:gd name="connsiteX16" fmla="*/ 183194 w 591547"/>
                    <a:gd name="connsiteY16" fmla="*/ 357041 h 590770"/>
                    <a:gd name="connsiteX17" fmla="*/ 75053 w 591547"/>
                    <a:gd name="connsiteY17" fmla="*/ 382026 h 590770"/>
                    <a:gd name="connsiteX18" fmla="*/ 75053 w 591547"/>
                    <a:gd name="connsiteY18" fmla="*/ 569815 h 590770"/>
                    <a:gd name="connsiteX19" fmla="*/ 183194 w 591547"/>
                    <a:gd name="connsiteY19" fmla="*/ 569815 h 590770"/>
                    <a:gd name="connsiteX20" fmla="*/ 247709 w 591547"/>
                    <a:gd name="connsiteY20" fmla="*/ 311838 h 590770"/>
                    <a:gd name="connsiteX21" fmla="*/ 322851 w 591547"/>
                    <a:gd name="connsiteY21" fmla="*/ 311838 h 590770"/>
                    <a:gd name="connsiteX22" fmla="*/ 322851 w 591547"/>
                    <a:gd name="connsiteY22" fmla="*/ 332826 h 590770"/>
                    <a:gd name="connsiteX23" fmla="*/ 247709 w 591547"/>
                    <a:gd name="connsiteY23" fmla="*/ 332826 h 590770"/>
                    <a:gd name="connsiteX24" fmla="*/ 247709 w 591547"/>
                    <a:gd name="connsiteY24" fmla="*/ 257944 h 590770"/>
                    <a:gd name="connsiteX25" fmla="*/ 322851 w 591547"/>
                    <a:gd name="connsiteY25" fmla="*/ 257944 h 590770"/>
                    <a:gd name="connsiteX26" fmla="*/ 322851 w 591547"/>
                    <a:gd name="connsiteY26" fmla="*/ 279580 h 590770"/>
                    <a:gd name="connsiteX27" fmla="*/ 247709 w 591547"/>
                    <a:gd name="connsiteY27" fmla="*/ 279580 h 590770"/>
                    <a:gd name="connsiteX28" fmla="*/ 247709 w 591547"/>
                    <a:gd name="connsiteY28" fmla="*/ 203919 h 590770"/>
                    <a:gd name="connsiteX29" fmla="*/ 322851 w 591547"/>
                    <a:gd name="connsiteY29" fmla="*/ 203919 h 590770"/>
                    <a:gd name="connsiteX30" fmla="*/ 322851 w 591547"/>
                    <a:gd name="connsiteY30" fmla="*/ 225684 h 590770"/>
                    <a:gd name="connsiteX31" fmla="*/ 247709 w 591547"/>
                    <a:gd name="connsiteY31" fmla="*/ 225684 h 590770"/>
                    <a:gd name="connsiteX32" fmla="*/ 247709 w 591547"/>
                    <a:gd name="connsiteY32" fmla="*/ 150672 h 590770"/>
                    <a:gd name="connsiteX33" fmla="*/ 322851 w 591547"/>
                    <a:gd name="connsiteY33" fmla="*/ 150672 h 590770"/>
                    <a:gd name="connsiteX34" fmla="*/ 322851 w 591547"/>
                    <a:gd name="connsiteY34" fmla="*/ 171660 h 590770"/>
                    <a:gd name="connsiteX35" fmla="*/ 247709 w 591547"/>
                    <a:gd name="connsiteY35" fmla="*/ 171660 h 590770"/>
                    <a:gd name="connsiteX36" fmla="*/ 355090 w 591547"/>
                    <a:gd name="connsiteY36" fmla="*/ 102357 h 590770"/>
                    <a:gd name="connsiteX37" fmla="*/ 355090 w 591547"/>
                    <a:gd name="connsiteY37" fmla="*/ 373160 h 590770"/>
                    <a:gd name="connsiteX38" fmla="*/ 355090 w 591547"/>
                    <a:gd name="connsiteY38" fmla="*/ 376384 h 590770"/>
                    <a:gd name="connsiteX39" fmla="*/ 355090 w 591547"/>
                    <a:gd name="connsiteY39" fmla="*/ 569815 h 590770"/>
                    <a:gd name="connsiteX40" fmla="*/ 484213 w 591547"/>
                    <a:gd name="connsiteY40" fmla="*/ 569815 h 590770"/>
                    <a:gd name="connsiteX41" fmla="*/ 484213 w 591547"/>
                    <a:gd name="connsiteY41" fmla="*/ 154744 h 590770"/>
                    <a:gd name="connsiteX42" fmla="*/ 333300 w 591547"/>
                    <a:gd name="connsiteY42" fmla="*/ 99939 h 590770"/>
                    <a:gd name="connsiteX43" fmla="*/ 236458 w 591547"/>
                    <a:gd name="connsiteY43" fmla="*/ 125730 h 590770"/>
                    <a:gd name="connsiteX44" fmla="*/ 236458 w 591547"/>
                    <a:gd name="connsiteY44" fmla="*/ 341728 h 590770"/>
                    <a:gd name="connsiteX45" fmla="*/ 333300 w 591547"/>
                    <a:gd name="connsiteY45" fmla="*/ 360265 h 590770"/>
                    <a:gd name="connsiteX46" fmla="*/ 397862 w 591547"/>
                    <a:gd name="connsiteY46" fmla="*/ 21761 h 590770"/>
                    <a:gd name="connsiteX47" fmla="*/ 387371 w 591547"/>
                    <a:gd name="connsiteY47" fmla="*/ 32238 h 590770"/>
                    <a:gd name="connsiteX48" fmla="*/ 397862 w 591547"/>
                    <a:gd name="connsiteY48" fmla="*/ 42716 h 590770"/>
                    <a:gd name="connsiteX49" fmla="*/ 409160 w 591547"/>
                    <a:gd name="connsiteY49" fmla="*/ 32238 h 590770"/>
                    <a:gd name="connsiteX50" fmla="*/ 397862 w 591547"/>
                    <a:gd name="connsiteY50" fmla="*/ 21761 h 590770"/>
                    <a:gd name="connsiteX51" fmla="*/ 397862 w 591547"/>
                    <a:gd name="connsiteY51" fmla="*/ 0 h 590770"/>
                    <a:gd name="connsiteX52" fmla="*/ 430143 w 591547"/>
                    <a:gd name="connsiteY52" fmla="*/ 32238 h 590770"/>
                    <a:gd name="connsiteX53" fmla="*/ 409160 w 591547"/>
                    <a:gd name="connsiteY53" fmla="*/ 62865 h 590770"/>
                    <a:gd name="connsiteX54" fmla="*/ 409160 w 591547"/>
                    <a:gd name="connsiteY54" fmla="*/ 100745 h 590770"/>
                    <a:gd name="connsiteX55" fmla="*/ 498740 w 591547"/>
                    <a:gd name="connsiteY55" fmla="*/ 137819 h 590770"/>
                    <a:gd name="connsiteX56" fmla="*/ 506003 w 591547"/>
                    <a:gd name="connsiteY56" fmla="*/ 147491 h 590770"/>
                    <a:gd name="connsiteX57" fmla="*/ 506003 w 591547"/>
                    <a:gd name="connsiteY57" fmla="*/ 569815 h 590770"/>
                    <a:gd name="connsiteX58" fmla="*/ 591547 w 591547"/>
                    <a:gd name="connsiteY58" fmla="*/ 569815 h 590770"/>
                    <a:gd name="connsiteX59" fmla="*/ 591547 w 591547"/>
                    <a:gd name="connsiteY59" fmla="*/ 590770 h 590770"/>
                    <a:gd name="connsiteX60" fmla="*/ 494705 w 591547"/>
                    <a:gd name="connsiteY60" fmla="*/ 590770 h 590770"/>
                    <a:gd name="connsiteX61" fmla="*/ 344598 w 591547"/>
                    <a:gd name="connsiteY61" fmla="*/ 590770 h 590770"/>
                    <a:gd name="connsiteX62" fmla="*/ 193685 w 591547"/>
                    <a:gd name="connsiteY62" fmla="*/ 590770 h 590770"/>
                    <a:gd name="connsiteX63" fmla="*/ 64562 w 591547"/>
                    <a:gd name="connsiteY63" fmla="*/ 590770 h 590770"/>
                    <a:gd name="connsiteX64" fmla="*/ 0 w 591547"/>
                    <a:gd name="connsiteY64" fmla="*/ 590770 h 590770"/>
                    <a:gd name="connsiteX65" fmla="*/ 0 w 591547"/>
                    <a:gd name="connsiteY65" fmla="*/ 569815 h 590770"/>
                    <a:gd name="connsiteX66" fmla="*/ 54070 w 591547"/>
                    <a:gd name="connsiteY66" fmla="*/ 569815 h 590770"/>
                    <a:gd name="connsiteX67" fmla="*/ 54070 w 591547"/>
                    <a:gd name="connsiteY67" fmla="*/ 373160 h 590770"/>
                    <a:gd name="connsiteX68" fmla="*/ 62141 w 591547"/>
                    <a:gd name="connsiteY68" fmla="*/ 362683 h 590770"/>
                    <a:gd name="connsiteX69" fmla="*/ 191264 w 591547"/>
                    <a:gd name="connsiteY69" fmla="*/ 333668 h 590770"/>
                    <a:gd name="connsiteX70" fmla="*/ 195299 w 591547"/>
                    <a:gd name="connsiteY70" fmla="*/ 333668 h 590770"/>
                    <a:gd name="connsiteX71" fmla="*/ 196106 w 591547"/>
                    <a:gd name="connsiteY71" fmla="*/ 333668 h 590770"/>
                    <a:gd name="connsiteX72" fmla="*/ 215475 w 591547"/>
                    <a:gd name="connsiteY72" fmla="*/ 336892 h 590770"/>
                    <a:gd name="connsiteX73" fmla="*/ 215475 w 591547"/>
                    <a:gd name="connsiteY73" fmla="*/ 116864 h 590770"/>
                    <a:gd name="connsiteX74" fmla="*/ 223545 w 591547"/>
                    <a:gd name="connsiteY74" fmla="*/ 106387 h 590770"/>
                    <a:gd name="connsiteX75" fmla="*/ 341370 w 591547"/>
                    <a:gd name="connsiteY75" fmla="*/ 75760 h 590770"/>
                    <a:gd name="connsiteX76" fmla="*/ 342984 w 591547"/>
                    <a:gd name="connsiteY76" fmla="*/ 75760 h 590770"/>
                    <a:gd name="connsiteX77" fmla="*/ 345405 w 591547"/>
                    <a:gd name="connsiteY77" fmla="*/ 75760 h 590770"/>
                    <a:gd name="connsiteX78" fmla="*/ 347020 w 591547"/>
                    <a:gd name="connsiteY78" fmla="*/ 75760 h 590770"/>
                    <a:gd name="connsiteX79" fmla="*/ 348634 w 591547"/>
                    <a:gd name="connsiteY79" fmla="*/ 75760 h 590770"/>
                    <a:gd name="connsiteX80" fmla="*/ 387371 w 591547"/>
                    <a:gd name="connsiteY80" fmla="*/ 91879 h 590770"/>
                    <a:gd name="connsiteX81" fmla="*/ 387371 w 591547"/>
                    <a:gd name="connsiteY81" fmla="*/ 62865 h 590770"/>
                    <a:gd name="connsiteX82" fmla="*/ 365581 w 591547"/>
                    <a:gd name="connsiteY82" fmla="*/ 32238 h 590770"/>
                    <a:gd name="connsiteX83" fmla="*/ 397862 w 591547"/>
                    <a:gd name="connsiteY83" fmla="*/ 0 h 590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591547" h="590770">
                      <a:moveTo>
                        <a:pt x="86413" y="515758"/>
                      </a:moveTo>
                      <a:lnTo>
                        <a:pt x="171919" y="515758"/>
                      </a:lnTo>
                      <a:lnTo>
                        <a:pt x="171919" y="537523"/>
                      </a:lnTo>
                      <a:lnTo>
                        <a:pt x="86413" y="537523"/>
                      </a:lnTo>
                      <a:close/>
                      <a:moveTo>
                        <a:pt x="86413" y="461733"/>
                      </a:moveTo>
                      <a:lnTo>
                        <a:pt x="171919" y="461733"/>
                      </a:lnTo>
                      <a:lnTo>
                        <a:pt x="171919" y="483498"/>
                      </a:lnTo>
                      <a:lnTo>
                        <a:pt x="86413" y="483498"/>
                      </a:lnTo>
                      <a:close/>
                      <a:moveTo>
                        <a:pt x="86413" y="408616"/>
                      </a:moveTo>
                      <a:lnTo>
                        <a:pt x="171919" y="408616"/>
                      </a:lnTo>
                      <a:lnTo>
                        <a:pt x="171919" y="429474"/>
                      </a:lnTo>
                      <a:lnTo>
                        <a:pt x="86413" y="429474"/>
                      </a:lnTo>
                      <a:close/>
                      <a:moveTo>
                        <a:pt x="204177" y="357041"/>
                      </a:moveTo>
                      <a:lnTo>
                        <a:pt x="204177" y="569815"/>
                      </a:lnTo>
                      <a:lnTo>
                        <a:pt x="333300" y="569815"/>
                      </a:lnTo>
                      <a:lnTo>
                        <a:pt x="333300" y="382026"/>
                      </a:lnTo>
                      <a:close/>
                      <a:moveTo>
                        <a:pt x="183194" y="357041"/>
                      </a:moveTo>
                      <a:lnTo>
                        <a:pt x="75053" y="382026"/>
                      </a:lnTo>
                      <a:lnTo>
                        <a:pt x="75053" y="569815"/>
                      </a:lnTo>
                      <a:lnTo>
                        <a:pt x="183194" y="569815"/>
                      </a:lnTo>
                      <a:close/>
                      <a:moveTo>
                        <a:pt x="247709" y="311838"/>
                      </a:moveTo>
                      <a:lnTo>
                        <a:pt x="322851" y="311838"/>
                      </a:lnTo>
                      <a:lnTo>
                        <a:pt x="322851" y="332826"/>
                      </a:lnTo>
                      <a:lnTo>
                        <a:pt x="247709" y="332826"/>
                      </a:lnTo>
                      <a:close/>
                      <a:moveTo>
                        <a:pt x="247709" y="257944"/>
                      </a:moveTo>
                      <a:lnTo>
                        <a:pt x="322851" y="257944"/>
                      </a:lnTo>
                      <a:lnTo>
                        <a:pt x="322851" y="279580"/>
                      </a:lnTo>
                      <a:lnTo>
                        <a:pt x="247709" y="279580"/>
                      </a:lnTo>
                      <a:close/>
                      <a:moveTo>
                        <a:pt x="247709" y="203919"/>
                      </a:moveTo>
                      <a:lnTo>
                        <a:pt x="322851" y="203919"/>
                      </a:lnTo>
                      <a:lnTo>
                        <a:pt x="322851" y="225684"/>
                      </a:lnTo>
                      <a:lnTo>
                        <a:pt x="247709" y="225684"/>
                      </a:lnTo>
                      <a:close/>
                      <a:moveTo>
                        <a:pt x="247709" y="150672"/>
                      </a:moveTo>
                      <a:lnTo>
                        <a:pt x="322851" y="150672"/>
                      </a:lnTo>
                      <a:lnTo>
                        <a:pt x="322851" y="171660"/>
                      </a:lnTo>
                      <a:lnTo>
                        <a:pt x="247709" y="171660"/>
                      </a:lnTo>
                      <a:close/>
                      <a:moveTo>
                        <a:pt x="355090" y="102357"/>
                      </a:moveTo>
                      <a:lnTo>
                        <a:pt x="355090" y="373160"/>
                      </a:lnTo>
                      <a:lnTo>
                        <a:pt x="355090" y="376384"/>
                      </a:lnTo>
                      <a:lnTo>
                        <a:pt x="355090" y="569815"/>
                      </a:lnTo>
                      <a:lnTo>
                        <a:pt x="484213" y="569815"/>
                      </a:lnTo>
                      <a:lnTo>
                        <a:pt x="484213" y="154744"/>
                      </a:lnTo>
                      <a:close/>
                      <a:moveTo>
                        <a:pt x="333300" y="99939"/>
                      </a:moveTo>
                      <a:lnTo>
                        <a:pt x="236458" y="125730"/>
                      </a:lnTo>
                      <a:lnTo>
                        <a:pt x="236458" y="341728"/>
                      </a:lnTo>
                      <a:lnTo>
                        <a:pt x="333300" y="360265"/>
                      </a:lnTo>
                      <a:close/>
                      <a:moveTo>
                        <a:pt x="397862" y="21761"/>
                      </a:moveTo>
                      <a:cubicBezTo>
                        <a:pt x="392213" y="21761"/>
                        <a:pt x="387371" y="26596"/>
                        <a:pt x="387371" y="32238"/>
                      </a:cubicBezTo>
                      <a:cubicBezTo>
                        <a:pt x="387371" y="37880"/>
                        <a:pt x="392213" y="42716"/>
                        <a:pt x="397862" y="42716"/>
                      </a:cubicBezTo>
                      <a:cubicBezTo>
                        <a:pt x="404318" y="42716"/>
                        <a:pt x="409160" y="37880"/>
                        <a:pt x="409160" y="32238"/>
                      </a:cubicBezTo>
                      <a:cubicBezTo>
                        <a:pt x="409160" y="26596"/>
                        <a:pt x="404318" y="21761"/>
                        <a:pt x="397862" y="21761"/>
                      </a:cubicBezTo>
                      <a:close/>
                      <a:moveTo>
                        <a:pt x="397862" y="0"/>
                      </a:moveTo>
                      <a:cubicBezTo>
                        <a:pt x="415616" y="0"/>
                        <a:pt x="430143" y="14507"/>
                        <a:pt x="430143" y="32238"/>
                      </a:cubicBezTo>
                      <a:cubicBezTo>
                        <a:pt x="430143" y="45940"/>
                        <a:pt x="421266" y="58029"/>
                        <a:pt x="409160" y="62865"/>
                      </a:cubicBezTo>
                      <a:lnTo>
                        <a:pt x="409160" y="100745"/>
                      </a:lnTo>
                      <a:lnTo>
                        <a:pt x="498740" y="137819"/>
                      </a:lnTo>
                      <a:cubicBezTo>
                        <a:pt x="502775" y="139431"/>
                        <a:pt x="506003" y="143461"/>
                        <a:pt x="506003" y="147491"/>
                      </a:cubicBezTo>
                      <a:lnTo>
                        <a:pt x="506003" y="569815"/>
                      </a:lnTo>
                      <a:lnTo>
                        <a:pt x="591547" y="569815"/>
                      </a:lnTo>
                      <a:lnTo>
                        <a:pt x="591547" y="590770"/>
                      </a:lnTo>
                      <a:lnTo>
                        <a:pt x="494705" y="590770"/>
                      </a:lnTo>
                      <a:lnTo>
                        <a:pt x="344598" y="590770"/>
                      </a:lnTo>
                      <a:lnTo>
                        <a:pt x="193685" y="590770"/>
                      </a:lnTo>
                      <a:lnTo>
                        <a:pt x="64562" y="590770"/>
                      </a:lnTo>
                      <a:lnTo>
                        <a:pt x="0" y="590770"/>
                      </a:lnTo>
                      <a:lnTo>
                        <a:pt x="0" y="569815"/>
                      </a:lnTo>
                      <a:lnTo>
                        <a:pt x="54070" y="569815"/>
                      </a:lnTo>
                      <a:lnTo>
                        <a:pt x="54070" y="373160"/>
                      </a:lnTo>
                      <a:cubicBezTo>
                        <a:pt x="54070" y="368324"/>
                        <a:pt x="57298" y="364294"/>
                        <a:pt x="62141" y="362683"/>
                      </a:cubicBezTo>
                      <a:lnTo>
                        <a:pt x="191264" y="333668"/>
                      </a:lnTo>
                      <a:cubicBezTo>
                        <a:pt x="192878" y="332862"/>
                        <a:pt x="194492" y="332862"/>
                        <a:pt x="195299" y="333668"/>
                      </a:cubicBezTo>
                      <a:cubicBezTo>
                        <a:pt x="196106" y="333668"/>
                        <a:pt x="196106" y="333668"/>
                        <a:pt x="196106" y="333668"/>
                      </a:cubicBezTo>
                      <a:lnTo>
                        <a:pt x="215475" y="336892"/>
                      </a:lnTo>
                      <a:lnTo>
                        <a:pt x="215475" y="116864"/>
                      </a:lnTo>
                      <a:cubicBezTo>
                        <a:pt x="215475" y="112028"/>
                        <a:pt x="218703" y="107999"/>
                        <a:pt x="223545" y="106387"/>
                      </a:cubicBezTo>
                      <a:lnTo>
                        <a:pt x="341370" y="75760"/>
                      </a:lnTo>
                      <a:cubicBezTo>
                        <a:pt x="342177" y="75760"/>
                        <a:pt x="342177" y="75760"/>
                        <a:pt x="342984" y="75760"/>
                      </a:cubicBezTo>
                      <a:cubicBezTo>
                        <a:pt x="343791" y="75760"/>
                        <a:pt x="344598" y="74954"/>
                        <a:pt x="345405" y="75760"/>
                      </a:cubicBezTo>
                      <a:cubicBezTo>
                        <a:pt x="346213" y="75760"/>
                        <a:pt x="347020" y="75760"/>
                        <a:pt x="347020" y="75760"/>
                      </a:cubicBezTo>
                      <a:cubicBezTo>
                        <a:pt x="347827" y="75760"/>
                        <a:pt x="347827" y="75760"/>
                        <a:pt x="348634" y="75760"/>
                      </a:cubicBezTo>
                      <a:lnTo>
                        <a:pt x="387371" y="91879"/>
                      </a:lnTo>
                      <a:lnTo>
                        <a:pt x="387371" y="62865"/>
                      </a:lnTo>
                      <a:cubicBezTo>
                        <a:pt x="375265" y="58029"/>
                        <a:pt x="365581" y="45940"/>
                        <a:pt x="365581" y="32238"/>
                      </a:cubicBezTo>
                      <a:cubicBezTo>
                        <a:pt x="365581" y="14507"/>
                        <a:pt x="380107" y="0"/>
                        <a:pt x="39786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grpSp>
              <p:nvGrpSpPr>
                <p:cNvPr id="17" name="işḻíḑê"/>
                <p:cNvGrpSpPr/>
                <p:nvPr/>
              </p:nvGrpSpPr>
              <p:grpSpPr>
                <a:xfrm>
                  <a:off x="6148976" y="4717256"/>
                  <a:ext cx="3691440" cy="958325"/>
                  <a:chOff x="600158" y="2382076"/>
                  <a:chExt cx="3691440" cy="958325"/>
                </a:xfrm>
              </p:grpSpPr>
              <p:sp>
                <p:nvSpPr>
                  <p:cNvPr id="18" name="iSļîďé"/>
                  <p:cNvSpPr/>
                  <p:nvPr/>
                </p:nvSpPr>
                <p:spPr bwMode="auto">
                  <a:xfrm>
                    <a:off x="600158" y="2733215"/>
                    <a:ext cx="3691440" cy="60718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0000" rIns="90000" anchor="t" anchorCtr="0">
                    <a:normAutofit/>
                  </a:bodyPr>
                  <a:lstStyle/>
                  <a:p>
                    <a:pPr eaLnBrk="1" hangingPunct="1">
                      <a:lnSpc>
                        <a:spcPct val="120000"/>
                      </a:lnSpc>
                      <a:spcBef>
                        <a:spcPct val="0"/>
                      </a:spcBef>
                    </a:pPr>
                    <a:r>
                      <a:rPr lang="en-US" altLang="zh-CN" sz="1100"/>
                      <a:t>Copy paste fonts. Choose the only option to retain text.</a:t>
                    </a:r>
                    <a:endParaRPr lang="zh-CN" altLang="en-US" sz="1100" dirty="0"/>
                  </a:p>
                </p:txBody>
              </p:sp>
              <p:sp>
                <p:nvSpPr>
                  <p:cNvPr id="19" name="íś1îḑê"/>
                  <p:cNvSpPr txBox="1"/>
                  <p:nvPr/>
                </p:nvSpPr>
                <p:spPr bwMode="auto">
                  <a:xfrm>
                    <a:off x="600158" y="2382076"/>
                    <a:ext cx="3691440" cy="35113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000" rIns="90000">
                    <a:normAutofit lnSpcReduction="10000"/>
                  </a:bodyPr>
                  <a:lstStyle/>
                  <a:p>
                    <a:pPr eaLnBrk="1" hangingPunct="1">
                      <a:spcBef>
                        <a:spcPct val="0"/>
                      </a:spcBef>
                    </a:pPr>
                    <a:r>
                      <a:rPr lang="en-US" altLang="zh-CN" sz="1800" b="1" dirty="0"/>
                      <a:t>Text here</a:t>
                    </a:r>
                    <a:endParaRPr lang="zh-CN" altLang="en-US" sz="1800" b="1" dirty="0"/>
                  </a:p>
                </p:txBody>
              </p:sp>
            </p:grpSp>
          </p:grpSp>
          <p:cxnSp>
            <p:nvCxnSpPr>
              <p:cNvPr id="15" name="直接连接符 14"/>
              <p:cNvCxnSpPr/>
              <p:nvPr/>
            </p:nvCxnSpPr>
            <p:spPr>
              <a:xfrm>
                <a:off x="669925" y="3066169"/>
                <a:ext cx="4903954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íṧḻíḑê"/>
            <p:cNvSpPr txBox="1"/>
            <p:nvPr/>
          </p:nvSpPr>
          <p:spPr>
            <a:xfrm>
              <a:off x="679451" y="1135541"/>
              <a:ext cx="5206875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  <a:endParaRPr lang="en-US" sz="2000" b="1" dirty="0"/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  <a:endParaRPr lang="en-US" sz="2000" b="1" dirty="0"/>
            </a:p>
          </p:txBody>
        </p:sp>
        <p:sp>
          <p:nvSpPr>
            <p:cNvPr id="8" name="íṣlîḍê"/>
            <p:cNvSpPr txBox="1"/>
            <p:nvPr/>
          </p:nvSpPr>
          <p:spPr>
            <a:xfrm>
              <a:off x="679450" y="1987701"/>
              <a:ext cx="5206876" cy="10784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ctr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  <a:endParaRPr lang="en-US" sz="1200" dirty="0"/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Adjust the spacing to adapt to Chinese typesetting, use the reference line in PPT.</a:t>
              </a:r>
              <a:endParaRPr lang="en-US" sz="1200" dirty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107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739900"/>
            <a:ext cx="10852150" cy="3378200"/>
            <a:chOff x="669925" y="1739900"/>
            <a:chExt cx="10852150" cy="3378200"/>
          </a:xfrm>
        </p:grpSpPr>
        <p:sp>
          <p:nvSpPr>
            <p:cNvPr id="6" name="iSḻîḍé"/>
            <p:cNvSpPr/>
            <p:nvPr/>
          </p:nvSpPr>
          <p:spPr>
            <a:xfrm>
              <a:off x="5800090" y="1739900"/>
              <a:ext cx="3119522" cy="3378200"/>
            </a:xfrm>
            <a:custGeom>
              <a:avLst/>
              <a:gdLst>
                <a:gd name="connsiteX0" fmla="*/ 1689100 w 3119522"/>
                <a:gd name="connsiteY0" fmla="*/ 0 h 3378200"/>
                <a:gd name="connsiteX1" fmla="*/ 3089728 w 3119522"/>
                <a:gd name="connsiteY1" fmla="*/ 744708 h 3378200"/>
                <a:gd name="connsiteX2" fmla="*/ 3119522 w 3119522"/>
                <a:gd name="connsiteY2" fmla="*/ 793750 h 3378200"/>
                <a:gd name="connsiteX3" fmla="*/ 2303088 w 3119522"/>
                <a:gd name="connsiteY3" fmla="*/ 793750 h 3378200"/>
                <a:gd name="connsiteX4" fmla="*/ 2296249 w 3119522"/>
                <a:gd name="connsiteY4" fmla="*/ 788636 h 3378200"/>
                <a:gd name="connsiteX5" fmla="*/ 1689100 w 3119522"/>
                <a:gd name="connsiteY5" fmla="*/ 603178 h 3378200"/>
                <a:gd name="connsiteX6" fmla="*/ 603178 w 3119522"/>
                <a:gd name="connsiteY6" fmla="*/ 1689100 h 3378200"/>
                <a:gd name="connsiteX7" fmla="*/ 1689100 w 3119522"/>
                <a:gd name="connsiteY7" fmla="*/ 2775022 h 3378200"/>
                <a:gd name="connsiteX8" fmla="*/ 2296249 w 3119522"/>
                <a:gd name="connsiteY8" fmla="*/ 2589564 h 3378200"/>
                <a:gd name="connsiteX9" fmla="*/ 2303088 w 3119522"/>
                <a:gd name="connsiteY9" fmla="*/ 2584450 h 3378200"/>
                <a:gd name="connsiteX10" fmla="*/ 3119522 w 3119522"/>
                <a:gd name="connsiteY10" fmla="*/ 2584450 h 3378200"/>
                <a:gd name="connsiteX11" fmla="*/ 3089728 w 3119522"/>
                <a:gd name="connsiteY11" fmla="*/ 2633492 h 3378200"/>
                <a:gd name="connsiteX12" fmla="*/ 1689100 w 3119522"/>
                <a:gd name="connsiteY12" fmla="*/ 3378200 h 3378200"/>
                <a:gd name="connsiteX13" fmla="*/ 0 w 3119522"/>
                <a:gd name="connsiteY13" fmla="*/ 1689100 h 3378200"/>
                <a:gd name="connsiteX14" fmla="*/ 1689100 w 3119522"/>
                <a:gd name="connsiteY14" fmla="*/ 0 h 337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19522" h="3378200">
                  <a:moveTo>
                    <a:pt x="1689100" y="0"/>
                  </a:moveTo>
                  <a:cubicBezTo>
                    <a:pt x="2272140" y="0"/>
                    <a:pt x="2786185" y="295405"/>
                    <a:pt x="3089728" y="744708"/>
                  </a:cubicBezTo>
                  <a:lnTo>
                    <a:pt x="3119522" y="793750"/>
                  </a:lnTo>
                  <a:lnTo>
                    <a:pt x="2303088" y="793750"/>
                  </a:lnTo>
                  <a:lnTo>
                    <a:pt x="2296249" y="788636"/>
                  </a:lnTo>
                  <a:cubicBezTo>
                    <a:pt x="2122935" y="671548"/>
                    <a:pt x="1914002" y="603178"/>
                    <a:pt x="1689100" y="603178"/>
                  </a:cubicBezTo>
                  <a:cubicBezTo>
                    <a:pt x="1089362" y="603178"/>
                    <a:pt x="603178" y="1089362"/>
                    <a:pt x="603178" y="1689100"/>
                  </a:cubicBezTo>
                  <a:cubicBezTo>
                    <a:pt x="603178" y="2288838"/>
                    <a:pt x="1089362" y="2775022"/>
                    <a:pt x="1689100" y="2775022"/>
                  </a:cubicBezTo>
                  <a:cubicBezTo>
                    <a:pt x="1914002" y="2775022"/>
                    <a:pt x="2122935" y="2706653"/>
                    <a:pt x="2296249" y="2589564"/>
                  </a:cubicBezTo>
                  <a:lnTo>
                    <a:pt x="2303088" y="2584450"/>
                  </a:lnTo>
                  <a:lnTo>
                    <a:pt x="3119522" y="2584450"/>
                  </a:lnTo>
                  <a:lnTo>
                    <a:pt x="3089728" y="2633492"/>
                  </a:lnTo>
                  <a:cubicBezTo>
                    <a:pt x="2786185" y="3082796"/>
                    <a:pt x="2272140" y="3378200"/>
                    <a:pt x="1689100" y="3378200"/>
                  </a:cubicBezTo>
                  <a:cubicBezTo>
                    <a:pt x="756236" y="3378200"/>
                    <a:pt x="0" y="2621964"/>
                    <a:pt x="0" y="1689100"/>
                  </a:cubicBezTo>
                  <a:cubicBezTo>
                    <a:pt x="0" y="756236"/>
                    <a:pt x="756236" y="0"/>
                    <a:pt x="168910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/>
            </a:p>
          </p:txBody>
        </p:sp>
        <p:sp>
          <p:nvSpPr>
            <p:cNvPr id="7" name="ïŝlíḓê"/>
            <p:cNvSpPr/>
            <p:nvPr/>
          </p:nvSpPr>
          <p:spPr>
            <a:xfrm>
              <a:off x="3285088" y="1739900"/>
              <a:ext cx="3119522" cy="3378200"/>
            </a:xfrm>
            <a:custGeom>
              <a:avLst/>
              <a:gdLst>
                <a:gd name="connsiteX0" fmla="*/ 1430422 w 3119522"/>
                <a:gd name="connsiteY0" fmla="*/ 0 h 3378200"/>
                <a:gd name="connsiteX1" fmla="*/ 3119522 w 3119522"/>
                <a:gd name="connsiteY1" fmla="*/ 1689100 h 3378200"/>
                <a:gd name="connsiteX2" fmla="*/ 1430422 w 3119522"/>
                <a:gd name="connsiteY2" fmla="*/ 3378200 h 3378200"/>
                <a:gd name="connsiteX3" fmla="*/ 29794 w 3119522"/>
                <a:gd name="connsiteY3" fmla="*/ 2633492 h 3378200"/>
                <a:gd name="connsiteX4" fmla="*/ 0 w 3119522"/>
                <a:gd name="connsiteY4" fmla="*/ 2584450 h 3378200"/>
                <a:gd name="connsiteX5" fmla="*/ 816434 w 3119522"/>
                <a:gd name="connsiteY5" fmla="*/ 2584450 h 3378200"/>
                <a:gd name="connsiteX6" fmla="*/ 823273 w 3119522"/>
                <a:gd name="connsiteY6" fmla="*/ 2589564 h 3378200"/>
                <a:gd name="connsiteX7" fmla="*/ 1430422 w 3119522"/>
                <a:gd name="connsiteY7" fmla="*/ 2775022 h 3378200"/>
                <a:gd name="connsiteX8" fmla="*/ 2516344 w 3119522"/>
                <a:gd name="connsiteY8" fmla="*/ 1689100 h 3378200"/>
                <a:gd name="connsiteX9" fmla="*/ 1430422 w 3119522"/>
                <a:gd name="connsiteY9" fmla="*/ 603178 h 3378200"/>
                <a:gd name="connsiteX10" fmla="*/ 823273 w 3119522"/>
                <a:gd name="connsiteY10" fmla="*/ 788636 h 3378200"/>
                <a:gd name="connsiteX11" fmla="*/ 816434 w 3119522"/>
                <a:gd name="connsiteY11" fmla="*/ 793750 h 3378200"/>
                <a:gd name="connsiteX12" fmla="*/ 0 w 3119522"/>
                <a:gd name="connsiteY12" fmla="*/ 793750 h 3378200"/>
                <a:gd name="connsiteX13" fmla="*/ 29794 w 3119522"/>
                <a:gd name="connsiteY13" fmla="*/ 744708 h 3378200"/>
                <a:gd name="connsiteX14" fmla="*/ 1430422 w 3119522"/>
                <a:gd name="connsiteY14" fmla="*/ 0 h 337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19522" h="3378200">
                  <a:moveTo>
                    <a:pt x="1430422" y="0"/>
                  </a:moveTo>
                  <a:cubicBezTo>
                    <a:pt x="2363286" y="0"/>
                    <a:pt x="3119522" y="756236"/>
                    <a:pt x="3119522" y="1689100"/>
                  </a:cubicBezTo>
                  <a:cubicBezTo>
                    <a:pt x="3119522" y="2621964"/>
                    <a:pt x="2363286" y="3378200"/>
                    <a:pt x="1430422" y="3378200"/>
                  </a:cubicBezTo>
                  <a:cubicBezTo>
                    <a:pt x="847382" y="3378200"/>
                    <a:pt x="333337" y="3082796"/>
                    <a:pt x="29794" y="2633492"/>
                  </a:cubicBezTo>
                  <a:lnTo>
                    <a:pt x="0" y="2584450"/>
                  </a:lnTo>
                  <a:lnTo>
                    <a:pt x="816434" y="2584450"/>
                  </a:lnTo>
                  <a:lnTo>
                    <a:pt x="823273" y="2589564"/>
                  </a:lnTo>
                  <a:cubicBezTo>
                    <a:pt x="996587" y="2706653"/>
                    <a:pt x="1205520" y="2775022"/>
                    <a:pt x="1430422" y="2775022"/>
                  </a:cubicBezTo>
                  <a:cubicBezTo>
                    <a:pt x="2030160" y="2775022"/>
                    <a:pt x="2516344" y="2288838"/>
                    <a:pt x="2516344" y="1689100"/>
                  </a:cubicBezTo>
                  <a:cubicBezTo>
                    <a:pt x="2516344" y="1089362"/>
                    <a:pt x="2030160" y="603178"/>
                    <a:pt x="1430422" y="603178"/>
                  </a:cubicBezTo>
                  <a:cubicBezTo>
                    <a:pt x="1205520" y="603178"/>
                    <a:pt x="996587" y="671547"/>
                    <a:pt x="823273" y="788636"/>
                  </a:cubicBezTo>
                  <a:lnTo>
                    <a:pt x="816434" y="793750"/>
                  </a:lnTo>
                  <a:lnTo>
                    <a:pt x="0" y="793750"/>
                  </a:lnTo>
                  <a:lnTo>
                    <a:pt x="29794" y="744708"/>
                  </a:lnTo>
                  <a:cubicBezTo>
                    <a:pt x="333337" y="295405"/>
                    <a:pt x="847382" y="0"/>
                    <a:pt x="143042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8" name="îṥľïďe"/>
            <p:cNvSpPr/>
            <p:nvPr/>
          </p:nvSpPr>
          <p:spPr bwMode="auto">
            <a:xfrm>
              <a:off x="4180609" y="2931559"/>
              <a:ext cx="1072470" cy="901454"/>
            </a:xfrm>
            <a:custGeom>
              <a:avLst/>
              <a:gdLst>
                <a:gd name="connsiteX0" fmla="*/ 536415 w 607227"/>
                <a:gd name="connsiteY0" fmla="*/ 12631 h 510399"/>
                <a:gd name="connsiteX1" fmla="*/ 557192 w 607227"/>
                <a:gd name="connsiteY1" fmla="*/ 21221 h 510399"/>
                <a:gd name="connsiteX2" fmla="*/ 598584 w 607227"/>
                <a:gd name="connsiteY2" fmla="*/ 62633 h 510399"/>
                <a:gd name="connsiteX3" fmla="*/ 598584 w 607227"/>
                <a:gd name="connsiteY3" fmla="*/ 104044 h 510399"/>
                <a:gd name="connsiteX4" fmla="*/ 511175 w 607227"/>
                <a:gd name="connsiteY4" fmla="*/ 191324 h 510399"/>
                <a:gd name="connsiteX5" fmla="*/ 444948 w 607227"/>
                <a:gd name="connsiteY5" fmla="*/ 257453 h 510399"/>
                <a:gd name="connsiteX6" fmla="*/ 339441 w 607227"/>
                <a:gd name="connsiteY6" fmla="*/ 362805 h 510399"/>
                <a:gd name="connsiteX7" fmla="*/ 297968 w 607227"/>
                <a:gd name="connsiteY7" fmla="*/ 404217 h 510399"/>
                <a:gd name="connsiteX8" fmla="*/ 277191 w 607227"/>
                <a:gd name="connsiteY8" fmla="*/ 412807 h 510399"/>
                <a:gd name="connsiteX9" fmla="*/ 256495 w 607227"/>
                <a:gd name="connsiteY9" fmla="*/ 404217 h 510399"/>
                <a:gd name="connsiteX10" fmla="*/ 215023 w 607227"/>
                <a:gd name="connsiteY10" fmla="*/ 362805 h 510399"/>
                <a:gd name="connsiteX11" fmla="*/ 138814 w 607227"/>
                <a:gd name="connsiteY11" fmla="*/ 286790 h 510399"/>
                <a:gd name="connsiteX12" fmla="*/ 138814 w 607227"/>
                <a:gd name="connsiteY12" fmla="*/ 245378 h 510399"/>
                <a:gd name="connsiteX13" fmla="*/ 180286 w 607227"/>
                <a:gd name="connsiteY13" fmla="*/ 203967 h 510399"/>
                <a:gd name="connsiteX14" fmla="*/ 201063 w 607227"/>
                <a:gd name="connsiteY14" fmla="*/ 195376 h 510399"/>
                <a:gd name="connsiteX15" fmla="*/ 221759 w 607227"/>
                <a:gd name="connsiteY15" fmla="*/ 203967 h 510399"/>
                <a:gd name="connsiteX16" fmla="*/ 277191 w 607227"/>
                <a:gd name="connsiteY16" fmla="*/ 259317 h 510399"/>
                <a:gd name="connsiteX17" fmla="*/ 444948 w 607227"/>
                <a:gd name="connsiteY17" fmla="*/ 91807 h 510399"/>
                <a:gd name="connsiteX18" fmla="*/ 503951 w 607227"/>
                <a:gd name="connsiteY18" fmla="*/ 32891 h 510399"/>
                <a:gd name="connsiteX19" fmla="*/ 515719 w 607227"/>
                <a:gd name="connsiteY19" fmla="*/ 21221 h 510399"/>
                <a:gd name="connsiteX20" fmla="*/ 536415 w 607227"/>
                <a:gd name="connsiteY20" fmla="*/ 12631 h 510399"/>
                <a:gd name="connsiteX21" fmla="*/ 61847 w 607227"/>
                <a:gd name="connsiteY21" fmla="*/ 0 h 510399"/>
                <a:gd name="connsiteX22" fmla="*/ 449328 w 607227"/>
                <a:gd name="connsiteY22" fmla="*/ 0 h 510399"/>
                <a:gd name="connsiteX23" fmla="*/ 491858 w 607227"/>
                <a:gd name="connsiteY23" fmla="*/ 17019 h 510399"/>
                <a:gd name="connsiteX24" fmla="*/ 442591 w 607227"/>
                <a:gd name="connsiteY24" fmla="*/ 66130 h 510399"/>
                <a:gd name="connsiteX25" fmla="*/ 66230 w 607227"/>
                <a:gd name="connsiteY25" fmla="*/ 66130 h 510399"/>
                <a:gd name="connsiteX26" fmla="*/ 66230 w 607227"/>
                <a:gd name="connsiteY26" fmla="*/ 444269 h 510399"/>
                <a:gd name="connsiteX27" fmla="*/ 444945 w 607227"/>
                <a:gd name="connsiteY27" fmla="*/ 444269 h 510399"/>
                <a:gd name="connsiteX28" fmla="*/ 444945 w 607227"/>
                <a:gd name="connsiteY28" fmla="*/ 285590 h 510399"/>
                <a:gd name="connsiteX29" fmla="*/ 511175 w 607227"/>
                <a:gd name="connsiteY29" fmla="*/ 219460 h 510399"/>
                <a:gd name="connsiteX30" fmla="*/ 511175 w 607227"/>
                <a:gd name="connsiteY30" fmla="*/ 448645 h 510399"/>
                <a:gd name="connsiteX31" fmla="*/ 449328 w 607227"/>
                <a:gd name="connsiteY31" fmla="*/ 510399 h 510399"/>
                <a:gd name="connsiteX32" fmla="*/ 61847 w 607227"/>
                <a:gd name="connsiteY32" fmla="*/ 510399 h 510399"/>
                <a:gd name="connsiteX33" fmla="*/ 0 w 607227"/>
                <a:gd name="connsiteY33" fmla="*/ 448645 h 510399"/>
                <a:gd name="connsiteX34" fmla="*/ 0 w 607227"/>
                <a:gd name="connsiteY34" fmla="*/ 61673 h 510399"/>
                <a:gd name="connsiteX35" fmla="*/ 61847 w 607227"/>
                <a:gd name="connsiteY35" fmla="*/ 0 h 510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07227" h="510399">
                  <a:moveTo>
                    <a:pt x="536415" y="12631"/>
                  </a:moveTo>
                  <a:cubicBezTo>
                    <a:pt x="543882" y="12631"/>
                    <a:pt x="551430" y="15467"/>
                    <a:pt x="557192" y="21221"/>
                  </a:cubicBezTo>
                  <a:lnTo>
                    <a:pt x="598584" y="62633"/>
                  </a:lnTo>
                  <a:cubicBezTo>
                    <a:pt x="610108" y="74059"/>
                    <a:pt x="610108" y="92618"/>
                    <a:pt x="598584" y="104044"/>
                  </a:cubicBezTo>
                  <a:lnTo>
                    <a:pt x="511175" y="191324"/>
                  </a:lnTo>
                  <a:lnTo>
                    <a:pt x="444948" y="257453"/>
                  </a:lnTo>
                  <a:lnTo>
                    <a:pt x="339441" y="362805"/>
                  </a:lnTo>
                  <a:lnTo>
                    <a:pt x="297968" y="404217"/>
                  </a:lnTo>
                  <a:cubicBezTo>
                    <a:pt x="292206" y="409971"/>
                    <a:pt x="284739" y="412807"/>
                    <a:pt x="277191" y="412807"/>
                  </a:cubicBezTo>
                  <a:cubicBezTo>
                    <a:pt x="269724" y="412807"/>
                    <a:pt x="262177" y="409971"/>
                    <a:pt x="256495" y="404217"/>
                  </a:cubicBezTo>
                  <a:lnTo>
                    <a:pt x="215023" y="362805"/>
                  </a:lnTo>
                  <a:lnTo>
                    <a:pt x="138814" y="286790"/>
                  </a:lnTo>
                  <a:cubicBezTo>
                    <a:pt x="127370" y="275363"/>
                    <a:pt x="127370" y="256805"/>
                    <a:pt x="138814" y="245378"/>
                  </a:cubicBezTo>
                  <a:lnTo>
                    <a:pt x="180286" y="203967"/>
                  </a:lnTo>
                  <a:cubicBezTo>
                    <a:pt x="186049" y="198213"/>
                    <a:pt x="193515" y="195376"/>
                    <a:pt x="201063" y="195376"/>
                  </a:cubicBezTo>
                  <a:cubicBezTo>
                    <a:pt x="208530" y="195376"/>
                    <a:pt x="215997" y="198213"/>
                    <a:pt x="221759" y="203967"/>
                  </a:cubicBezTo>
                  <a:lnTo>
                    <a:pt x="277191" y="259317"/>
                  </a:lnTo>
                  <a:lnTo>
                    <a:pt x="444948" y="91807"/>
                  </a:lnTo>
                  <a:lnTo>
                    <a:pt x="503951" y="32891"/>
                  </a:lnTo>
                  <a:lnTo>
                    <a:pt x="515719" y="21221"/>
                  </a:lnTo>
                  <a:cubicBezTo>
                    <a:pt x="521401" y="15467"/>
                    <a:pt x="528949" y="12631"/>
                    <a:pt x="536415" y="12631"/>
                  </a:cubicBezTo>
                  <a:close/>
                  <a:moveTo>
                    <a:pt x="61847" y="0"/>
                  </a:moveTo>
                  <a:lnTo>
                    <a:pt x="449328" y="0"/>
                  </a:lnTo>
                  <a:cubicBezTo>
                    <a:pt x="465804" y="0"/>
                    <a:pt x="480738" y="6483"/>
                    <a:pt x="491858" y="17019"/>
                  </a:cubicBezTo>
                  <a:lnTo>
                    <a:pt x="442591" y="66130"/>
                  </a:lnTo>
                  <a:lnTo>
                    <a:pt x="66230" y="66130"/>
                  </a:lnTo>
                  <a:lnTo>
                    <a:pt x="66230" y="444269"/>
                  </a:lnTo>
                  <a:lnTo>
                    <a:pt x="444945" y="444269"/>
                  </a:lnTo>
                  <a:lnTo>
                    <a:pt x="444945" y="285590"/>
                  </a:lnTo>
                  <a:lnTo>
                    <a:pt x="511175" y="219460"/>
                  </a:lnTo>
                  <a:lnTo>
                    <a:pt x="511175" y="448645"/>
                  </a:lnTo>
                  <a:cubicBezTo>
                    <a:pt x="511175" y="482683"/>
                    <a:pt x="483417" y="510399"/>
                    <a:pt x="449328" y="510399"/>
                  </a:cubicBezTo>
                  <a:lnTo>
                    <a:pt x="61847" y="510399"/>
                  </a:lnTo>
                  <a:cubicBezTo>
                    <a:pt x="27758" y="510399"/>
                    <a:pt x="0" y="482683"/>
                    <a:pt x="0" y="448645"/>
                  </a:cubicBezTo>
                  <a:lnTo>
                    <a:pt x="0" y="61673"/>
                  </a:lnTo>
                  <a:cubicBezTo>
                    <a:pt x="0" y="27635"/>
                    <a:pt x="27758" y="0"/>
                    <a:pt x="618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9" name="ïśḷïḍe"/>
            <p:cNvSpPr/>
            <p:nvPr/>
          </p:nvSpPr>
          <p:spPr bwMode="auto">
            <a:xfrm>
              <a:off x="6925515" y="2805198"/>
              <a:ext cx="1221690" cy="1194162"/>
            </a:xfrm>
            <a:custGeom>
              <a:avLst/>
              <a:gdLst>
                <a:gd name="connsiteX0" fmla="*/ 163904 w 607933"/>
                <a:gd name="connsiteY0" fmla="*/ 368072 h 594235"/>
                <a:gd name="connsiteX1" fmla="*/ 194698 w 607933"/>
                <a:gd name="connsiteY1" fmla="*/ 416677 h 594235"/>
                <a:gd name="connsiteX2" fmla="*/ 52648 w 607933"/>
                <a:gd name="connsiteY2" fmla="*/ 475202 h 594235"/>
                <a:gd name="connsiteX3" fmla="*/ 303966 w 607933"/>
                <a:gd name="connsiteY3" fmla="*/ 542654 h 594235"/>
                <a:gd name="connsiteX4" fmla="*/ 555285 w 607933"/>
                <a:gd name="connsiteY4" fmla="*/ 475202 h 594235"/>
                <a:gd name="connsiteX5" fmla="*/ 412242 w 607933"/>
                <a:gd name="connsiteY5" fmla="*/ 416677 h 594235"/>
                <a:gd name="connsiteX6" fmla="*/ 444030 w 607933"/>
                <a:gd name="connsiteY6" fmla="*/ 368072 h 594235"/>
                <a:gd name="connsiteX7" fmla="*/ 607933 w 607933"/>
                <a:gd name="connsiteY7" fmla="*/ 475202 h 594235"/>
                <a:gd name="connsiteX8" fmla="*/ 303966 w 607933"/>
                <a:gd name="connsiteY8" fmla="*/ 594235 h 594235"/>
                <a:gd name="connsiteX9" fmla="*/ 0 w 607933"/>
                <a:gd name="connsiteY9" fmla="*/ 475202 h 594235"/>
                <a:gd name="connsiteX10" fmla="*/ 163904 w 607933"/>
                <a:gd name="connsiteY10" fmla="*/ 368072 h 594235"/>
                <a:gd name="connsiteX11" fmla="*/ 304444 w 607933"/>
                <a:gd name="connsiteY11" fmla="*/ 119134 h 594235"/>
                <a:gd name="connsiteX12" fmla="*/ 368550 w 607933"/>
                <a:gd name="connsiteY12" fmla="*/ 183559 h 594235"/>
                <a:gd name="connsiteX13" fmla="*/ 304444 w 607933"/>
                <a:gd name="connsiteY13" fmla="*/ 247984 h 594235"/>
                <a:gd name="connsiteX14" fmla="*/ 240338 w 607933"/>
                <a:gd name="connsiteY14" fmla="*/ 183559 h 594235"/>
                <a:gd name="connsiteX15" fmla="*/ 304444 w 607933"/>
                <a:gd name="connsiteY15" fmla="*/ 119134 h 594235"/>
                <a:gd name="connsiteX16" fmla="*/ 304941 w 607933"/>
                <a:gd name="connsiteY16" fmla="*/ 78375 h 594235"/>
                <a:gd name="connsiteX17" fmla="*/ 198655 w 607933"/>
                <a:gd name="connsiteY17" fmla="*/ 183536 h 594235"/>
                <a:gd name="connsiteX18" fmla="*/ 304941 w 607933"/>
                <a:gd name="connsiteY18" fmla="*/ 288698 h 594235"/>
                <a:gd name="connsiteX19" fmla="*/ 410234 w 607933"/>
                <a:gd name="connsiteY19" fmla="*/ 183536 h 594235"/>
                <a:gd name="connsiteX20" fmla="*/ 304941 w 607933"/>
                <a:gd name="connsiteY20" fmla="*/ 78375 h 594235"/>
                <a:gd name="connsiteX21" fmla="*/ 304941 w 607933"/>
                <a:gd name="connsiteY21" fmla="*/ 0 h 594235"/>
                <a:gd name="connsiteX22" fmla="*/ 482747 w 607933"/>
                <a:gd name="connsiteY22" fmla="*/ 178576 h 594235"/>
                <a:gd name="connsiteX23" fmla="*/ 338714 w 607933"/>
                <a:gd name="connsiteY23" fmla="*/ 454376 h 594235"/>
                <a:gd name="connsiteX24" fmla="*/ 304941 w 607933"/>
                <a:gd name="connsiteY24" fmla="*/ 472234 h 594235"/>
                <a:gd name="connsiteX25" fmla="*/ 270175 w 607933"/>
                <a:gd name="connsiteY25" fmla="*/ 454376 h 594235"/>
                <a:gd name="connsiteX26" fmla="*/ 126142 w 607933"/>
                <a:gd name="connsiteY26" fmla="*/ 178576 h 594235"/>
                <a:gd name="connsiteX27" fmla="*/ 304941 w 607933"/>
                <a:gd name="connsiteY27" fmla="*/ 0 h 594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07933" h="594235">
                  <a:moveTo>
                    <a:pt x="163904" y="368072"/>
                  </a:moveTo>
                  <a:cubicBezTo>
                    <a:pt x="173837" y="383943"/>
                    <a:pt x="183771" y="399814"/>
                    <a:pt x="194698" y="416677"/>
                  </a:cubicBezTo>
                  <a:cubicBezTo>
                    <a:pt x="100329" y="430564"/>
                    <a:pt x="52648" y="460323"/>
                    <a:pt x="52648" y="475202"/>
                  </a:cubicBezTo>
                  <a:cubicBezTo>
                    <a:pt x="52648" y="495041"/>
                    <a:pt x="138076" y="542654"/>
                    <a:pt x="303966" y="542654"/>
                  </a:cubicBezTo>
                  <a:cubicBezTo>
                    <a:pt x="469857" y="542654"/>
                    <a:pt x="555285" y="495041"/>
                    <a:pt x="555285" y="475202"/>
                  </a:cubicBezTo>
                  <a:cubicBezTo>
                    <a:pt x="555285" y="460323"/>
                    <a:pt x="506611" y="430564"/>
                    <a:pt x="412242" y="416677"/>
                  </a:cubicBezTo>
                  <a:cubicBezTo>
                    <a:pt x="424162" y="399814"/>
                    <a:pt x="434096" y="383943"/>
                    <a:pt x="444030" y="368072"/>
                  </a:cubicBezTo>
                  <a:cubicBezTo>
                    <a:pt x="536412" y="385927"/>
                    <a:pt x="607933" y="421637"/>
                    <a:pt x="607933" y="475202"/>
                  </a:cubicBezTo>
                  <a:cubicBezTo>
                    <a:pt x="607933" y="553565"/>
                    <a:pt x="454956" y="594235"/>
                    <a:pt x="303966" y="594235"/>
                  </a:cubicBezTo>
                  <a:cubicBezTo>
                    <a:pt x="152977" y="594235"/>
                    <a:pt x="0" y="553565"/>
                    <a:pt x="0" y="475202"/>
                  </a:cubicBezTo>
                  <a:cubicBezTo>
                    <a:pt x="0" y="421637"/>
                    <a:pt x="70528" y="385927"/>
                    <a:pt x="163904" y="368072"/>
                  </a:cubicBezTo>
                  <a:close/>
                  <a:moveTo>
                    <a:pt x="304444" y="119134"/>
                  </a:moveTo>
                  <a:cubicBezTo>
                    <a:pt x="339849" y="119134"/>
                    <a:pt x="368550" y="147978"/>
                    <a:pt x="368550" y="183559"/>
                  </a:cubicBezTo>
                  <a:cubicBezTo>
                    <a:pt x="368550" y="219140"/>
                    <a:pt x="339849" y="247984"/>
                    <a:pt x="304444" y="247984"/>
                  </a:cubicBezTo>
                  <a:cubicBezTo>
                    <a:pt x="269039" y="247984"/>
                    <a:pt x="240338" y="219140"/>
                    <a:pt x="240338" y="183559"/>
                  </a:cubicBezTo>
                  <a:cubicBezTo>
                    <a:pt x="240338" y="147978"/>
                    <a:pt x="269039" y="119134"/>
                    <a:pt x="304444" y="119134"/>
                  </a:cubicBezTo>
                  <a:close/>
                  <a:moveTo>
                    <a:pt x="304941" y="78375"/>
                  </a:moveTo>
                  <a:cubicBezTo>
                    <a:pt x="246335" y="78375"/>
                    <a:pt x="198655" y="125003"/>
                    <a:pt x="198655" y="183536"/>
                  </a:cubicBezTo>
                  <a:cubicBezTo>
                    <a:pt x="198655" y="242070"/>
                    <a:pt x="246335" y="288698"/>
                    <a:pt x="304941" y="288698"/>
                  </a:cubicBezTo>
                  <a:cubicBezTo>
                    <a:pt x="362554" y="288698"/>
                    <a:pt x="410234" y="242070"/>
                    <a:pt x="410234" y="183536"/>
                  </a:cubicBezTo>
                  <a:cubicBezTo>
                    <a:pt x="410234" y="125003"/>
                    <a:pt x="362554" y="78375"/>
                    <a:pt x="304941" y="78375"/>
                  </a:cubicBezTo>
                  <a:close/>
                  <a:moveTo>
                    <a:pt x="304941" y="0"/>
                  </a:moveTo>
                  <a:cubicBezTo>
                    <a:pt x="403281" y="0"/>
                    <a:pt x="482747" y="80359"/>
                    <a:pt x="482747" y="178576"/>
                  </a:cubicBezTo>
                  <a:cubicBezTo>
                    <a:pt x="482747" y="249014"/>
                    <a:pt x="391361" y="383938"/>
                    <a:pt x="338714" y="454376"/>
                  </a:cubicBezTo>
                  <a:cubicBezTo>
                    <a:pt x="330768" y="465289"/>
                    <a:pt x="317854" y="472234"/>
                    <a:pt x="304941" y="472234"/>
                  </a:cubicBezTo>
                  <a:cubicBezTo>
                    <a:pt x="291035" y="472234"/>
                    <a:pt x="278121" y="465289"/>
                    <a:pt x="270175" y="454376"/>
                  </a:cubicBezTo>
                  <a:cubicBezTo>
                    <a:pt x="217528" y="383938"/>
                    <a:pt x="126142" y="249014"/>
                    <a:pt x="126142" y="178576"/>
                  </a:cubicBezTo>
                  <a:cubicBezTo>
                    <a:pt x="126142" y="80359"/>
                    <a:pt x="205608" y="0"/>
                    <a:pt x="30494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10" name="ïšḷïḍê"/>
            <p:cNvSpPr txBox="1"/>
            <p:nvPr/>
          </p:nvSpPr>
          <p:spPr>
            <a:xfrm>
              <a:off x="8559475" y="3226560"/>
              <a:ext cx="2962600" cy="589556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 defTabSz="914400">
                <a:lnSpc>
                  <a:spcPct val="120000"/>
                </a:lnSpc>
                <a:defRPr/>
              </a:pPr>
              <a:r>
                <a:rPr lang="en-US" altLang="zh-CN" sz="1100" dirty="0"/>
                <a:t>Copy paste fonts. Choose the only option to retain text.</a:t>
              </a:r>
              <a:endParaRPr lang="zh-CN" altLang="en-US" sz="1100" dirty="0"/>
            </a:p>
          </p:txBody>
        </p:sp>
        <p:sp>
          <p:nvSpPr>
            <p:cNvPr id="11" name="ïṧḻîḋê"/>
            <p:cNvSpPr/>
            <p:nvPr/>
          </p:nvSpPr>
          <p:spPr>
            <a:xfrm>
              <a:off x="8559475" y="2856121"/>
              <a:ext cx="2962600" cy="370439"/>
            </a:xfrm>
            <a:prstGeom prst="rect">
              <a:avLst/>
            </a:prstGeom>
          </p:spPr>
          <p:txBody>
            <a:bodyPr wrap="square" lIns="91440" tIns="45720" rIns="91440" bIns="45720">
              <a:normAutofit lnSpcReduction="10000"/>
            </a:bodyPr>
            <a:lstStyle/>
            <a:p>
              <a:pPr lvl="0" defTabSz="914400">
                <a:defRPr/>
              </a:pPr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  <p:sp>
          <p:nvSpPr>
            <p:cNvPr id="12" name="íśḻíḓê"/>
            <p:cNvSpPr txBox="1"/>
            <p:nvPr/>
          </p:nvSpPr>
          <p:spPr>
            <a:xfrm>
              <a:off x="669925" y="3226560"/>
              <a:ext cx="2998323" cy="589556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r" defTabSz="914400">
                <a:lnSpc>
                  <a:spcPct val="120000"/>
                </a:lnSpc>
                <a:defRPr/>
              </a:pPr>
              <a:r>
                <a:rPr lang="en-US" altLang="zh-CN" sz="1100" dirty="0"/>
                <a:t>Copy paste fonts. Choose the only option to retain text.</a:t>
              </a:r>
              <a:endParaRPr lang="zh-CN" altLang="en-US" sz="1100" dirty="0"/>
            </a:p>
          </p:txBody>
        </p:sp>
        <p:sp>
          <p:nvSpPr>
            <p:cNvPr id="13" name="iṧľîḓé"/>
            <p:cNvSpPr/>
            <p:nvPr/>
          </p:nvSpPr>
          <p:spPr>
            <a:xfrm>
              <a:off x="669925" y="2856121"/>
              <a:ext cx="2998323" cy="370439"/>
            </a:xfrm>
            <a:prstGeom prst="rect">
              <a:avLst/>
            </a:prstGeom>
          </p:spPr>
          <p:txBody>
            <a:bodyPr wrap="square" lIns="91440" tIns="45720" rIns="91440" bIns="45720">
              <a:normAutofit lnSpcReduction="10000"/>
            </a:bodyPr>
            <a:lstStyle/>
            <a:p>
              <a:pPr lvl="0" algn="r" defTabSz="914400">
                <a:defRPr/>
              </a:pPr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12102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44674" y="1130157"/>
            <a:ext cx="10775813" cy="4986480"/>
            <a:chOff x="744672" y="1130157"/>
            <a:chExt cx="10775815" cy="4986481"/>
          </a:xfrm>
        </p:grpSpPr>
        <p:sp>
          <p:nvSpPr>
            <p:cNvPr id="6" name="íṡlíḍé"/>
            <p:cNvSpPr/>
            <p:nvPr/>
          </p:nvSpPr>
          <p:spPr>
            <a:xfrm>
              <a:off x="2368440" y="1130157"/>
              <a:ext cx="1315092" cy="4986481"/>
            </a:xfrm>
            <a:custGeom>
              <a:avLst/>
              <a:gdLst>
                <a:gd name="connsiteX0" fmla="*/ 0 w 1315092"/>
                <a:gd name="connsiteY0" fmla="*/ 0 h 5054886"/>
                <a:gd name="connsiteX1" fmla="*/ 1315092 w 1315092"/>
                <a:gd name="connsiteY1" fmla="*/ 2342508 h 5054886"/>
                <a:gd name="connsiteX2" fmla="*/ 0 w 1315092"/>
                <a:gd name="connsiteY2" fmla="*/ 5054886 h 5054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5092" h="5054886">
                  <a:moveTo>
                    <a:pt x="0" y="0"/>
                  </a:moveTo>
                  <a:cubicBezTo>
                    <a:pt x="657546" y="750013"/>
                    <a:pt x="1315092" y="1500027"/>
                    <a:pt x="1315092" y="2342508"/>
                  </a:cubicBezTo>
                  <a:cubicBezTo>
                    <a:pt x="1315092" y="3184989"/>
                    <a:pt x="657546" y="4119937"/>
                    <a:pt x="0" y="5054886"/>
                  </a:cubicBezTo>
                </a:path>
              </a:pathLst>
            </a:custGeom>
            <a:noFill/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7" name="íšľîḑè"/>
            <p:cNvSpPr/>
            <p:nvPr/>
          </p:nvSpPr>
          <p:spPr>
            <a:xfrm>
              <a:off x="6929740" y="4581128"/>
              <a:ext cx="4590747" cy="1432012"/>
            </a:xfrm>
            <a:prstGeom prst="rect">
              <a:avLst/>
            </a:prstGeom>
            <a:noFill/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8" name="i$ḷíḑé"/>
            <p:cNvSpPr/>
            <p:nvPr/>
          </p:nvSpPr>
          <p:spPr>
            <a:xfrm>
              <a:off x="6929740" y="2914834"/>
              <a:ext cx="4590747" cy="1432012"/>
            </a:xfrm>
            <a:prstGeom prst="rect">
              <a:avLst/>
            </a:prstGeom>
            <a:noFill/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9" name="îsľiḋe"/>
            <p:cNvSpPr/>
            <p:nvPr/>
          </p:nvSpPr>
          <p:spPr>
            <a:xfrm>
              <a:off x="6929740" y="1248540"/>
              <a:ext cx="4590747" cy="1432012"/>
            </a:xfrm>
            <a:prstGeom prst="rect">
              <a:avLst/>
            </a:prstGeom>
            <a:noFill/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grpSp>
          <p:nvGrpSpPr>
            <p:cNvPr id="10" name="îṣļíḍé"/>
            <p:cNvGrpSpPr/>
            <p:nvPr/>
          </p:nvGrpSpPr>
          <p:grpSpPr>
            <a:xfrm>
              <a:off x="6639001" y="3340100"/>
              <a:ext cx="581480" cy="581480"/>
              <a:chOff x="5675954" y="2249137"/>
              <a:chExt cx="648072" cy="648072"/>
            </a:xfrm>
          </p:grpSpPr>
          <p:sp>
            <p:nvSpPr>
              <p:cNvPr id="35" name="îṧḻîḓe"/>
              <p:cNvSpPr/>
              <p:nvPr/>
            </p:nvSpPr>
            <p:spPr>
              <a:xfrm>
                <a:off x="5675954" y="2249137"/>
                <a:ext cx="648072" cy="64807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6" name="ïṩľídê"/>
              <p:cNvSpPr/>
              <p:nvPr/>
            </p:nvSpPr>
            <p:spPr bwMode="auto">
              <a:xfrm>
                <a:off x="5809844" y="2390028"/>
                <a:ext cx="380293" cy="366291"/>
              </a:xfrm>
              <a:custGeom>
                <a:avLst/>
                <a:gdLst>
                  <a:gd name="connsiteX0" fmla="*/ 297615 w 597921"/>
                  <a:gd name="connsiteY0" fmla="*/ 96957 h 598324"/>
                  <a:gd name="connsiteX1" fmla="*/ 323434 w 597921"/>
                  <a:gd name="connsiteY1" fmla="*/ 122740 h 598324"/>
                  <a:gd name="connsiteX2" fmla="*/ 323434 w 597921"/>
                  <a:gd name="connsiteY2" fmla="*/ 289852 h 598324"/>
                  <a:gd name="connsiteX3" fmla="*/ 462572 w 597921"/>
                  <a:gd name="connsiteY3" fmla="*/ 289852 h 598324"/>
                  <a:gd name="connsiteX4" fmla="*/ 487913 w 597921"/>
                  <a:gd name="connsiteY4" fmla="*/ 315157 h 598324"/>
                  <a:gd name="connsiteX5" fmla="*/ 462572 w 597921"/>
                  <a:gd name="connsiteY5" fmla="*/ 340463 h 598324"/>
                  <a:gd name="connsiteX6" fmla="*/ 297615 w 597921"/>
                  <a:gd name="connsiteY6" fmla="*/ 340463 h 598324"/>
                  <a:gd name="connsiteX7" fmla="*/ 272274 w 597921"/>
                  <a:gd name="connsiteY7" fmla="*/ 315157 h 598324"/>
                  <a:gd name="connsiteX8" fmla="*/ 272274 w 597921"/>
                  <a:gd name="connsiteY8" fmla="*/ 122740 h 598324"/>
                  <a:gd name="connsiteX9" fmla="*/ 297615 w 597921"/>
                  <a:gd name="connsiteY9" fmla="*/ 96957 h 598324"/>
                  <a:gd name="connsiteX10" fmla="*/ 298127 w 597921"/>
                  <a:gd name="connsiteY10" fmla="*/ 0 h 598324"/>
                  <a:gd name="connsiteX11" fmla="*/ 597921 w 597921"/>
                  <a:gd name="connsiteY11" fmla="*/ 299401 h 598324"/>
                  <a:gd name="connsiteX12" fmla="*/ 298127 w 597921"/>
                  <a:gd name="connsiteY12" fmla="*/ 598324 h 598324"/>
                  <a:gd name="connsiteX13" fmla="*/ 35150 w 597921"/>
                  <a:gd name="connsiteY13" fmla="*/ 442177 h 598324"/>
                  <a:gd name="connsiteX14" fmla="*/ 34194 w 597921"/>
                  <a:gd name="connsiteY14" fmla="*/ 432149 h 598324"/>
                  <a:gd name="connsiteX15" fmla="*/ 40410 w 597921"/>
                  <a:gd name="connsiteY15" fmla="*/ 424509 h 598324"/>
                  <a:gd name="connsiteX16" fmla="*/ 74836 w 597921"/>
                  <a:gd name="connsiteY16" fmla="*/ 407796 h 598324"/>
                  <a:gd name="connsiteX17" fmla="*/ 91571 w 597921"/>
                  <a:gd name="connsiteY17" fmla="*/ 413049 h 598324"/>
                  <a:gd name="connsiteX18" fmla="*/ 298127 w 597921"/>
                  <a:gd name="connsiteY18" fmla="*/ 534815 h 598324"/>
                  <a:gd name="connsiteX19" fmla="*/ 534328 w 597921"/>
                  <a:gd name="connsiteY19" fmla="*/ 299401 h 598324"/>
                  <a:gd name="connsiteX20" fmla="*/ 298127 w 597921"/>
                  <a:gd name="connsiteY20" fmla="*/ 63509 h 598324"/>
                  <a:gd name="connsiteX21" fmla="*/ 145123 w 597921"/>
                  <a:gd name="connsiteY21" fmla="*/ 120333 h 598324"/>
                  <a:gd name="connsiteX22" fmla="*/ 200587 w 597921"/>
                  <a:gd name="connsiteY22" fmla="*/ 142299 h 598324"/>
                  <a:gd name="connsiteX23" fmla="*/ 208237 w 597921"/>
                  <a:gd name="connsiteY23" fmla="*/ 152327 h 598324"/>
                  <a:gd name="connsiteX24" fmla="*/ 203456 w 597921"/>
                  <a:gd name="connsiteY24" fmla="*/ 164265 h 598324"/>
                  <a:gd name="connsiteX25" fmla="*/ 48060 w 597921"/>
                  <a:gd name="connsiteY25" fmla="*/ 285553 h 598324"/>
                  <a:gd name="connsiteX26" fmla="*/ 35150 w 597921"/>
                  <a:gd name="connsiteY26" fmla="*/ 287463 h 598324"/>
                  <a:gd name="connsiteX27" fmla="*/ 27500 w 597921"/>
                  <a:gd name="connsiteY27" fmla="*/ 277435 h 598324"/>
                  <a:gd name="connsiteX28" fmla="*/ 246 w 597921"/>
                  <a:gd name="connsiteY28" fmla="*/ 82132 h 598324"/>
                  <a:gd name="connsiteX29" fmla="*/ 4550 w 597921"/>
                  <a:gd name="connsiteY29" fmla="*/ 70194 h 598324"/>
                  <a:gd name="connsiteX30" fmla="*/ 17459 w 597921"/>
                  <a:gd name="connsiteY30" fmla="*/ 68762 h 598324"/>
                  <a:gd name="connsiteX31" fmla="*/ 80574 w 597921"/>
                  <a:gd name="connsiteY31" fmla="*/ 94070 h 598324"/>
                  <a:gd name="connsiteX32" fmla="*/ 298127 w 597921"/>
                  <a:gd name="connsiteY32" fmla="*/ 0 h 5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97921" h="598324">
                    <a:moveTo>
                      <a:pt x="297615" y="96957"/>
                    </a:moveTo>
                    <a:cubicBezTo>
                      <a:pt x="311959" y="96957"/>
                      <a:pt x="323434" y="108416"/>
                      <a:pt x="323434" y="122740"/>
                    </a:cubicBezTo>
                    <a:lnTo>
                      <a:pt x="323434" y="289852"/>
                    </a:lnTo>
                    <a:lnTo>
                      <a:pt x="462572" y="289852"/>
                    </a:lnTo>
                    <a:cubicBezTo>
                      <a:pt x="476438" y="289852"/>
                      <a:pt x="487913" y="301311"/>
                      <a:pt x="487913" y="315157"/>
                    </a:cubicBezTo>
                    <a:cubicBezTo>
                      <a:pt x="487913" y="329004"/>
                      <a:pt x="476438" y="340463"/>
                      <a:pt x="462572" y="340463"/>
                    </a:cubicBezTo>
                    <a:lnTo>
                      <a:pt x="297615" y="340463"/>
                    </a:lnTo>
                    <a:cubicBezTo>
                      <a:pt x="283749" y="340463"/>
                      <a:pt x="272274" y="329004"/>
                      <a:pt x="272274" y="315157"/>
                    </a:cubicBezTo>
                    <a:lnTo>
                      <a:pt x="272274" y="122740"/>
                    </a:lnTo>
                    <a:cubicBezTo>
                      <a:pt x="272274" y="108416"/>
                      <a:pt x="283749" y="96957"/>
                      <a:pt x="297615" y="96957"/>
                    </a:cubicBezTo>
                    <a:close/>
                    <a:moveTo>
                      <a:pt x="298127" y="0"/>
                    </a:moveTo>
                    <a:cubicBezTo>
                      <a:pt x="463564" y="0"/>
                      <a:pt x="597921" y="134181"/>
                      <a:pt x="597921" y="299401"/>
                    </a:cubicBezTo>
                    <a:cubicBezTo>
                      <a:pt x="597921" y="464143"/>
                      <a:pt x="463564" y="598324"/>
                      <a:pt x="298127" y="598324"/>
                    </a:cubicBezTo>
                    <a:cubicBezTo>
                      <a:pt x="188155" y="598324"/>
                      <a:pt x="87268" y="538635"/>
                      <a:pt x="35150" y="442177"/>
                    </a:cubicBezTo>
                    <a:cubicBezTo>
                      <a:pt x="33238" y="438835"/>
                      <a:pt x="32760" y="435492"/>
                      <a:pt x="34194" y="432149"/>
                    </a:cubicBezTo>
                    <a:cubicBezTo>
                      <a:pt x="35150" y="428807"/>
                      <a:pt x="37541" y="425942"/>
                      <a:pt x="40410" y="424509"/>
                    </a:cubicBezTo>
                    <a:lnTo>
                      <a:pt x="74836" y="407796"/>
                    </a:lnTo>
                    <a:cubicBezTo>
                      <a:pt x="81052" y="404931"/>
                      <a:pt x="88702" y="407319"/>
                      <a:pt x="91571" y="413049"/>
                    </a:cubicBezTo>
                    <a:cubicBezTo>
                      <a:pt x="133169" y="488018"/>
                      <a:pt x="212540" y="534815"/>
                      <a:pt x="298127" y="534815"/>
                    </a:cubicBezTo>
                    <a:cubicBezTo>
                      <a:pt x="428181" y="534815"/>
                      <a:pt x="534328" y="429284"/>
                      <a:pt x="534328" y="299401"/>
                    </a:cubicBezTo>
                    <a:cubicBezTo>
                      <a:pt x="534328" y="169517"/>
                      <a:pt x="428181" y="63509"/>
                      <a:pt x="298127" y="63509"/>
                    </a:cubicBezTo>
                    <a:cubicBezTo>
                      <a:pt x="242185" y="63509"/>
                      <a:pt x="187677" y="83565"/>
                      <a:pt x="145123" y="120333"/>
                    </a:cubicBezTo>
                    <a:lnTo>
                      <a:pt x="200587" y="142299"/>
                    </a:lnTo>
                    <a:cubicBezTo>
                      <a:pt x="204890" y="144209"/>
                      <a:pt x="207759" y="148029"/>
                      <a:pt x="208237" y="152327"/>
                    </a:cubicBezTo>
                    <a:cubicBezTo>
                      <a:pt x="208715" y="157102"/>
                      <a:pt x="207281" y="161399"/>
                      <a:pt x="203456" y="164265"/>
                    </a:cubicBezTo>
                    <a:lnTo>
                      <a:pt x="48060" y="285553"/>
                    </a:lnTo>
                    <a:cubicBezTo>
                      <a:pt x="44235" y="288418"/>
                      <a:pt x="39454" y="289373"/>
                      <a:pt x="35150" y="287463"/>
                    </a:cubicBezTo>
                    <a:cubicBezTo>
                      <a:pt x="31325" y="285553"/>
                      <a:pt x="27978" y="281733"/>
                      <a:pt x="27500" y="277435"/>
                    </a:cubicBezTo>
                    <a:lnTo>
                      <a:pt x="246" y="82132"/>
                    </a:lnTo>
                    <a:cubicBezTo>
                      <a:pt x="-710" y="77835"/>
                      <a:pt x="1203" y="73060"/>
                      <a:pt x="4550" y="70194"/>
                    </a:cubicBezTo>
                    <a:cubicBezTo>
                      <a:pt x="8375" y="67807"/>
                      <a:pt x="13156" y="66852"/>
                      <a:pt x="17459" y="68762"/>
                    </a:cubicBezTo>
                    <a:lnTo>
                      <a:pt x="80574" y="94070"/>
                    </a:lnTo>
                    <a:cubicBezTo>
                      <a:pt x="137472" y="33426"/>
                      <a:pt x="214931" y="0"/>
                      <a:pt x="2981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/>
              </a:p>
            </p:txBody>
          </p:sp>
        </p:grpSp>
        <p:grpSp>
          <p:nvGrpSpPr>
            <p:cNvPr id="11" name="îSlîḑé"/>
            <p:cNvGrpSpPr/>
            <p:nvPr/>
          </p:nvGrpSpPr>
          <p:grpSpPr>
            <a:xfrm>
              <a:off x="6639001" y="1673806"/>
              <a:ext cx="581480" cy="581480"/>
              <a:chOff x="4792557" y="2249137"/>
              <a:chExt cx="648072" cy="648072"/>
            </a:xfrm>
          </p:grpSpPr>
          <p:sp>
            <p:nvSpPr>
              <p:cNvPr id="33" name="î$lïḋè"/>
              <p:cNvSpPr/>
              <p:nvPr/>
            </p:nvSpPr>
            <p:spPr>
              <a:xfrm>
                <a:off x="4792557" y="2249137"/>
                <a:ext cx="648072" cy="64807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4" name="iśliḍé"/>
              <p:cNvSpPr/>
              <p:nvPr/>
            </p:nvSpPr>
            <p:spPr bwMode="auto">
              <a:xfrm>
                <a:off x="4926447" y="2390028"/>
                <a:ext cx="380293" cy="366291"/>
              </a:xfrm>
              <a:custGeom>
                <a:avLst/>
                <a:gdLst>
                  <a:gd name="T0" fmla="*/ 4096 w 6827"/>
                  <a:gd name="T1" fmla="*/ 4551 h 6827"/>
                  <a:gd name="T2" fmla="*/ 6258 w 6827"/>
                  <a:gd name="T3" fmla="*/ 4096 h 6827"/>
                  <a:gd name="T4" fmla="*/ 2348 w 6827"/>
                  <a:gd name="T5" fmla="*/ 4911 h 6827"/>
                  <a:gd name="T6" fmla="*/ 569 w 6827"/>
                  <a:gd name="T7" fmla="*/ 4551 h 6827"/>
                  <a:gd name="T8" fmla="*/ 569 w 6827"/>
                  <a:gd name="T9" fmla="*/ 3982 h 6827"/>
                  <a:gd name="T10" fmla="*/ 1707 w 6827"/>
                  <a:gd name="T11" fmla="*/ 2503 h 6827"/>
                  <a:gd name="T12" fmla="*/ 3868 w 6827"/>
                  <a:gd name="T13" fmla="*/ 2731 h 6827"/>
                  <a:gd name="T14" fmla="*/ 5827 w 6827"/>
                  <a:gd name="T15" fmla="*/ 2004 h 6827"/>
                  <a:gd name="T16" fmla="*/ 6258 w 6827"/>
                  <a:gd name="T17" fmla="*/ 1820 h 6827"/>
                  <a:gd name="T18" fmla="*/ 4779 w 6827"/>
                  <a:gd name="T19" fmla="*/ 0 h 6827"/>
                  <a:gd name="T20" fmla="*/ 2854 w 6827"/>
                  <a:gd name="T21" fmla="*/ 2381 h 6827"/>
                  <a:gd name="T22" fmla="*/ 1239 w 6827"/>
                  <a:gd name="T23" fmla="*/ 2257 h 6827"/>
                  <a:gd name="T24" fmla="*/ 569 w 6827"/>
                  <a:gd name="T25" fmla="*/ 2844 h 6827"/>
                  <a:gd name="T26" fmla="*/ 569 w 6827"/>
                  <a:gd name="T27" fmla="*/ 2276 h 6827"/>
                  <a:gd name="T28" fmla="*/ 569 w 6827"/>
                  <a:gd name="T29" fmla="*/ 1707 h 6827"/>
                  <a:gd name="T30" fmla="*/ 569 w 6827"/>
                  <a:gd name="T31" fmla="*/ 1138 h 6827"/>
                  <a:gd name="T32" fmla="*/ 569 w 6827"/>
                  <a:gd name="T33" fmla="*/ 569 h 6827"/>
                  <a:gd name="T34" fmla="*/ 341 w 6827"/>
                  <a:gd name="T35" fmla="*/ 0 h 6827"/>
                  <a:gd name="T36" fmla="*/ 114 w 6827"/>
                  <a:gd name="T37" fmla="*/ 569 h 6827"/>
                  <a:gd name="T38" fmla="*/ 114 w 6827"/>
                  <a:gd name="T39" fmla="*/ 1138 h 6827"/>
                  <a:gd name="T40" fmla="*/ 114 w 6827"/>
                  <a:gd name="T41" fmla="*/ 1707 h 6827"/>
                  <a:gd name="T42" fmla="*/ 114 w 6827"/>
                  <a:gd name="T43" fmla="*/ 2276 h 6827"/>
                  <a:gd name="T44" fmla="*/ 114 w 6827"/>
                  <a:gd name="T45" fmla="*/ 2844 h 6827"/>
                  <a:gd name="T46" fmla="*/ 114 w 6827"/>
                  <a:gd name="T47" fmla="*/ 3413 h 6827"/>
                  <a:gd name="T48" fmla="*/ 114 w 6827"/>
                  <a:gd name="T49" fmla="*/ 3982 h 6827"/>
                  <a:gd name="T50" fmla="*/ 114 w 6827"/>
                  <a:gd name="T51" fmla="*/ 4551 h 6827"/>
                  <a:gd name="T52" fmla="*/ 114 w 6827"/>
                  <a:gd name="T53" fmla="*/ 5120 h 6827"/>
                  <a:gd name="T54" fmla="*/ 114 w 6827"/>
                  <a:gd name="T55" fmla="*/ 5689 h 6827"/>
                  <a:gd name="T56" fmla="*/ 114 w 6827"/>
                  <a:gd name="T57" fmla="*/ 6258 h 6827"/>
                  <a:gd name="T58" fmla="*/ 683 w 6827"/>
                  <a:gd name="T59" fmla="*/ 6713 h 6827"/>
                  <a:gd name="T60" fmla="*/ 1252 w 6827"/>
                  <a:gd name="T61" fmla="*/ 6713 h 6827"/>
                  <a:gd name="T62" fmla="*/ 1820 w 6827"/>
                  <a:gd name="T63" fmla="*/ 6713 h 6827"/>
                  <a:gd name="T64" fmla="*/ 2389 w 6827"/>
                  <a:gd name="T65" fmla="*/ 6713 h 6827"/>
                  <a:gd name="T66" fmla="*/ 2958 w 6827"/>
                  <a:gd name="T67" fmla="*/ 6713 h 6827"/>
                  <a:gd name="T68" fmla="*/ 3527 w 6827"/>
                  <a:gd name="T69" fmla="*/ 6713 h 6827"/>
                  <a:gd name="T70" fmla="*/ 4096 w 6827"/>
                  <a:gd name="T71" fmla="*/ 6713 h 6827"/>
                  <a:gd name="T72" fmla="*/ 4665 w 6827"/>
                  <a:gd name="T73" fmla="*/ 6713 h 6827"/>
                  <a:gd name="T74" fmla="*/ 5234 w 6827"/>
                  <a:gd name="T75" fmla="*/ 6713 h 6827"/>
                  <a:gd name="T76" fmla="*/ 5803 w 6827"/>
                  <a:gd name="T77" fmla="*/ 6713 h 6827"/>
                  <a:gd name="T78" fmla="*/ 6371 w 6827"/>
                  <a:gd name="T79" fmla="*/ 6713 h 6827"/>
                  <a:gd name="T80" fmla="*/ 6827 w 6827"/>
                  <a:gd name="T81" fmla="*/ 6485 h 6827"/>
                  <a:gd name="T82" fmla="*/ 6371 w 6827"/>
                  <a:gd name="T83" fmla="*/ 6258 h 6827"/>
                  <a:gd name="T84" fmla="*/ 5803 w 6827"/>
                  <a:gd name="T85" fmla="*/ 6258 h 6827"/>
                  <a:gd name="T86" fmla="*/ 5234 w 6827"/>
                  <a:gd name="T87" fmla="*/ 6258 h 6827"/>
                  <a:gd name="T88" fmla="*/ 4665 w 6827"/>
                  <a:gd name="T89" fmla="*/ 6258 h 6827"/>
                  <a:gd name="T90" fmla="*/ 4096 w 6827"/>
                  <a:gd name="T91" fmla="*/ 6258 h 6827"/>
                  <a:gd name="T92" fmla="*/ 3527 w 6827"/>
                  <a:gd name="T93" fmla="*/ 6258 h 6827"/>
                  <a:gd name="T94" fmla="*/ 2958 w 6827"/>
                  <a:gd name="T95" fmla="*/ 6258 h 6827"/>
                  <a:gd name="T96" fmla="*/ 2389 w 6827"/>
                  <a:gd name="T97" fmla="*/ 6258 h 6827"/>
                  <a:gd name="T98" fmla="*/ 1820 w 6827"/>
                  <a:gd name="T99" fmla="*/ 6258 h 6827"/>
                  <a:gd name="T100" fmla="*/ 1252 w 6827"/>
                  <a:gd name="T101" fmla="*/ 6258 h 6827"/>
                  <a:gd name="T102" fmla="*/ 683 w 6827"/>
                  <a:gd name="T103" fmla="*/ 6258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827" h="6827">
                    <a:moveTo>
                      <a:pt x="1263" y="5234"/>
                    </a:moveTo>
                    <a:cubicBezTo>
                      <a:pt x="1316" y="5493"/>
                      <a:pt x="1546" y="5689"/>
                      <a:pt x="1820" y="5689"/>
                    </a:cubicBezTo>
                    <a:cubicBezTo>
                      <a:pt x="2114" y="5689"/>
                      <a:pt x="2354" y="5464"/>
                      <a:pt x="2383" y="5178"/>
                    </a:cubicBezTo>
                    <a:lnTo>
                      <a:pt x="3568" y="4191"/>
                    </a:lnTo>
                    <a:cubicBezTo>
                      <a:pt x="3652" y="4401"/>
                      <a:pt x="3856" y="4551"/>
                      <a:pt x="4096" y="4551"/>
                    </a:cubicBezTo>
                    <a:cubicBezTo>
                      <a:pt x="4348" y="4551"/>
                      <a:pt x="4560" y="4385"/>
                      <a:pt x="4635" y="4157"/>
                    </a:cubicBezTo>
                    <a:lnTo>
                      <a:pt x="5696" y="4736"/>
                    </a:lnTo>
                    <a:cubicBezTo>
                      <a:pt x="5732" y="5016"/>
                      <a:pt x="5969" y="5234"/>
                      <a:pt x="6258" y="5234"/>
                    </a:cubicBezTo>
                    <a:cubicBezTo>
                      <a:pt x="6571" y="5234"/>
                      <a:pt x="6827" y="4979"/>
                      <a:pt x="6827" y="4665"/>
                    </a:cubicBezTo>
                    <a:cubicBezTo>
                      <a:pt x="6827" y="4351"/>
                      <a:pt x="6571" y="4096"/>
                      <a:pt x="6258" y="4096"/>
                    </a:cubicBezTo>
                    <a:cubicBezTo>
                      <a:pt x="6006" y="4096"/>
                      <a:pt x="5794" y="4262"/>
                      <a:pt x="5719" y="4490"/>
                    </a:cubicBezTo>
                    <a:lnTo>
                      <a:pt x="4658" y="3911"/>
                    </a:lnTo>
                    <a:cubicBezTo>
                      <a:pt x="4622" y="3631"/>
                      <a:pt x="4385" y="3413"/>
                      <a:pt x="4096" y="3413"/>
                    </a:cubicBezTo>
                    <a:cubicBezTo>
                      <a:pt x="3802" y="3413"/>
                      <a:pt x="3563" y="3638"/>
                      <a:pt x="3533" y="3924"/>
                    </a:cubicBezTo>
                    <a:lnTo>
                      <a:pt x="2348" y="4911"/>
                    </a:lnTo>
                    <a:cubicBezTo>
                      <a:pt x="2265" y="4701"/>
                      <a:pt x="2060" y="4551"/>
                      <a:pt x="1820" y="4551"/>
                    </a:cubicBezTo>
                    <a:cubicBezTo>
                      <a:pt x="1546" y="4551"/>
                      <a:pt x="1316" y="4747"/>
                      <a:pt x="1263" y="5006"/>
                    </a:cubicBezTo>
                    <a:lnTo>
                      <a:pt x="455" y="5006"/>
                    </a:lnTo>
                    <a:lnTo>
                      <a:pt x="455" y="4551"/>
                    </a:lnTo>
                    <a:lnTo>
                      <a:pt x="569" y="4551"/>
                    </a:lnTo>
                    <a:cubicBezTo>
                      <a:pt x="632" y="4551"/>
                      <a:pt x="683" y="4500"/>
                      <a:pt x="683" y="4437"/>
                    </a:cubicBezTo>
                    <a:cubicBezTo>
                      <a:pt x="683" y="4374"/>
                      <a:pt x="632" y="4324"/>
                      <a:pt x="569" y="4324"/>
                    </a:cubicBezTo>
                    <a:lnTo>
                      <a:pt x="455" y="4324"/>
                    </a:lnTo>
                    <a:lnTo>
                      <a:pt x="455" y="3982"/>
                    </a:lnTo>
                    <a:lnTo>
                      <a:pt x="569" y="3982"/>
                    </a:lnTo>
                    <a:cubicBezTo>
                      <a:pt x="632" y="3982"/>
                      <a:pt x="683" y="3931"/>
                      <a:pt x="683" y="3868"/>
                    </a:cubicBezTo>
                    <a:cubicBezTo>
                      <a:pt x="683" y="3806"/>
                      <a:pt x="632" y="3755"/>
                      <a:pt x="569" y="3755"/>
                    </a:cubicBezTo>
                    <a:lnTo>
                      <a:pt x="480" y="3755"/>
                    </a:lnTo>
                    <a:lnTo>
                      <a:pt x="1407" y="2416"/>
                    </a:lnTo>
                    <a:cubicBezTo>
                      <a:pt x="1494" y="2470"/>
                      <a:pt x="1596" y="2503"/>
                      <a:pt x="1707" y="2503"/>
                    </a:cubicBezTo>
                    <a:cubicBezTo>
                      <a:pt x="1888" y="2503"/>
                      <a:pt x="2048" y="2416"/>
                      <a:pt x="2152" y="2284"/>
                    </a:cubicBezTo>
                    <a:lnTo>
                      <a:pt x="2752" y="2584"/>
                    </a:lnTo>
                    <a:cubicBezTo>
                      <a:pt x="2740" y="2631"/>
                      <a:pt x="2731" y="2680"/>
                      <a:pt x="2731" y="2731"/>
                    </a:cubicBezTo>
                    <a:cubicBezTo>
                      <a:pt x="2731" y="3044"/>
                      <a:pt x="2986" y="3300"/>
                      <a:pt x="3300" y="3300"/>
                    </a:cubicBezTo>
                    <a:cubicBezTo>
                      <a:pt x="3613" y="3300"/>
                      <a:pt x="3868" y="3044"/>
                      <a:pt x="3868" y="2731"/>
                    </a:cubicBezTo>
                    <a:cubicBezTo>
                      <a:pt x="3868" y="2608"/>
                      <a:pt x="3829" y="2496"/>
                      <a:pt x="3763" y="2403"/>
                    </a:cubicBezTo>
                    <a:lnTo>
                      <a:pt x="4488" y="1055"/>
                    </a:lnTo>
                    <a:cubicBezTo>
                      <a:pt x="4574" y="1107"/>
                      <a:pt x="4672" y="1138"/>
                      <a:pt x="4779" y="1138"/>
                    </a:cubicBezTo>
                    <a:cubicBezTo>
                      <a:pt x="4891" y="1138"/>
                      <a:pt x="4995" y="1104"/>
                      <a:pt x="5083" y="1048"/>
                    </a:cubicBezTo>
                    <a:lnTo>
                      <a:pt x="5827" y="2004"/>
                    </a:lnTo>
                    <a:cubicBezTo>
                      <a:pt x="5829" y="2007"/>
                      <a:pt x="5833" y="2009"/>
                      <a:pt x="5836" y="2011"/>
                    </a:cubicBezTo>
                    <a:cubicBezTo>
                      <a:pt x="5745" y="2112"/>
                      <a:pt x="5689" y="2244"/>
                      <a:pt x="5689" y="2389"/>
                    </a:cubicBezTo>
                    <a:cubicBezTo>
                      <a:pt x="5689" y="2703"/>
                      <a:pt x="5944" y="2958"/>
                      <a:pt x="6258" y="2958"/>
                    </a:cubicBezTo>
                    <a:cubicBezTo>
                      <a:pt x="6571" y="2958"/>
                      <a:pt x="6827" y="2703"/>
                      <a:pt x="6827" y="2389"/>
                    </a:cubicBezTo>
                    <a:cubicBezTo>
                      <a:pt x="6827" y="2076"/>
                      <a:pt x="6571" y="1820"/>
                      <a:pt x="6258" y="1820"/>
                    </a:cubicBezTo>
                    <a:cubicBezTo>
                      <a:pt x="6170" y="1820"/>
                      <a:pt x="6087" y="1842"/>
                      <a:pt x="6013" y="1878"/>
                    </a:cubicBezTo>
                    <a:cubicBezTo>
                      <a:pt x="6010" y="1874"/>
                      <a:pt x="6010" y="1869"/>
                      <a:pt x="6006" y="1864"/>
                    </a:cubicBezTo>
                    <a:lnTo>
                      <a:pt x="5248" y="890"/>
                    </a:lnTo>
                    <a:cubicBezTo>
                      <a:pt x="5311" y="798"/>
                      <a:pt x="5348" y="688"/>
                      <a:pt x="5348" y="569"/>
                    </a:cubicBezTo>
                    <a:cubicBezTo>
                      <a:pt x="5348" y="255"/>
                      <a:pt x="5092" y="0"/>
                      <a:pt x="4779" y="0"/>
                    </a:cubicBezTo>
                    <a:cubicBezTo>
                      <a:pt x="4465" y="0"/>
                      <a:pt x="4210" y="255"/>
                      <a:pt x="4210" y="569"/>
                    </a:cubicBezTo>
                    <a:cubicBezTo>
                      <a:pt x="4210" y="691"/>
                      <a:pt x="4249" y="804"/>
                      <a:pt x="4315" y="897"/>
                    </a:cubicBezTo>
                    <a:lnTo>
                      <a:pt x="3590" y="2244"/>
                    </a:lnTo>
                    <a:cubicBezTo>
                      <a:pt x="3505" y="2193"/>
                      <a:pt x="3406" y="2162"/>
                      <a:pt x="3300" y="2162"/>
                    </a:cubicBezTo>
                    <a:cubicBezTo>
                      <a:pt x="3118" y="2162"/>
                      <a:pt x="2959" y="2248"/>
                      <a:pt x="2854" y="2381"/>
                    </a:cubicBezTo>
                    <a:lnTo>
                      <a:pt x="2254" y="2081"/>
                    </a:lnTo>
                    <a:cubicBezTo>
                      <a:pt x="2267" y="2034"/>
                      <a:pt x="2276" y="1985"/>
                      <a:pt x="2276" y="1934"/>
                    </a:cubicBezTo>
                    <a:cubicBezTo>
                      <a:pt x="2276" y="1621"/>
                      <a:pt x="2020" y="1365"/>
                      <a:pt x="1707" y="1365"/>
                    </a:cubicBezTo>
                    <a:cubicBezTo>
                      <a:pt x="1393" y="1365"/>
                      <a:pt x="1138" y="1621"/>
                      <a:pt x="1138" y="1934"/>
                    </a:cubicBezTo>
                    <a:cubicBezTo>
                      <a:pt x="1138" y="2054"/>
                      <a:pt x="1176" y="2166"/>
                      <a:pt x="1239" y="2257"/>
                    </a:cubicBezTo>
                    <a:lnTo>
                      <a:pt x="593" y="3191"/>
                    </a:lnTo>
                    <a:cubicBezTo>
                      <a:pt x="585" y="3189"/>
                      <a:pt x="578" y="3186"/>
                      <a:pt x="569" y="3186"/>
                    </a:cubicBezTo>
                    <a:lnTo>
                      <a:pt x="455" y="3186"/>
                    </a:lnTo>
                    <a:lnTo>
                      <a:pt x="455" y="2844"/>
                    </a:lnTo>
                    <a:lnTo>
                      <a:pt x="569" y="2844"/>
                    </a:lnTo>
                    <a:cubicBezTo>
                      <a:pt x="632" y="2844"/>
                      <a:pt x="683" y="2794"/>
                      <a:pt x="683" y="2731"/>
                    </a:cubicBezTo>
                    <a:cubicBezTo>
                      <a:pt x="683" y="2668"/>
                      <a:pt x="632" y="2617"/>
                      <a:pt x="569" y="2617"/>
                    </a:cubicBezTo>
                    <a:lnTo>
                      <a:pt x="455" y="2617"/>
                    </a:lnTo>
                    <a:lnTo>
                      <a:pt x="455" y="2276"/>
                    </a:lnTo>
                    <a:lnTo>
                      <a:pt x="569" y="2276"/>
                    </a:lnTo>
                    <a:cubicBezTo>
                      <a:pt x="632" y="2276"/>
                      <a:pt x="683" y="2225"/>
                      <a:pt x="683" y="2162"/>
                    </a:cubicBezTo>
                    <a:cubicBezTo>
                      <a:pt x="683" y="2099"/>
                      <a:pt x="632" y="2048"/>
                      <a:pt x="569" y="2048"/>
                    </a:cubicBezTo>
                    <a:lnTo>
                      <a:pt x="455" y="2048"/>
                    </a:lnTo>
                    <a:lnTo>
                      <a:pt x="455" y="1707"/>
                    </a:lnTo>
                    <a:lnTo>
                      <a:pt x="569" y="1707"/>
                    </a:lnTo>
                    <a:cubicBezTo>
                      <a:pt x="632" y="1707"/>
                      <a:pt x="683" y="1656"/>
                      <a:pt x="683" y="1593"/>
                    </a:cubicBezTo>
                    <a:cubicBezTo>
                      <a:pt x="683" y="1530"/>
                      <a:pt x="632" y="1479"/>
                      <a:pt x="569" y="1479"/>
                    </a:cubicBezTo>
                    <a:lnTo>
                      <a:pt x="455" y="1479"/>
                    </a:lnTo>
                    <a:lnTo>
                      <a:pt x="455" y="1138"/>
                    </a:lnTo>
                    <a:lnTo>
                      <a:pt x="569" y="1138"/>
                    </a:lnTo>
                    <a:cubicBezTo>
                      <a:pt x="632" y="1138"/>
                      <a:pt x="683" y="1087"/>
                      <a:pt x="683" y="1024"/>
                    </a:cubicBezTo>
                    <a:cubicBezTo>
                      <a:pt x="683" y="961"/>
                      <a:pt x="632" y="910"/>
                      <a:pt x="569" y="910"/>
                    </a:cubicBezTo>
                    <a:lnTo>
                      <a:pt x="455" y="910"/>
                    </a:lnTo>
                    <a:lnTo>
                      <a:pt x="455" y="569"/>
                    </a:lnTo>
                    <a:lnTo>
                      <a:pt x="569" y="569"/>
                    </a:lnTo>
                    <a:cubicBezTo>
                      <a:pt x="632" y="569"/>
                      <a:pt x="683" y="518"/>
                      <a:pt x="683" y="455"/>
                    </a:cubicBezTo>
                    <a:cubicBezTo>
                      <a:pt x="683" y="392"/>
                      <a:pt x="632" y="341"/>
                      <a:pt x="569" y="341"/>
                    </a:cubicBezTo>
                    <a:lnTo>
                      <a:pt x="455" y="341"/>
                    </a:lnTo>
                    <a:lnTo>
                      <a:pt x="455" y="114"/>
                    </a:lnTo>
                    <a:cubicBezTo>
                      <a:pt x="455" y="51"/>
                      <a:pt x="404" y="0"/>
                      <a:pt x="341" y="0"/>
                    </a:cubicBezTo>
                    <a:cubicBezTo>
                      <a:pt x="278" y="0"/>
                      <a:pt x="228" y="51"/>
                      <a:pt x="228" y="114"/>
                    </a:cubicBezTo>
                    <a:lnTo>
                      <a:pt x="228" y="341"/>
                    </a:lnTo>
                    <a:lnTo>
                      <a:pt x="114" y="341"/>
                    </a:lnTo>
                    <a:cubicBezTo>
                      <a:pt x="51" y="341"/>
                      <a:pt x="0" y="392"/>
                      <a:pt x="0" y="455"/>
                    </a:cubicBezTo>
                    <a:cubicBezTo>
                      <a:pt x="0" y="518"/>
                      <a:pt x="51" y="569"/>
                      <a:pt x="114" y="569"/>
                    </a:cubicBezTo>
                    <a:lnTo>
                      <a:pt x="228" y="569"/>
                    </a:lnTo>
                    <a:lnTo>
                      <a:pt x="228" y="910"/>
                    </a:lnTo>
                    <a:lnTo>
                      <a:pt x="114" y="910"/>
                    </a:lnTo>
                    <a:cubicBezTo>
                      <a:pt x="51" y="910"/>
                      <a:pt x="0" y="961"/>
                      <a:pt x="0" y="1024"/>
                    </a:cubicBezTo>
                    <a:cubicBezTo>
                      <a:pt x="0" y="1087"/>
                      <a:pt x="51" y="1138"/>
                      <a:pt x="114" y="1138"/>
                    </a:cubicBezTo>
                    <a:lnTo>
                      <a:pt x="228" y="1138"/>
                    </a:lnTo>
                    <a:lnTo>
                      <a:pt x="228" y="1479"/>
                    </a:lnTo>
                    <a:lnTo>
                      <a:pt x="114" y="1479"/>
                    </a:lnTo>
                    <a:cubicBezTo>
                      <a:pt x="51" y="1479"/>
                      <a:pt x="0" y="1530"/>
                      <a:pt x="0" y="1593"/>
                    </a:cubicBezTo>
                    <a:cubicBezTo>
                      <a:pt x="0" y="1656"/>
                      <a:pt x="51" y="1707"/>
                      <a:pt x="114" y="1707"/>
                    </a:cubicBezTo>
                    <a:lnTo>
                      <a:pt x="228" y="1707"/>
                    </a:lnTo>
                    <a:lnTo>
                      <a:pt x="228" y="2048"/>
                    </a:lnTo>
                    <a:lnTo>
                      <a:pt x="114" y="2048"/>
                    </a:lnTo>
                    <a:cubicBezTo>
                      <a:pt x="51" y="2048"/>
                      <a:pt x="0" y="2099"/>
                      <a:pt x="0" y="2162"/>
                    </a:cubicBezTo>
                    <a:cubicBezTo>
                      <a:pt x="0" y="2225"/>
                      <a:pt x="51" y="2276"/>
                      <a:pt x="114" y="2276"/>
                    </a:cubicBezTo>
                    <a:lnTo>
                      <a:pt x="228" y="2276"/>
                    </a:lnTo>
                    <a:lnTo>
                      <a:pt x="228" y="2617"/>
                    </a:lnTo>
                    <a:lnTo>
                      <a:pt x="114" y="2617"/>
                    </a:lnTo>
                    <a:cubicBezTo>
                      <a:pt x="51" y="2617"/>
                      <a:pt x="0" y="2668"/>
                      <a:pt x="0" y="2731"/>
                    </a:cubicBezTo>
                    <a:cubicBezTo>
                      <a:pt x="0" y="2794"/>
                      <a:pt x="51" y="2844"/>
                      <a:pt x="114" y="2844"/>
                    </a:cubicBezTo>
                    <a:lnTo>
                      <a:pt x="228" y="2844"/>
                    </a:lnTo>
                    <a:lnTo>
                      <a:pt x="228" y="3186"/>
                    </a:lnTo>
                    <a:lnTo>
                      <a:pt x="114" y="3186"/>
                    </a:lnTo>
                    <a:cubicBezTo>
                      <a:pt x="51" y="3186"/>
                      <a:pt x="0" y="3237"/>
                      <a:pt x="0" y="3300"/>
                    </a:cubicBezTo>
                    <a:cubicBezTo>
                      <a:pt x="0" y="3362"/>
                      <a:pt x="51" y="3413"/>
                      <a:pt x="114" y="3413"/>
                    </a:cubicBezTo>
                    <a:lnTo>
                      <a:pt x="228" y="3413"/>
                    </a:lnTo>
                    <a:lnTo>
                      <a:pt x="228" y="3755"/>
                    </a:lnTo>
                    <a:lnTo>
                      <a:pt x="114" y="3755"/>
                    </a:lnTo>
                    <a:cubicBezTo>
                      <a:pt x="51" y="3755"/>
                      <a:pt x="0" y="3806"/>
                      <a:pt x="0" y="3868"/>
                    </a:cubicBezTo>
                    <a:cubicBezTo>
                      <a:pt x="0" y="3931"/>
                      <a:pt x="51" y="3982"/>
                      <a:pt x="114" y="3982"/>
                    </a:cubicBezTo>
                    <a:lnTo>
                      <a:pt x="228" y="3982"/>
                    </a:lnTo>
                    <a:lnTo>
                      <a:pt x="228" y="4324"/>
                    </a:lnTo>
                    <a:lnTo>
                      <a:pt x="114" y="4324"/>
                    </a:lnTo>
                    <a:cubicBezTo>
                      <a:pt x="51" y="4324"/>
                      <a:pt x="0" y="4374"/>
                      <a:pt x="0" y="4437"/>
                    </a:cubicBezTo>
                    <a:cubicBezTo>
                      <a:pt x="0" y="4500"/>
                      <a:pt x="51" y="4551"/>
                      <a:pt x="114" y="4551"/>
                    </a:cubicBezTo>
                    <a:lnTo>
                      <a:pt x="228" y="4551"/>
                    </a:lnTo>
                    <a:lnTo>
                      <a:pt x="228" y="4892"/>
                    </a:lnTo>
                    <a:lnTo>
                      <a:pt x="114" y="4892"/>
                    </a:lnTo>
                    <a:cubicBezTo>
                      <a:pt x="51" y="4892"/>
                      <a:pt x="0" y="4943"/>
                      <a:pt x="0" y="5006"/>
                    </a:cubicBezTo>
                    <a:cubicBezTo>
                      <a:pt x="0" y="5069"/>
                      <a:pt x="51" y="5120"/>
                      <a:pt x="114" y="5120"/>
                    </a:cubicBezTo>
                    <a:lnTo>
                      <a:pt x="228" y="5120"/>
                    </a:lnTo>
                    <a:lnTo>
                      <a:pt x="228" y="5461"/>
                    </a:lnTo>
                    <a:lnTo>
                      <a:pt x="114" y="5461"/>
                    </a:lnTo>
                    <a:cubicBezTo>
                      <a:pt x="51" y="5461"/>
                      <a:pt x="0" y="5512"/>
                      <a:pt x="0" y="5575"/>
                    </a:cubicBezTo>
                    <a:cubicBezTo>
                      <a:pt x="0" y="5638"/>
                      <a:pt x="51" y="5689"/>
                      <a:pt x="114" y="5689"/>
                    </a:cubicBezTo>
                    <a:lnTo>
                      <a:pt x="228" y="5689"/>
                    </a:lnTo>
                    <a:lnTo>
                      <a:pt x="228" y="6030"/>
                    </a:lnTo>
                    <a:lnTo>
                      <a:pt x="114" y="6030"/>
                    </a:lnTo>
                    <a:cubicBezTo>
                      <a:pt x="51" y="6030"/>
                      <a:pt x="0" y="6081"/>
                      <a:pt x="0" y="6144"/>
                    </a:cubicBezTo>
                    <a:cubicBezTo>
                      <a:pt x="0" y="6207"/>
                      <a:pt x="51" y="6258"/>
                      <a:pt x="114" y="6258"/>
                    </a:cubicBezTo>
                    <a:lnTo>
                      <a:pt x="228" y="6258"/>
                    </a:lnTo>
                    <a:lnTo>
                      <a:pt x="228" y="6485"/>
                    </a:lnTo>
                    <a:cubicBezTo>
                      <a:pt x="228" y="6548"/>
                      <a:pt x="278" y="6599"/>
                      <a:pt x="341" y="6599"/>
                    </a:cubicBezTo>
                    <a:lnTo>
                      <a:pt x="683" y="6599"/>
                    </a:lnTo>
                    <a:lnTo>
                      <a:pt x="683" y="6713"/>
                    </a:lnTo>
                    <a:cubicBezTo>
                      <a:pt x="683" y="6776"/>
                      <a:pt x="734" y="6827"/>
                      <a:pt x="796" y="6827"/>
                    </a:cubicBezTo>
                    <a:cubicBezTo>
                      <a:pt x="859" y="6827"/>
                      <a:pt x="910" y="6776"/>
                      <a:pt x="910" y="6713"/>
                    </a:cubicBezTo>
                    <a:lnTo>
                      <a:pt x="910" y="6599"/>
                    </a:lnTo>
                    <a:lnTo>
                      <a:pt x="1252" y="6599"/>
                    </a:lnTo>
                    <a:lnTo>
                      <a:pt x="1252" y="6713"/>
                    </a:lnTo>
                    <a:cubicBezTo>
                      <a:pt x="1252" y="6776"/>
                      <a:pt x="1302" y="6827"/>
                      <a:pt x="1365" y="6827"/>
                    </a:cubicBezTo>
                    <a:cubicBezTo>
                      <a:pt x="1428" y="6827"/>
                      <a:pt x="1479" y="6776"/>
                      <a:pt x="1479" y="6713"/>
                    </a:cubicBezTo>
                    <a:lnTo>
                      <a:pt x="1479" y="6599"/>
                    </a:lnTo>
                    <a:lnTo>
                      <a:pt x="1820" y="6599"/>
                    </a:lnTo>
                    <a:lnTo>
                      <a:pt x="1820" y="6713"/>
                    </a:lnTo>
                    <a:cubicBezTo>
                      <a:pt x="1820" y="6776"/>
                      <a:pt x="1871" y="6827"/>
                      <a:pt x="1934" y="6827"/>
                    </a:cubicBezTo>
                    <a:cubicBezTo>
                      <a:pt x="1997" y="6827"/>
                      <a:pt x="2048" y="6776"/>
                      <a:pt x="2048" y="6713"/>
                    </a:cubicBezTo>
                    <a:lnTo>
                      <a:pt x="2048" y="6599"/>
                    </a:lnTo>
                    <a:lnTo>
                      <a:pt x="2389" y="6599"/>
                    </a:lnTo>
                    <a:lnTo>
                      <a:pt x="2389" y="6713"/>
                    </a:lnTo>
                    <a:cubicBezTo>
                      <a:pt x="2389" y="6776"/>
                      <a:pt x="2440" y="6827"/>
                      <a:pt x="2503" y="6827"/>
                    </a:cubicBezTo>
                    <a:cubicBezTo>
                      <a:pt x="2566" y="6827"/>
                      <a:pt x="2617" y="6776"/>
                      <a:pt x="2617" y="6713"/>
                    </a:cubicBezTo>
                    <a:lnTo>
                      <a:pt x="2617" y="6599"/>
                    </a:lnTo>
                    <a:lnTo>
                      <a:pt x="2958" y="6599"/>
                    </a:lnTo>
                    <a:lnTo>
                      <a:pt x="2958" y="6713"/>
                    </a:lnTo>
                    <a:cubicBezTo>
                      <a:pt x="2958" y="6776"/>
                      <a:pt x="3009" y="6827"/>
                      <a:pt x="3072" y="6827"/>
                    </a:cubicBezTo>
                    <a:cubicBezTo>
                      <a:pt x="3135" y="6827"/>
                      <a:pt x="3186" y="6776"/>
                      <a:pt x="3186" y="6713"/>
                    </a:cubicBezTo>
                    <a:lnTo>
                      <a:pt x="3186" y="6599"/>
                    </a:lnTo>
                    <a:lnTo>
                      <a:pt x="3527" y="6599"/>
                    </a:lnTo>
                    <a:lnTo>
                      <a:pt x="3527" y="6713"/>
                    </a:lnTo>
                    <a:cubicBezTo>
                      <a:pt x="3527" y="6776"/>
                      <a:pt x="3578" y="6827"/>
                      <a:pt x="3641" y="6827"/>
                    </a:cubicBezTo>
                    <a:cubicBezTo>
                      <a:pt x="3704" y="6827"/>
                      <a:pt x="3755" y="6776"/>
                      <a:pt x="3755" y="6713"/>
                    </a:cubicBezTo>
                    <a:lnTo>
                      <a:pt x="3755" y="6599"/>
                    </a:lnTo>
                    <a:lnTo>
                      <a:pt x="4096" y="6599"/>
                    </a:lnTo>
                    <a:lnTo>
                      <a:pt x="4096" y="6713"/>
                    </a:lnTo>
                    <a:cubicBezTo>
                      <a:pt x="4096" y="6776"/>
                      <a:pt x="4147" y="6827"/>
                      <a:pt x="4210" y="6827"/>
                    </a:cubicBezTo>
                    <a:cubicBezTo>
                      <a:pt x="4273" y="6827"/>
                      <a:pt x="4323" y="6776"/>
                      <a:pt x="4323" y="6713"/>
                    </a:cubicBezTo>
                    <a:lnTo>
                      <a:pt x="4323" y="6599"/>
                    </a:lnTo>
                    <a:lnTo>
                      <a:pt x="4665" y="6599"/>
                    </a:lnTo>
                    <a:lnTo>
                      <a:pt x="4665" y="6713"/>
                    </a:lnTo>
                    <a:cubicBezTo>
                      <a:pt x="4665" y="6776"/>
                      <a:pt x="4716" y="6827"/>
                      <a:pt x="4779" y="6827"/>
                    </a:cubicBezTo>
                    <a:cubicBezTo>
                      <a:pt x="4842" y="6827"/>
                      <a:pt x="4892" y="6776"/>
                      <a:pt x="4892" y="6713"/>
                    </a:cubicBezTo>
                    <a:lnTo>
                      <a:pt x="4892" y="6599"/>
                    </a:lnTo>
                    <a:lnTo>
                      <a:pt x="5234" y="6599"/>
                    </a:lnTo>
                    <a:lnTo>
                      <a:pt x="5234" y="6713"/>
                    </a:lnTo>
                    <a:cubicBezTo>
                      <a:pt x="5234" y="6776"/>
                      <a:pt x="5285" y="6827"/>
                      <a:pt x="5347" y="6827"/>
                    </a:cubicBezTo>
                    <a:cubicBezTo>
                      <a:pt x="5410" y="6827"/>
                      <a:pt x="5461" y="6776"/>
                      <a:pt x="5461" y="6713"/>
                    </a:cubicBezTo>
                    <a:lnTo>
                      <a:pt x="5461" y="6599"/>
                    </a:lnTo>
                    <a:lnTo>
                      <a:pt x="5803" y="6599"/>
                    </a:lnTo>
                    <a:lnTo>
                      <a:pt x="5803" y="6713"/>
                    </a:lnTo>
                    <a:cubicBezTo>
                      <a:pt x="5803" y="6776"/>
                      <a:pt x="5853" y="6827"/>
                      <a:pt x="5916" y="6827"/>
                    </a:cubicBezTo>
                    <a:cubicBezTo>
                      <a:pt x="5979" y="6827"/>
                      <a:pt x="6030" y="6776"/>
                      <a:pt x="6030" y="6713"/>
                    </a:cubicBezTo>
                    <a:lnTo>
                      <a:pt x="6030" y="6599"/>
                    </a:lnTo>
                    <a:lnTo>
                      <a:pt x="6371" y="6599"/>
                    </a:lnTo>
                    <a:lnTo>
                      <a:pt x="6371" y="6713"/>
                    </a:lnTo>
                    <a:cubicBezTo>
                      <a:pt x="6371" y="6776"/>
                      <a:pt x="6422" y="6827"/>
                      <a:pt x="6485" y="6827"/>
                    </a:cubicBezTo>
                    <a:cubicBezTo>
                      <a:pt x="6548" y="6827"/>
                      <a:pt x="6599" y="6776"/>
                      <a:pt x="6599" y="6713"/>
                    </a:cubicBezTo>
                    <a:lnTo>
                      <a:pt x="6599" y="6599"/>
                    </a:lnTo>
                    <a:lnTo>
                      <a:pt x="6713" y="6599"/>
                    </a:lnTo>
                    <a:cubicBezTo>
                      <a:pt x="6776" y="6599"/>
                      <a:pt x="6827" y="6548"/>
                      <a:pt x="6827" y="6485"/>
                    </a:cubicBezTo>
                    <a:cubicBezTo>
                      <a:pt x="6827" y="6422"/>
                      <a:pt x="6776" y="6372"/>
                      <a:pt x="6713" y="6372"/>
                    </a:cubicBezTo>
                    <a:lnTo>
                      <a:pt x="6599" y="6372"/>
                    </a:lnTo>
                    <a:lnTo>
                      <a:pt x="6599" y="6258"/>
                    </a:lnTo>
                    <a:cubicBezTo>
                      <a:pt x="6599" y="6195"/>
                      <a:pt x="6548" y="6144"/>
                      <a:pt x="6485" y="6144"/>
                    </a:cubicBezTo>
                    <a:cubicBezTo>
                      <a:pt x="6422" y="6144"/>
                      <a:pt x="6371" y="6195"/>
                      <a:pt x="6371" y="6258"/>
                    </a:cubicBezTo>
                    <a:lnTo>
                      <a:pt x="6371" y="6372"/>
                    </a:lnTo>
                    <a:lnTo>
                      <a:pt x="6030" y="6372"/>
                    </a:lnTo>
                    <a:lnTo>
                      <a:pt x="6030" y="6258"/>
                    </a:lnTo>
                    <a:cubicBezTo>
                      <a:pt x="6030" y="6195"/>
                      <a:pt x="5979" y="6144"/>
                      <a:pt x="5916" y="6144"/>
                    </a:cubicBezTo>
                    <a:cubicBezTo>
                      <a:pt x="5853" y="6144"/>
                      <a:pt x="5803" y="6195"/>
                      <a:pt x="5803" y="6258"/>
                    </a:cubicBezTo>
                    <a:lnTo>
                      <a:pt x="5803" y="6372"/>
                    </a:lnTo>
                    <a:lnTo>
                      <a:pt x="5461" y="6372"/>
                    </a:lnTo>
                    <a:lnTo>
                      <a:pt x="5461" y="6258"/>
                    </a:lnTo>
                    <a:cubicBezTo>
                      <a:pt x="5461" y="6195"/>
                      <a:pt x="5410" y="6144"/>
                      <a:pt x="5347" y="6144"/>
                    </a:cubicBezTo>
                    <a:cubicBezTo>
                      <a:pt x="5285" y="6144"/>
                      <a:pt x="5234" y="6195"/>
                      <a:pt x="5234" y="6258"/>
                    </a:cubicBezTo>
                    <a:lnTo>
                      <a:pt x="5234" y="6372"/>
                    </a:lnTo>
                    <a:lnTo>
                      <a:pt x="4892" y="6372"/>
                    </a:lnTo>
                    <a:lnTo>
                      <a:pt x="4892" y="6258"/>
                    </a:lnTo>
                    <a:cubicBezTo>
                      <a:pt x="4892" y="6195"/>
                      <a:pt x="4842" y="6144"/>
                      <a:pt x="4779" y="6144"/>
                    </a:cubicBezTo>
                    <a:cubicBezTo>
                      <a:pt x="4716" y="6144"/>
                      <a:pt x="4665" y="6195"/>
                      <a:pt x="4665" y="6258"/>
                    </a:cubicBezTo>
                    <a:lnTo>
                      <a:pt x="4665" y="6372"/>
                    </a:lnTo>
                    <a:lnTo>
                      <a:pt x="4323" y="6372"/>
                    </a:lnTo>
                    <a:lnTo>
                      <a:pt x="4323" y="6258"/>
                    </a:lnTo>
                    <a:cubicBezTo>
                      <a:pt x="4323" y="6195"/>
                      <a:pt x="4273" y="6144"/>
                      <a:pt x="4210" y="6144"/>
                    </a:cubicBezTo>
                    <a:cubicBezTo>
                      <a:pt x="4147" y="6144"/>
                      <a:pt x="4096" y="6195"/>
                      <a:pt x="4096" y="6258"/>
                    </a:cubicBezTo>
                    <a:lnTo>
                      <a:pt x="4096" y="6372"/>
                    </a:lnTo>
                    <a:lnTo>
                      <a:pt x="3755" y="6372"/>
                    </a:lnTo>
                    <a:lnTo>
                      <a:pt x="3755" y="6258"/>
                    </a:lnTo>
                    <a:cubicBezTo>
                      <a:pt x="3755" y="6195"/>
                      <a:pt x="3704" y="6144"/>
                      <a:pt x="3641" y="6144"/>
                    </a:cubicBezTo>
                    <a:cubicBezTo>
                      <a:pt x="3578" y="6144"/>
                      <a:pt x="3527" y="6195"/>
                      <a:pt x="3527" y="6258"/>
                    </a:cubicBezTo>
                    <a:lnTo>
                      <a:pt x="3527" y="6372"/>
                    </a:lnTo>
                    <a:lnTo>
                      <a:pt x="3186" y="6372"/>
                    </a:lnTo>
                    <a:lnTo>
                      <a:pt x="3186" y="6258"/>
                    </a:lnTo>
                    <a:cubicBezTo>
                      <a:pt x="3186" y="6195"/>
                      <a:pt x="3135" y="6144"/>
                      <a:pt x="3072" y="6144"/>
                    </a:cubicBezTo>
                    <a:cubicBezTo>
                      <a:pt x="3009" y="6144"/>
                      <a:pt x="2958" y="6195"/>
                      <a:pt x="2958" y="6258"/>
                    </a:cubicBezTo>
                    <a:lnTo>
                      <a:pt x="2958" y="6372"/>
                    </a:lnTo>
                    <a:lnTo>
                      <a:pt x="2617" y="6372"/>
                    </a:lnTo>
                    <a:lnTo>
                      <a:pt x="2617" y="6258"/>
                    </a:lnTo>
                    <a:cubicBezTo>
                      <a:pt x="2617" y="6195"/>
                      <a:pt x="2566" y="6144"/>
                      <a:pt x="2503" y="6144"/>
                    </a:cubicBezTo>
                    <a:cubicBezTo>
                      <a:pt x="2440" y="6144"/>
                      <a:pt x="2389" y="6195"/>
                      <a:pt x="2389" y="6258"/>
                    </a:cubicBezTo>
                    <a:lnTo>
                      <a:pt x="2389" y="6372"/>
                    </a:lnTo>
                    <a:lnTo>
                      <a:pt x="2048" y="6372"/>
                    </a:lnTo>
                    <a:lnTo>
                      <a:pt x="2048" y="6258"/>
                    </a:lnTo>
                    <a:cubicBezTo>
                      <a:pt x="2048" y="6195"/>
                      <a:pt x="1997" y="6144"/>
                      <a:pt x="1934" y="6144"/>
                    </a:cubicBezTo>
                    <a:cubicBezTo>
                      <a:pt x="1871" y="6144"/>
                      <a:pt x="1820" y="6195"/>
                      <a:pt x="1820" y="6258"/>
                    </a:cubicBezTo>
                    <a:lnTo>
                      <a:pt x="1820" y="6372"/>
                    </a:lnTo>
                    <a:lnTo>
                      <a:pt x="1479" y="6372"/>
                    </a:lnTo>
                    <a:lnTo>
                      <a:pt x="1479" y="6258"/>
                    </a:lnTo>
                    <a:cubicBezTo>
                      <a:pt x="1479" y="6195"/>
                      <a:pt x="1428" y="6144"/>
                      <a:pt x="1365" y="6144"/>
                    </a:cubicBezTo>
                    <a:cubicBezTo>
                      <a:pt x="1302" y="6144"/>
                      <a:pt x="1252" y="6195"/>
                      <a:pt x="1252" y="6258"/>
                    </a:cubicBezTo>
                    <a:lnTo>
                      <a:pt x="1252" y="6372"/>
                    </a:lnTo>
                    <a:lnTo>
                      <a:pt x="910" y="6372"/>
                    </a:lnTo>
                    <a:lnTo>
                      <a:pt x="910" y="6258"/>
                    </a:lnTo>
                    <a:cubicBezTo>
                      <a:pt x="910" y="6195"/>
                      <a:pt x="859" y="6144"/>
                      <a:pt x="796" y="6144"/>
                    </a:cubicBezTo>
                    <a:cubicBezTo>
                      <a:pt x="734" y="6144"/>
                      <a:pt x="683" y="6195"/>
                      <a:pt x="683" y="6258"/>
                    </a:cubicBezTo>
                    <a:lnTo>
                      <a:pt x="683" y="6372"/>
                    </a:lnTo>
                    <a:lnTo>
                      <a:pt x="455" y="6372"/>
                    </a:lnTo>
                    <a:lnTo>
                      <a:pt x="455" y="5234"/>
                    </a:lnTo>
                    <a:lnTo>
                      <a:pt x="1263" y="5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/>
              </a:p>
            </p:txBody>
          </p:sp>
        </p:grpSp>
        <p:grpSp>
          <p:nvGrpSpPr>
            <p:cNvPr id="12" name="ïṡ1íḓé"/>
            <p:cNvGrpSpPr/>
            <p:nvPr/>
          </p:nvGrpSpPr>
          <p:grpSpPr>
            <a:xfrm>
              <a:off x="6639001" y="4981810"/>
              <a:ext cx="581480" cy="581480"/>
              <a:chOff x="3909160" y="2249137"/>
              <a:chExt cx="648072" cy="648072"/>
            </a:xfrm>
          </p:grpSpPr>
          <p:sp>
            <p:nvSpPr>
              <p:cNvPr id="31" name="ï$1íḓe"/>
              <p:cNvSpPr/>
              <p:nvPr/>
            </p:nvSpPr>
            <p:spPr>
              <a:xfrm>
                <a:off x="3909160" y="2249137"/>
                <a:ext cx="648072" cy="64807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2" name="i$1iḓé"/>
              <p:cNvSpPr/>
              <p:nvPr/>
            </p:nvSpPr>
            <p:spPr bwMode="auto">
              <a:xfrm>
                <a:off x="4043050" y="2390028"/>
                <a:ext cx="380293" cy="366291"/>
              </a:xfrm>
              <a:custGeom>
                <a:avLst/>
                <a:gdLst>
                  <a:gd name="T0" fmla="*/ 3413 w 6827"/>
                  <a:gd name="T1" fmla="*/ 0 h 5912"/>
                  <a:gd name="T2" fmla="*/ 0 w 6827"/>
                  <a:gd name="T3" fmla="*/ 5912 h 5912"/>
                  <a:gd name="T4" fmla="*/ 6827 w 6827"/>
                  <a:gd name="T5" fmla="*/ 5912 h 5912"/>
                  <a:gd name="T6" fmla="*/ 3413 w 6827"/>
                  <a:gd name="T7" fmla="*/ 0 h 5912"/>
                  <a:gd name="T8" fmla="*/ 3413 w 6827"/>
                  <a:gd name="T9" fmla="*/ 972 h 5912"/>
                  <a:gd name="T10" fmla="*/ 4489 w 6827"/>
                  <a:gd name="T11" fmla="*/ 2835 h 5912"/>
                  <a:gd name="T12" fmla="*/ 2338 w 6827"/>
                  <a:gd name="T13" fmla="*/ 2835 h 5912"/>
                  <a:gd name="T14" fmla="*/ 3413 w 6827"/>
                  <a:gd name="T15" fmla="*/ 972 h 5912"/>
                  <a:gd name="T16" fmla="*/ 842 w 6827"/>
                  <a:gd name="T17" fmla="*/ 5426 h 5912"/>
                  <a:gd name="T18" fmla="*/ 1917 w 6827"/>
                  <a:gd name="T19" fmla="*/ 3564 h 5912"/>
                  <a:gd name="T20" fmla="*/ 2993 w 6827"/>
                  <a:gd name="T21" fmla="*/ 5426 h 5912"/>
                  <a:gd name="T22" fmla="*/ 842 w 6827"/>
                  <a:gd name="T23" fmla="*/ 5426 h 5912"/>
                  <a:gd name="T24" fmla="*/ 2338 w 6827"/>
                  <a:gd name="T25" fmla="*/ 3321 h 5912"/>
                  <a:gd name="T26" fmla="*/ 4489 w 6827"/>
                  <a:gd name="T27" fmla="*/ 3321 h 5912"/>
                  <a:gd name="T28" fmla="*/ 3413 w 6827"/>
                  <a:gd name="T29" fmla="*/ 5183 h 5912"/>
                  <a:gd name="T30" fmla="*/ 2338 w 6827"/>
                  <a:gd name="T31" fmla="*/ 3321 h 5912"/>
                  <a:gd name="T32" fmla="*/ 4910 w 6827"/>
                  <a:gd name="T33" fmla="*/ 3564 h 5912"/>
                  <a:gd name="T34" fmla="*/ 5985 w 6827"/>
                  <a:gd name="T35" fmla="*/ 5426 h 5912"/>
                  <a:gd name="T36" fmla="*/ 3834 w 6827"/>
                  <a:gd name="T37" fmla="*/ 5426 h 5912"/>
                  <a:gd name="T38" fmla="*/ 4910 w 6827"/>
                  <a:gd name="T39" fmla="*/ 3564 h 5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27" h="5912">
                    <a:moveTo>
                      <a:pt x="3413" y="0"/>
                    </a:moveTo>
                    <a:lnTo>
                      <a:pt x="0" y="5912"/>
                    </a:lnTo>
                    <a:lnTo>
                      <a:pt x="6827" y="5912"/>
                    </a:lnTo>
                    <a:lnTo>
                      <a:pt x="3413" y="0"/>
                    </a:lnTo>
                    <a:close/>
                    <a:moveTo>
                      <a:pt x="3413" y="972"/>
                    </a:moveTo>
                    <a:lnTo>
                      <a:pt x="4489" y="2835"/>
                    </a:lnTo>
                    <a:lnTo>
                      <a:pt x="2338" y="2835"/>
                    </a:lnTo>
                    <a:lnTo>
                      <a:pt x="3413" y="972"/>
                    </a:lnTo>
                    <a:close/>
                    <a:moveTo>
                      <a:pt x="842" y="5426"/>
                    </a:moveTo>
                    <a:lnTo>
                      <a:pt x="1917" y="3564"/>
                    </a:lnTo>
                    <a:lnTo>
                      <a:pt x="2993" y="5426"/>
                    </a:lnTo>
                    <a:lnTo>
                      <a:pt x="842" y="5426"/>
                    </a:lnTo>
                    <a:close/>
                    <a:moveTo>
                      <a:pt x="2338" y="3321"/>
                    </a:moveTo>
                    <a:lnTo>
                      <a:pt x="4489" y="3321"/>
                    </a:lnTo>
                    <a:lnTo>
                      <a:pt x="3413" y="5183"/>
                    </a:lnTo>
                    <a:lnTo>
                      <a:pt x="2338" y="3321"/>
                    </a:lnTo>
                    <a:close/>
                    <a:moveTo>
                      <a:pt x="4910" y="3564"/>
                    </a:moveTo>
                    <a:lnTo>
                      <a:pt x="5985" y="5426"/>
                    </a:lnTo>
                    <a:lnTo>
                      <a:pt x="3834" y="5426"/>
                    </a:lnTo>
                    <a:lnTo>
                      <a:pt x="4910" y="35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/>
              </a:p>
            </p:txBody>
          </p:sp>
        </p:grpSp>
        <p:sp>
          <p:nvSpPr>
            <p:cNvPr id="13" name="ïŝ1íḑe"/>
            <p:cNvSpPr/>
            <p:nvPr/>
          </p:nvSpPr>
          <p:spPr>
            <a:xfrm>
              <a:off x="3421361" y="3423975"/>
              <a:ext cx="1080120" cy="413730"/>
            </a:xfrm>
            <a:prstGeom prst="roundRect">
              <a:avLst>
                <a:gd name="adj" fmla="val 13693"/>
              </a:avLst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dirty="0"/>
                <a:t>Text</a:t>
              </a:r>
              <a:endParaRPr lang="zh-CN" altLang="en-US" dirty="0"/>
            </a:p>
          </p:txBody>
        </p:sp>
        <p:cxnSp>
          <p:nvCxnSpPr>
            <p:cNvPr id="14" name="肘形连接符 13"/>
            <p:cNvCxnSpPr>
              <a:stCxn id="13" idx="3"/>
              <a:endCxn id="33" idx="2"/>
            </p:cNvCxnSpPr>
            <p:nvPr/>
          </p:nvCxnSpPr>
          <p:spPr>
            <a:xfrm flipV="1">
              <a:off x="4501481" y="1964546"/>
              <a:ext cx="2137520" cy="1666294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肘形连接符 14"/>
            <p:cNvCxnSpPr>
              <a:stCxn id="13" idx="3"/>
              <a:endCxn id="31" idx="2"/>
            </p:cNvCxnSpPr>
            <p:nvPr/>
          </p:nvCxnSpPr>
          <p:spPr>
            <a:xfrm>
              <a:off x="4501481" y="3630840"/>
              <a:ext cx="2137520" cy="164171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>
              <a:stCxn id="35" idx="2"/>
              <a:endCxn id="13" idx="3"/>
            </p:cNvCxnSpPr>
            <p:nvPr/>
          </p:nvCxnSpPr>
          <p:spPr>
            <a:xfrm flipH="1">
              <a:off x="4501481" y="3630840"/>
              <a:ext cx="2137520" cy="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ïṧ1ïḓè"/>
            <p:cNvSpPr/>
            <p:nvPr/>
          </p:nvSpPr>
          <p:spPr>
            <a:xfrm>
              <a:off x="2643345" y="1689579"/>
              <a:ext cx="738084" cy="320376"/>
            </a:xfrm>
            <a:prstGeom prst="roundRect">
              <a:avLst>
                <a:gd name="adj" fmla="val 13693"/>
              </a:avLst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rmAutofit fontScale="85000" lnSpcReduction="20000"/>
            </a:bodyPr>
            <a:lstStyle/>
            <a:p>
              <a:pPr algn="ctr"/>
              <a:r>
                <a:rPr lang="en-US" altLang="zh-CN" dirty="0"/>
                <a:t>Text</a:t>
              </a:r>
              <a:endParaRPr lang="zh-CN" altLang="en-US" dirty="0"/>
            </a:p>
          </p:txBody>
        </p:sp>
        <p:sp>
          <p:nvSpPr>
            <p:cNvPr id="18" name="íṣḻiďê"/>
            <p:cNvSpPr/>
            <p:nvPr/>
          </p:nvSpPr>
          <p:spPr>
            <a:xfrm>
              <a:off x="2573301" y="5251725"/>
              <a:ext cx="738084" cy="320376"/>
            </a:xfrm>
            <a:prstGeom prst="roundRect">
              <a:avLst>
                <a:gd name="adj" fmla="val 13693"/>
              </a:avLst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rmAutofit fontScale="85000" lnSpcReduction="20000"/>
            </a:bodyPr>
            <a:lstStyle/>
            <a:p>
              <a:pPr algn="ctr"/>
              <a:r>
                <a:rPr lang="en-US" altLang="zh-CN" dirty="0"/>
                <a:t>Text</a:t>
              </a:r>
              <a:endParaRPr lang="zh-CN" altLang="en-US" dirty="0"/>
            </a:p>
          </p:txBody>
        </p:sp>
        <p:sp>
          <p:nvSpPr>
            <p:cNvPr id="19" name="ïṣľíḓé"/>
            <p:cNvSpPr txBox="1"/>
            <p:nvPr/>
          </p:nvSpPr>
          <p:spPr>
            <a:xfrm>
              <a:off x="7137968" y="1471755"/>
              <a:ext cx="3011175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lnSpcReduction="1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  <a:endPara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ïṩḷíḋê"/>
            <p:cNvSpPr txBox="1"/>
            <p:nvPr/>
          </p:nvSpPr>
          <p:spPr>
            <a:xfrm>
              <a:off x="7137967" y="1864267"/>
              <a:ext cx="3011175" cy="6249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Copy paste fonts. Choose the only option to retain text.…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.</a:t>
              </a:r>
              <a:endPara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ïṣľîdé"/>
            <p:cNvSpPr txBox="1"/>
            <p:nvPr/>
          </p:nvSpPr>
          <p:spPr>
            <a:xfrm>
              <a:off x="7137968" y="3168853"/>
              <a:ext cx="3011175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lnSpcReduction="1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  <a:endPara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íṧḷidé"/>
            <p:cNvSpPr txBox="1"/>
            <p:nvPr/>
          </p:nvSpPr>
          <p:spPr>
            <a:xfrm>
              <a:off x="7137967" y="3561365"/>
              <a:ext cx="3011175" cy="6249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Copy paste fonts. Choose the only option to retain text.…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.</a:t>
              </a:r>
              <a:endPara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îsľîḋe"/>
            <p:cNvSpPr txBox="1"/>
            <p:nvPr/>
          </p:nvSpPr>
          <p:spPr>
            <a:xfrm>
              <a:off x="7137968" y="4779759"/>
              <a:ext cx="3011175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lnSpcReduction="1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  <a:endPara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işlide"/>
            <p:cNvSpPr txBox="1"/>
            <p:nvPr/>
          </p:nvSpPr>
          <p:spPr>
            <a:xfrm>
              <a:off x="7137967" y="5172271"/>
              <a:ext cx="3011175" cy="6249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Copy paste fonts. Choose the only option to retain text.…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.</a:t>
              </a:r>
              <a:endPara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25" name="íšľiď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/>
            <p:nvPr/>
          </p:nvGrpSpPr>
          <p:grpSpPr>
            <a:xfrm>
              <a:off x="744672" y="2006339"/>
              <a:ext cx="1988184" cy="3074452"/>
              <a:chOff x="4735513" y="1552576"/>
              <a:chExt cx="2705100" cy="4183062"/>
            </a:xfrm>
          </p:grpSpPr>
          <p:sp>
            <p:nvSpPr>
              <p:cNvPr id="26" name="iṩḻíḍe"/>
              <p:cNvSpPr/>
              <p:nvPr/>
            </p:nvSpPr>
            <p:spPr bwMode="auto">
              <a:xfrm>
                <a:off x="5457825" y="2773363"/>
                <a:ext cx="457200" cy="2962275"/>
              </a:xfrm>
              <a:custGeom>
                <a:avLst/>
                <a:gdLst>
                  <a:gd name="T0" fmla="*/ 284 w 288"/>
                  <a:gd name="T1" fmla="*/ 1866 h 1866"/>
                  <a:gd name="T2" fmla="*/ 0 w 288"/>
                  <a:gd name="T3" fmla="*/ 1710 h 1866"/>
                  <a:gd name="T4" fmla="*/ 4 w 288"/>
                  <a:gd name="T5" fmla="*/ 0 h 1866"/>
                  <a:gd name="T6" fmla="*/ 288 w 288"/>
                  <a:gd name="T7" fmla="*/ 155 h 1866"/>
                  <a:gd name="T8" fmla="*/ 284 w 288"/>
                  <a:gd name="T9" fmla="*/ 1866 h 1866"/>
                  <a:gd name="T10" fmla="*/ 19 w 288"/>
                  <a:gd name="T11" fmla="*/ 1701 h 1866"/>
                  <a:gd name="T12" fmla="*/ 270 w 288"/>
                  <a:gd name="T13" fmla="*/ 1838 h 1866"/>
                  <a:gd name="T14" fmla="*/ 270 w 288"/>
                  <a:gd name="T15" fmla="*/ 165 h 1866"/>
                  <a:gd name="T16" fmla="*/ 19 w 288"/>
                  <a:gd name="T17" fmla="*/ 28 h 1866"/>
                  <a:gd name="T18" fmla="*/ 19 w 288"/>
                  <a:gd name="T19" fmla="*/ 1701 h 18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8" h="1866">
                    <a:moveTo>
                      <a:pt x="284" y="1866"/>
                    </a:moveTo>
                    <a:lnTo>
                      <a:pt x="0" y="1710"/>
                    </a:lnTo>
                    <a:lnTo>
                      <a:pt x="4" y="0"/>
                    </a:lnTo>
                    <a:lnTo>
                      <a:pt x="288" y="155"/>
                    </a:lnTo>
                    <a:lnTo>
                      <a:pt x="284" y="1866"/>
                    </a:lnTo>
                    <a:close/>
                    <a:moveTo>
                      <a:pt x="19" y="1701"/>
                    </a:moveTo>
                    <a:lnTo>
                      <a:pt x="270" y="1838"/>
                    </a:lnTo>
                    <a:lnTo>
                      <a:pt x="270" y="165"/>
                    </a:lnTo>
                    <a:lnTo>
                      <a:pt x="19" y="28"/>
                    </a:lnTo>
                    <a:lnTo>
                      <a:pt x="19" y="1701"/>
                    </a:lnTo>
                    <a:close/>
                  </a:path>
                </a:pathLst>
              </a:custGeom>
              <a:solidFill>
                <a:srgbClr val="FF8F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7" name="íṥļide"/>
              <p:cNvSpPr/>
              <p:nvPr/>
            </p:nvSpPr>
            <p:spPr bwMode="auto">
              <a:xfrm>
                <a:off x="4735513" y="1552576"/>
                <a:ext cx="1601788" cy="1593850"/>
              </a:xfrm>
              <a:custGeom>
                <a:avLst/>
                <a:gdLst>
                  <a:gd name="T0" fmla="*/ 284 w 1009"/>
                  <a:gd name="T1" fmla="*/ 1004 h 1004"/>
                  <a:gd name="T2" fmla="*/ 0 w 1009"/>
                  <a:gd name="T3" fmla="*/ 849 h 1004"/>
                  <a:gd name="T4" fmla="*/ 729 w 1009"/>
                  <a:gd name="T5" fmla="*/ 0 h 1004"/>
                  <a:gd name="T6" fmla="*/ 1009 w 1009"/>
                  <a:gd name="T7" fmla="*/ 156 h 1004"/>
                  <a:gd name="T8" fmla="*/ 284 w 1009"/>
                  <a:gd name="T9" fmla="*/ 1004 h 1004"/>
                  <a:gd name="T10" fmla="*/ 24 w 1009"/>
                  <a:gd name="T11" fmla="*/ 844 h 1004"/>
                  <a:gd name="T12" fmla="*/ 280 w 1009"/>
                  <a:gd name="T13" fmla="*/ 981 h 1004"/>
                  <a:gd name="T14" fmla="*/ 985 w 1009"/>
                  <a:gd name="T15" fmla="*/ 161 h 1004"/>
                  <a:gd name="T16" fmla="*/ 734 w 1009"/>
                  <a:gd name="T17" fmla="*/ 24 h 1004"/>
                  <a:gd name="T18" fmla="*/ 24 w 1009"/>
                  <a:gd name="T19" fmla="*/ 844 h 10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9" h="1004">
                    <a:moveTo>
                      <a:pt x="284" y="1004"/>
                    </a:moveTo>
                    <a:lnTo>
                      <a:pt x="0" y="849"/>
                    </a:lnTo>
                    <a:lnTo>
                      <a:pt x="729" y="0"/>
                    </a:lnTo>
                    <a:lnTo>
                      <a:pt x="1009" y="156"/>
                    </a:lnTo>
                    <a:lnTo>
                      <a:pt x="284" y="1004"/>
                    </a:lnTo>
                    <a:close/>
                    <a:moveTo>
                      <a:pt x="24" y="844"/>
                    </a:moveTo>
                    <a:lnTo>
                      <a:pt x="280" y="981"/>
                    </a:lnTo>
                    <a:lnTo>
                      <a:pt x="985" y="161"/>
                    </a:lnTo>
                    <a:lnTo>
                      <a:pt x="734" y="24"/>
                    </a:lnTo>
                    <a:lnTo>
                      <a:pt x="24" y="844"/>
                    </a:lnTo>
                    <a:close/>
                  </a:path>
                </a:pathLst>
              </a:custGeom>
              <a:solidFill>
                <a:srgbClr val="FF8F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8" name="ïṣļíḑe"/>
              <p:cNvSpPr/>
              <p:nvPr/>
            </p:nvSpPr>
            <p:spPr bwMode="auto">
              <a:xfrm>
                <a:off x="5180013" y="1800226"/>
                <a:ext cx="2246313" cy="3913188"/>
              </a:xfrm>
              <a:custGeom>
                <a:avLst/>
                <a:gdLst>
                  <a:gd name="T0" fmla="*/ 719 w 1415"/>
                  <a:gd name="T1" fmla="*/ 0 h 2465"/>
                  <a:gd name="T2" fmla="*/ 1415 w 1415"/>
                  <a:gd name="T3" fmla="*/ 636 h 2465"/>
                  <a:gd name="T4" fmla="*/ 960 w 1415"/>
                  <a:gd name="T5" fmla="*/ 702 h 2465"/>
                  <a:gd name="T6" fmla="*/ 960 w 1415"/>
                  <a:gd name="T7" fmla="*/ 2394 h 2465"/>
                  <a:gd name="T8" fmla="*/ 449 w 1415"/>
                  <a:gd name="T9" fmla="*/ 2465 h 2465"/>
                  <a:gd name="T10" fmla="*/ 454 w 1415"/>
                  <a:gd name="T11" fmla="*/ 773 h 2465"/>
                  <a:gd name="T12" fmla="*/ 0 w 1415"/>
                  <a:gd name="T13" fmla="*/ 834 h 2465"/>
                  <a:gd name="T14" fmla="*/ 719 w 1415"/>
                  <a:gd name="T15" fmla="*/ 0 h 2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15" h="2465">
                    <a:moveTo>
                      <a:pt x="719" y="0"/>
                    </a:moveTo>
                    <a:lnTo>
                      <a:pt x="1415" y="636"/>
                    </a:lnTo>
                    <a:lnTo>
                      <a:pt x="960" y="702"/>
                    </a:lnTo>
                    <a:lnTo>
                      <a:pt x="960" y="2394"/>
                    </a:lnTo>
                    <a:lnTo>
                      <a:pt x="449" y="2465"/>
                    </a:lnTo>
                    <a:lnTo>
                      <a:pt x="454" y="773"/>
                    </a:lnTo>
                    <a:lnTo>
                      <a:pt x="0" y="834"/>
                    </a:lnTo>
                    <a:lnTo>
                      <a:pt x="719" y="0"/>
                    </a:lnTo>
                    <a:close/>
                  </a:path>
                </a:pathLst>
              </a:custGeom>
              <a:solidFill>
                <a:srgbClr val="FF8F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9" name="işľïḓé"/>
              <p:cNvSpPr/>
              <p:nvPr/>
            </p:nvSpPr>
            <p:spPr bwMode="auto">
              <a:xfrm>
                <a:off x="5164138" y="1785938"/>
                <a:ext cx="2276475" cy="3933825"/>
              </a:xfrm>
              <a:custGeom>
                <a:avLst/>
                <a:gdLst>
                  <a:gd name="T0" fmla="*/ 97 w 303"/>
                  <a:gd name="T1" fmla="*/ 526 h 526"/>
                  <a:gd name="T2" fmla="*/ 96 w 303"/>
                  <a:gd name="T3" fmla="*/ 526 h 526"/>
                  <a:gd name="T4" fmla="*/ 96 w 303"/>
                  <a:gd name="T5" fmla="*/ 525 h 526"/>
                  <a:gd name="T6" fmla="*/ 96 w 303"/>
                  <a:gd name="T7" fmla="*/ 168 h 526"/>
                  <a:gd name="T8" fmla="*/ 2 w 303"/>
                  <a:gd name="T9" fmla="*/ 181 h 526"/>
                  <a:gd name="T10" fmla="*/ 1 w 303"/>
                  <a:gd name="T11" fmla="*/ 180 h 526"/>
                  <a:gd name="T12" fmla="*/ 1 w 303"/>
                  <a:gd name="T13" fmla="*/ 178 h 526"/>
                  <a:gd name="T14" fmla="*/ 152 w 303"/>
                  <a:gd name="T15" fmla="*/ 1 h 526"/>
                  <a:gd name="T16" fmla="*/ 153 w 303"/>
                  <a:gd name="T17" fmla="*/ 0 h 526"/>
                  <a:gd name="T18" fmla="*/ 155 w 303"/>
                  <a:gd name="T19" fmla="*/ 1 h 526"/>
                  <a:gd name="T20" fmla="*/ 302 w 303"/>
                  <a:gd name="T21" fmla="*/ 136 h 526"/>
                  <a:gd name="T22" fmla="*/ 302 w 303"/>
                  <a:gd name="T23" fmla="*/ 138 h 526"/>
                  <a:gd name="T24" fmla="*/ 301 w 303"/>
                  <a:gd name="T25" fmla="*/ 139 h 526"/>
                  <a:gd name="T26" fmla="*/ 207 w 303"/>
                  <a:gd name="T27" fmla="*/ 152 h 526"/>
                  <a:gd name="T28" fmla="*/ 206 w 303"/>
                  <a:gd name="T29" fmla="*/ 510 h 526"/>
                  <a:gd name="T30" fmla="*/ 205 w 303"/>
                  <a:gd name="T31" fmla="*/ 511 h 526"/>
                  <a:gd name="T32" fmla="*/ 98 w 303"/>
                  <a:gd name="T33" fmla="*/ 526 h 526"/>
                  <a:gd name="T34" fmla="*/ 97 w 303"/>
                  <a:gd name="T35" fmla="*/ 526 h 526"/>
                  <a:gd name="T36" fmla="*/ 98 w 303"/>
                  <a:gd name="T37" fmla="*/ 164 h 526"/>
                  <a:gd name="T38" fmla="*/ 99 w 303"/>
                  <a:gd name="T39" fmla="*/ 165 h 526"/>
                  <a:gd name="T40" fmla="*/ 100 w 303"/>
                  <a:gd name="T41" fmla="*/ 166 h 526"/>
                  <a:gd name="T42" fmla="*/ 99 w 303"/>
                  <a:gd name="T43" fmla="*/ 523 h 526"/>
                  <a:gd name="T44" fmla="*/ 203 w 303"/>
                  <a:gd name="T45" fmla="*/ 508 h 526"/>
                  <a:gd name="T46" fmla="*/ 203 w 303"/>
                  <a:gd name="T47" fmla="*/ 151 h 526"/>
                  <a:gd name="T48" fmla="*/ 205 w 303"/>
                  <a:gd name="T49" fmla="*/ 149 h 526"/>
                  <a:gd name="T50" fmla="*/ 297 w 303"/>
                  <a:gd name="T51" fmla="*/ 136 h 526"/>
                  <a:gd name="T52" fmla="*/ 154 w 303"/>
                  <a:gd name="T53" fmla="*/ 5 h 526"/>
                  <a:gd name="T54" fmla="*/ 6 w 303"/>
                  <a:gd name="T55" fmla="*/ 177 h 526"/>
                  <a:gd name="T56" fmla="*/ 98 w 303"/>
                  <a:gd name="T57" fmla="*/ 164 h 526"/>
                  <a:gd name="T58" fmla="*/ 98 w 303"/>
                  <a:gd name="T59" fmla="*/ 164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3" h="526">
                    <a:moveTo>
                      <a:pt x="97" y="526"/>
                    </a:moveTo>
                    <a:cubicBezTo>
                      <a:pt x="97" y="526"/>
                      <a:pt x="97" y="526"/>
                      <a:pt x="96" y="526"/>
                    </a:cubicBezTo>
                    <a:cubicBezTo>
                      <a:pt x="96" y="526"/>
                      <a:pt x="96" y="525"/>
                      <a:pt x="96" y="525"/>
                    </a:cubicBezTo>
                    <a:cubicBezTo>
                      <a:pt x="96" y="168"/>
                      <a:pt x="96" y="168"/>
                      <a:pt x="96" y="168"/>
                    </a:cubicBezTo>
                    <a:cubicBezTo>
                      <a:pt x="2" y="181"/>
                      <a:pt x="2" y="181"/>
                      <a:pt x="2" y="181"/>
                    </a:cubicBezTo>
                    <a:cubicBezTo>
                      <a:pt x="2" y="181"/>
                      <a:pt x="1" y="181"/>
                      <a:pt x="1" y="180"/>
                    </a:cubicBezTo>
                    <a:cubicBezTo>
                      <a:pt x="0" y="180"/>
                      <a:pt x="0" y="179"/>
                      <a:pt x="1" y="178"/>
                    </a:cubicBezTo>
                    <a:cubicBezTo>
                      <a:pt x="152" y="1"/>
                      <a:pt x="152" y="1"/>
                      <a:pt x="152" y="1"/>
                    </a:cubicBezTo>
                    <a:cubicBezTo>
                      <a:pt x="153" y="1"/>
                      <a:pt x="153" y="0"/>
                      <a:pt x="153" y="0"/>
                    </a:cubicBezTo>
                    <a:cubicBezTo>
                      <a:pt x="154" y="0"/>
                      <a:pt x="154" y="1"/>
                      <a:pt x="155" y="1"/>
                    </a:cubicBezTo>
                    <a:cubicBezTo>
                      <a:pt x="302" y="136"/>
                      <a:pt x="302" y="136"/>
                      <a:pt x="302" y="136"/>
                    </a:cubicBezTo>
                    <a:cubicBezTo>
                      <a:pt x="302" y="137"/>
                      <a:pt x="303" y="137"/>
                      <a:pt x="302" y="138"/>
                    </a:cubicBezTo>
                    <a:cubicBezTo>
                      <a:pt x="302" y="139"/>
                      <a:pt x="302" y="139"/>
                      <a:pt x="301" y="139"/>
                    </a:cubicBezTo>
                    <a:cubicBezTo>
                      <a:pt x="207" y="152"/>
                      <a:pt x="207" y="152"/>
                      <a:pt x="207" y="152"/>
                    </a:cubicBezTo>
                    <a:cubicBezTo>
                      <a:pt x="206" y="510"/>
                      <a:pt x="206" y="510"/>
                      <a:pt x="206" y="510"/>
                    </a:cubicBezTo>
                    <a:cubicBezTo>
                      <a:pt x="206" y="510"/>
                      <a:pt x="206" y="511"/>
                      <a:pt x="205" y="511"/>
                    </a:cubicBezTo>
                    <a:cubicBezTo>
                      <a:pt x="98" y="526"/>
                      <a:pt x="98" y="526"/>
                      <a:pt x="98" y="526"/>
                    </a:cubicBezTo>
                    <a:cubicBezTo>
                      <a:pt x="98" y="526"/>
                      <a:pt x="97" y="526"/>
                      <a:pt x="97" y="526"/>
                    </a:cubicBezTo>
                    <a:close/>
                    <a:moveTo>
                      <a:pt x="98" y="164"/>
                    </a:moveTo>
                    <a:cubicBezTo>
                      <a:pt x="98" y="164"/>
                      <a:pt x="99" y="164"/>
                      <a:pt x="99" y="165"/>
                    </a:cubicBezTo>
                    <a:cubicBezTo>
                      <a:pt x="99" y="165"/>
                      <a:pt x="100" y="165"/>
                      <a:pt x="100" y="166"/>
                    </a:cubicBezTo>
                    <a:cubicBezTo>
                      <a:pt x="99" y="523"/>
                      <a:pt x="99" y="523"/>
                      <a:pt x="99" y="523"/>
                    </a:cubicBezTo>
                    <a:cubicBezTo>
                      <a:pt x="203" y="508"/>
                      <a:pt x="203" y="508"/>
                      <a:pt x="203" y="508"/>
                    </a:cubicBezTo>
                    <a:cubicBezTo>
                      <a:pt x="203" y="151"/>
                      <a:pt x="203" y="151"/>
                      <a:pt x="203" y="151"/>
                    </a:cubicBezTo>
                    <a:cubicBezTo>
                      <a:pt x="203" y="150"/>
                      <a:pt x="204" y="149"/>
                      <a:pt x="205" y="149"/>
                    </a:cubicBezTo>
                    <a:cubicBezTo>
                      <a:pt x="297" y="136"/>
                      <a:pt x="297" y="136"/>
                      <a:pt x="297" y="136"/>
                    </a:cubicBezTo>
                    <a:cubicBezTo>
                      <a:pt x="154" y="5"/>
                      <a:pt x="154" y="5"/>
                      <a:pt x="154" y="5"/>
                    </a:cubicBezTo>
                    <a:cubicBezTo>
                      <a:pt x="6" y="177"/>
                      <a:pt x="6" y="177"/>
                      <a:pt x="6" y="177"/>
                    </a:cubicBezTo>
                    <a:cubicBezTo>
                      <a:pt x="98" y="164"/>
                      <a:pt x="98" y="164"/>
                      <a:pt x="98" y="164"/>
                    </a:cubicBezTo>
                    <a:cubicBezTo>
                      <a:pt x="98" y="164"/>
                      <a:pt x="98" y="164"/>
                      <a:pt x="98" y="164"/>
                    </a:cubicBezTo>
                    <a:close/>
                  </a:path>
                </a:pathLst>
              </a:custGeom>
              <a:solidFill>
                <a:srgbClr val="FF8F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0" name="i$lîḋe"/>
              <p:cNvSpPr/>
              <p:nvPr/>
            </p:nvSpPr>
            <p:spPr bwMode="auto">
              <a:xfrm>
                <a:off x="5464175" y="2241551"/>
                <a:ext cx="579438" cy="755650"/>
              </a:xfrm>
              <a:custGeom>
                <a:avLst/>
                <a:gdLst>
                  <a:gd name="T0" fmla="*/ 0 w 365"/>
                  <a:gd name="T1" fmla="*/ 476 h 476"/>
                  <a:gd name="T2" fmla="*/ 332 w 365"/>
                  <a:gd name="T3" fmla="*/ 438 h 476"/>
                  <a:gd name="T4" fmla="*/ 204 w 365"/>
                  <a:gd name="T5" fmla="*/ 363 h 476"/>
                  <a:gd name="T6" fmla="*/ 365 w 365"/>
                  <a:gd name="T7" fmla="*/ 0 h 476"/>
                  <a:gd name="T8" fmla="*/ 0 w 365"/>
                  <a:gd name="T9" fmla="*/ 476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5" h="476">
                    <a:moveTo>
                      <a:pt x="0" y="476"/>
                    </a:moveTo>
                    <a:lnTo>
                      <a:pt x="332" y="438"/>
                    </a:lnTo>
                    <a:lnTo>
                      <a:pt x="204" y="363"/>
                    </a:lnTo>
                    <a:lnTo>
                      <a:pt x="365" y="0"/>
                    </a:lnTo>
                    <a:lnTo>
                      <a:pt x="0" y="47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0750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2102028"/>
            <a:ext cx="10728244" cy="3274427"/>
            <a:chOff x="660400" y="2102028"/>
            <a:chExt cx="10728244" cy="3274427"/>
          </a:xfrm>
        </p:grpSpPr>
        <p:sp>
          <p:nvSpPr>
            <p:cNvPr id="6" name="íSḻîdé"/>
            <p:cNvSpPr/>
            <p:nvPr/>
          </p:nvSpPr>
          <p:spPr bwMode="auto">
            <a:xfrm>
              <a:off x="8922866" y="2496310"/>
              <a:ext cx="2465778" cy="2284480"/>
            </a:xfrm>
            <a:custGeom>
              <a:avLst/>
              <a:gdLst>
                <a:gd name="connsiteX0" fmla="*/ 445285 w 605804"/>
                <a:gd name="connsiteY0" fmla="*/ 326174 h 561262"/>
                <a:gd name="connsiteX1" fmla="*/ 441943 w 605804"/>
                <a:gd name="connsiteY1" fmla="*/ 329512 h 561262"/>
                <a:gd name="connsiteX2" fmla="*/ 441943 w 605804"/>
                <a:gd name="connsiteY2" fmla="*/ 343787 h 561262"/>
                <a:gd name="connsiteX3" fmla="*/ 419754 w 605804"/>
                <a:gd name="connsiteY3" fmla="*/ 353799 h 561262"/>
                <a:gd name="connsiteX4" fmla="*/ 410470 w 605804"/>
                <a:gd name="connsiteY4" fmla="*/ 376603 h 561262"/>
                <a:gd name="connsiteX5" fmla="*/ 419290 w 605804"/>
                <a:gd name="connsiteY5" fmla="*/ 399778 h 561262"/>
                <a:gd name="connsiteX6" fmla="*/ 447420 w 605804"/>
                <a:gd name="connsiteY6" fmla="*/ 415352 h 561262"/>
                <a:gd name="connsiteX7" fmla="*/ 458375 w 605804"/>
                <a:gd name="connsiteY7" fmla="*/ 422397 h 561262"/>
                <a:gd name="connsiteX8" fmla="*/ 461532 w 605804"/>
                <a:gd name="connsiteY8" fmla="*/ 432409 h 561262"/>
                <a:gd name="connsiteX9" fmla="*/ 458561 w 605804"/>
                <a:gd name="connsiteY9" fmla="*/ 441493 h 561262"/>
                <a:gd name="connsiteX10" fmla="*/ 449648 w 605804"/>
                <a:gd name="connsiteY10" fmla="*/ 444923 h 561262"/>
                <a:gd name="connsiteX11" fmla="*/ 438136 w 605804"/>
                <a:gd name="connsiteY11" fmla="*/ 440474 h 561262"/>
                <a:gd name="connsiteX12" fmla="*/ 433773 w 605804"/>
                <a:gd name="connsiteY12" fmla="*/ 429350 h 561262"/>
                <a:gd name="connsiteX13" fmla="*/ 429966 w 605804"/>
                <a:gd name="connsiteY13" fmla="*/ 426012 h 561262"/>
                <a:gd name="connsiteX14" fmla="*/ 410377 w 605804"/>
                <a:gd name="connsiteY14" fmla="*/ 426383 h 561262"/>
                <a:gd name="connsiteX15" fmla="*/ 406571 w 605804"/>
                <a:gd name="connsiteY15" fmla="*/ 430369 h 561262"/>
                <a:gd name="connsiteX16" fmla="*/ 416690 w 605804"/>
                <a:gd name="connsiteY16" fmla="*/ 454471 h 561262"/>
                <a:gd name="connsiteX17" fmla="*/ 441943 w 605804"/>
                <a:gd name="connsiteY17" fmla="*/ 465317 h 561262"/>
                <a:gd name="connsiteX18" fmla="*/ 441943 w 605804"/>
                <a:gd name="connsiteY18" fmla="*/ 478666 h 561262"/>
                <a:gd name="connsiteX19" fmla="*/ 445285 w 605804"/>
                <a:gd name="connsiteY19" fmla="*/ 482003 h 561262"/>
                <a:gd name="connsiteX20" fmla="*/ 457261 w 605804"/>
                <a:gd name="connsiteY20" fmla="*/ 482003 h 561262"/>
                <a:gd name="connsiteX21" fmla="*/ 460603 w 605804"/>
                <a:gd name="connsiteY21" fmla="*/ 478666 h 561262"/>
                <a:gd name="connsiteX22" fmla="*/ 460603 w 605804"/>
                <a:gd name="connsiteY22" fmla="*/ 464854 h 561262"/>
                <a:gd name="connsiteX23" fmla="*/ 480471 w 605804"/>
                <a:gd name="connsiteY23" fmla="*/ 455213 h 561262"/>
                <a:gd name="connsiteX24" fmla="*/ 489477 w 605804"/>
                <a:gd name="connsiteY24" fmla="*/ 432316 h 561262"/>
                <a:gd name="connsiteX25" fmla="*/ 480564 w 605804"/>
                <a:gd name="connsiteY25" fmla="*/ 409326 h 561262"/>
                <a:gd name="connsiteX26" fmla="*/ 452619 w 605804"/>
                <a:gd name="connsiteY26" fmla="*/ 393104 h 561262"/>
                <a:gd name="connsiteX27" fmla="*/ 441479 w 605804"/>
                <a:gd name="connsiteY27" fmla="*/ 385966 h 561262"/>
                <a:gd name="connsiteX28" fmla="*/ 438229 w 605804"/>
                <a:gd name="connsiteY28" fmla="*/ 376789 h 561262"/>
                <a:gd name="connsiteX29" fmla="*/ 441107 w 605804"/>
                <a:gd name="connsiteY29" fmla="*/ 367704 h 561262"/>
                <a:gd name="connsiteX30" fmla="*/ 449741 w 605804"/>
                <a:gd name="connsiteY30" fmla="*/ 364089 h 561262"/>
                <a:gd name="connsiteX31" fmla="*/ 458932 w 605804"/>
                <a:gd name="connsiteY31" fmla="*/ 368446 h 561262"/>
                <a:gd name="connsiteX32" fmla="*/ 462275 w 605804"/>
                <a:gd name="connsiteY32" fmla="*/ 378272 h 561262"/>
                <a:gd name="connsiteX33" fmla="*/ 466081 w 605804"/>
                <a:gd name="connsiteY33" fmla="*/ 381609 h 561262"/>
                <a:gd name="connsiteX34" fmla="*/ 485763 w 605804"/>
                <a:gd name="connsiteY34" fmla="*/ 381424 h 561262"/>
                <a:gd name="connsiteX35" fmla="*/ 489569 w 605804"/>
                <a:gd name="connsiteY35" fmla="*/ 377438 h 561262"/>
                <a:gd name="connsiteX36" fmla="*/ 481307 w 605804"/>
                <a:gd name="connsiteY36" fmla="*/ 355931 h 561262"/>
                <a:gd name="connsiteX37" fmla="*/ 460603 w 605804"/>
                <a:gd name="connsiteY37" fmla="*/ 344344 h 561262"/>
                <a:gd name="connsiteX38" fmla="*/ 460603 w 605804"/>
                <a:gd name="connsiteY38" fmla="*/ 329512 h 561262"/>
                <a:gd name="connsiteX39" fmla="*/ 457261 w 605804"/>
                <a:gd name="connsiteY39" fmla="*/ 326174 h 561262"/>
                <a:gd name="connsiteX40" fmla="*/ 434887 w 605804"/>
                <a:gd name="connsiteY40" fmla="*/ 246823 h 561262"/>
                <a:gd name="connsiteX41" fmla="*/ 461718 w 605804"/>
                <a:gd name="connsiteY41" fmla="*/ 246823 h 561262"/>
                <a:gd name="connsiteX42" fmla="*/ 461718 w 605804"/>
                <a:gd name="connsiteY42" fmla="*/ 278063 h 561262"/>
                <a:gd name="connsiteX43" fmla="*/ 574517 w 605804"/>
                <a:gd name="connsiteY43" fmla="*/ 390694 h 561262"/>
                <a:gd name="connsiteX44" fmla="*/ 605804 w 605804"/>
                <a:gd name="connsiteY44" fmla="*/ 390694 h 561262"/>
                <a:gd name="connsiteX45" fmla="*/ 605804 w 605804"/>
                <a:gd name="connsiteY45" fmla="*/ 417391 h 561262"/>
                <a:gd name="connsiteX46" fmla="*/ 574517 w 605804"/>
                <a:gd name="connsiteY46" fmla="*/ 417391 h 561262"/>
                <a:gd name="connsiteX47" fmla="*/ 461718 w 605804"/>
                <a:gd name="connsiteY47" fmla="*/ 529929 h 561262"/>
                <a:gd name="connsiteX48" fmla="*/ 461718 w 605804"/>
                <a:gd name="connsiteY48" fmla="*/ 561262 h 561262"/>
                <a:gd name="connsiteX49" fmla="*/ 434887 w 605804"/>
                <a:gd name="connsiteY49" fmla="*/ 561262 h 561262"/>
                <a:gd name="connsiteX50" fmla="*/ 434887 w 605804"/>
                <a:gd name="connsiteY50" fmla="*/ 530115 h 561262"/>
                <a:gd name="connsiteX51" fmla="*/ 322087 w 605804"/>
                <a:gd name="connsiteY51" fmla="*/ 417484 h 561262"/>
                <a:gd name="connsiteX52" fmla="*/ 290800 w 605804"/>
                <a:gd name="connsiteY52" fmla="*/ 417484 h 561262"/>
                <a:gd name="connsiteX53" fmla="*/ 290800 w 605804"/>
                <a:gd name="connsiteY53" fmla="*/ 390694 h 561262"/>
                <a:gd name="connsiteX54" fmla="*/ 322087 w 605804"/>
                <a:gd name="connsiteY54" fmla="*/ 390694 h 561262"/>
                <a:gd name="connsiteX55" fmla="*/ 434887 w 605804"/>
                <a:gd name="connsiteY55" fmla="*/ 278063 h 561262"/>
                <a:gd name="connsiteX56" fmla="*/ 229238 w 605804"/>
                <a:gd name="connsiteY56" fmla="*/ 401 h 561262"/>
                <a:gd name="connsiteX57" fmla="*/ 284946 w 605804"/>
                <a:gd name="connsiteY57" fmla="*/ 12174 h 561262"/>
                <a:gd name="connsiteX58" fmla="*/ 312057 w 605804"/>
                <a:gd name="connsiteY58" fmla="*/ 37295 h 561262"/>
                <a:gd name="connsiteX59" fmla="*/ 341954 w 605804"/>
                <a:gd name="connsiteY59" fmla="*/ 131662 h 561262"/>
                <a:gd name="connsiteX60" fmla="*/ 339911 w 605804"/>
                <a:gd name="connsiteY60" fmla="*/ 140098 h 561262"/>
                <a:gd name="connsiteX61" fmla="*/ 347896 w 605804"/>
                <a:gd name="connsiteY61" fmla="*/ 179773 h 561262"/>
                <a:gd name="connsiteX62" fmla="*/ 328677 w 605804"/>
                <a:gd name="connsiteY62" fmla="*/ 213144 h 561262"/>
                <a:gd name="connsiteX63" fmla="*/ 315214 w 605804"/>
                <a:gd name="connsiteY63" fmla="*/ 249945 h 561262"/>
                <a:gd name="connsiteX64" fmla="*/ 315214 w 605804"/>
                <a:gd name="connsiteY64" fmla="*/ 295831 h 561262"/>
                <a:gd name="connsiteX65" fmla="*/ 317628 w 605804"/>
                <a:gd name="connsiteY65" fmla="*/ 299632 h 561262"/>
                <a:gd name="connsiteX66" fmla="*/ 334712 w 605804"/>
                <a:gd name="connsiteY66" fmla="*/ 308438 h 561262"/>
                <a:gd name="connsiteX67" fmla="*/ 303794 w 605804"/>
                <a:gd name="connsiteY67" fmla="*/ 368877 h 561262"/>
                <a:gd name="connsiteX68" fmla="*/ 290795 w 605804"/>
                <a:gd name="connsiteY68" fmla="*/ 368877 h 561262"/>
                <a:gd name="connsiteX69" fmla="*/ 268976 w 605804"/>
                <a:gd name="connsiteY69" fmla="*/ 390662 h 561262"/>
                <a:gd name="connsiteX70" fmla="*/ 268976 w 605804"/>
                <a:gd name="connsiteY70" fmla="*/ 417359 h 561262"/>
                <a:gd name="connsiteX71" fmla="*/ 290795 w 605804"/>
                <a:gd name="connsiteY71" fmla="*/ 439050 h 561262"/>
                <a:gd name="connsiteX72" fmla="*/ 303794 w 605804"/>
                <a:gd name="connsiteY72" fmla="*/ 439050 h 561262"/>
                <a:gd name="connsiteX73" fmla="*/ 328398 w 605804"/>
                <a:gd name="connsiteY73" fmla="*/ 491332 h 561262"/>
                <a:gd name="connsiteX74" fmla="*/ 267769 w 605804"/>
                <a:gd name="connsiteY74" fmla="*/ 491332 h 561262"/>
                <a:gd name="connsiteX75" fmla="*/ 205655 w 605804"/>
                <a:gd name="connsiteY75" fmla="*/ 491332 h 561262"/>
                <a:gd name="connsiteX76" fmla="*/ 0 w 605804"/>
                <a:gd name="connsiteY76" fmla="*/ 491332 h 561262"/>
                <a:gd name="connsiteX77" fmla="*/ 0 w 605804"/>
                <a:gd name="connsiteY77" fmla="*/ 424775 h 561262"/>
                <a:gd name="connsiteX78" fmla="*/ 16991 w 605804"/>
                <a:gd name="connsiteY78" fmla="*/ 388529 h 561262"/>
                <a:gd name="connsiteX79" fmla="*/ 155704 w 605804"/>
                <a:gd name="connsiteY79" fmla="*/ 299632 h 561262"/>
                <a:gd name="connsiteX80" fmla="*/ 157839 w 605804"/>
                <a:gd name="connsiteY80" fmla="*/ 295831 h 561262"/>
                <a:gd name="connsiteX81" fmla="*/ 157839 w 605804"/>
                <a:gd name="connsiteY81" fmla="*/ 249945 h 561262"/>
                <a:gd name="connsiteX82" fmla="*/ 144376 w 605804"/>
                <a:gd name="connsiteY82" fmla="*/ 213144 h 561262"/>
                <a:gd name="connsiteX83" fmla="*/ 125157 w 605804"/>
                <a:gd name="connsiteY83" fmla="*/ 179773 h 561262"/>
                <a:gd name="connsiteX84" fmla="*/ 132678 w 605804"/>
                <a:gd name="connsiteY84" fmla="*/ 140098 h 561262"/>
                <a:gd name="connsiteX85" fmla="*/ 130728 w 605804"/>
                <a:gd name="connsiteY85" fmla="*/ 131662 h 561262"/>
                <a:gd name="connsiteX86" fmla="*/ 130449 w 605804"/>
                <a:gd name="connsiteY86" fmla="*/ 85313 h 561262"/>
                <a:gd name="connsiteX87" fmla="*/ 157561 w 605804"/>
                <a:gd name="connsiteY87" fmla="*/ 37852 h 561262"/>
                <a:gd name="connsiteX88" fmla="*/ 182722 w 605804"/>
                <a:gd name="connsiteY88" fmla="*/ 17087 h 561262"/>
                <a:gd name="connsiteX89" fmla="*/ 207141 w 605804"/>
                <a:gd name="connsiteY89" fmla="*/ 4665 h 561262"/>
                <a:gd name="connsiteX90" fmla="*/ 229238 w 605804"/>
                <a:gd name="connsiteY90" fmla="*/ 401 h 56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605804" h="561262">
                  <a:moveTo>
                    <a:pt x="445285" y="326174"/>
                  </a:moveTo>
                  <a:cubicBezTo>
                    <a:pt x="443428" y="326174"/>
                    <a:pt x="441943" y="327658"/>
                    <a:pt x="441943" y="329512"/>
                  </a:cubicBezTo>
                  <a:lnTo>
                    <a:pt x="441943" y="343787"/>
                  </a:lnTo>
                  <a:cubicBezTo>
                    <a:pt x="432752" y="345085"/>
                    <a:pt x="425510" y="348422"/>
                    <a:pt x="419754" y="353799"/>
                  </a:cubicBezTo>
                  <a:cubicBezTo>
                    <a:pt x="413627" y="359732"/>
                    <a:pt x="410470" y="367333"/>
                    <a:pt x="410470" y="376603"/>
                  </a:cubicBezTo>
                  <a:cubicBezTo>
                    <a:pt x="410470" y="386800"/>
                    <a:pt x="413441" y="394494"/>
                    <a:pt x="419290" y="399778"/>
                  </a:cubicBezTo>
                  <a:cubicBezTo>
                    <a:pt x="425139" y="405155"/>
                    <a:pt x="434516" y="410346"/>
                    <a:pt x="447420" y="415352"/>
                  </a:cubicBezTo>
                  <a:cubicBezTo>
                    <a:pt x="452619" y="417762"/>
                    <a:pt x="456333" y="420080"/>
                    <a:pt x="458375" y="422397"/>
                  </a:cubicBezTo>
                  <a:cubicBezTo>
                    <a:pt x="460511" y="424807"/>
                    <a:pt x="461532" y="428145"/>
                    <a:pt x="461532" y="432409"/>
                  </a:cubicBezTo>
                  <a:cubicBezTo>
                    <a:pt x="461532" y="436117"/>
                    <a:pt x="460511" y="439083"/>
                    <a:pt x="458561" y="441493"/>
                  </a:cubicBezTo>
                  <a:cubicBezTo>
                    <a:pt x="456519" y="443811"/>
                    <a:pt x="453548" y="444923"/>
                    <a:pt x="449648" y="444923"/>
                  </a:cubicBezTo>
                  <a:cubicBezTo>
                    <a:pt x="444914" y="444923"/>
                    <a:pt x="441107" y="443440"/>
                    <a:pt x="438136" y="440474"/>
                  </a:cubicBezTo>
                  <a:cubicBezTo>
                    <a:pt x="435630" y="438156"/>
                    <a:pt x="434237" y="434263"/>
                    <a:pt x="433773" y="429350"/>
                  </a:cubicBezTo>
                  <a:cubicBezTo>
                    <a:pt x="433680" y="427403"/>
                    <a:pt x="431916" y="426012"/>
                    <a:pt x="429966" y="426012"/>
                  </a:cubicBezTo>
                  <a:lnTo>
                    <a:pt x="410377" y="426383"/>
                  </a:lnTo>
                  <a:cubicBezTo>
                    <a:pt x="408242" y="426383"/>
                    <a:pt x="406385" y="428237"/>
                    <a:pt x="406571" y="430369"/>
                  </a:cubicBezTo>
                  <a:cubicBezTo>
                    <a:pt x="407035" y="440752"/>
                    <a:pt x="410470" y="448724"/>
                    <a:pt x="416690" y="454471"/>
                  </a:cubicBezTo>
                  <a:cubicBezTo>
                    <a:pt x="423375" y="460497"/>
                    <a:pt x="431916" y="464112"/>
                    <a:pt x="441943" y="465317"/>
                  </a:cubicBezTo>
                  <a:lnTo>
                    <a:pt x="441943" y="478666"/>
                  </a:lnTo>
                  <a:cubicBezTo>
                    <a:pt x="441943" y="480520"/>
                    <a:pt x="443428" y="482003"/>
                    <a:pt x="445285" y="482003"/>
                  </a:cubicBezTo>
                  <a:lnTo>
                    <a:pt x="457261" y="482003"/>
                  </a:lnTo>
                  <a:cubicBezTo>
                    <a:pt x="459118" y="482003"/>
                    <a:pt x="460603" y="480520"/>
                    <a:pt x="460603" y="478666"/>
                  </a:cubicBezTo>
                  <a:lnTo>
                    <a:pt x="460603" y="464854"/>
                  </a:lnTo>
                  <a:cubicBezTo>
                    <a:pt x="468773" y="463371"/>
                    <a:pt x="475365" y="460126"/>
                    <a:pt x="480471" y="455213"/>
                  </a:cubicBezTo>
                  <a:cubicBezTo>
                    <a:pt x="486506" y="449466"/>
                    <a:pt x="489477" y="441864"/>
                    <a:pt x="489477" y="432316"/>
                  </a:cubicBezTo>
                  <a:cubicBezTo>
                    <a:pt x="489477" y="422397"/>
                    <a:pt x="486506" y="414610"/>
                    <a:pt x="480564" y="409326"/>
                  </a:cubicBezTo>
                  <a:cubicBezTo>
                    <a:pt x="474622" y="403857"/>
                    <a:pt x="465245" y="398573"/>
                    <a:pt x="452619" y="393104"/>
                  </a:cubicBezTo>
                  <a:cubicBezTo>
                    <a:pt x="447142" y="390694"/>
                    <a:pt x="443428" y="388283"/>
                    <a:pt x="441479" y="385966"/>
                  </a:cubicBezTo>
                  <a:cubicBezTo>
                    <a:pt x="439436" y="383648"/>
                    <a:pt x="438508" y="380682"/>
                    <a:pt x="438229" y="376789"/>
                  </a:cubicBezTo>
                  <a:cubicBezTo>
                    <a:pt x="438229" y="373081"/>
                    <a:pt x="439250" y="370022"/>
                    <a:pt x="441107" y="367704"/>
                  </a:cubicBezTo>
                  <a:cubicBezTo>
                    <a:pt x="442964" y="365294"/>
                    <a:pt x="445935" y="364089"/>
                    <a:pt x="449741" y="364089"/>
                  </a:cubicBezTo>
                  <a:cubicBezTo>
                    <a:pt x="453548" y="364089"/>
                    <a:pt x="456519" y="365479"/>
                    <a:pt x="458932" y="368446"/>
                  </a:cubicBezTo>
                  <a:cubicBezTo>
                    <a:pt x="460789" y="370763"/>
                    <a:pt x="461903" y="374008"/>
                    <a:pt x="462275" y="378272"/>
                  </a:cubicBezTo>
                  <a:cubicBezTo>
                    <a:pt x="462367" y="380311"/>
                    <a:pt x="464131" y="381609"/>
                    <a:pt x="466081" y="381609"/>
                  </a:cubicBezTo>
                  <a:lnTo>
                    <a:pt x="485763" y="381424"/>
                  </a:lnTo>
                  <a:cubicBezTo>
                    <a:pt x="487991" y="381424"/>
                    <a:pt x="489755" y="379570"/>
                    <a:pt x="489569" y="377438"/>
                  </a:cubicBezTo>
                  <a:cubicBezTo>
                    <a:pt x="489105" y="368909"/>
                    <a:pt x="486227" y="361771"/>
                    <a:pt x="481307" y="355931"/>
                  </a:cubicBezTo>
                  <a:cubicBezTo>
                    <a:pt x="476108" y="349906"/>
                    <a:pt x="469145" y="346012"/>
                    <a:pt x="460603" y="344344"/>
                  </a:cubicBezTo>
                  <a:lnTo>
                    <a:pt x="460603" y="329512"/>
                  </a:lnTo>
                  <a:cubicBezTo>
                    <a:pt x="460603" y="327658"/>
                    <a:pt x="459118" y="326174"/>
                    <a:pt x="457261" y="326174"/>
                  </a:cubicBezTo>
                  <a:close/>
                  <a:moveTo>
                    <a:pt x="434887" y="246823"/>
                  </a:moveTo>
                  <a:lnTo>
                    <a:pt x="461718" y="246823"/>
                  </a:lnTo>
                  <a:lnTo>
                    <a:pt x="461718" y="278063"/>
                  </a:lnTo>
                  <a:cubicBezTo>
                    <a:pt x="521042" y="284367"/>
                    <a:pt x="568204" y="331458"/>
                    <a:pt x="574517" y="390694"/>
                  </a:cubicBezTo>
                  <a:lnTo>
                    <a:pt x="605804" y="390694"/>
                  </a:lnTo>
                  <a:lnTo>
                    <a:pt x="605804" y="417391"/>
                  </a:lnTo>
                  <a:lnTo>
                    <a:pt x="574517" y="417391"/>
                  </a:lnTo>
                  <a:cubicBezTo>
                    <a:pt x="568204" y="476534"/>
                    <a:pt x="521042" y="523626"/>
                    <a:pt x="461718" y="529929"/>
                  </a:cubicBezTo>
                  <a:lnTo>
                    <a:pt x="461718" y="561262"/>
                  </a:lnTo>
                  <a:lnTo>
                    <a:pt x="434887" y="561262"/>
                  </a:lnTo>
                  <a:lnTo>
                    <a:pt x="434887" y="530115"/>
                  </a:lnTo>
                  <a:cubicBezTo>
                    <a:pt x="375563" y="523811"/>
                    <a:pt x="328400" y="476719"/>
                    <a:pt x="322087" y="417484"/>
                  </a:cubicBezTo>
                  <a:lnTo>
                    <a:pt x="290800" y="417484"/>
                  </a:lnTo>
                  <a:lnTo>
                    <a:pt x="290800" y="390694"/>
                  </a:lnTo>
                  <a:lnTo>
                    <a:pt x="322087" y="390694"/>
                  </a:lnTo>
                  <a:cubicBezTo>
                    <a:pt x="328400" y="331458"/>
                    <a:pt x="375563" y="284367"/>
                    <a:pt x="434887" y="278063"/>
                  </a:cubicBezTo>
                  <a:close/>
                  <a:moveTo>
                    <a:pt x="229238" y="401"/>
                  </a:moveTo>
                  <a:cubicBezTo>
                    <a:pt x="253564" y="-1638"/>
                    <a:pt x="271855" y="4387"/>
                    <a:pt x="284946" y="12174"/>
                  </a:cubicBezTo>
                  <a:cubicBezTo>
                    <a:pt x="304629" y="22927"/>
                    <a:pt x="312057" y="37295"/>
                    <a:pt x="312057" y="37295"/>
                  </a:cubicBezTo>
                  <a:cubicBezTo>
                    <a:pt x="312057" y="37295"/>
                    <a:pt x="357180" y="40447"/>
                    <a:pt x="341954" y="131662"/>
                  </a:cubicBezTo>
                  <a:cubicBezTo>
                    <a:pt x="341396" y="134443"/>
                    <a:pt x="340654" y="137224"/>
                    <a:pt x="339911" y="140098"/>
                  </a:cubicBezTo>
                  <a:cubicBezTo>
                    <a:pt x="348453" y="140098"/>
                    <a:pt x="357273" y="146772"/>
                    <a:pt x="347896" y="179773"/>
                  </a:cubicBezTo>
                  <a:cubicBezTo>
                    <a:pt x="340561" y="205450"/>
                    <a:pt x="333876" y="212773"/>
                    <a:pt x="328677" y="213144"/>
                  </a:cubicBezTo>
                  <a:cubicBezTo>
                    <a:pt x="326820" y="224917"/>
                    <a:pt x="322270" y="237709"/>
                    <a:pt x="315214" y="249945"/>
                  </a:cubicBezTo>
                  <a:lnTo>
                    <a:pt x="315214" y="295831"/>
                  </a:lnTo>
                  <a:cubicBezTo>
                    <a:pt x="315214" y="297407"/>
                    <a:pt x="316142" y="298890"/>
                    <a:pt x="317628" y="299632"/>
                  </a:cubicBezTo>
                  <a:cubicBezTo>
                    <a:pt x="320785" y="301115"/>
                    <a:pt x="326727" y="304267"/>
                    <a:pt x="334712" y="308438"/>
                  </a:cubicBezTo>
                  <a:cubicBezTo>
                    <a:pt x="320135" y="325773"/>
                    <a:pt x="309364" y="346259"/>
                    <a:pt x="303794" y="368877"/>
                  </a:cubicBezTo>
                  <a:lnTo>
                    <a:pt x="290795" y="368877"/>
                  </a:lnTo>
                  <a:cubicBezTo>
                    <a:pt x="278818" y="368877"/>
                    <a:pt x="268976" y="378611"/>
                    <a:pt x="268976" y="390662"/>
                  </a:cubicBezTo>
                  <a:lnTo>
                    <a:pt x="268976" y="417359"/>
                  </a:lnTo>
                  <a:cubicBezTo>
                    <a:pt x="268976" y="429317"/>
                    <a:pt x="278818" y="439050"/>
                    <a:pt x="290795" y="439050"/>
                  </a:cubicBezTo>
                  <a:lnTo>
                    <a:pt x="303794" y="439050"/>
                  </a:lnTo>
                  <a:cubicBezTo>
                    <a:pt x="308529" y="458239"/>
                    <a:pt x="317071" y="475944"/>
                    <a:pt x="328398" y="491332"/>
                  </a:cubicBezTo>
                  <a:lnTo>
                    <a:pt x="267769" y="491332"/>
                  </a:lnTo>
                  <a:lnTo>
                    <a:pt x="205655" y="491332"/>
                  </a:lnTo>
                  <a:lnTo>
                    <a:pt x="0" y="491332"/>
                  </a:lnTo>
                  <a:lnTo>
                    <a:pt x="0" y="424775"/>
                  </a:lnTo>
                  <a:cubicBezTo>
                    <a:pt x="0" y="410777"/>
                    <a:pt x="6221" y="397429"/>
                    <a:pt x="16991" y="388529"/>
                  </a:cubicBezTo>
                  <a:cubicBezTo>
                    <a:pt x="77341" y="338936"/>
                    <a:pt x="142519" y="306121"/>
                    <a:pt x="155704" y="299632"/>
                  </a:cubicBezTo>
                  <a:cubicBezTo>
                    <a:pt x="157189" y="299076"/>
                    <a:pt x="158211" y="297407"/>
                    <a:pt x="157839" y="295831"/>
                  </a:cubicBezTo>
                  <a:lnTo>
                    <a:pt x="157839" y="249945"/>
                  </a:lnTo>
                  <a:cubicBezTo>
                    <a:pt x="150690" y="237709"/>
                    <a:pt x="146233" y="224731"/>
                    <a:pt x="144376" y="213144"/>
                  </a:cubicBezTo>
                  <a:cubicBezTo>
                    <a:pt x="139270" y="212773"/>
                    <a:pt x="132492" y="205450"/>
                    <a:pt x="125157" y="179773"/>
                  </a:cubicBezTo>
                  <a:cubicBezTo>
                    <a:pt x="115965" y="147236"/>
                    <a:pt x="124322" y="140376"/>
                    <a:pt x="132678" y="140098"/>
                  </a:cubicBezTo>
                  <a:cubicBezTo>
                    <a:pt x="131935" y="137224"/>
                    <a:pt x="131192" y="134536"/>
                    <a:pt x="130728" y="131662"/>
                  </a:cubicBezTo>
                  <a:cubicBezTo>
                    <a:pt x="127478" y="115255"/>
                    <a:pt x="126643" y="100052"/>
                    <a:pt x="130449" y="85313"/>
                  </a:cubicBezTo>
                  <a:cubicBezTo>
                    <a:pt x="135092" y="65661"/>
                    <a:pt x="145676" y="49995"/>
                    <a:pt x="157561" y="37852"/>
                  </a:cubicBezTo>
                  <a:cubicBezTo>
                    <a:pt x="165174" y="29879"/>
                    <a:pt x="173716" y="22834"/>
                    <a:pt x="182722" y="17087"/>
                  </a:cubicBezTo>
                  <a:cubicBezTo>
                    <a:pt x="190150" y="12081"/>
                    <a:pt x="198227" y="7632"/>
                    <a:pt x="207141" y="4665"/>
                  </a:cubicBezTo>
                  <a:cubicBezTo>
                    <a:pt x="214011" y="2255"/>
                    <a:pt x="221439" y="772"/>
                    <a:pt x="229238" y="4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673100" y="3673077"/>
              <a:ext cx="7891780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işliďê"/>
            <p:cNvGrpSpPr/>
            <p:nvPr/>
          </p:nvGrpSpPr>
          <p:grpSpPr>
            <a:xfrm>
              <a:off x="660400" y="2817130"/>
              <a:ext cx="2272396" cy="2534343"/>
              <a:chOff x="1334404" y="2841915"/>
              <a:chExt cx="2272396" cy="2534343"/>
            </a:xfrm>
          </p:grpSpPr>
          <p:sp>
            <p:nvSpPr>
              <p:cNvPr id="20" name="îṥļíḓé"/>
              <p:cNvSpPr/>
              <p:nvPr/>
            </p:nvSpPr>
            <p:spPr>
              <a:xfrm>
                <a:off x="2369703" y="3569762"/>
                <a:ext cx="201798" cy="20179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/>
              </a:p>
            </p:txBody>
          </p:sp>
          <p:grpSp>
            <p:nvGrpSpPr>
              <p:cNvPr id="21" name="ïṧļíḑê"/>
              <p:cNvGrpSpPr/>
              <p:nvPr/>
            </p:nvGrpSpPr>
            <p:grpSpPr>
              <a:xfrm>
                <a:off x="1334404" y="4067497"/>
                <a:ext cx="2272396" cy="1308761"/>
                <a:chOff x="7904480" y="3920238"/>
                <a:chExt cx="2537460" cy="1308761"/>
              </a:xfrm>
            </p:grpSpPr>
            <p:sp>
              <p:nvSpPr>
                <p:cNvPr id="23" name="îṣlîďê"/>
                <p:cNvSpPr txBox="1"/>
                <p:nvPr/>
              </p:nvSpPr>
              <p:spPr bwMode="auto">
                <a:xfrm>
                  <a:off x="7904480" y="3920238"/>
                  <a:ext cx="2537460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  <a:endParaRPr lang="en-US" altLang="zh-CN" b="1" dirty="0"/>
                </a:p>
              </p:txBody>
            </p:sp>
            <p:sp>
              <p:nvSpPr>
                <p:cNvPr id="24" name="î$ľîḍê"/>
                <p:cNvSpPr/>
                <p:nvPr/>
              </p:nvSpPr>
              <p:spPr bwMode="auto">
                <a:xfrm>
                  <a:off x="7904480" y="4362044"/>
                  <a:ext cx="2537460" cy="8669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  <a:endParaRPr lang="en-US" altLang="zh-CN" sz="1100" dirty="0"/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……</a:t>
                  </a:r>
                  <a:endParaRPr lang="en-US" altLang="zh-CN" sz="1100" dirty="0"/>
                </a:p>
              </p:txBody>
            </p:sp>
          </p:grpSp>
          <p:sp>
            <p:nvSpPr>
              <p:cNvPr id="22" name="ï$ľïdè"/>
              <p:cNvSpPr/>
              <p:nvPr/>
            </p:nvSpPr>
            <p:spPr bwMode="auto">
              <a:xfrm>
                <a:off x="2211070" y="2841915"/>
                <a:ext cx="519064" cy="419137"/>
              </a:xfrm>
              <a:custGeom>
                <a:avLst/>
                <a:gdLst>
                  <a:gd name="connsiteX0" fmla="*/ 499361 w 608838"/>
                  <a:gd name="connsiteY0" fmla="*/ 285654 h 491629"/>
                  <a:gd name="connsiteX1" fmla="*/ 499361 w 608838"/>
                  <a:gd name="connsiteY1" fmla="*/ 344437 h 491629"/>
                  <a:gd name="connsiteX2" fmla="*/ 558245 w 608838"/>
                  <a:gd name="connsiteY2" fmla="*/ 344437 h 491629"/>
                  <a:gd name="connsiteX3" fmla="*/ 558245 w 608838"/>
                  <a:gd name="connsiteY3" fmla="*/ 285654 h 491629"/>
                  <a:gd name="connsiteX4" fmla="*/ 50593 w 608838"/>
                  <a:gd name="connsiteY4" fmla="*/ 285654 h 491629"/>
                  <a:gd name="connsiteX5" fmla="*/ 50593 w 608838"/>
                  <a:gd name="connsiteY5" fmla="*/ 344437 h 491629"/>
                  <a:gd name="connsiteX6" fmla="*/ 109477 w 608838"/>
                  <a:gd name="connsiteY6" fmla="*/ 344437 h 491629"/>
                  <a:gd name="connsiteX7" fmla="*/ 109477 w 608838"/>
                  <a:gd name="connsiteY7" fmla="*/ 285654 h 491629"/>
                  <a:gd name="connsiteX8" fmla="*/ 324062 w 608838"/>
                  <a:gd name="connsiteY8" fmla="*/ 265425 h 491629"/>
                  <a:gd name="connsiteX9" fmla="*/ 324062 w 608838"/>
                  <a:gd name="connsiteY9" fmla="*/ 329947 h 491629"/>
                  <a:gd name="connsiteX10" fmla="*/ 388693 w 608838"/>
                  <a:gd name="connsiteY10" fmla="*/ 329947 h 491629"/>
                  <a:gd name="connsiteX11" fmla="*/ 388693 w 608838"/>
                  <a:gd name="connsiteY11" fmla="*/ 265425 h 491629"/>
                  <a:gd name="connsiteX12" fmla="*/ 220144 w 608838"/>
                  <a:gd name="connsiteY12" fmla="*/ 265425 h 491629"/>
                  <a:gd name="connsiteX13" fmla="*/ 220144 w 608838"/>
                  <a:gd name="connsiteY13" fmla="*/ 329947 h 491629"/>
                  <a:gd name="connsiteX14" fmla="*/ 284775 w 608838"/>
                  <a:gd name="connsiteY14" fmla="*/ 329947 h 491629"/>
                  <a:gd name="connsiteX15" fmla="*/ 284775 w 608838"/>
                  <a:gd name="connsiteY15" fmla="*/ 265425 h 491629"/>
                  <a:gd name="connsiteX16" fmla="*/ 499361 w 608838"/>
                  <a:gd name="connsiteY16" fmla="*/ 191225 h 491629"/>
                  <a:gd name="connsiteX17" fmla="*/ 499361 w 608838"/>
                  <a:gd name="connsiteY17" fmla="*/ 250008 h 491629"/>
                  <a:gd name="connsiteX18" fmla="*/ 558245 w 608838"/>
                  <a:gd name="connsiteY18" fmla="*/ 250008 h 491629"/>
                  <a:gd name="connsiteX19" fmla="*/ 558245 w 608838"/>
                  <a:gd name="connsiteY19" fmla="*/ 191225 h 491629"/>
                  <a:gd name="connsiteX20" fmla="*/ 50593 w 608838"/>
                  <a:gd name="connsiteY20" fmla="*/ 191225 h 491629"/>
                  <a:gd name="connsiteX21" fmla="*/ 50593 w 608838"/>
                  <a:gd name="connsiteY21" fmla="*/ 250008 h 491629"/>
                  <a:gd name="connsiteX22" fmla="*/ 109477 w 608838"/>
                  <a:gd name="connsiteY22" fmla="*/ 250008 h 491629"/>
                  <a:gd name="connsiteX23" fmla="*/ 109477 w 608838"/>
                  <a:gd name="connsiteY23" fmla="*/ 191225 h 491629"/>
                  <a:gd name="connsiteX24" fmla="*/ 324062 w 608838"/>
                  <a:gd name="connsiteY24" fmla="*/ 161682 h 491629"/>
                  <a:gd name="connsiteX25" fmla="*/ 324062 w 608838"/>
                  <a:gd name="connsiteY25" fmla="*/ 226204 h 491629"/>
                  <a:gd name="connsiteX26" fmla="*/ 388693 w 608838"/>
                  <a:gd name="connsiteY26" fmla="*/ 226204 h 491629"/>
                  <a:gd name="connsiteX27" fmla="*/ 388693 w 608838"/>
                  <a:gd name="connsiteY27" fmla="*/ 161682 h 491629"/>
                  <a:gd name="connsiteX28" fmla="*/ 220144 w 608838"/>
                  <a:gd name="connsiteY28" fmla="*/ 161682 h 491629"/>
                  <a:gd name="connsiteX29" fmla="*/ 220144 w 608838"/>
                  <a:gd name="connsiteY29" fmla="*/ 226204 h 491629"/>
                  <a:gd name="connsiteX30" fmla="*/ 284775 w 608838"/>
                  <a:gd name="connsiteY30" fmla="*/ 226204 h 491629"/>
                  <a:gd name="connsiteX31" fmla="*/ 284775 w 608838"/>
                  <a:gd name="connsiteY31" fmla="*/ 161682 h 491629"/>
                  <a:gd name="connsiteX32" fmla="*/ 499361 w 608838"/>
                  <a:gd name="connsiteY32" fmla="*/ 96797 h 491629"/>
                  <a:gd name="connsiteX33" fmla="*/ 499361 w 608838"/>
                  <a:gd name="connsiteY33" fmla="*/ 155579 h 491629"/>
                  <a:gd name="connsiteX34" fmla="*/ 558245 w 608838"/>
                  <a:gd name="connsiteY34" fmla="*/ 155579 h 491629"/>
                  <a:gd name="connsiteX35" fmla="*/ 558245 w 608838"/>
                  <a:gd name="connsiteY35" fmla="*/ 96797 h 491629"/>
                  <a:gd name="connsiteX36" fmla="*/ 50593 w 608838"/>
                  <a:gd name="connsiteY36" fmla="*/ 96797 h 491629"/>
                  <a:gd name="connsiteX37" fmla="*/ 50593 w 608838"/>
                  <a:gd name="connsiteY37" fmla="*/ 155579 h 491629"/>
                  <a:gd name="connsiteX38" fmla="*/ 109477 w 608838"/>
                  <a:gd name="connsiteY38" fmla="*/ 155579 h 491629"/>
                  <a:gd name="connsiteX39" fmla="*/ 109477 w 608838"/>
                  <a:gd name="connsiteY39" fmla="*/ 96797 h 491629"/>
                  <a:gd name="connsiteX40" fmla="*/ 324062 w 608838"/>
                  <a:gd name="connsiteY40" fmla="*/ 57938 h 491629"/>
                  <a:gd name="connsiteX41" fmla="*/ 324062 w 608838"/>
                  <a:gd name="connsiteY41" fmla="*/ 122461 h 491629"/>
                  <a:gd name="connsiteX42" fmla="*/ 388693 w 608838"/>
                  <a:gd name="connsiteY42" fmla="*/ 122461 h 491629"/>
                  <a:gd name="connsiteX43" fmla="*/ 388693 w 608838"/>
                  <a:gd name="connsiteY43" fmla="*/ 57938 h 491629"/>
                  <a:gd name="connsiteX44" fmla="*/ 220144 w 608838"/>
                  <a:gd name="connsiteY44" fmla="*/ 57938 h 491629"/>
                  <a:gd name="connsiteX45" fmla="*/ 220144 w 608838"/>
                  <a:gd name="connsiteY45" fmla="*/ 122461 h 491629"/>
                  <a:gd name="connsiteX46" fmla="*/ 284775 w 608838"/>
                  <a:gd name="connsiteY46" fmla="*/ 122461 h 491629"/>
                  <a:gd name="connsiteX47" fmla="*/ 284775 w 608838"/>
                  <a:gd name="connsiteY47" fmla="*/ 57938 h 491629"/>
                  <a:gd name="connsiteX48" fmla="*/ 469401 w 608838"/>
                  <a:gd name="connsiteY48" fmla="*/ 44033 h 491629"/>
                  <a:gd name="connsiteX49" fmla="*/ 608838 w 608838"/>
                  <a:gd name="connsiteY49" fmla="*/ 44033 h 491629"/>
                  <a:gd name="connsiteX50" fmla="*/ 608838 w 608838"/>
                  <a:gd name="connsiteY50" fmla="*/ 491629 h 491629"/>
                  <a:gd name="connsiteX51" fmla="*/ 510950 w 608838"/>
                  <a:gd name="connsiteY51" fmla="*/ 491629 h 491629"/>
                  <a:gd name="connsiteX52" fmla="*/ 510950 w 608838"/>
                  <a:gd name="connsiteY52" fmla="*/ 391651 h 491629"/>
                  <a:gd name="connsiteX53" fmla="*/ 469401 w 608838"/>
                  <a:gd name="connsiteY53" fmla="*/ 391651 h 491629"/>
                  <a:gd name="connsiteX54" fmla="*/ 0 w 608838"/>
                  <a:gd name="connsiteY54" fmla="*/ 44033 h 491629"/>
                  <a:gd name="connsiteX55" fmla="*/ 139437 w 608838"/>
                  <a:gd name="connsiteY55" fmla="*/ 44033 h 491629"/>
                  <a:gd name="connsiteX56" fmla="*/ 139437 w 608838"/>
                  <a:gd name="connsiteY56" fmla="*/ 391651 h 491629"/>
                  <a:gd name="connsiteX57" fmla="*/ 97889 w 608838"/>
                  <a:gd name="connsiteY57" fmla="*/ 391651 h 491629"/>
                  <a:gd name="connsiteX58" fmla="*/ 97889 w 608838"/>
                  <a:gd name="connsiteY58" fmla="*/ 491629 h 491629"/>
                  <a:gd name="connsiteX59" fmla="*/ 0 w 608838"/>
                  <a:gd name="connsiteY59" fmla="*/ 491629 h 491629"/>
                  <a:gd name="connsiteX60" fmla="*/ 164558 w 608838"/>
                  <a:gd name="connsiteY60" fmla="*/ 0 h 491629"/>
                  <a:gd name="connsiteX61" fmla="*/ 444279 w 608838"/>
                  <a:gd name="connsiteY61" fmla="*/ 0 h 491629"/>
                  <a:gd name="connsiteX62" fmla="*/ 444279 w 608838"/>
                  <a:gd name="connsiteY62" fmla="*/ 491629 h 491629"/>
                  <a:gd name="connsiteX63" fmla="*/ 336781 w 608838"/>
                  <a:gd name="connsiteY63" fmla="*/ 491629 h 491629"/>
                  <a:gd name="connsiteX64" fmla="*/ 336781 w 608838"/>
                  <a:gd name="connsiteY64" fmla="*/ 381866 h 491629"/>
                  <a:gd name="connsiteX65" fmla="*/ 272056 w 608838"/>
                  <a:gd name="connsiteY65" fmla="*/ 381866 h 491629"/>
                  <a:gd name="connsiteX66" fmla="*/ 272056 w 608838"/>
                  <a:gd name="connsiteY66" fmla="*/ 491629 h 491629"/>
                  <a:gd name="connsiteX67" fmla="*/ 164558 w 608838"/>
                  <a:gd name="connsiteY67" fmla="*/ 491629 h 491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608838" h="491629">
                    <a:moveTo>
                      <a:pt x="499361" y="285654"/>
                    </a:moveTo>
                    <a:lnTo>
                      <a:pt x="499361" y="344437"/>
                    </a:lnTo>
                    <a:lnTo>
                      <a:pt x="558245" y="344437"/>
                    </a:lnTo>
                    <a:lnTo>
                      <a:pt x="558245" y="285654"/>
                    </a:lnTo>
                    <a:close/>
                    <a:moveTo>
                      <a:pt x="50593" y="285654"/>
                    </a:moveTo>
                    <a:lnTo>
                      <a:pt x="50593" y="344437"/>
                    </a:lnTo>
                    <a:lnTo>
                      <a:pt x="109477" y="344437"/>
                    </a:lnTo>
                    <a:lnTo>
                      <a:pt x="109477" y="285654"/>
                    </a:lnTo>
                    <a:close/>
                    <a:moveTo>
                      <a:pt x="324062" y="265425"/>
                    </a:moveTo>
                    <a:lnTo>
                      <a:pt x="324062" y="329947"/>
                    </a:lnTo>
                    <a:lnTo>
                      <a:pt x="388693" y="329947"/>
                    </a:lnTo>
                    <a:lnTo>
                      <a:pt x="388693" y="265425"/>
                    </a:lnTo>
                    <a:close/>
                    <a:moveTo>
                      <a:pt x="220144" y="265425"/>
                    </a:moveTo>
                    <a:lnTo>
                      <a:pt x="220144" y="329947"/>
                    </a:lnTo>
                    <a:lnTo>
                      <a:pt x="284775" y="329947"/>
                    </a:lnTo>
                    <a:lnTo>
                      <a:pt x="284775" y="265425"/>
                    </a:lnTo>
                    <a:close/>
                    <a:moveTo>
                      <a:pt x="499361" y="191225"/>
                    </a:moveTo>
                    <a:lnTo>
                      <a:pt x="499361" y="250008"/>
                    </a:lnTo>
                    <a:lnTo>
                      <a:pt x="558245" y="250008"/>
                    </a:lnTo>
                    <a:lnTo>
                      <a:pt x="558245" y="191225"/>
                    </a:lnTo>
                    <a:close/>
                    <a:moveTo>
                      <a:pt x="50593" y="191225"/>
                    </a:moveTo>
                    <a:lnTo>
                      <a:pt x="50593" y="250008"/>
                    </a:lnTo>
                    <a:lnTo>
                      <a:pt x="109477" y="250008"/>
                    </a:lnTo>
                    <a:lnTo>
                      <a:pt x="109477" y="191225"/>
                    </a:lnTo>
                    <a:close/>
                    <a:moveTo>
                      <a:pt x="324062" y="161682"/>
                    </a:moveTo>
                    <a:lnTo>
                      <a:pt x="324062" y="226204"/>
                    </a:lnTo>
                    <a:lnTo>
                      <a:pt x="388693" y="226204"/>
                    </a:lnTo>
                    <a:lnTo>
                      <a:pt x="388693" y="161682"/>
                    </a:lnTo>
                    <a:close/>
                    <a:moveTo>
                      <a:pt x="220144" y="161682"/>
                    </a:moveTo>
                    <a:lnTo>
                      <a:pt x="220144" y="226204"/>
                    </a:lnTo>
                    <a:lnTo>
                      <a:pt x="284775" y="226204"/>
                    </a:lnTo>
                    <a:lnTo>
                      <a:pt x="284775" y="161682"/>
                    </a:lnTo>
                    <a:close/>
                    <a:moveTo>
                      <a:pt x="499361" y="96797"/>
                    </a:moveTo>
                    <a:lnTo>
                      <a:pt x="499361" y="155579"/>
                    </a:lnTo>
                    <a:lnTo>
                      <a:pt x="558245" y="155579"/>
                    </a:lnTo>
                    <a:lnTo>
                      <a:pt x="558245" y="96797"/>
                    </a:lnTo>
                    <a:close/>
                    <a:moveTo>
                      <a:pt x="50593" y="96797"/>
                    </a:moveTo>
                    <a:lnTo>
                      <a:pt x="50593" y="155579"/>
                    </a:lnTo>
                    <a:lnTo>
                      <a:pt x="109477" y="155579"/>
                    </a:lnTo>
                    <a:lnTo>
                      <a:pt x="109477" y="96797"/>
                    </a:lnTo>
                    <a:close/>
                    <a:moveTo>
                      <a:pt x="324062" y="57938"/>
                    </a:moveTo>
                    <a:lnTo>
                      <a:pt x="324062" y="122461"/>
                    </a:lnTo>
                    <a:lnTo>
                      <a:pt x="388693" y="122461"/>
                    </a:lnTo>
                    <a:lnTo>
                      <a:pt x="388693" y="57938"/>
                    </a:lnTo>
                    <a:close/>
                    <a:moveTo>
                      <a:pt x="220144" y="57938"/>
                    </a:moveTo>
                    <a:lnTo>
                      <a:pt x="220144" y="122461"/>
                    </a:lnTo>
                    <a:lnTo>
                      <a:pt x="284775" y="122461"/>
                    </a:lnTo>
                    <a:lnTo>
                      <a:pt x="284775" y="57938"/>
                    </a:lnTo>
                    <a:close/>
                    <a:moveTo>
                      <a:pt x="469401" y="44033"/>
                    </a:moveTo>
                    <a:lnTo>
                      <a:pt x="608838" y="44033"/>
                    </a:lnTo>
                    <a:lnTo>
                      <a:pt x="608838" y="491629"/>
                    </a:lnTo>
                    <a:lnTo>
                      <a:pt x="510950" y="491629"/>
                    </a:lnTo>
                    <a:lnTo>
                      <a:pt x="510950" y="391651"/>
                    </a:lnTo>
                    <a:lnTo>
                      <a:pt x="469401" y="391651"/>
                    </a:lnTo>
                    <a:close/>
                    <a:moveTo>
                      <a:pt x="0" y="44033"/>
                    </a:moveTo>
                    <a:lnTo>
                      <a:pt x="139437" y="44033"/>
                    </a:lnTo>
                    <a:lnTo>
                      <a:pt x="139437" y="391651"/>
                    </a:lnTo>
                    <a:lnTo>
                      <a:pt x="97889" y="391651"/>
                    </a:lnTo>
                    <a:lnTo>
                      <a:pt x="97889" y="491629"/>
                    </a:lnTo>
                    <a:lnTo>
                      <a:pt x="0" y="491629"/>
                    </a:lnTo>
                    <a:close/>
                    <a:moveTo>
                      <a:pt x="164558" y="0"/>
                    </a:moveTo>
                    <a:lnTo>
                      <a:pt x="444279" y="0"/>
                    </a:lnTo>
                    <a:lnTo>
                      <a:pt x="444279" y="491629"/>
                    </a:lnTo>
                    <a:lnTo>
                      <a:pt x="336781" y="491629"/>
                    </a:lnTo>
                    <a:lnTo>
                      <a:pt x="336781" y="381866"/>
                    </a:lnTo>
                    <a:lnTo>
                      <a:pt x="272056" y="381866"/>
                    </a:lnTo>
                    <a:lnTo>
                      <a:pt x="272056" y="491629"/>
                    </a:lnTo>
                    <a:lnTo>
                      <a:pt x="164558" y="491629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" name="ïşlíḓè"/>
            <p:cNvSpPr/>
            <p:nvPr/>
          </p:nvSpPr>
          <p:spPr>
            <a:xfrm>
              <a:off x="4466060" y="3569762"/>
              <a:ext cx="201798" cy="20179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grpSp>
          <p:nvGrpSpPr>
            <p:cNvPr id="10" name="ïṩ1îḑê"/>
            <p:cNvGrpSpPr/>
            <p:nvPr/>
          </p:nvGrpSpPr>
          <p:grpSpPr>
            <a:xfrm>
              <a:off x="3430761" y="2102028"/>
              <a:ext cx="2272396" cy="1308761"/>
              <a:chOff x="7904480" y="3920238"/>
              <a:chExt cx="2537460" cy="1308761"/>
            </a:xfrm>
          </p:grpSpPr>
          <p:sp>
            <p:nvSpPr>
              <p:cNvPr id="18" name="îšľïḓê"/>
              <p:cNvSpPr txBox="1"/>
              <p:nvPr/>
            </p:nvSpPr>
            <p:spPr bwMode="auto">
              <a:xfrm>
                <a:off x="7904480" y="3920238"/>
                <a:ext cx="2537460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  <a:endParaRPr lang="en-US" altLang="zh-CN" b="1" dirty="0"/>
              </a:p>
            </p:txBody>
          </p:sp>
          <p:sp>
            <p:nvSpPr>
              <p:cNvPr id="19" name="iṣļïďe"/>
              <p:cNvSpPr/>
              <p:nvPr/>
            </p:nvSpPr>
            <p:spPr bwMode="auto">
              <a:xfrm>
                <a:off x="7904480" y="4362044"/>
                <a:ext cx="2537460" cy="866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  <p:sp>
          <p:nvSpPr>
            <p:cNvPr id="11" name="ïsļiḍê"/>
            <p:cNvSpPr/>
            <p:nvPr/>
          </p:nvSpPr>
          <p:spPr bwMode="auto">
            <a:xfrm>
              <a:off x="4312951" y="3930140"/>
              <a:ext cx="508016" cy="519064"/>
            </a:xfrm>
            <a:custGeom>
              <a:avLst/>
              <a:gdLst>
                <a:gd name="connsiteX0" fmla="*/ 232613 w 595120"/>
                <a:gd name="connsiteY0" fmla="*/ 116080 h 608062"/>
                <a:gd name="connsiteX1" fmla="*/ 257134 w 595120"/>
                <a:gd name="connsiteY1" fmla="*/ 116080 h 608062"/>
                <a:gd name="connsiteX2" fmla="*/ 287215 w 595120"/>
                <a:gd name="connsiteY2" fmla="*/ 195186 h 608062"/>
                <a:gd name="connsiteX3" fmla="*/ 280961 w 595120"/>
                <a:gd name="connsiteY3" fmla="*/ 161878 h 608062"/>
                <a:gd name="connsiteX4" fmla="*/ 282053 w 595120"/>
                <a:gd name="connsiteY4" fmla="*/ 155137 h 608062"/>
                <a:gd name="connsiteX5" fmla="*/ 291782 w 595120"/>
                <a:gd name="connsiteY5" fmla="*/ 137492 h 608062"/>
                <a:gd name="connsiteX6" fmla="*/ 282847 w 595120"/>
                <a:gd name="connsiteY6" fmla="*/ 121235 h 608062"/>
                <a:gd name="connsiteX7" fmla="*/ 282847 w 595120"/>
                <a:gd name="connsiteY7" fmla="*/ 117765 h 608062"/>
                <a:gd name="connsiteX8" fmla="*/ 285924 w 595120"/>
                <a:gd name="connsiteY8" fmla="*/ 116080 h 608062"/>
                <a:gd name="connsiteX9" fmla="*/ 309552 w 595120"/>
                <a:gd name="connsiteY9" fmla="*/ 116080 h 608062"/>
                <a:gd name="connsiteX10" fmla="*/ 312629 w 595120"/>
                <a:gd name="connsiteY10" fmla="*/ 117765 h 608062"/>
                <a:gd name="connsiteX11" fmla="*/ 312629 w 595120"/>
                <a:gd name="connsiteY11" fmla="*/ 121235 h 608062"/>
                <a:gd name="connsiteX12" fmla="*/ 304390 w 595120"/>
                <a:gd name="connsiteY12" fmla="*/ 137492 h 608062"/>
                <a:gd name="connsiteX13" fmla="*/ 314118 w 595120"/>
                <a:gd name="connsiteY13" fmla="*/ 155137 h 608062"/>
                <a:gd name="connsiteX14" fmla="*/ 315111 w 595120"/>
                <a:gd name="connsiteY14" fmla="*/ 161977 h 608062"/>
                <a:gd name="connsiteX15" fmla="*/ 308063 w 595120"/>
                <a:gd name="connsiteY15" fmla="*/ 195186 h 608062"/>
                <a:gd name="connsiteX16" fmla="*/ 338342 w 595120"/>
                <a:gd name="connsiteY16" fmla="*/ 116080 h 608062"/>
                <a:gd name="connsiteX17" fmla="*/ 362466 w 595120"/>
                <a:gd name="connsiteY17" fmla="*/ 116080 h 608062"/>
                <a:gd name="connsiteX18" fmla="*/ 419748 w 595120"/>
                <a:gd name="connsiteY18" fmla="*/ 172882 h 608062"/>
                <a:gd name="connsiteX19" fmla="*/ 420145 w 595120"/>
                <a:gd name="connsiteY19" fmla="*/ 262991 h 608062"/>
                <a:gd name="connsiteX20" fmla="*/ 420641 w 595120"/>
                <a:gd name="connsiteY20" fmla="*/ 350324 h 608062"/>
                <a:gd name="connsiteX21" fmla="*/ 396517 w 595120"/>
                <a:gd name="connsiteY21" fmla="*/ 374611 h 608062"/>
                <a:gd name="connsiteX22" fmla="*/ 396418 w 595120"/>
                <a:gd name="connsiteY22" fmla="*/ 374611 h 608062"/>
                <a:gd name="connsiteX23" fmla="*/ 372195 w 595120"/>
                <a:gd name="connsiteY23" fmla="*/ 350523 h 608062"/>
                <a:gd name="connsiteX24" fmla="*/ 371798 w 595120"/>
                <a:gd name="connsiteY24" fmla="*/ 262793 h 608062"/>
                <a:gd name="connsiteX25" fmla="*/ 371301 w 595120"/>
                <a:gd name="connsiteY25" fmla="*/ 173179 h 608062"/>
                <a:gd name="connsiteX26" fmla="*/ 366139 w 595120"/>
                <a:gd name="connsiteY26" fmla="*/ 168421 h 608062"/>
                <a:gd name="connsiteX27" fmla="*/ 361274 w 595120"/>
                <a:gd name="connsiteY27" fmla="*/ 173476 h 608062"/>
                <a:gd name="connsiteX28" fmla="*/ 361771 w 595120"/>
                <a:gd name="connsiteY28" fmla="*/ 579116 h 608062"/>
                <a:gd name="connsiteX29" fmla="*/ 332683 w 595120"/>
                <a:gd name="connsiteY29" fmla="*/ 608062 h 608062"/>
                <a:gd name="connsiteX30" fmla="*/ 303695 w 595120"/>
                <a:gd name="connsiteY30" fmla="*/ 579116 h 608062"/>
                <a:gd name="connsiteX31" fmla="*/ 303695 w 595120"/>
                <a:gd name="connsiteY31" fmla="*/ 353695 h 608062"/>
                <a:gd name="connsiteX32" fmla="*/ 297440 w 595120"/>
                <a:gd name="connsiteY32" fmla="*/ 347450 h 608062"/>
                <a:gd name="connsiteX33" fmla="*/ 291186 w 595120"/>
                <a:gd name="connsiteY33" fmla="*/ 353695 h 608062"/>
                <a:gd name="connsiteX34" fmla="*/ 291186 w 595120"/>
                <a:gd name="connsiteY34" fmla="*/ 579116 h 608062"/>
                <a:gd name="connsiteX35" fmla="*/ 262098 w 595120"/>
                <a:gd name="connsiteY35" fmla="*/ 608062 h 608062"/>
                <a:gd name="connsiteX36" fmla="*/ 233110 w 595120"/>
                <a:gd name="connsiteY36" fmla="*/ 579116 h 608062"/>
                <a:gd name="connsiteX37" fmla="*/ 233110 w 595120"/>
                <a:gd name="connsiteY37" fmla="*/ 172386 h 608062"/>
                <a:gd name="connsiteX38" fmla="*/ 228940 w 595120"/>
                <a:gd name="connsiteY38" fmla="*/ 167727 h 608062"/>
                <a:gd name="connsiteX39" fmla="*/ 223976 w 595120"/>
                <a:gd name="connsiteY39" fmla="*/ 171395 h 608062"/>
                <a:gd name="connsiteX40" fmla="*/ 223381 w 595120"/>
                <a:gd name="connsiteY40" fmla="*/ 260017 h 608062"/>
                <a:gd name="connsiteX41" fmla="*/ 222884 w 595120"/>
                <a:gd name="connsiteY41" fmla="*/ 350523 h 608062"/>
                <a:gd name="connsiteX42" fmla="*/ 198661 w 595120"/>
                <a:gd name="connsiteY42" fmla="*/ 374611 h 608062"/>
                <a:gd name="connsiteX43" fmla="*/ 198562 w 595120"/>
                <a:gd name="connsiteY43" fmla="*/ 374611 h 608062"/>
                <a:gd name="connsiteX44" fmla="*/ 174537 w 595120"/>
                <a:gd name="connsiteY44" fmla="*/ 350324 h 608062"/>
                <a:gd name="connsiteX45" fmla="*/ 174934 w 595120"/>
                <a:gd name="connsiteY45" fmla="*/ 260711 h 608062"/>
                <a:gd name="connsiteX46" fmla="*/ 175431 w 595120"/>
                <a:gd name="connsiteY46" fmla="*/ 172882 h 608062"/>
                <a:gd name="connsiteX47" fmla="*/ 232613 w 595120"/>
                <a:gd name="connsiteY47" fmla="*/ 116080 h 608062"/>
                <a:gd name="connsiteX48" fmla="*/ 54022 w 595120"/>
                <a:gd name="connsiteY48" fmla="*/ 107683 h 608062"/>
                <a:gd name="connsiteX49" fmla="*/ 180436 w 595120"/>
                <a:gd name="connsiteY49" fmla="*/ 108080 h 608062"/>
                <a:gd name="connsiteX50" fmla="*/ 148957 w 595120"/>
                <a:gd name="connsiteY50" fmla="*/ 172807 h 608062"/>
                <a:gd name="connsiteX51" fmla="*/ 148063 w 595120"/>
                <a:gd name="connsiteY51" fmla="*/ 350236 h 608062"/>
                <a:gd name="connsiteX52" fmla="*/ 173783 w 595120"/>
                <a:gd name="connsiteY52" fmla="*/ 394444 h 608062"/>
                <a:gd name="connsiteX53" fmla="*/ 173783 w 595120"/>
                <a:gd name="connsiteY53" fmla="*/ 537379 h 608062"/>
                <a:gd name="connsiteX54" fmla="*/ 146871 w 595120"/>
                <a:gd name="connsiteY54" fmla="*/ 564241 h 608062"/>
                <a:gd name="connsiteX55" fmla="*/ 119960 w 595120"/>
                <a:gd name="connsiteY55" fmla="*/ 537379 h 608062"/>
                <a:gd name="connsiteX56" fmla="*/ 119960 w 595120"/>
                <a:gd name="connsiteY56" fmla="*/ 328231 h 608062"/>
                <a:gd name="connsiteX57" fmla="*/ 114101 w 595120"/>
                <a:gd name="connsiteY57" fmla="*/ 322482 h 608062"/>
                <a:gd name="connsiteX58" fmla="*/ 108341 w 595120"/>
                <a:gd name="connsiteY58" fmla="*/ 328231 h 608062"/>
                <a:gd name="connsiteX59" fmla="*/ 108341 w 595120"/>
                <a:gd name="connsiteY59" fmla="*/ 537379 h 608062"/>
                <a:gd name="connsiteX60" fmla="*/ 81330 w 595120"/>
                <a:gd name="connsiteY60" fmla="*/ 564241 h 608062"/>
                <a:gd name="connsiteX61" fmla="*/ 54419 w 595120"/>
                <a:gd name="connsiteY61" fmla="*/ 537379 h 608062"/>
                <a:gd name="connsiteX62" fmla="*/ 54419 w 595120"/>
                <a:gd name="connsiteY62" fmla="*/ 160714 h 608062"/>
                <a:gd name="connsiteX63" fmla="*/ 50149 w 595120"/>
                <a:gd name="connsiteY63" fmla="*/ 156352 h 608062"/>
                <a:gd name="connsiteX64" fmla="*/ 45779 w 595120"/>
                <a:gd name="connsiteY64" fmla="*/ 160714 h 608062"/>
                <a:gd name="connsiteX65" fmla="*/ 44886 w 595120"/>
                <a:gd name="connsiteY65" fmla="*/ 325356 h 608062"/>
                <a:gd name="connsiteX66" fmla="*/ 22443 w 595120"/>
                <a:gd name="connsiteY66" fmla="*/ 347659 h 608062"/>
                <a:gd name="connsiteX67" fmla="*/ 22343 w 595120"/>
                <a:gd name="connsiteY67" fmla="*/ 347659 h 608062"/>
                <a:gd name="connsiteX68" fmla="*/ 0 w 595120"/>
                <a:gd name="connsiteY68" fmla="*/ 325059 h 608062"/>
                <a:gd name="connsiteX69" fmla="*/ 894 w 595120"/>
                <a:gd name="connsiteY69" fmla="*/ 160516 h 608062"/>
                <a:gd name="connsiteX70" fmla="*/ 54022 w 595120"/>
                <a:gd name="connsiteY70" fmla="*/ 107683 h 608062"/>
                <a:gd name="connsiteX71" fmla="*/ 520495 w 595120"/>
                <a:gd name="connsiteY71" fmla="*/ 107634 h 608062"/>
                <a:gd name="connsiteX72" fmla="*/ 541197 w 595120"/>
                <a:gd name="connsiteY72" fmla="*/ 107641 h 608062"/>
                <a:gd name="connsiteX73" fmla="*/ 594325 w 595120"/>
                <a:gd name="connsiteY73" fmla="*/ 160478 h 608062"/>
                <a:gd name="connsiteX74" fmla="*/ 595120 w 595120"/>
                <a:gd name="connsiteY74" fmla="*/ 325037 h 608062"/>
                <a:gd name="connsiteX75" fmla="*/ 572776 w 595120"/>
                <a:gd name="connsiteY75" fmla="*/ 347639 h 608062"/>
                <a:gd name="connsiteX76" fmla="*/ 572677 w 595120"/>
                <a:gd name="connsiteY76" fmla="*/ 347639 h 608062"/>
                <a:gd name="connsiteX77" fmla="*/ 550234 w 595120"/>
                <a:gd name="connsiteY77" fmla="*/ 325334 h 608062"/>
                <a:gd name="connsiteX78" fmla="*/ 549340 w 595120"/>
                <a:gd name="connsiteY78" fmla="*/ 160677 h 608062"/>
                <a:gd name="connsiteX79" fmla="*/ 549340 w 595120"/>
                <a:gd name="connsiteY79" fmla="*/ 160578 h 608062"/>
                <a:gd name="connsiteX80" fmla="*/ 544673 w 595120"/>
                <a:gd name="connsiteY80" fmla="*/ 155918 h 608062"/>
                <a:gd name="connsiteX81" fmla="*/ 540006 w 595120"/>
                <a:gd name="connsiteY81" fmla="*/ 160578 h 608062"/>
                <a:gd name="connsiteX82" fmla="*/ 540502 w 595120"/>
                <a:gd name="connsiteY82" fmla="*/ 537377 h 608062"/>
                <a:gd name="connsiteX83" fmla="*/ 513492 w 595120"/>
                <a:gd name="connsiteY83" fmla="*/ 564241 h 608062"/>
                <a:gd name="connsiteX84" fmla="*/ 486580 w 595120"/>
                <a:gd name="connsiteY84" fmla="*/ 537377 h 608062"/>
                <a:gd name="connsiteX85" fmla="*/ 486580 w 595120"/>
                <a:gd name="connsiteY85" fmla="*/ 328209 h 608062"/>
                <a:gd name="connsiteX86" fmla="*/ 480820 w 595120"/>
                <a:gd name="connsiteY86" fmla="*/ 322459 h 608062"/>
                <a:gd name="connsiteX87" fmla="*/ 474961 w 595120"/>
                <a:gd name="connsiteY87" fmla="*/ 328209 h 608062"/>
                <a:gd name="connsiteX88" fmla="*/ 474961 w 595120"/>
                <a:gd name="connsiteY88" fmla="*/ 537377 h 608062"/>
                <a:gd name="connsiteX89" fmla="*/ 448050 w 595120"/>
                <a:gd name="connsiteY89" fmla="*/ 564241 h 608062"/>
                <a:gd name="connsiteX90" fmla="*/ 421138 w 595120"/>
                <a:gd name="connsiteY90" fmla="*/ 537377 h 608062"/>
                <a:gd name="connsiteX91" fmla="*/ 421138 w 595120"/>
                <a:gd name="connsiteY91" fmla="*/ 394627 h 608062"/>
                <a:gd name="connsiteX92" fmla="*/ 447057 w 595120"/>
                <a:gd name="connsiteY92" fmla="*/ 350216 h 608062"/>
                <a:gd name="connsiteX93" fmla="*/ 446163 w 595120"/>
                <a:gd name="connsiteY93" fmla="*/ 172771 h 608062"/>
                <a:gd name="connsiteX94" fmla="*/ 414783 w 595120"/>
                <a:gd name="connsiteY94" fmla="*/ 108038 h 608062"/>
                <a:gd name="connsiteX95" fmla="*/ 520495 w 595120"/>
                <a:gd name="connsiteY95" fmla="*/ 107634 h 608062"/>
                <a:gd name="connsiteX96" fmla="*/ 481094 w 595120"/>
                <a:gd name="connsiteY96" fmla="*/ 0 h 608062"/>
                <a:gd name="connsiteX97" fmla="*/ 527547 w 595120"/>
                <a:gd name="connsiteY97" fmla="*/ 46482 h 608062"/>
                <a:gd name="connsiteX98" fmla="*/ 511864 w 595120"/>
                <a:gd name="connsiteY98" fmla="*/ 81269 h 608062"/>
                <a:gd name="connsiteX99" fmla="*/ 481094 w 595120"/>
                <a:gd name="connsiteY99" fmla="*/ 92864 h 608062"/>
                <a:gd name="connsiteX100" fmla="*/ 450324 w 595120"/>
                <a:gd name="connsiteY100" fmla="*/ 81269 h 608062"/>
                <a:gd name="connsiteX101" fmla="*/ 434542 w 595120"/>
                <a:gd name="connsiteY101" fmla="*/ 46482 h 608062"/>
                <a:gd name="connsiteX102" fmla="*/ 481094 w 595120"/>
                <a:gd name="connsiteY102" fmla="*/ 0 h 608062"/>
                <a:gd name="connsiteX103" fmla="*/ 297750 w 595120"/>
                <a:gd name="connsiteY103" fmla="*/ 0 h 608062"/>
                <a:gd name="connsiteX104" fmla="*/ 301424 w 595120"/>
                <a:gd name="connsiteY104" fmla="*/ 99 h 608062"/>
                <a:gd name="connsiteX105" fmla="*/ 305097 w 595120"/>
                <a:gd name="connsiteY105" fmla="*/ 496 h 608062"/>
                <a:gd name="connsiteX106" fmla="*/ 308473 w 595120"/>
                <a:gd name="connsiteY106" fmla="*/ 1190 h 608062"/>
                <a:gd name="connsiteX107" fmla="*/ 310458 w 595120"/>
                <a:gd name="connsiteY107" fmla="*/ 1586 h 608062"/>
                <a:gd name="connsiteX108" fmla="*/ 316415 w 595120"/>
                <a:gd name="connsiteY108" fmla="*/ 3569 h 608062"/>
                <a:gd name="connsiteX109" fmla="*/ 347887 w 595120"/>
                <a:gd name="connsiteY109" fmla="*/ 50066 h 608062"/>
                <a:gd name="connsiteX110" fmla="*/ 329917 w 595120"/>
                <a:gd name="connsiteY110" fmla="*/ 88434 h 608062"/>
                <a:gd name="connsiteX111" fmla="*/ 328428 w 595120"/>
                <a:gd name="connsiteY111" fmla="*/ 89623 h 608062"/>
                <a:gd name="connsiteX112" fmla="*/ 297750 w 595120"/>
                <a:gd name="connsiteY112" fmla="*/ 100132 h 608062"/>
                <a:gd name="connsiteX113" fmla="*/ 267073 w 595120"/>
                <a:gd name="connsiteY113" fmla="*/ 89623 h 608062"/>
                <a:gd name="connsiteX114" fmla="*/ 264095 w 595120"/>
                <a:gd name="connsiteY114" fmla="*/ 87145 h 608062"/>
                <a:gd name="connsiteX115" fmla="*/ 262307 w 595120"/>
                <a:gd name="connsiteY115" fmla="*/ 85459 h 608062"/>
                <a:gd name="connsiteX116" fmla="*/ 257641 w 595120"/>
                <a:gd name="connsiteY116" fmla="*/ 80007 h 608062"/>
                <a:gd name="connsiteX117" fmla="*/ 256251 w 595120"/>
                <a:gd name="connsiteY117" fmla="*/ 78024 h 608062"/>
                <a:gd name="connsiteX118" fmla="*/ 253670 w 595120"/>
                <a:gd name="connsiteY118" fmla="*/ 73959 h 608062"/>
                <a:gd name="connsiteX119" fmla="*/ 251585 w 595120"/>
                <a:gd name="connsiteY119" fmla="*/ 69498 h 608062"/>
                <a:gd name="connsiteX120" fmla="*/ 249202 w 595120"/>
                <a:gd name="connsiteY120" fmla="*/ 62558 h 608062"/>
                <a:gd name="connsiteX121" fmla="*/ 247614 w 595120"/>
                <a:gd name="connsiteY121" fmla="*/ 50066 h 608062"/>
                <a:gd name="connsiteX122" fmla="*/ 269753 w 595120"/>
                <a:gd name="connsiteY122" fmla="*/ 8526 h 608062"/>
                <a:gd name="connsiteX123" fmla="*/ 273923 w 595120"/>
                <a:gd name="connsiteY123" fmla="*/ 6048 h 608062"/>
                <a:gd name="connsiteX124" fmla="*/ 278292 w 595120"/>
                <a:gd name="connsiteY124" fmla="*/ 3966 h 608062"/>
                <a:gd name="connsiteX125" fmla="*/ 280575 w 595120"/>
                <a:gd name="connsiteY125" fmla="*/ 3074 h 608062"/>
                <a:gd name="connsiteX126" fmla="*/ 285241 w 595120"/>
                <a:gd name="connsiteY126" fmla="*/ 1586 h 608062"/>
                <a:gd name="connsiteX127" fmla="*/ 287624 w 595120"/>
                <a:gd name="connsiteY127" fmla="*/ 992 h 608062"/>
                <a:gd name="connsiteX128" fmla="*/ 292687 w 595120"/>
                <a:gd name="connsiteY128" fmla="*/ 298 h 608062"/>
                <a:gd name="connsiteX129" fmla="*/ 297750 w 595120"/>
                <a:gd name="connsiteY129" fmla="*/ 0 h 608062"/>
                <a:gd name="connsiteX130" fmla="*/ 114407 w 595120"/>
                <a:gd name="connsiteY130" fmla="*/ 0 h 608062"/>
                <a:gd name="connsiteX131" fmla="*/ 160959 w 595120"/>
                <a:gd name="connsiteY131" fmla="*/ 46482 h 608062"/>
                <a:gd name="connsiteX132" fmla="*/ 160661 w 595120"/>
                <a:gd name="connsiteY132" fmla="*/ 51536 h 608062"/>
                <a:gd name="connsiteX133" fmla="*/ 159867 w 595120"/>
                <a:gd name="connsiteY133" fmla="*/ 56492 h 608062"/>
                <a:gd name="connsiteX134" fmla="*/ 159272 w 595120"/>
                <a:gd name="connsiteY134" fmla="*/ 58969 h 608062"/>
                <a:gd name="connsiteX135" fmla="*/ 145177 w 595120"/>
                <a:gd name="connsiteY135" fmla="*/ 81269 h 608062"/>
                <a:gd name="connsiteX136" fmla="*/ 114407 w 595120"/>
                <a:gd name="connsiteY136" fmla="*/ 92864 h 608062"/>
                <a:gd name="connsiteX137" fmla="*/ 83637 w 595120"/>
                <a:gd name="connsiteY137" fmla="*/ 81269 h 608062"/>
                <a:gd name="connsiteX138" fmla="*/ 81949 w 595120"/>
                <a:gd name="connsiteY138" fmla="*/ 79584 h 608062"/>
                <a:gd name="connsiteX139" fmla="*/ 69641 w 595120"/>
                <a:gd name="connsiteY139" fmla="*/ 58969 h 608062"/>
                <a:gd name="connsiteX140" fmla="*/ 69046 w 595120"/>
                <a:gd name="connsiteY140" fmla="*/ 56492 h 608062"/>
                <a:gd name="connsiteX141" fmla="*/ 68252 w 595120"/>
                <a:gd name="connsiteY141" fmla="*/ 51536 h 608062"/>
                <a:gd name="connsiteX142" fmla="*/ 67954 w 595120"/>
                <a:gd name="connsiteY142" fmla="*/ 46482 h 608062"/>
                <a:gd name="connsiteX143" fmla="*/ 114407 w 595120"/>
                <a:gd name="connsiteY143" fmla="*/ 0 h 608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595120" h="608062">
                  <a:moveTo>
                    <a:pt x="232613" y="116080"/>
                  </a:moveTo>
                  <a:lnTo>
                    <a:pt x="257134" y="116080"/>
                  </a:lnTo>
                  <a:cubicBezTo>
                    <a:pt x="260113" y="123713"/>
                    <a:pt x="283839" y="186760"/>
                    <a:pt x="287215" y="195186"/>
                  </a:cubicBezTo>
                  <a:lnTo>
                    <a:pt x="280961" y="161878"/>
                  </a:lnTo>
                  <a:cubicBezTo>
                    <a:pt x="280563" y="159598"/>
                    <a:pt x="280961" y="157219"/>
                    <a:pt x="282053" y="155137"/>
                  </a:cubicBezTo>
                  <a:lnTo>
                    <a:pt x="291782" y="137492"/>
                  </a:lnTo>
                  <a:lnTo>
                    <a:pt x="282847" y="121235"/>
                  </a:lnTo>
                  <a:cubicBezTo>
                    <a:pt x="282251" y="120145"/>
                    <a:pt x="282251" y="118856"/>
                    <a:pt x="282847" y="117765"/>
                  </a:cubicBezTo>
                  <a:cubicBezTo>
                    <a:pt x="283542" y="116675"/>
                    <a:pt x="284634" y="116080"/>
                    <a:pt x="285924" y="116080"/>
                  </a:cubicBezTo>
                  <a:lnTo>
                    <a:pt x="309552" y="116080"/>
                  </a:lnTo>
                  <a:cubicBezTo>
                    <a:pt x="310842" y="116080"/>
                    <a:pt x="312034" y="116675"/>
                    <a:pt x="312629" y="117765"/>
                  </a:cubicBezTo>
                  <a:cubicBezTo>
                    <a:pt x="313225" y="118856"/>
                    <a:pt x="313324" y="120145"/>
                    <a:pt x="312629" y="121235"/>
                  </a:cubicBezTo>
                  <a:lnTo>
                    <a:pt x="304390" y="137492"/>
                  </a:lnTo>
                  <a:lnTo>
                    <a:pt x="314118" y="155137"/>
                  </a:lnTo>
                  <a:cubicBezTo>
                    <a:pt x="315211" y="157219"/>
                    <a:pt x="315608" y="159598"/>
                    <a:pt x="315111" y="161977"/>
                  </a:cubicBezTo>
                  <a:lnTo>
                    <a:pt x="308063" y="195186"/>
                  </a:lnTo>
                  <a:cubicBezTo>
                    <a:pt x="311537" y="186165"/>
                    <a:pt x="335363" y="123912"/>
                    <a:pt x="338342" y="116080"/>
                  </a:cubicBezTo>
                  <a:lnTo>
                    <a:pt x="362466" y="116080"/>
                  </a:lnTo>
                  <a:cubicBezTo>
                    <a:pt x="393837" y="116080"/>
                    <a:pt x="419549" y="141557"/>
                    <a:pt x="419748" y="172882"/>
                  </a:cubicBezTo>
                  <a:lnTo>
                    <a:pt x="420145" y="262991"/>
                  </a:lnTo>
                  <a:lnTo>
                    <a:pt x="420641" y="350324"/>
                  </a:lnTo>
                  <a:cubicBezTo>
                    <a:pt x="420641" y="363707"/>
                    <a:pt x="409919" y="374512"/>
                    <a:pt x="396517" y="374611"/>
                  </a:cubicBezTo>
                  <a:lnTo>
                    <a:pt x="396418" y="374611"/>
                  </a:lnTo>
                  <a:cubicBezTo>
                    <a:pt x="383115" y="374611"/>
                    <a:pt x="372294" y="363905"/>
                    <a:pt x="372195" y="350523"/>
                  </a:cubicBezTo>
                  <a:lnTo>
                    <a:pt x="371798" y="262793"/>
                  </a:lnTo>
                  <a:lnTo>
                    <a:pt x="371301" y="173179"/>
                  </a:lnTo>
                  <a:cubicBezTo>
                    <a:pt x="371202" y="170403"/>
                    <a:pt x="368819" y="168322"/>
                    <a:pt x="366139" y="168421"/>
                  </a:cubicBezTo>
                  <a:cubicBezTo>
                    <a:pt x="363359" y="168520"/>
                    <a:pt x="361274" y="170800"/>
                    <a:pt x="361274" y="173476"/>
                  </a:cubicBezTo>
                  <a:cubicBezTo>
                    <a:pt x="361374" y="211939"/>
                    <a:pt x="361771" y="368663"/>
                    <a:pt x="361771" y="579116"/>
                  </a:cubicBezTo>
                  <a:cubicBezTo>
                    <a:pt x="361771" y="595076"/>
                    <a:pt x="348766" y="608062"/>
                    <a:pt x="332683" y="608062"/>
                  </a:cubicBezTo>
                  <a:cubicBezTo>
                    <a:pt x="316600" y="608062"/>
                    <a:pt x="303695" y="595076"/>
                    <a:pt x="303695" y="579116"/>
                  </a:cubicBezTo>
                  <a:lnTo>
                    <a:pt x="303695" y="353695"/>
                  </a:lnTo>
                  <a:cubicBezTo>
                    <a:pt x="303695" y="350324"/>
                    <a:pt x="300915" y="347450"/>
                    <a:pt x="297440" y="347450"/>
                  </a:cubicBezTo>
                  <a:cubicBezTo>
                    <a:pt x="293966" y="347450"/>
                    <a:pt x="291186" y="350324"/>
                    <a:pt x="291186" y="353695"/>
                  </a:cubicBezTo>
                  <a:lnTo>
                    <a:pt x="291186" y="579116"/>
                  </a:lnTo>
                  <a:cubicBezTo>
                    <a:pt x="291186" y="595076"/>
                    <a:pt x="278181" y="608062"/>
                    <a:pt x="262098" y="608062"/>
                  </a:cubicBezTo>
                  <a:cubicBezTo>
                    <a:pt x="246115" y="608062"/>
                    <a:pt x="233110" y="595076"/>
                    <a:pt x="233110" y="579116"/>
                  </a:cubicBezTo>
                  <a:lnTo>
                    <a:pt x="233110" y="172386"/>
                  </a:lnTo>
                  <a:cubicBezTo>
                    <a:pt x="233110" y="170007"/>
                    <a:pt x="231323" y="168024"/>
                    <a:pt x="228940" y="167727"/>
                  </a:cubicBezTo>
                  <a:cubicBezTo>
                    <a:pt x="226657" y="167529"/>
                    <a:pt x="224473" y="169115"/>
                    <a:pt x="223976" y="171395"/>
                  </a:cubicBezTo>
                  <a:cubicBezTo>
                    <a:pt x="223679" y="172683"/>
                    <a:pt x="223778" y="166934"/>
                    <a:pt x="223381" y="260017"/>
                  </a:cubicBezTo>
                  <a:lnTo>
                    <a:pt x="222884" y="350523"/>
                  </a:lnTo>
                  <a:cubicBezTo>
                    <a:pt x="222785" y="363905"/>
                    <a:pt x="211964" y="374611"/>
                    <a:pt x="198661" y="374611"/>
                  </a:cubicBezTo>
                  <a:lnTo>
                    <a:pt x="198562" y="374611"/>
                  </a:lnTo>
                  <a:cubicBezTo>
                    <a:pt x="185259" y="374512"/>
                    <a:pt x="174438" y="363707"/>
                    <a:pt x="174537" y="350324"/>
                  </a:cubicBezTo>
                  <a:lnTo>
                    <a:pt x="174934" y="260711"/>
                  </a:lnTo>
                  <a:lnTo>
                    <a:pt x="175431" y="172882"/>
                  </a:lnTo>
                  <a:cubicBezTo>
                    <a:pt x="175530" y="141656"/>
                    <a:pt x="201143" y="116080"/>
                    <a:pt x="232613" y="116080"/>
                  </a:cubicBezTo>
                  <a:close/>
                  <a:moveTo>
                    <a:pt x="54022" y="107683"/>
                  </a:moveTo>
                  <a:cubicBezTo>
                    <a:pt x="54022" y="107683"/>
                    <a:pt x="178450" y="107881"/>
                    <a:pt x="180436" y="108080"/>
                  </a:cubicBezTo>
                  <a:cubicBezTo>
                    <a:pt x="161370" y="123345"/>
                    <a:pt x="149056" y="146638"/>
                    <a:pt x="148957" y="172807"/>
                  </a:cubicBezTo>
                  <a:lnTo>
                    <a:pt x="148063" y="350236"/>
                  </a:lnTo>
                  <a:cubicBezTo>
                    <a:pt x="147963" y="369168"/>
                    <a:pt x="158390" y="385722"/>
                    <a:pt x="173783" y="394444"/>
                  </a:cubicBezTo>
                  <a:lnTo>
                    <a:pt x="173783" y="537379"/>
                  </a:lnTo>
                  <a:cubicBezTo>
                    <a:pt x="173783" y="552247"/>
                    <a:pt x="161767" y="564241"/>
                    <a:pt x="146871" y="564241"/>
                  </a:cubicBezTo>
                  <a:cubicBezTo>
                    <a:pt x="131975" y="564241"/>
                    <a:pt x="119960" y="552247"/>
                    <a:pt x="119960" y="537379"/>
                  </a:cubicBezTo>
                  <a:lnTo>
                    <a:pt x="119960" y="328231"/>
                  </a:lnTo>
                  <a:cubicBezTo>
                    <a:pt x="119960" y="325059"/>
                    <a:pt x="117378" y="322482"/>
                    <a:pt x="114101" y="322482"/>
                  </a:cubicBezTo>
                  <a:cubicBezTo>
                    <a:pt x="110923" y="322482"/>
                    <a:pt x="108341" y="325059"/>
                    <a:pt x="108341" y="328231"/>
                  </a:cubicBezTo>
                  <a:lnTo>
                    <a:pt x="108341" y="537379"/>
                  </a:lnTo>
                  <a:cubicBezTo>
                    <a:pt x="108341" y="552247"/>
                    <a:pt x="96226" y="564241"/>
                    <a:pt x="81330" y="564241"/>
                  </a:cubicBezTo>
                  <a:cubicBezTo>
                    <a:pt x="66534" y="564241"/>
                    <a:pt x="54419" y="552247"/>
                    <a:pt x="54419" y="537379"/>
                  </a:cubicBezTo>
                  <a:lnTo>
                    <a:pt x="54419" y="160714"/>
                  </a:lnTo>
                  <a:cubicBezTo>
                    <a:pt x="54419" y="158335"/>
                    <a:pt x="52532" y="156451"/>
                    <a:pt x="50149" y="156352"/>
                  </a:cubicBezTo>
                  <a:cubicBezTo>
                    <a:pt x="47765" y="156352"/>
                    <a:pt x="45779" y="158335"/>
                    <a:pt x="45779" y="160714"/>
                  </a:cubicBezTo>
                  <a:lnTo>
                    <a:pt x="44886" y="325356"/>
                  </a:lnTo>
                  <a:cubicBezTo>
                    <a:pt x="44886" y="337647"/>
                    <a:pt x="34856" y="347659"/>
                    <a:pt x="22443" y="347659"/>
                  </a:cubicBezTo>
                  <a:lnTo>
                    <a:pt x="22343" y="347659"/>
                  </a:lnTo>
                  <a:cubicBezTo>
                    <a:pt x="9930" y="347560"/>
                    <a:pt x="0" y="337449"/>
                    <a:pt x="0" y="325059"/>
                  </a:cubicBezTo>
                  <a:lnTo>
                    <a:pt x="894" y="160516"/>
                  </a:lnTo>
                  <a:cubicBezTo>
                    <a:pt x="993" y="131374"/>
                    <a:pt x="24826" y="107683"/>
                    <a:pt x="54022" y="107683"/>
                  </a:cubicBezTo>
                  <a:close/>
                  <a:moveTo>
                    <a:pt x="520495" y="107634"/>
                  </a:moveTo>
                  <a:cubicBezTo>
                    <a:pt x="532204" y="107635"/>
                    <a:pt x="540303" y="107641"/>
                    <a:pt x="541197" y="107641"/>
                  </a:cubicBezTo>
                  <a:cubicBezTo>
                    <a:pt x="570294" y="107641"/>
                    <a:pt x="594127" y="131334"/>
                    <a:pt x="594325" y="160478"/>
                  </a:cubicBezTo>
                  <a:lnTo>
                    <a:pt x="595120" y="325037"/>
                  </a:lnTo>
                  <a:cubicBezTo>
                    <a:pt x="595219" y="337428"/>
                    <a:pt x="585189" y="347540"/>
                    <a:pt x="572776" y="347639"/>
                  </a:cubicBezTo>
                  <a:lnTo>
                    <a:pt x="572677" y="347639"/>
                  </a:lnTo>
                  <a:cubicBezTo>
                    <a:pt x="560264" y="347639"/>
                    <a:pt x="550234" y="337627"/>
                    <a:pt x="550234" y="325334"/>
                  </a:cubicBezTo>
                  <a:lnTo>
                    <a:pt x="549340" y="160677"/>
                  </a:lnTo>
                  <a:lnTo>
                    <a:pt x="549340" y="160578"/>
                  </a:lnTo>
                  <a:cubicBezTo>
                    <a:pt x="549340" y="158000"/>
                    <a:pt x="547255" y="155918"/>
                    <a:pt x="544673" y="155918"/>
                  </a:cubicBezTo>
                  <a:cubicBezTo>
                    <a:pt x="542091" y="155918"/>
                    <a:pt x="540006" y="158000"/>
                    <a:pt x="540006" y="160578"/>
                  </a:cubicBezTo>
                  <a:cubicBezTo>
                    <a:pt x="540006" y="385408"/>
                    <a:pt x="540502" y="181693"/>
                    <a:pt x="540502" y="537377"/>
                  </a:cubicBezTo>
                  <a:cubicBezTo>
                    <a:pt x="540502" y="552246"/>
                    <a:pt x="528387" y="564241"/>
                    <a:pt x="513492" y="564241"/>
                  </a:cubicBezTo>
                  <a:cubicBezTo>
                    <a:pt x="498695" y="564241"/>
                    <a:pt x="486580" y="552246"/>
                    <a:pt x="486580" y="537377"/>
                  </a:cubicBezTo>
                  <a:lnTo>
                    <a:pt x="486580" y="328209"/>
                  </a:lnTo>
                  <a:cubicBezTo>
                    <a:pt x="486580" y="325037"/>
                    <a:pt x="483998" y="322459"/>
                    <a:pt x="480820" y="322459"/>
                  </a:cubicBezTo>
                  <a:cubicBezTo>
                    <a:pt x="477543" y="322459"/>
                    <a:pt x="474961" y="325037"/>
                    <a:pt x="474961" y="328209"/>
                  </a:cubicBezTo>
                  <a:lnTo>
                    <a:pt x="474961" y="537377"/>
                  </a:lnTo>
                  <a:cubicBezTo>
                    <a:pt x="474961" y="552246"/>
                    <a:pt x="462946" y="564241"/>
                    <a:pt x="448050" y="564241"/>
                  </a:cubicBezTo>
                  <a:cubicBezTo>
                    <a:pt x="433154" y="564241"/>
                    <a:pt x="421138" y="552246"/>
                    <a:pt x="421138" y="537377"/>
                  </a:cubicBezTo>
                  <a:lnTo>
                    <a:pt x="421138" y="394627"/>
                  </a:lnTo>
                  <a:cubicBezTo>
                    <a:pt x="436630" y="385904"/>
                    <a:pt x="447156" y="369250"/>
                    <a:pt x="447057" y="350216"/>
                  </a:cubicBezTo>
                  <a:lnTo>
                    <a:pt x="446163" y="172771"/>
                  </a:lnTo>
                  <a:cubicBezTo>
                    <a:pt x="446064" y="146600"/>
                    <a:pt x="433750" y="123304"/>
                    <a:pt x="414783" y="108038"/>
                  </a:cubicBezTo>
                  <a:cubicBezTo>
                    <a:pt x="417762" y="107666"/>
                    <a:pt x="485369" y="107629"/>
                    <a:pt x="520495" y="107634"/>
                  </a:cubicBezTo>
                  <a:close/>
                  <a:moveTo>
                    <a:pt x="481094" y="0"/>
                  </a:moveTo>
                  <a:cubicBezTo>
                    <a:pt x="506703" y="0"/>
                    <a:pt x="527547" y="20813"/>
                    <a:pt x="527547" y="46482"/>
                  </a:cubicBezTo>
                  <a:cubicBezTo>
                    <a:pt x="527547" y="60258"/>
                    <a:pt x="521492" y="72745"/>
                    <a:pt x="511864" y="81269"/>
                  </a:cubicBezTo>
                  <a:cubicBezTo>
                    <a:pt x="503626" y="88504"/>
                    <a:pt x="492906" y="92864"/>
                    <a:pt x="481094" y="92864"/>
                  </a:cubicBezTo>
                  <a:cubicBezTo>
                    <a:pt x="469282" y="92864"/>
                    <a:pt x="458463" y="88504"/>
                    <a:pt x="450324" y="81269"/>
                  </a:cubicBezTo>
                  <a:cubicBezTo>
                    <a:pt x="440696" y="72745"/>
                    <a:pt x="434542" y="60258"/>
                    <a:pt x="434542" y="46482"/>
                  </a:cubicBezTo>
                  <a:cubicBezTo>
                    <a:pt x="434542" y="20813"/>
                    <a:pt x="455386" y="0"/>
                    <a:pt x="481094" y="0"/>
                  </a:cubicBezTo>
                  <a:close/>
                  <a:moveTo>
                    <a:pt x="297750" y="0"/>
                  </a:moveTo>
                  <a:cubicBezTo>
                    <a:pt x="299041" y="0"/>
                    <a:pt x="300233" y="0"/>
                    <a:pt x="301424" y="99"/>
                  </a:cubicBezTo>
                  <a:cubicBezTo>
                    <a:pt x="302715" y="199"/>
                    <a:pt x="303906" y="397"/>
                    <a:pt x="305097" y="496"/>
                  </a:cubicBezTo>
                  <a:cubicBezTo>
                    <a:pt x="306189" y="694"/>
                    <a:pt x="307281" y="893"/>
                    <a:pt x="308473" y="1190"/>
                  </a:cubicBezTo>
                  <a:cubicBezTo>
                    <a:pt x="309068" y="1289"/>
                    <a:pt x="309763" y="1487"/>
                    <a:pt x="310458" y="1586"/>
                  </a:cubicBezTo>
                  <a:cubicBezTo>
                    <a:pt x="312444" y="2181"/>
                    <a:pt x="314430" y="2776"/>
                    <a:pt x="316415" y="3569"/>
                  </a:cubicBezTo>
                  <a:cubicBezTo>
                    <a:pt x="334881" y="11005"/>
                    <a:pt x="347887" y="28949"/>
                    <a:pt x="347887" y="50066"/>
                  </a:cubicBezTo>
                  <a:cubicBezTo>
                    <a:pt x="347887" y="65532"/>
                    <a:pt x="340937" y="79313"/>
                    <a:pt x="329917" y="88434"/>
                  </a:cubicBezTo>
                  <a:cubicBezTo>
                    <a:pt x="329421" y="88830"/>
                    <a:pt x="328924" y="89227"/>
                    <a:pt x="328428" y="89623"/>
                  </a:cubicBezTo>
                  <a:cubicBezTo>
                    <a:pt x="319989" y="96167"/>
                    <a:pt x="309366" y="100132"/>
                    <a:pt x="297750" y="100132"/>
                  </a:cubicBezTo>
                  <a:cubicBezTo>
                    <a:pt x="286234" y="100132"/>
                    <a:pt x="275611" y="96167"/>
                    <a:pt x="267073" y="89623"/>
                  </a:cubicBezTo>
                  <a:cubicBezTo>
                    <a:pt x="266080" y="88830"/>
                    <a:pt x="264988" y="88037"/>
                    <a:pt x="264095" y="87145"/>
                  </a:cubicBezTo>
                  <a:cubicBezTo>
                    <a:pt x="263499" y="86550"/>
                    <a:pt x="262903" y="86054"/>
                    <a:pt x="262307" y="85459"/>
                  </a:cubicBezTo>
                  <a:cubicBezTo>
                    <a:pt x="260620" y="83774"/>
                    <a:pt x="259031" y="81890"/>
                    <a:pt x="257641" y="80007"/>
                  </a:cubicBezTo>
                  <a:cubicBezTo>
                    <a:pt x="257145" y="79313"/>
                    <a:pt x="256648" y="78718"/>
                    <a:pt x="256251" y="78024"/>
                  </a:cubicBezTo>
                  <a:cubicBezTo>
                    <a:pt x="255259" y="76735"/>
                    <a:pt x="254464" y="75347"/>
                    <a:pt x="253670" y="73959"/>
                  </a:cubicBezTo>
                  <a:cubicBezTo>
                    <a:pt x="252876" y="72472"/>
                    <a:pt x="252181" y="71084"/>
                    <a:pt x="251585" y="69498"/>
                  </a:cubicBezTo>
                  <a:cubicBezTo>
                    <a:pt x="250592" y="67317"/>
                    <a:pt x="249798" y="64937"/>
                    <a:pt x="249202" y="62558"/>
                  </a:cubicBezTo>
                  <a:cubicBezTo>
                    <a:pt x="248210" y="58592"/>
                    <a:pt x="247614" y="54329"/>
                    <a:pt x="247614" y="50066"/>
                  </a:cubicBezTo>
                  <a:cubicBezTo>
                    <a:pt x="247614" y="32816"/>
                    <a:pt x="256450" y="17548"/>
                    <a:pt x="269753" y="8526"/>
                  </a:cubicBezTo>
                  <a:cubicBezTo>
                    <a:pt x="271044" y="7634"/>
                    <a:pt x="272434" y="6841"/>
                    <a:pt x="273923" y="6048"/>
                  </a:cubicBezTo>
                  <a:cubicBezTo>
                    <a:pt x="275313" y="5255"/>
                    <a:pt x="276802" y="4561"/>
                    <a:pt x="278292" y="3966"/>
                  </a:cubicBezTo>
                  <a:cubicBezTo>
                    <a:pt x="278987" y="3569"/>
                    <a:pt x="279781" y="3272"/>
                    <a:pt x="280575" y="3074"/>
                  </a:cubicBezTo>
                  <a:cubicBezTo>
                    <a:pt x="282064" y="2479"/>
                    <a:pt x="283653" y="1983"/>
                    <a:pt x="285241" y="1586"/>
                  </a:cubicBezTo>
                  <a:cubicBezTo>
                    <a:pt x="286035" y="1388"/>
                    <a:pt x="286830" y="1190"/>
                    <a:pt x="287624" y="992"/>
                  </a:cubicBezTo>
                  <a:cubicBezTo>
                    <a:pt x="289312" y="694"/>
                    <a:pt x="290999" y="397"/>
                    <a:pt x="292687" y="298"/>
                  </a:cubicBezTo>
                  <a:cubicBezTo>
                    <a:pt x="294375" y="99"/>
                    <a:pt x="296063" y="0"/>
                    <a:pt x="297750" y="0"/>
                  </a:cubicBezTo>
                  <a:close/>
                  <a:moveTo>
                    <a:pt x="114407" y="0"/>
                  </a:moveTo>
                  <a:cubicBezTo>
                    <a:pt x="140115" y="0"/>
                    <a:pt x="160959" y="20813"/>
                    <a:pt x="160959" y="46482"/>
                  </a:cubicBezTo>
                  <a:cubicBezTo>
                    <a:pt x="160959" y="48167"/>
                    <a:pt x="160860" y="49851"/>
                    <a:pt x="160661" y="51536"/>
                  </a:cubicBezTo>
                  <a:cubicBezTo>
                    <a:pt x="160463" y="53221"/>
                    <a:pt x="160165" y="54906"/>
                    <a:pt x="159867" y="56492"/>
                  </a:cubicBezTo>
                  <a:cubicBezTo>
                    <a:pt x="159669" y="57384"/>
                    <a:pt x="159470" y="58177"/>
                    <a:pt x="159272" y="58969"/>
                  </a:cubicBezTo>
                  <a:cubicBezTo>
                    <a:pt x="156790" y="67691"/>
                    <a:pt x="151827" y="75421"/>
                    <a:pt x="145177" y="81269"/>
                  </a:cubicBezTo>
                  <a:cubicBezTo>
                    <a:pt x="137038" y="88504"/>
                    <a:pt x="126219" y="92864"/>
                    <a:pt x="114407" y="92864"/>
                  </a:cubicBezTo>
                  <a:cubicBezTo>
                    <a:pt x="102595" y="92864"/>
                    <a:pt x="91875" y="88504"/>
                    <a:pt x="83637" y="81269"/>
                  </a:cubicBezTo>
                  <a:cubicBezTo>
                    <a:pt x="83041" y="80674"/>
                    <a:pt x="82446" y="80178"/>
                    <a:pt x="81949" y="79584"/>
                  </a:cubicBezTo>
                  <a:cubicBezTo>
                    <a:pt x="76192" y="73935"/>
                    <a:pt x="71825" y="66898"/>
                    <a:pt x="69641" y="58969"/>
                  </a:cubicBezTo>
                  <a:cubicBezTo>
                    <a:pt x="69443" y="58177"/>
                    <a:pt x="69244" y="57384"/>
                    <a:pt x="69046" y="56492"/>
                  </a:cubicBezTo>
                  <a:cubicBezTo>
                    <a:pt x="68649" y="54906"/>
                    <a:pt x="68450" y="53221"/>
                    <a:pt x="68252" y="51536"/>
                  </a:cubicBezTo>
                  <a:cubicBezTo>
                    <a:pt x="68053" y="49851"/>
                    <a:pt x="67954" y="48167"/>
                    <a:pt x="67954" y="46482"/>
                  </a:cubicBezTo>
                  <a:cubicBezTo>
                    <a:pt x="67954" y="20813"/>
                    <a:pt x="88798" y="0"/>
                    <a:pt x="114407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12" name="íş1ïḍê"/>
            <p:cNvGrpSpPr/>
            <p:nvPr/>
          </p:nvGrpSpPr>
          <p:grpSpPr>
            <a:xfrm>
              <a:off x="6201121" y="2792149"/>
              <a:ext cx="2272396" cy="2584306"/>
              <a:chOff x="1334404" y="2791952"/>
              <a:chExt cx="2272396" cy="2584306"/>
            </a:xfrm>
          </p:grpSpPr>
          <p:sp>
            <p:nvSpPr>
              <p:cNvPr id="13" name="ïṧḷiḓê"/>
              <p:cNvSpPr/>
              <p:nvPr/>
            </p:nvSpPr>
            <p:spPr>
              <a:xfrm>
                <a:off x="2369703" y="3569762"/>
                <a:ext cx="201798" cy="20179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/>
              </a:p>
            </p:txBody>
          </p:sp>
          <p:grpSp>
            <p:nvGrpSpPr>
              <p:cNvPr id="14" name="í$1îḓé"/>
              <p:cNvGrpSpPr/>
              <p:nvPr/>
            </p:nvGrpSpPr>
            <p:grpSpPr>
              <a:xfrm>
                <a:off x="1334404" y="4067497"/>
                <a:ext cx="2272396" cy="1308761"/>
                <a:chOff x="7904480" y="3920238"/>
                <a:chExt cx="2537460" cy="1308761"/>
              </a:xfrm>
            </p:grpSpPr>
            <p:sp>
              <p:nvSpPr>
                <p:cNvPr id="16" name="íšľiḍê"/>
                <p:cNvSpPr txBox="1"/>
                <p:nvPr/>
              </p:nvSpPr>
              <p:spPr bwMode="auto">
                <a:xfrm>
                  <a:off x="7904480" y="3920238"/>
                  <a:ext cx="2537460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  <a:endParaRPr lang="en-US" altLang="zh-CN" b="1" dirty="0"/>
                </a:p>
              </p:txBody>
            </p:sp>
            <p:sp>
              <p:nvSpPr>
                <p:cNvPr id="17" name="íSḻîďe"/>
                <p:cNvSpPr/>
                <p:nvPr/>
              </p:nvSpPr>
              <p:spPr bwMode="auto">
                <a:xfrm>
                  <a:off x="7904480" y="4362044"/>
                  <a:ext cx="2537460" cy="8669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  <a:endParaRPr lang="en-US" altLang="zh-CN" sz="1100" dirty="0"/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……</a:t>
                  </a:r>
                  <a:endParaRPr lang="en-US" altLang="zh-CN" sz="1100" dirty="0"/>
                </a:p>
              </p:txBody>
            </p:sp>
          </p:grpSp>
          <p:sp>
            <p:nvSpPr>
              <p:cNvPr id="15" name="íŝļîḍê"/>
              <p:cNvSpPr/>
              <p:nvPr/>
            </p:nvSpPr>
            <p:spPr bwMode="auto">
              <a:xfrm>
                <a:off x="2226466" y="2791952"/>
                <a:ext cx="488271" cy="519064"/>
              </a:xfrm>
              <a:custGeom>
                <a:avLst/>
                <a:gdLst>
                  <a:gd name="T0" fmla="*/ 5573 w 7665"/>
                  <a:gd name="T1" fmla="*/ 3911 h 8160"/>
                  <a:gd name="T2" fmla="*/ 4313 w 7665"/>
                  <a:gd name="T3" fmla="*/ 3955 h 8160"/>
                  <a:gd name="T4" fmla="*/ 3511 w 7665"/>
                  <a:gd name="T5" fmla="*/ 2721 h 8160"/>
                  <a:gd name="T6" fmla="*/ 4612 w 7665"/>
                  <a:gd name="T7" fmla="*/ 2386 h 8160"/>
                  <a:gd name="T8" fmla="*/ 5309 w 7665"/>
                  <a:gd name="T9" fmla="*/ 2472 h 8160"/>
                  <a:gd name="T10" fmla="*/ 3648 w 7665"/>
                  <a:gd name="T11" fmla="*/ 7533 h 8160"/>
                  <a:gd name="T12" fmla="*/ 5037 w 7665"/>
                  <a:gd name="T13" fmla="*/ 6233 h 8160"/>
                  <a:gd name="T14" fmla="*/ 4919 w 7665"/>
                  <a:gd name="T15" fmla="*/ 6025 h 8160"/>
                  <a:gd name="T16" fmla="*/ 3511 w 7665"/>
                  <a:gd name="T17" fmla="*/ 7213 h 8160"/>
                  <a:gd name="T18" fmla="*/ 3577 w 7665"/>
                  <a:gd name="T19" fmla="*/ 7514 h 8160"/>
                  <a:gd name="T20" fmla="*/ 5309 w 7665"/>
                  <a:gd name="T21" fmla="*/ 5688 h 8160"/>
                  <a:gd name="T22" fmla="*/ 5573 w 7665"/>
                  <a:gd name="T23" fmla="*/ 4249 h 8160"/>
                  <a:gd name="T24" fmla="*/ 4561 w 7665"/>
                  <a:gd name="T25" fmla="*/ 4206 h 8160"/>
                  <a:gd name="T26" fmla="*/ 4857 w 7665"/>
                  <a:gd name="T27" fmla="*/ 5774 h 8160"/>
                  <a:gd name="T28" fmla="*/ 5309 w 7665"/>
                  <a:gd name="T29" fmla="*/ 5688 h 8160"/>
                  <a:gd name="T30" fmla="*/ 5589 w 7665"/>
                  <a:gd name="T31" fmla="*/ 2569 h 8160"/>
                  <a:gd name="T32" fmla="*/ 5973 w 7665"/>
                  <a:gd name="T33" fmla="*/ 3955 h 8160"/>
                  <a:gd name="T34" fmla="*/ 7625 w 7665"/>
                  <a:gd name="T35" fmla="*/ 3911 h 8160"/>
                  <a:gd name="T36" fmla="*/ 7338 w 7665"/>
                  <a:gd name="T37" fmla="*/ 2468 h 8160"/>
                  <a:gd name="T38" fmla="*/ 5718 w 7665"/>
                  <a:gd name="T39" fmla="*/ 2386 h 8160"/>
                  <a:gd name="T40" fmla="*/ 6930 w 7665"/>
                  <a:gd name="T41" fmla="*/ 6025 h 8160"/>
                  <a:gd name="T42" fmla="*/ 5368 w 7665"/>
                  <a:gd name="T43" fmla="*/ 6100 h 8160"/>
                  <a:gd name="T44" fmla="*/ 3511 w 7665"/>
                  <a:gd name="T45" fmla="*/ 7950 h 8160"/>
                  <a:gd name="T46" fmla="*/ 3649 w 7665"/>
                  <a:gd name="T47" fmla="*/ 8107 h 8160"/>
                  <a:gd name="T48" fmla="*/ 7051 w 7665"/>
                  <a:gd name="T49" fmla="*/ 6096 h 8160"/>
                  <a:gd name="T50" fmla="*/ 7525 w 7665"/>
                  <a:gd name="T51" fmla="*/ 4206 h 8160"/>
                  <a:gd name="T52" fmla="*/ 5836 w 7665"/>
                  <a:gd name="T53" fmla="*/ 4335 h 8160"/>
                  <a:gd name="T54" fmla="*/ 5606 w 7665"/>
                  <a:gd name="T55" fmla="*/ 5716 h 8160"/>
                  <a:gd name="T56" fmla="*/ 7212 w 7665"/>
                  <a:gd name="T57" fmla="*/ 5774 h 8160"/>
                  <a:gd name="T58" fmla="*/ 7662 w 7665"/>
                  <a:gd name="T59" fmla="*/ 4352 h 8160"/>
                  <a:gd name="T60" fmla="*/ 7525 w 7665"/>
                  <a:gd name="T61" fmla="*/ 4206 h 8160"/>
                  <a:gd name="T62" fmla="*/ 5368 w 7665"/>
                  <a:gd name="T63" fmla="*/ 2061 h 8160"/>
                  <a:gd name="T64" fmla="*/ 6930 w 7665"/>
                  <a:gd name="T65" fmla="*/ 2136 h 8160"/>
                  <a:gd name="T66" fmla="*/ 7046 w 7665"/>
                  <a:gd name="T67" fmla="*/ 1924 h 8160"/>
                  <a:gd name="T68" fmla="*/ 3511 w 7665"/>
                  <a:gd name="T69" fmla="*/ 210 h 8160"/>
                  <a:gd name="T70" fmla="*/ 4320 w 7665"/>
                  <a:gd name="T71" fmla="*/ 1361 h 8160"/>
                  <a:gd name="T72" fmla="*/ 4686 w 7665"/>
                  <a:gd name="T73" fmla="*/ 2136 h 8160"/>
                  <a:gd name="T74" fmla="*/ 5039 w 7665"/>
                  <a:gd name="T75" fmla="*/ 2066 h 8160"/>
                  <a:gd name="T76" fmla="*/ 3713 w 7665"/>
                  <a:gd name="T77" fmla="*/ 642 h 8160"/>
                  <a:gd name="T78" fmla="*/ 3511 w 7665"/>
                  <a:gd name="T79" fmla="*/ 764 h 8160"/>
                  <a:gd name="T80" fmla="*/ 4320 w 7665"/>
                  <a:gd name="T81" fmla="*/ 1361 h 8160"/>
                  <a:gd name="T82" fmla="*/ 1517 w 7665"/>
                  <a:gd name="T83" fmla="*/ 2691 h 8160"/>
                  <a:gd name="T84" fmla="*/ 2294 w 7665"/>
                  <a:gd name="T85" fmla="*/ 2147 h 8160"/>
                  <a:gd name="T86" fmla="*/ 3899 w 7665"/>
                  <a:gd name="T87" fmla="*/ 2648 h 8160"/>
                  <a:gd name="T88" fmla="*/ 4226 w 7665"/>
                  <a:gd name="T89" fmla="*/ 1509 h 8160"/>
                  <a:gd name="T90" fmla="*/ 2941 w 7665"/>
                  <a:gd name="T91" fmla="*/ 575 h 8160"/>
                  <a:gd name="T92" fmla="*/ 1792 w 7665"/>
                  <a:gd name="T93" fmla="*/ 575 h 8160"/>
                  <a:gd name="T94" fmla="*/ 198 w 7665"/>
                  <a:gd name="T95" fmla="*/ 2794 h 8160"/>
                  <a:gd name="T96" fmla="*/ 2199 w 7665"/>
                  <a:gd name="T97" fmla="*/ 4658 h 8160"/>
                  <a:gd name="T98" fmla="*/ 3415 w 7665"/>
                  <a:gd name="T99" fmla="*/ 5443 h 8160"/>
                  <a:gd name="T100" fmla="*/ 999 w 7665"/>
                  <a:gd name="T101" fmla="*/ 5469 h 8160"/>
                  <a:gd name="T102" fmla="*/ 0 w 7665"/>
                  <a:gd name="T103" fmla="*/ 5961 h 8160"/>
                  <a:gd name="T104" fmla="*/ 1792 w 7665"/>
                  <a:gd name="T105" fmla="*/ 7111 h 8160"/>
                  <a:gd name="T106" fmla="*/ 2367 w 7665"/>
                  <a:gd name="T107" fmla="*/ 8160 h 8160"/>
                  <a:gd name="T108" fmla="*/ 2941 w 7665"/>
                  <a:gd name="T109" fmla="*/ 7158 h 8160"/>
                  <a:gd name="T110" fmla="*/ 4735 w 7665"/>
                  <a:gd name="T111" fmla="*/ 5296 h 8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665" h="8160">
                    <a:moveTo>
                      <a:pt x="5610" y="3809"/>
                    </a:moveTo>
                    <a:cubicBezTo>
                      <a:pt x="5613" y="3847"/>
                      <a:pt x="5599" y="3884"/>
                      <a:pt x="5573" y="3911"/>
                    </a:cubicBezTo>
                    <a:cubicBezTo>
                      <a:pt x="5547" y="3939"/>
                      <a:pt x="5511" y="3955"/>
                      <a:pt x="5473" y="3955"/>
                    </a:cubicBezTo>
                    <a:lnTo>
                      <a:pt x="4313" y="3955"/>
                    </a:lnTo>
                    <a:cubicBezTo>
                      <a:pt x="4087" y="3768"/>
                      <a:pt x="3811" y="3628"/>
                      <a:pt x="3511" y="3515"/>
                    </a:cubicBezTo>
                    <a:lnTo>
                      <a:pt x="3511" y="2721"/>
                    </a:lnTo>
                    <a:cubicBezTo>
                      <a:pt x="3637" y="2788"/>
                      <a:pt x="3761" y="2824"/>
                      <a:pt x="3899" y="2824"/>
                    </a:cubicBezTo>
                    <a:cubicBezTo>
                      <a:pt x="4217" y="2824"/>
                      <a:pt x="4484" y="2647"/>
                      <a:pt x="4612" y="2386"/>
                    </a:cubicBezTo>
                    <a:lnTo>
                      <a:pt x="5182" y="2386"/>
                    </a:lnTo>
                    <a:cubicBezTo>
                      <a:pt x="5238" y="2386"/>
                      <a:pt x="5288" y="2420"/>
                      <a:pt x="5309" y="2472"/>
                    </a:cubicBezTo>
                    <a:cubicBezTo>
                      <a:pt x="5480" y="2893"/>
                      <a:pt x="5582" y="3343"/>
                      <a:pt x="5610" y="3809"/>
                    </a:cubicBezTo>
                    <a:close/>
                    <a:moveTo>
                      <a:pt x="3648" y="7533"/>
                    </a:moveTo>
                    <a:cubicBezTo>
                      <a:pt x="3670" y="7533"/>
                      <a:pt x="3693" y="7528"/>
                      <a:pt x="3713" y="7518"/>
                    </a:cubicBezTo>
                    <a:cubicBezTo>
                      <a:pt x="4244" y="7237"/>
                      <a:pt x="4702" y="6793"/>
                      <a:pt x="5037" y="6233"/>
                    </a:cubicBezTo>
                    <a:cubicBezTo>
                      <a:pt x="5063" y="6190"/>
                      <a:pt x="5063" y="6137"/>
                      <a:pt x="5039" y="6094"/>
                    </a:cubicBezTo>
                    <a:cubicBezTo>
                      <a:pt x="5015" y="6051"/>
                      <a:pt x="4969" y="6025"/>
                      <a:pt x="4919" y="6025"/>
                    </a:cubicBezTo>
                    <a:lnTo>
                      <a:pt x="4793" y="6025"/>
                    </a:lnTo>
                    <a:cubicBezTo>
                      <a:pt x="4595" y="6595"/>
                      <a:pt x="4150" y="7008"/>
                      <a:pt x="3511" y="7213"/>
                    </a:cubicBezTo>
                    <a:lnTo>
                      <a:pt x="3511" y="7396"/>
                    </a:lnTo>
                    <a:cubicBezTo>
                      <a:pt x="3511" y="7444"/>
                      <a:pt x="3536" y="7489"/>
                      <a:pt x="3577" y="7514"/>
                    </a:cubicBezTo>
                    <a:cubicBezTo>
                      <a:pt x="3599" y="7527"/>
                      <a:pt x="3624" y="7533"/>
                      <a:pt x="3648" y="7533"/>
                    </a:cubicBezTo>
                    <a:close/>
                    <a:moveTo>
                      <a:pt x="5309" y="5688"/>
                    </a:moveTo>
                    <a:cubicBezTo>
                      <a:pt x="5480" y="5267"/>
                      <a:pt x="5582" y="4817"/>
                      <a:pt x="5610" y="4351"/>
                    </a:cubicBezTo>
                    <a:cubicBezTo>
                      <a:pt x="5613" y="4314"/>
                      <a:pt x="5599" y="4277"/>
                      <a:pt x="5573" y="4249"/>
                    </a:cubicBezTo>
                    <a:cubicBezTo>
                      <a:pt x="5547" y="4221"/>
                      <a:pt x="5511" y="4206"/>
                      <a:pt x="5473" y="4206"/>
                    </a:cubicBezTo>
                    <a:lnTo>
                      <a:pt x="4561" y="4206"/>
                    </a:lnTo>
                    <a:cubicBezTo>
                      <a:pt x="4779" y="4480"/>
                      <a:pt x="4911" y="4831"/>
                      <a:pt x="4911" y="5296"/>
                    </a:cubicBezTo>
                    <a:cubicBezTo>
                      <a:pt x="4911" y="5465"/>
                      <a:pt x="4889" y="5622"/>
                      <a:pt x="4857" y="5774"/>
                    </a:cubicBezTo>
                    <a:lnTo>
                      <a:pt x="5181" y="5774"/>
                    </a:lnTo>
                    <a:cubicBezTo>
                      <a:pt x="5238" y="5774"/>
                      <a:pt x="5288" y="5740"/>
                      <a:pt x="5309" y="5688"/>
                    </a:cubicBezTo>
                    <a:close/>
                    <a:moveTo>
                      <a:pt x="5606" y="2444"/>
                    </a:moveTo>
                    <a:cubicBezTo>
                      <a:pt x="5580" y="2481"/>
                      <a:pt x="5574" y="2527"/>
                      <a:pt x="5589" y="2569"/>
                    </a:cubicBezTo>
                    <a:cubicBezTo>
                      <a:pt x="5729" y="2964"/>
                      <a:pt x="5812" y="3386"/>
                      <a:pt x="5836" y="3824"/>
                    </a:cubicBezTo>
                    <a:cubicBezTo>
                      <a:pt x="5840" y="3898"/>
                      <a:pt x="5900" y="3955"/>
                      <a:pt x="5973" y="3955"/>
                    </a:cubicBezTo>
                    <a:lnTo>
                      <a:pt x="7525" y="3955"/>
                    </a:lnTo>
                    <a:cubicBezTo>
                      <a:pt x="7563" y="3955"/>
                      <a:pt x="7599" y="3939"/>
                      <a:pt x="7625" y="3911"/>
                    </a:cubicBezTo>
                    <a:cubicBezTo>
                      <a:pt x="7651" y="3883"/>
                      <a:pt x="7664" y="3846"/>
                      <a:pt x="7662" y="3808"/>
                    </a:cubicBezTo>
                    <a:cubicBezTo>
                      <a:pt x="7630" y="3339"/>
                      <a:pt x="7521" y="2888"/>
                      <a:pt x="7338" y="2468"/>
                    </a:cubicBezTo>
                    <a:cubicBezTo>
                      <a:pt x="7316" y="2418"/>
                      <a:pt x="7266" y="2386"/>
                      <a:pt x="7212" y="2386"/>
                    </a:cubicBezTo>
                    <a:lnTo>
                      <a:pt x="5718" y="2386"/>
                    </a:lnTo>
                    <a:cubicBezTo>
                      <a:pt x="5674" y="2386"/>
                      <a:pt x="5632" y="2408"/>
                      <a:pt x="5606" y="2444"/>
                    </a:cubicBezTo>
                    <a:close/>
                    <a:moveTo>
                      <a:pt x="6930" y="6025"/>
                    </a:moveTo>
                    <a:lnTo>
                      <a:pt x="5491" y="6025"/>
                    </a:lnTo>
                    <a:cubicBezTo>
                      <a:pt x="5439" y="6025"/>
                      <a:pt x="5392" y="6054"/>
                      <a:pt x="5368" y="6100"/>
                    </a:cubicBezTo>
                    <a:cubicBezTo>
                      <a:pt x="4966" y="6890"/>
                      <a:pt x="4335" y="7502"/>
                      <a:pt x="3594" y="7824"/>
                    </a:cubicBezTo>
                    <a:cubicBezTo>
                      <a:pt x="3544" y="7846"/>
                      <a:pt x="3511" y="7895"/>
                      <a:pt x="3511" y="7950"/>
                    </a:cubicBezTo>
                    <a:lnTo>
                      <a:pt x="3511" y="7969"/>
                    </a:lnTo>
                    <a:cubicBezTo>
                      <a:pt x="3511" y="8046"/>
                      <a:pt x="3573" y="8107"/>
                      <a:pt x="3649" y="8107"/>
                    </a:cubicBezTo>
                    <a:cubicBezTo>
                      <a:pt x="5031" y="8107"/>
                      <a:pt x="6301" y="7407"/>
                      <a:pt x="7046" y="6236"/>
                    </a:cubicBezTo>
                    <a:cubicBezTo>
                      <a:pt x="7073" y="6194"/>
                      <a:pt x="7075" y="6140"/>
                      <a:pt x="7051" y="6096"/>
                    </a:cubicBezTo>
                    <a:cubicBezTo>
                      <a:pt x="7026" y="6052"/>
                      <a:pt x="6980" y="6025"/>
                      <a:pt x="6930" y="6025"/>
                    </a:cubicBezTo>
                    <a:close/>
                    <a:moveTo>
                      <a:pt x="7525" y="4206"/>
                    </a:moveTo>
                    <a:lnTo>
                      <a:pt x="5974" y="4206"/>
                    </a:lnTo>
                    <a:cubicBezTo>
                      <a:pt x="5901" y="4206"/>
                      <a:pt x="5840" y="4263"/>
                      <a:pt x="5836" y="4335"/>
                    </a:cubicBezTo>
                    <a:cubicBezTo>
                      <a:pt x="5812" y="4774"/>
                      <a:pt x="5729" y="5196"/>
                      <a:pt x="5589" y="5591"/>
                    </a:cubicBezTo>
                    <a:cubicBezTo>
                      <a:pt x="5574" y="5632"/>
                      <a:pt x="5580" y="5679"/>
                      <a:pt x="5606" y="5716"/>
                    </a:cubicBezTo>
                    <a:cubicBezTo>
                      <a:pt x="5632" y="5752"/>
                      <a:pt x="5674" y="5774"/>
                      <a:pt x="5718" y="5774"/>
                    </a:cubicBezTo>
                    <a:lnTo>
                      <a:pt x="7212" y="5774"/>
                    </a:lnTo>
                    <a:cubicBezTo>
                      <a:pt x="7266" y="5774"/>
                      <a:pt x="7316" y="5742"/>
                      <a:pt x="7338" y="5692"/>
                    </a:cubicBezTo>
                    <a:cubicBezTo>
                      <a:pt x="7522" y="5273"/>
                      <a:pt x="7630" y="4822"/>
                      <a:pt x="7662" y="4352"/>
                    </a:cubicBezTo>
                    <a:cubicBezTo>
                      <a:pt x="7665" y="4314"/>
                      <a:pt x="7651" y="4277"/>
                      <a:pt x="7625" y="4249"/>
                    </a:cubicBezTo>
                    <a:cubicBezTo>
                      <a:pt x="7599" y="4221"/>
                      <a:pt x="7563" y="4206"/>
                      <a:pt x="7525" y="4206"/>
                    </a:cubicBezTo>
                    <a:close/>
                    <a:moveTo>
                      <a:pt x="3594" y="336"/>
                    </a:moveTo>
                    <a:cubicBezTo>
                      <a:pt x="4335" y="658"/>
                      <a:pt x="4966" y="1270"/>
                      <a:pt x="5368" y="2061"/>
                    </a:cubicBezTo>
                    <a:cubicBezTo>
                      <a:pt x="5392" y="2107"/>
                      <a:pt x="5439" y="2136"/>
                      <a:pt x="5491" y="2136"/>
                    </a:cubicBezTo>
                    <a:lnTo>
                      <a:pt x="6930" y="2136"/>
                    </a:lnTo>
                    <a:cubicBezTo>
                      <a:pt x="6980" y="2136"/>
                      <a:pt x="7026" y="2108"/>
                      <a:pt x="7051" y="2064"/>
                    </a:cubicBezTo>
                    <a:cubicBezTo>
                      <a:pt x="7075" y="2020"/>
                      <a:pt x="7073" y="1967"/>
                      <a:pt x="7046" y="1924"/>
                    </a:cubicBezTo>
                    <a:cubicBezTo>
                      <a:pt x="6301" y="752"/>
                      <a:pt x="5031" y="53"/>
                      <a:pt x="3648" y="53"/>
                    </a:cubicBezTo>
                    <a:cubicBezTo>
                      <a:pt x="3572" y="53"/>
                      <a:pt x="3511" y="134"/>
                      <a:pt x="3511" y="210"/>
                    </a:cubicBezTo>
                    <a:cubicBezTo>
                      <a:pt x="3511" y="265"/>
                      <a:pt x="3543" y="314"/>
                      <a:pt x="3594" y="336"/>
                    </a:cubicBezTo>
                    <a:close/>
                    <a:moveTo>
                      <a:pt x="4320" y="1361"/>
                    </a:moveTo>
                    <a:cubicBezTo>
                      <a:pt x="4499" y="1464"/>
                      <a:pt x="4696" y="1698"/>
                      <a:pt x="4696" y="2036"/>
                    </a:cubicBezTo>
                    <a:cubicBezTo>
                      <a:pt x="4696" y="2070"/>
                      <a:pt x="4690" y="2103"/>
                      <a:pt x="4686" y="2136"/>
                    </a:cubicBezTo>
                    <a:lnTo>
                      <a:pt x="4920" y="2136"/>
                    </a:lnTo>
                    <a:cubicBezTo>
                      <a:pt x="4969" y="2136"/>
                      <a:pt x="5015" y="2109"/>
                      <a:pt x="5039" y="2066"/>
                    </a:cubicBezTo>
                    <a:cubicBezTo>
                      <a:pt x="5064" y="2023"/>
                      <a:pt x="5063" y="1970"/>
                      <a:pt x="5038" y="1928"/>
                    </a:cubicBezTo>
                    <a:cubicBezTo>
                      <a:pt x="4702" y="1367"/>
                      <a:pt x="4244" y="923"/>
                      <a:pt x="3713" y="642"/>
                    </a:cubicBezTo>
                    <a:cubicBezTo>
                      <a:pt x="3670" y="620"/>
                      <a:pt x="3619" y="622"/>
                      <a:pt x="3577" y="646"/>
                    </a:cubicBezTo>
                    <a:cubicBezTo>
                      <a:pt x="3536" y="671"/>
                      <a:pt x="3511" y="716"/>
                      <a:pt x="3511" y="764"/>
                    </a:cubicBezTo>
                    <a:lnTo>
                      <a:pt x="3511" y="987"/>
                    </a:lnTo>
                    <a:cubicBezTo>
                      <a:pt x="3800" y="1079"/>
                      <a:pt x="4072" y="1202"/>
                      <a:pt x="4320" y="1361"/>
                    </a:cubicBezTo>
                    <a:close/>
                    <a:moveTo>
                      <a:pt x="2820" y="3484"/>
                    </a:moveTo>
                    <a:cubicBezTo>
                      <a:pt x="1775" y="3217"/>
                      <a:pt x="1517" y="3088"/>
                      <a:pt x="1517" y="2691"/>
                    </a:cubicBezTo>
                    <a:lnTo>
                      <a:pt x="1517" y="2673"/>
                    </a:lnTo>
                    <a:cubicBezTo>
                      <a:pt x="1517" y="2380"/>
                      <a:pt x="1784" y="2147"/>
                      <a:pt x="2294" y="2147"/>
                    </a:cubicBezTo>
                    <a:cubicBezTo>
                      <a:pt x="2708" y="2147"/>
                      <a:pt x="3122" y="2294"/>
                      <a:pt x="3562" y="2553"/>
                    </a:cubicBezTo>
                    <a:cubicBezTo>
                      <a:pt x="3665" y="2613"/>
                      <a:pt x="3769" y="2648"/>
                      <a:pt x="3899" y="2648"/>
                    </a:cubicBezTo>
                    <a:cubicBezTo>
                      <a:pt x="4244" y="2648"/>
                      <a:pt x="4520" y="2380"/>
                      <a:pt x="4520" y="2035"/>
                    </a:cubicBezTo>
                    <a:cubicBezTo>
                      <a:pt x="4520" y="1777"/>
                      <a:pt x="4373" y="1594"/>
                      <a:pt x="4226" y="1509"/>
                    </a:cubicBezTo>
                    <a:cubicBezTo>
                      <a:pt x="3846" y="1267"/>
                      <a:pt x="3415" y="1107"/>
                      <a:pt x="2941" y="1029"/>
                    </a:cubicBezTo>
                    <a:lnTo>
                      <a:pt x="2941" y="575"/>
                    </a:lnTo>
                    <a:cubicBezTo>
                      <a:pt x="2941" y="257"/>
                      <a:pt x="2685" y="0"/>
                      <a:pt x="2367" y="0"/>
                    </a:cubicBezTo>
                    <a:cubicBezTo>
                      <a:pt x="2049" y="0"/>
                      <a:pt x="1792" y="257"/>
                      <a:pt x="1792" y="575"/>
                    </a:cubicBezTo>
                    <a:lnTo>
                      <a:pt x="1792" y="1025"/>
                    </a:lnTo>
                    <a:cubicBezTo>
                      <a:pt x="840" y="1201"/>
                      <a:pt x="198" y="1860"/>
                      <a:pt x="198" y="2794"/>
                    </a:cubicBezTo>
                    <a:lnTo>
                      <a:pt x="198" y="2812"/>
                    </a:lnTo>
                    <a:cubicBezTo>
                      <a:pt x="198" y="4011"/>
                      <a:pt x="983" y="4348"/>
                      <a:pt x="2199" y="4658"/>
                    </a:cubicBezTo>
                    <a:cubicBezTo>
                      <a:pt x="3208" y="4918"/>
                      <a:pt x="3415" y="5090"/>
                      <a:pt x="3415" y="5426"/>
                    </a:cubicBezTo>
                    <a:lnTo>
                      <a:pt x="3415" y="5443"/>
                    </a:lnTo>
                    <a:cubicBezTo>
                      <a:pt x="3415" y="5797"/>
                      <a:pt x="3087" y="6012"/>
                      <a:pt x="2544" y="6012"/>
                    </a:cubicBezTo>
                    <a:cubicBezTo>
                      <a:pt x="1957" y="6012"/>
                      <a:pt x="1457" y="5805"/>
                      <a:pt x="999" y="5469"/>
                    </a:cubicBezTo>
                    <a:cubicBezTo>
                      <a:pt x="913" y="5409"/>
                      <a:pt x="793" y="5349"/>
                      <a:pt x="621" y="5349"/>
                    </a:cubicBezTo>
                    <a:cubicBezTo>
                      <a:pt x="275" y="5349"/>
                      <a:pt x="0" y="5616"/>
                      <a:pt x="0" y="5961"/>
                    </a:cubicBezTo>
                    <a:cubicBezTo>
                      <a:pt x="0" y="6168"/>
                      <a:pt x="103" y="6358"/>
                      <a:pt x="250" y="6461"/>
                    </a:cubicBezTo>
                    <a:cubicBezTo>
                      <a:pt x="717" y="6796"/>
                      <a:pt x="1247" y="7008"/>
                      <a:pt x="1792" y="7111"/>
                    </a:cubicBezTo>
                    <a:lnTo>
                      <a:pt x="1792" y="7586"/>
                    </a:lnTo>
                    <a:cubicBezTo>
                      <a:pt x="1792" y="7903"/>
                      <a:pt x="2049" y="8160"/>
                      <a:pt x="2367" y="8160"/>
                    </a:cubicBezTo>
                    <a:cubicBezTo>
                      <a:pt x="2684" y="8160"/>
                      <a:pt x="2941" y="7903"/>
                      <a:pt x="2941" y="7586"/>
                    </a:cubicBezTo>
                    <a:lnTo>
                      <a:pt x="2941" y="7158"/>
                    </a:lnTo>
                    <a:cubicBezTo>
                      <a:pt x="4013" y="7025"/>
                      <a:pt x="4735" y="6378"/>
                      <a:pt x="4735" y="5314"/>
                    </a:cubicBezTo>
                    <a:lnTo>
                      <a:pt x="4735" y="5296"/>
                    </a:lnTo>
                    <a:cubicBezTo>
                      <a:pt x="4735" y="4244"/>
                      <a:pt x="4044" y="3804"/>
                      <a:pt x="2820" y="348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18670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125336"/>
            <a:ext cx="12192000" cy="5002512"/>
            <a:chOff x="0" y="1125336"/>
            <a:chExt cx="12192000" cy="5002512"/>
          </a:xfrm>
        </p:grpSpPr>
        <p:sp>
          <p:nvSpPr>
            <p:cNvPr id="6" name="îsļïďé"/>
            <p:cNvSpPr/>
            <p:nvPr/>
          </p:nvSpPr>
          <p:spPr>
            <a:xfrm>
              <a:off x="0" y="1125336"/>
              <a:ext cx="12192000" cy="2393718"/>
            </a:xfrm>
            <a:prstGeom prst="roundRect">
              <a:avLst>
                <a:gd name="adj" fmla="val 0"/>
              </a:avLst>
            </a:prstGeom>
            <a:blipFill>
              <a:blip r:embed="rId2"/>
              <a:stretch>
                <a:fillRect t="-119745" b="-118484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íṡ1iḍé"/>
            <p:cNvSpPr/>
            <p:nvPr/>
          </p:nvSpPr>
          <p:spPr>
            <a:xfrm>
              <a:off x="673611" y="1125538"/>
              <a:ext cx="10844776" cy="2393516"/>
            </a:xfrm>
            <a:prstGeom prst="roundRect">
              <a:avLst>
                <a:gd name="adj" fmla="val 0"/>
              </a:avLst>
            </a:prstGeom>
            <a:solidFill>
              <a:schemeClr val="tx1">
                <a:alpha val="7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r>
                <a:rPr lang="en-US" altLang="zh-CN" sz="2400" dirty="0"/>
                <a:t>Unified </a:t>
              </a:r>
              <a:endParaRPr lang="en-US" altLang="zh-CN" sz="2400" dirty="0"/>
            </a:p>
            <a:p>
              <a:r>
                <a:rPr lang="en-US" altLang="zh-CN" sz="2400" dirty="0"/>
                <a:t>fonts make</a:t>
              </a:r>
              <a:endParaRPr lang="en-US" altLang="zh-CN" sz="2400" dirty="0"/>
            </a:p>
            <a:p>
              <a:r>
                <a:rPr lang="en-US" altLang="zh-CN" sz="2400" dirty="0"/>
                <a:t>reading more fluent.</a:t>
              </a:r>
              <a:endParaRPr lang="en-US" altLang="zh-CN" sz="2400" dirty="0"/>
            </a:p>
          </p:txBody>
        </p:sp>
        <p:sp>
          <p:nvSpPr>
            <p:cNvPr id="8" name="íṧḷîḋè"/>
            <p:cNvSpPr/>
            <p:nvPr/>
          </p:nvSpPr>
          <p:spPr>
            <a:xfrm>
              <a:off x="3788551" y="3087060"/>
              <a:ext cx="2546979" cy="4320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sz="1600" b="1" dirty="0"/>
                <a:t>Text</a:t>
              </a:r>
              <a:endParaRPr lang="zh-CN" altLang="en-US" sz="1600" b="1" dirty="0"/>
            </a:p>
          </p:txBody>
        </p:sp>
        <p:sp>
          <p:nvSpPr>
            <p:cNvPr id="9" name="iṩľïdê"/>
            <p:cNvSpPr/>
            <p:nvPr/>
          </p:nvSpPr>
          <p:spPr>
            <a:xfrm>
              <a:off x="6379981" y="3087168"/>
              <a:ext cx="2546979" cy="43204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sz="1600" b="1" dirty="0"/>
                <a:t>Text</a:t>
              </a:r>
              <a:endParaRPr lang="zh-CN" altLang="en-US" sz="1600" b="1" dirty="0"/>
            </a:p>
          </p:txBody>
        </p:sp>
        <p:sp>
          <p:nvSpPr>
            <p:cNvPr id="10" name="íSľïḑè"/>
            <p:cNvSpPr/>
            <p:nvPr/>
          </p:nvSpPr>
          <p:spPr>
            <a:xfrm>
              <a:off x="8971411" y="3087006"/>
              <a:ext cx="2546979" cy="43204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sz="1600" b="1" dirty="0"/>
                <a:t>Text</a:t>
              </a:r>
              <a:endParaRPr lang="zh-CN" altLang="en-US" sz="1600" b="1" dirty="0"/>
            </a:p>
          </p:txBody>
        </p:sp>
        <p:grpSp>
          <p:nvGrpSpPr>
            <p:cNvPr id="11" name="ïşliḓê"/>
            <p:cNvGrpSpPr/>
            <p:nvPr/>
          </p:nvGrpSpPr>
          <p:grpSpPr>
            <a:xfrm>
              <a:off x="3877451" y="4005760"/>
              <a:ext cx="2459470" cy="1726702"/>
              <a:chOff x="679792" y="4251002"/>
              <a:chExt cx="2459470" cy="1726702"/>
            </a:xfrm>
          </p:grpSpPr>
          <p:sp>
            <p:nvSpPr>
              <p:cNvPr id="20" name="íSḷíḑê"/>
              <p:cNvSpPr txBox="1"/>
              <p:nvPr/>
            </p:nvSpPr>
            <p:spPr>
              <a:xfrm>
                <a:off x="679792" y="4722822"/>
                <a:ext cx="2459470" cy="125488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21" name="ïṡḷîdè"/>
              <p:cNvSpPr txBox="1"/>
              <p:nvPr/>
            </p:nvSpPr>
            <p:spPr>
              <a:xfrm>
                <a:off x="679792" y="4251002"/>
                <a:ext cx="2459470" cy="4718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r>
                  <a:rPr lang="en-US" altLang="zh-CN" sz="1400" b="1" dirty="0"/>
                  <a:t>Text here</a:t>
                </a:r>
                <a:endParaRPr lang="zh-CN" altLang="en-US" sz="1400" b="1" dirty="0"/>
              </a:p>
            </p:txBody>
          </p:sp>
        </p:grpSp>
        <p:grpSp>
          <p:nvGrpSpPr>
            <p:cNvPr id="12" name="îṡlïḓe"/>
            <p:cNvGrpSpPr/>
            <p:nvPr/>
          </p:nvGrpSpPr>
          <p:grpSpPr>
            <a:xfrm>
              <a:off x="6468184" y="4005760"/>
              <a:ext cx="2459470" cy="1726702"/>
              <a:chOff x="679792" y="4251002"/>
              <a:chExt cx="2459470" cy="1726702"/>
            </a:xfrm>
          </p:grpSpPr>
          <p:sp>
            <p:nvSpPr>
              <p:cNvPr id="18" name="iSļíďê"/>
              <p:cNvSpPr txBox="1"/>
              <p:nvPr/>
            </p:nvSpPr>
            <p:spPr>
              <a:xfrm>
                <a:off x="679792" y="4722822"/>
                <a:ext cx="2459470" cy="125488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19" name="isḷíďé"/>
              <p:cNvSpPr txBox="1"/>
              <p:nvPr/>
            </p:nvSpPr>
            <p:spPr>
              <a:xfrm>
                <a:off x="679792" y="4251002"/>
                <a:ext cx="2459470" cy="4718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r>
                  <a:rPr lang="en-US" altLang="zh-CN" sz="1400" b="1" dirty="0"/>
                  <a:t>Text here</a:t>
                </a:r>
                <a:endParaRPr lang="zh-CN" altLang="en-US" sz="1400" b="1" dirty="0"/>
              </a:p>
            </p:txBody>
          </p:sp>
        </p:grpSp>
        <p:grpSp>
          <p:nvGrpSpPr>
            <p:cNvPr id="13" name="iš1íďè"/>
            <p:cNvGrpSpPr/>
            <p:nvPr/>
          </p:nvGrpSpPr>
          <p:grpSpPr>
            <a:xfrm>
              <a:off x="9058917" y="4005760"/>
              <a:ext cx="2459470" cy="1726702"/>
              <a:chOff x="679792" y="4251002"/>
              <a:chExt cx="2459470" cy="1726702"/>
            </a:xfrm>
          </p:grpSpPr>
          <p:sp>
            <p:nvSpPr>
              <p:cNvPr id="16" name="ïŝ1îḍê"/>
              <p:cNvSpPr txBox="1"/>
              <p:nvPr/>
            </p:nvSpPr>
            <p:spPr>
              <a:xfrm>
                <a:off x="679792" y="4722822"/>
                <a:ext cx="2459470" cy="125488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17" name="iṩḻîḓè"/>
              <p:cNvSpPr txBox="1"/>
              <p:nvPr/>
            </p:nvSpPr>
            <p:spPr>
              <a:xfrm>
                <a:off x="679792" y="4251002"/>
                <a:ext cx="2459470" cy="4718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r>
                  <a:rPr lang="en-US" altLang="zh-CN" sz="1400" b="1" dirty="0"/>
                  <a:t>Text here</a:t>
                </a:r>
                <a:endParaRPr lang="zh-CN" altLang="en-US" sz="1400" b="1" dirty="0"/>
              </a:p>
            </p:txBody>
          </p:sp>
        </p:grpSp>
        <p:cxnSp>
          <p:nvCxnSpPr>
            <p:cNvPr id="14" name="直接连接符 13"/>
            <p:cNvCxnSpPr/>
            <p:nvPr/>
          </p:nvCxnSpPr>
          <p:spPr>
            <a:xfrm>
              <a:off x="6308641" y="4157221"/>
              <a:ext cx="0" cy="1970627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8919866" y="4157221"/>
              <a:ext cx="0" cy="1970627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/>
              <a:t>Supporting text here.</a:t>
            </a:r>
            <a:endParaRPr lang="en-US" altLang="zh-CN"/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362002" y="2397147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THINKCELLSHAPEDONOTDELETE" val="thinkcellActiveDocDoNotDelete"/>
</p:tagLst>
</file>

<file path=ppt/tags/tag10.xml><?xml version="1.0" encoding="utf-8"?>
<p:tagLst xmlns:p="http://schemas.openxmlformats.org/presentationml/2006/main">
  <p:tag name="ISLIDE.DIAGRAM" val="184034"/>
</p:tagLst>
</file>

<file path=ppt/tags/tag11.xml><?xml version="1.0" encoding="utf-8"?>
<p:tagLst xmlns:p="http://schemas.openxmlformats.org/presentationml/2006/main">
  <p:tag name="ISLIDE.DIAGRAM" val="204312"/>
</p:tagLst>
</file>

<file path=ppt/tags/tag12.xml><?xml version="1.0" encoding="utf-8"?>
<p:tagLst xmlns:p="http://schemas.openxmlformats.org/presentationml/2006/main">
  <p:tag name="ISLIDE.DIAGRAM" val="3478"/>
</p:tagLst>
</file>

<file path=ppt/tags/tag13.xml><?xml version="1.0" encoding="utf-8"?>
<p:tagLst xmlns:p="http://schemas.openxmlformats.org/presentationml/2006/main">
  <p:tag name="ISLIDE.DIAGRAM" val="4756"/>
</p:tagLst>
</file>

<file path=ppt/tags/tag14.xml><?xml version="1.0" encoding="utf-8"?>
<p:tagLst xmlns:p="http://schemas.openxmlformats.org/presentationml/2006/main">
  <p:tag name="ISLIDE.DIAGRAM" val="211325"/>
</p:tagLst>
</file>

<file path=ppt/tags/tag15.xml><?xml version="1.0" encoding="utf-8"?>
<p:tagLst xmlns:p="http://schemas.openxmlformats.org/presentationml/2006/main">
  <p:tag name="ISLIDE.DIAGRAM" val="183819"/>
</p:tagLst>
</file>

<file path=ppt/tags/tag16.xml><?xml version="1.0" encoding="utf-8"?>
<p:tagLst xmlns:p="http://schemas.openxmlformats.org/presentationml/2006/main">
  <p:tag name="ISLIDE.DIAGRAM" val="207552"/>
</p:tagLst>
</file>

<file path=ppt/tags/tag17.xml><?xml version="1.0" encoding="utf-8"?>
<p:tagLst xmlns:p="http://schemas.openxmlformats.org/presentationml/2006/main">
  <p:tag name="ISLIDE.DIAGRAM" val="210996"/>
</p:tagLst>
</file>

<file path=ppt/tags/tag18.xml><?xml version="1.0" encoding="utf-8"?>
<p:tagLst xmlns:p="http://schemas.openxmlformats.org/presentationml/2006/main">
  <p:tag name="ISLIDE.DIAGRAM" val="206455"/>
</p:tagLst>
</file>

<file path=ppt/tags/tag19.xml><?xml version="1.0" encoding="utf-8"?>
<p:tagLst xmlns:p="http://schemas.openxmlformats.org/presentationml/2006/main">
  <p:tag name="ISLIDE.DIAGRAM" val="120918"/>
</p:tagLst>
</file>

<file path=ppt/tags/tag2.xml><?xml version="1.0" encoding="utf-8"?>
<p:tagLst xmlns:p="http://schemas.openxmlformats.org/presentationml/2006/main">
  <p:tag name="THINKCELLSHAPEDONOTDELETE" val="tA6S0wzOvQ8a50SA42PUNRg"/>
</p:tagLst>
</file>

<file path=ppt/tags/tag20.xml><?xml version="1.0" encoding="utf-8"?>
<p:tagLst xmlns:p="http://schemas.openxmlformats.org/presentationml/2006/main">
  <p:tag name="ISLIDE.DIAGRAM" val="1781"/>
</p:tagLst>
</file>

<file path=ppt/tags/tag21.xml><?xml version="1.0" encoding="utf-8"?>
<p:tagLst xmlns:p="http://schemas.openxmlformats.org/presentationml/2006/main">
  <p:tag name="ISLIDE.DIAGRAM" val="1764"/>
</p:tagLst>
</file>

<file path=ppt/tags/tag22.xml><?xml version="1.0" encoding="utf-8"?>
<p:tagLst xmlns:p="http://schemas.openxmlformats.org/presentationml/2006/main">
  <p:tag name="ISLIDE.DIAGRAM" val="2047"/>
</p:tagLst>
</file>

<file path=ppt/tags/tag23.xml><?xml version="1.0" encoding="utf-8"?>
<p:tagLst xmlns:p="http://schemas.openxmlformats.org/presentationml/2006/main">
  <p:tag name="ISLIDE.DIAGRAM" val="206476"/>
</p:tagLst>
</file>

<file path=ppt/tags/tag24.xml><?xml version="1.0" encoding="utf-8"?>
<p:tagLst xmlns:p="http://schemas.openxmlformats.org/presentationml/2006/main">
  <p:tag name="ISLIDE.DIAGRAM" val="212070"/>
</p:tagLst>
</file>

<file path=ppt/tags/tag25.xml><?xml version="1.0" encoding="utf-8"?>
<p:tagLst xmlns:p="http://schemas.openxmlformats.org/presentationml/2006/main">
  <p:tag name="ISLIDE.DIAGRAM" val="121293"/>
</p:tagLst>
</file>

<file path=ppt/tags/tag26.xml><?xml version="1.0" encoding="utf-8"?>
<p:tagLst xmlns:p="http://schemas.openxmlformats.org/presentationml/2006/main">
  <p:tag name="ISLIDE.DIAGRAM" val="207545"/>
</p:tagLst>
</file>

<file path=ppt/tags/tag27.xml><?xml version="1.0" encoding="utf-8"?>
<p:tagLst xmlns:p="http://schemas.openxmlformats.org/presentationml/2006/main">
  <p:tag name="ISLIDE.DIAGRAM" val="210825"/>
</p:tagLst>
</file>

<file path=ppt/tags/tag28.xml><?xml version="1.0" encoding="utf-8"?>
<p:tagLst xmlns:p="http://schemas.openxmlformats.org/presentationml/2006/main">
  <p:tag name="THINKCELLSHAPEDONOTDELETE" val="thinkcellActiveDocDoNotDelete"/>
</p:tagLst>
</file>

<file path=ppt/tags/tag29.xml><?xml version="1.0" encoding="utf-8"?>
<p:tagLst xmlns:p="http://schemas.openxmlformats.org/presentationml/2006/main">
  <p:tag name="THINKCELLSHAPEDONOTDELETE" val="t1Smkff3fSzGMOuItfjj3Fw"/>
</p:tagLst>
</file>

<file path=ppt/tags/tag3.xml><?xml version="1.0" encoding="utf-8"?>
<p:tagLst xmlns:p="http://schemas.openxmlformats.org/presentationml/2006/main">
  <p:tag name="ISLIDE.DIAGRAM" val="2728"/>
</p:tagLst>
</file>

<file path=ppt/tags/tag30.xml><?xml version="1.0" encoding="utf-8"?>
<p:tagLst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c65a5919-4baf-4f31-90f4-5b4599b4eec6"/>
</p:tagLst>
</file>

<file path=ppt/tags/tag4.xml><?xml version="1.0" encoding="utf-8"?>
<p:tagLst xmlns:p="http://schemas.openxmlformats.org/presentationml/2006/main">
  <p:tag name="ISLIDE.DIAGRAM" val="182256"/>
</p:tagLst>
</file>

<file path=ppt/tags/tag5.xml><?xml version="1.0" encoding="utf-8"?>
<p:tagLst xmlns:p="http://schemas.openxmlformats.org/presentationml/2006/main">
  <p:tag name="ISLIDE.DIAGRAM" val="1072"/>
</p:tagLst>
</file>

<file path=ppt/tags/tag6.xml><?xml version="1.0" encoding="utf-8"?>
<p:tagLst xmlns:p="http://schemas.openxmlformats.org/presentationml/2006/main">
  <p:tag name="ISLIDE.DIAGRAM" val="121029"/>
</p:tagLst>
</file>

<file path=ppt/tags/tag7.xml><?xml version="1.0" encoding="utf-8"?>
<p:tagLst xmlns:p="http://schemas.openxmlformats.org/presentationml/2006/main">
  <p:tag name="ISLIDE.DIAGRAM" val="207504"/>
</p:tagLst>
</file>

<file path=ppt/tags/tag8.xml><?xml version="1.0" encoding="utf-8"?>
<p:tagLst xmlns:p="http://schemas.openxmlformats.org/presentationml/2006/main">
  <p:tag name="ISLIDE.DIAGRAM" val="186705"/>
</p:tagLst>
</file>

<file path=ppt/tags/tag9.xml><?xml version="1.0" encoding="utf-8"?>
<p:tagLst xmlns:p="http://schemas.openxmlformats.org/presentationml/2006/main">
  <p:tag name="ISLIDE.DIAGRAM" val="207510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70E9D3"/>
      </a:accent1>
      <a:accent2>
        <a:srgbClr val="FF5558"/>
      </a:accent2>
      <a:accent3>
        <a:srgbClr val="83EFB3"/>
      </a:accent3>
      <a:accent4>
        <a:srgbClr val="40A8D8"/>
      </a:accent4>
      <a:accent5>
        <a:srgbClr val="FAD15F"/>
      </a:accent5>
      <a:accent6>
        <a:srgbClr val="5A5A5B"/>
      </a:accent6>
      <a:hlink>
        <a:srgbClr val="4276A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70E9D3"/>
    </a:accent1>
    <a:accent2>
      <a:srgbClr val="FF5558"/>
    </a:accent2>
    <a:accent3>
      <a:srgbClr val="83EFB3"/>
    </a:accent3>
    <a:accent4>
      <a:srgbClr val="40A8D8"/>
    </a:accent4>
    <a:accent5>
      <a:srgbClr val="FAD15F"/>
    </a:accent5>
    <a:accent6>
      <a:srgbClr val="5A5A5B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70E9D3"/>
    </a:accent1>
    <a:accent2>
      <a:srgbClr val="FF5558"/>
    </a:accent2>
    <a:accent3>
      <a:srgbClr val="83EFB3"/>
    </a:accent3>
    <a:accent4>
      <a:srgbClr val="40A8D8"/>
    </a:accent4>
    <a:accent5>
      <a:srgbClr val="FAD15F"/>
    </a:accent5>
    <a:accent6>
      <a:srgbClr val="5A5A5B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70E9D3"/>
    </a:accent1>
    <a:accent2>
      <a:srgbClr val="FF5558"/>
    </a:accent2>
    <a:accent3>
      <a:srgbClr val="83EFB3"/>
    </a:accent3>
    <a:accent4>
      <a:srgbClr val="40A8D8"/>
    </a:accent4>
    <a:accent5>
      <a:srgbClr val="FAD15F"/>
    </a:accent5>
    <a:accent6>
      <a:srgbClr val="5A5A5B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0</TotalTime>
  <Words>8866</Words>
  <Application>WPS 演示</Application>
  <PresentationFormat>宽屏</PresentationFormat>
  <Paragraphs>709</Paragraphs>
  <Slides>32</Slides>
  <Notes>8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44" baseType="lpstr">
      <vt:lpstr>Arial</vt:lpstr>
      <vt:lpstr>宋体</vt:lpstr>
      <vt:lpstr>Wingdings</vt:lpstr>
      <vt:lpstr>微软雅黑</vt:lpstr>
      <vt:lpstr>Impact</vt:lpstr>
      <vt:lpstr>Arial Unicode MS</vt:lpstr>
      <vt:lpstr>Calibri</vt:lpstr>
      <vt:lpstr>Arial</vt:lpstr>
      <vt:lpstr>Calibri</vt:lpstr>
      <vt:lpstr>主题5</vt:lpstr>
      <vt:lpstr>TCLayout.ActiveDocument.1</vt:lpstr>
      <vt:lpstr>TCLayout.ActiveDocument.1</vt:lpstr>
      <vt:lpstr>可爱简约风格模板</vt:lpstr>
      <vt:lpstr>PowerPoint 演示文稿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PowerPoint 演示文稿</vt:lpstr>
      <vt:lpstr>Click to edit Master title style</vt:lpstr>
      <vt:lpstr>Click to edit Master title style</vt:lpstr>
      <vt:lpstr>Click to edit Master title style</vt:lpstr>
      <vt:lpstr>Thanks And Your Slogan Here</vt:lpstr>
    </vt:vector>
  </TitlesOfParts>
  <Company>iSlide</Company>
  <LinksUpToDate>false</LinksUpToDate>
  <SharedDoc>false</SharedDoc>
  <HyperlinksChanged>false</HyperlinksChanged>
  <AppVersion>14.0000</AppVersion>
  <Manager>iSlide</Manager>
  <HyperlinkBase>https://www.islide.cc</HyperlinkBase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铭</cp:lastModifiedBy>
  <cp:revision>6</cp:revision>
  <cp:lastPrinted>2018-05-21T16:00:00Z</cp:lastPrinted>
  <dcterms:created xsi:type="dcterms:W3CDTF">2018-05-21T16:00:00Z</dcterms:created>
  <dcterms:modified xsi:type="dcterms:W3CDTF">2022-01-21T01:48:43Z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  <property fmtid="{D5CDD505-2E9C-101B-9397-08002B2CF9AE}" pid="3" name="KSOProductBuildVer">
    <vt:lpwstr>2052-11.1.0.11194</vt:lpwstr>
  </property>
  <property fmtid="{D5CDD505-2E9C-101B-9397-08002B2CF9AE}" pid="4" name="ICV">
    <vt:lpwstr>940A821F5C95461CA3D73D2E541C5029</vt:lpwstr>
  </property>
</Properties>
</file>