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5"/>
  </p:notesMasterIdLst>
  <p:handoutMasterIdLst>
    <p:handoutMasterId r:id="rId26"/>
  </p:handoutMasterIdLst>
  <p:sldIdLst>
    <p:sldId id="409" r:id="rId4"/>
    <p:sldId id="410" r:id="rId5"/>
    <p:sldId id="413" r:id="rId6"/>
    <p:sldId id="412" r:id="rId7"/>
    <p:sldId id="417" r:id="rId8"/>
    <p:sldId id="419" r:id="rId9"/>
    <p:sldId id="449" r:id="rId10"/>
    <p:sldId id="422" r:id="rId11"/>
    <p:sldId id="421" r:id="rId12"/>
    <p:sldId id="420" r:id="rId13"/>
    <p:sldId id="433" r:id="rId14"/>
    <p:sldId id="450" r:id="rId15"/>
    <p:sldId id="423" r:id="rId16"/>
    <p:sldId id="432" r:id="rId17"/>
    <p:sldId id="426" r:id="rId18"/>
    <p:sldId id="427" r:id="rId19"/>
    <p:sldId id="451" r:id="rId20"/>
    <p:sldId id="428" r:id="rId21"/>
    <p:sldId id="425" r:id="rId22"/>
    <p:sldId id="429" r:id="rId23"/>
    <p:sldId id="41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DD83"/>
    <a:srgbClr val="CB8D3D"/>
    <a:srgbClr val="9C1114"/>
    <a:srgbClr val="FEB14D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02"/>
      </p:cViewPr>
      <p:guideLst>
        <p:guide orient="horz" pos="2176"/>
        <p:guide pos="381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字魂58号-创中黑" panose="00000500000000000000" charset="-122"/>
              <a:ea typeface="字魂58号-创中黑" panose="00000500000000000000" charset="-122"/>
              <a:cs typeface="字魂58号-创中黑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字魂58号-创中黑" panose="00000500000000000000" charset="-122"/>
              </a:rPr>
            </a:fld>
            <a:endParaRPr lang="zh-CN" altLang="en-US">
              <a:cs typeface="字魂58号-创中黑" panose="000005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字魂58号-创中黑" panose="00000500000000000000" charset="-122"/>
              <a:ea typeface="字魂58号-创中黑" panose="00000500000000000000" charset="-122"/>
              <a:cs typeface="字魂58号-创中黑" panose="000005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字魂58号-创中黑" panose="00000500000000000000" charset="-122"/>
              </a:rPr>
            </a:fld>
            <a:endParaRPr lang="zh-CN" altLang="en-US">
              <a:cs typeface="字魂58号-创中黑" panose="000005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0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字魂58号-创中黑" panose="00000500000000000000" charset="-122"/>
                <a:ea typeface="字魂58号-创中黑" panose="00000500000000000000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字魂58号-创中黑" panose="00000500000000000000" charset="-122"/>
                <a:ea typeface="字魂58号-创中黑" panose="00000500000000000000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字魂58号-创中黑" panose="00000500000000000000" charset="-122"/>
                <a:ea typeface="字魂58号-创中黑" panose="00000500000000000000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字魂58号-创中黑" panose="00000500000000000000" charset="-122"/>
                <a:ea typeface="字魂58号-创中黑" panose="00000500000000000000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字魂58号-创中黑" panose="00000500000000000000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字魂58号-创中黑" panose="00000500000000000000" charset="-122"/>
                <a:ea typeface="字魂58号-创中黑" panose="00000500000000000000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字魂58号-创中黑" panose="00000500000000000000" charset="-122"/>
                <a:ea typeface="字魂58号-创中黑" panose="00000500000000000000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99706" y="6124631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9.xml"/><Relationship Id="rId17" Type="http://schemas.openxmlformats.org/officeDocument/2006/relationships/tags" Target="../tags/tag68.xml"/><Relationship Id="rId16" Type="http://schemas.openxmlformats.org/officeDocument/2006/relationships/tags" Target="../tags/tag67.xml"/><Relationship Id="rId15" Type="http://schemas.openxmlformats.org/officeDocument/2006/relationships/tags" Target="../tags/tag66.xml"/><Relationship Id="rId14" Type="http://schemas.openxmlformats.org/officeDocument/2006/relationships/tags" Target="../tags/tag65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5.xml"/><Relationship Id="rId2" Type="http://schemas.openxmlformats.org/officeDocument/2006/relationships/image" Target="../media/image3.png"/><Relationship Id="rId1" Type="http://schemas.openxmlformats.org/officeDocument/2006/relationships/tags" Target="../tags/tag9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6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9.xml"/><Relationship Id="rId3" Type="http://schemas.openxmlformats.org/officeDocument/2006/relationships/image" Target="../media/image3.png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4.xml"/><Relationship Id="rId3" Type="http://schemas.openxmlformats.org/officeDocument/2006/relationships/image" Target="../media/image3.png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3" Type="http://schemas.openxmlformats.org/officeDocument/2006/relationships/image" Target="../media/image3.png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0.xml"/><Relationship Id="rId3" Type="http://schemas.openxmlformats.org/officeDocument/2006/relationships/image" Target="../media/image3.png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92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tags" Target="../tags/tag8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86765" y="1562100"/>
            <a:ext cx="6069965" cy="2749550"/>
            <a:chOff x="2987" y="1904"/>
            <a:chExt cx="10518" cy="4330"/>
          </a:xfrm>
        </p:grpSpPr>
        <p:sp>
          <p:nvSpPr>
            <p:cNvPr id="5" name="文本框 4"/>
            <p:cNvSpPr txBox="1"/>
            <p:nvPr/>
          </p:nvSpPr>
          <p:spPr>
            <a:xfrm>
              <a:off x="2987" y="1904"/>
              <a:ext cx="10518" cy="4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2022</a:t>
              </a:r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虎年大吉</a:t>
              </a:r>
              <a:endParaRPr lang="en-US" altLang="zh-CN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春节</a:t>
              </a:r>
              <a:r>
                <a:rPr lang="en-US" altLang="zh-CN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PPT</a:t>
              </a:r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模板</a:t>
              </a:r>
              <a:endPara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3316" y="4195"/>
              <a:ext cx="9630" cy="2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228090" y="1948180"/>
            <a:ext cx="2818130" cy="1169035"/>
            <a:chOff x="1878" y="2436"/>
            <a:chExt cx="4438" cy="1841"/>
          </a:xfrm>
        </p:grpSpPr>
        <p:sp>
          <p:nvSpPr>
            <p:cNvPr id="11" name="文本框 10"/>
            <p:cNvSpPr txBox="1"/>
            <p:nvPr/>
          </p:nvSpPr>
          <p:spPr>
            <a:xfrm>
              <a:off x="1878" y="2436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878" y="3016"/>
              <a:ext cx="4438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28090" y="3715385"/>
            <a:ext cx="2818130" cy="1169035"/>
            <a:chOff x="1878" y="2436"/>
            <a:chExt cx="4438" cy="1841"/>
          </a:xfrm>
        </p:grpSpPr>
        <p:sp>
          <p:nvSpPr>
            <p:cNvPr id="6" name="文本框 5"/>
            <p:cNvSpPr txBox="1"/>
            <p:nvPr/>
          </p:nvSpPr>
          <p:spPr>
            <a:xfrm>
              <a:off x="1878" y="2436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78" y="3016"/>
              <a:ext cx="4438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31455" y="1948180"/>
            <a:ext cx="2818130" cy="1169035"/>
            <a:chOff x="1878" y="2436"/>
            <a:chExt cx="4438" cy="1841"/>
          </a:xfrm>
        </p:grpSpPr>
        <p:sp>
          <p:nvSpPr>
            <p:cNvPr id="24" name="文本框 23"/>
            <p:cNvSpPr txBox="1"/>
            <p:nvPr/>
          </p:nvSpPr>
          <p:spPr>
            <a:xfrm>
              <a:off x="1878" y="2436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878" y="3016"/>
              <a:ext cx="4438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31455" y="3715385"/>
            <a:ext cx="2818130" cy="1169035"/>
            <a:chOff x="1878" y="2436"/>
            <a:chExt cx="4438" cy="1841"/>
          </a:xfrm>
        </p:grpSpPr>
        <p:sp>
          <p:nvSpPr>
            <p:cNvPr id="29" name="文本框 28"/>
            <p:cNvSpPr txBox="1"/>
            <p:nvPr/>
          </p:nvSpPr>
          <p:spPr>
            <a:xfrm>
              <a:off x="1878" y="2436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878" y="3016"/>
              <a:ext cx="4438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4100195" y="2054225"/>
            <a:ext cx="0" cy="3120390"/>
          </a:xfrm>
          <a:prstGeom prst="line">
            <a:avLst/>
          </a:prstGeom>
          <a:ln w="1905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547610" y="1831975"/>
            <a:ext cx="0" cy="2928620"/>
          </a:xfrm>
          <a:prstGeom prst="line">
            <a:avLst/>
          </a:prstGeom>
          <a:ln w="1905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5" name="圆角矩形 34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7" name="图片 36" descr="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11370" y="1831975"/>
            <a:ext cx="2684145" cy="2955290"/>
          </a:xfrm>
          <a:prstGeom prst="rect">
            <a:avLst/>
          </a:prstGeom>
        </p:spPr>
      </p:pic>
      <p:sp>
        <p:nvSpPr>
          <p:cNvPr id="38" name="椭圆 37"/>
          <p:cNvSpPr/>
          <p:nvPr/>
        </p:nvSpPr>
        <p:spPr>
          <a:xfrm>
            <a:off x="3912235" y="4798695"/>
            <a:ext cx="375920" cy="375920"/>
          </a:xfrm>
          <a:prstGeom prst="ellipse">
            <a:avLst/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359650" y="1631315"/>
            <a:ext cx="375920" cy="375920"/>
          </a:xfrm>
          <a:prstGeom prst="ellipse">
            <a:avLst/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1820545" y="3488690"/>
            <a:ext cx="3454400" cy="932180"/>
            <a:chOff x="5418" y="5877"/>
            <a:chExt cx="5440" cy="1468"/>
          </a:xfrm>
        </p:grpSpPr>
        <p:grpSp>
          <p:nvGrpSpPr>
            <p:cNvPr id="43" name="组合 42"/>
            <p:cNvGrpSpPr/>
            <p:nvPr/>
          </p:nvGrpSpPr>
          <p:grpSpPr>
            <a:xfrm>
              <a:off x="5418" y="5884"/>
              <a:ext cx="1454" cy="1454"/>
              <a:chOff x="15978" y="7577"/>
              <a:chExt cx="1454" cy="1454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5978" y="7577"/>
                <a:ext cx="1455" cy="1455"/>
              </a:xfrm>
              <a:prstGeom prst="ellipse">
                <a:avLst/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8" name="AutoShape 117"/>
              <p:cNvSpPr/>
              <p:nvPr/>
            </p:nvSpPr>
            <p:spPr bwMode="auto">
              <a:xfrm>
                <a:off x="16373" y="8055"/>
                <a:ext cx="665" cy="499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342" y="5877"/>
              <a:ext cx="3516" cy="1469"/>
              <a:chOff x="405" y="2141"/>
              <a:chExt cx="3516" cy="1469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405" y="2141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05" y="2721"/>
                <a:ext cx="3323" cy="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单击此处输入你的正文，单击此处输入你的正文。</a:t>
                </a:r>
                <a:endParaRPr lang="zh-CN" alt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4" name="圆角矩形 33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20545" y="1972310"/>
            <a:ext cx="3422650" cy="932180"/>
            <a:chOff x="1952" y="2820"/>
            <a:chExt cx="5390" cy="1468"/>
          </a:xfrm>
        </p:grpSpPr>
        <p:grpSp>
          <p:nvGrpSpPr>
            <p:cNvPr id="42" name="组合 41"/>
            <p:cNvGrpSpPr/>
            <p:nvPr/>
          </p:nvGrpSpPr>
          <p:grpSpPr>
            <a:xfrm>
              <a:off x="1952" y="2827"/>
              <a:ext cx="1454" cy="1454"/>
              <a:chOff x="1429" y="7577"/>
              <a:chExt cx="1454" cy="1454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429" y="7577"/>
                <a:ext cx="1455" cy="1455"/>
              </a:xfrm>
              <a:prstGeom prst="ellipse">
                <a:avLst/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2" name="Freeform 81"/>
              <p:cNvSpPr>
                <a:spLocks noEditPoints="1"/>
              </p:cNvSpPr>
              <p:nvPr/>
            </p:nvSpPr>
            <p:spPr bwMode="auto">
              <a:xfrm>
                <a:off x="1841" y="7982"/>
                <a:ext cx="630" cy="644"/>
              </a:xfrm>
              <a:custGeom>
                <a:avLst/>
                <a:gdLst>
                  <a:gd name="T0" fmla="*/ 203 w 360"/>
                  <a:gd name="T1" fmla="*/ 271 h 368"/>
                  <a:gd name="T2" fmla="*/ 261 w 360"/>
                  <a:gd name="T3" fmla="*/ 202 h 368"/>
                  <a:gd name="T4" fmla="*/ 360 w 360"/>
                  <a:gd name="T5" fmla="*/ 51 h 368"/>
                  <a:gd name="T6" fmla="*/ 346 w 360"/>
                  <a:gd name="T7" fmla="*/ 37 h 368"/>
                  <a:gd name="T8" fmla="*/ 277 w 360"/>
                  <a:gd name="T9" fmla="*/ 37 h 368"/>
                  <a:gd name="T10" fmla="*/ 180 w 360"/>
                  <a:gd name="T11" fmla="*/ 0 h 368"/>
                  <a:gd name="T12" fmla="*/ 83 w 360"/>
                  <a:gd name="T13" fmla="*/ 37 h 368"/>
                  <a:gd name="T14" fmla="*/ 14 w 360"/>
                  <a:gd name="T15" fmla="*/ 37 h 368"/>
                  <a:gd name="T16" fmla="*/ 0 w 360"/>
                  <a:gd name="T17" fmla="*/ 51 h 368"/>
                  <a:gd name="T18" fmla="*/ 98 w 360"/>
                  <a:gd name="T19" fmla="*/ 202 h 368"/>
                  <a:gd name="T20" fmla="*/ 156 w 360"/>
                  <a:gd name="T21" fmla="*/ 271 h 368"/>
                  <a:gd name="T22" fmla="*/ 156 w 360"/>
                  <a:gd name="T23" fmla="*/ 297 h 368"/>
                  <a:gd name="T24" fmla="*/ 91 w 360"/>
                  <a:gd name="T25" fmla="*/ 332 h 368"/>
                  <a:gd name="T26" fmla="*/ 180 w 360"/>
                  <a:gd name="T27" fmla="*/ 368 h 368"/>
                  <a:gd name="T28" fmla="*/ 269 w 360"/>
                  <a:gd name="T29" fmla="*/ 332 h 368"/>
                  <a:gd name="T30" fmla="*/ 203 w 360"/>
                  <a:gd name="T31" fmla="*/ 297 h 368"/>
                  <a:gd name="T32" fmla="*/ 203 w 360"/>
                  <a:gd name="T33" fmla="*/ 271 h 368"/>
                  <a:gd name="T34" fmla="*/ 259 w 360"/>
                  <a:gd name="T35" fmla="*/ 170 h 368"/>
                  <a:gd name="T36" fmla="*/ 281 w 360"/>
                  <a:gd name="T37" fmla="*/ 65 h 368"/>
                  <a:gd name="T38" fmla="*/ 331 w 360"/>
                  <a:gd name="T39" fmla="*/ 65 h 368"/>
                  <a:gd name="T40" fmla="*/ 259 w 360"/>
                  <a:gd name="T41" fmla="*/ 170 h 368"/>
                  <a:gd name="T42" fmla="*/ 180 w 360"/>
                  <a:gd name="T43" fmla="*/ 24 h 368"/>
                  <a:gd name="T44" fmla="*/ 256 w 360"/>
                  <a:gd name="T45" fmla="*/ 55 h 368"/>
                  <a:gd name="T46" fmla="*/ 180 w 360"/>
                  <a:gd name="T47" fmla="*/ 86 h 368"/>
                  <a:gd name="T48" fmla="*/ 104 w 360"/>
                  <a:gd name="T49" fmla="*/ 55 h 368"/>
                  <a:gd name="T50" fmla="*/ 180 w 360"/>
                  <a:gd name="T51" fmla="*/ 24 h 368"/>
                  <a:gd name="T52" fmla="*/ 29 w 360"/>
                  <a:gd name="T53" fmla="*/ 65 h 368"/>
                  <a:gd name="T54" fmla="*/ 79 w 360"/>
                  <a:gd name="T55" fmla="*/ 65 h 368"/>
                  <a:gd name="T56" fmla="*/ 101 w 360"/>
                  <a:gd name="T57" fmla="*/ 170 h 368"/>
                  <a:gd name="T58" fmla="*/ 29 w 360"/>
                  <a:gd name="T59" fmla="*/ 6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0" h="368">
                    <a:moveTo>
                      <a:pt x="203" y="271"/>
                    </a:moveTo>
                    <a:cubicBezTo>
                      <a:pt x="203" y="242"/>
                      <a:pt x="225" y="226"/>
                      <a:pt x="261" y="202"/>
                    </a:cubicBezTo>
                    <a:cubicBezTo>
                      <a:pt x="305" y="173"/>
                      <a:pt x="360" y="137"/>
                      <a:pt x="360" y="51"/>
                    </a:cubicBezTo>
                    <a:cubicBezTo>
                      <a:pt x="360" y="43"/>
                      <a:pt x="353" y="37"/>
                      <a:pt x="346" y="37"/>
                    </a:cubicBezTo>
                    <a:cubicBezTo>
                      <a:pt x="277" y="37"/>
                      <a:pt x="277" y="37"/>
                      <a:pt x="277" y="37"/>
                    </a:cubicBezTo>
                    <a:cubicBezTo>
                      <a:pt x="267" y="19"/>
                      <a:pt x="238" y="0"/>
                      <a:pt x="180" y="0"/>
                    </a:cubicBezTo>
                    <a:cubicBezTo>
                      <a:pt x="121" y="0"/>
                      <a:pt x="92" y="19"/>
                      <a:pt x="8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6" y="37"/>
                      <a:pt x="0" y="43"/>
                      <a:pt x="0" y="51"/>
                    </a:cubicBezTo>
                    <a:cubicBezTo>
                      <a:pt x="0" y="137"/>
                      <a:pt x="54" y="173"/>
                      <a:pt x="98" y="202"/>
                    </a:cubicBezTo>
                    <a:cubicBezTo>
                      <a:pt x="134" y="226"/>
                      <a:pt x="156" y="242"/>
                      <a:pt x="156" y="271"/>
                    </a:cubicBezTo>
                    <a:cubicBezTo>
                      <a:pt x="156" y="297"/>
                      <a:pt x="156" y="297"/>
                      <a:pt x="156" y="297"/>
                    </a:cubicBezTo>
                    <a:cubicBezTo>
                      <a:pt x="118" y="301"/>
                      <a:pt x="91" y="315"/>
                      <a:pt x="91" y="332"/>
                    </a:cubicBezTo>
                    <a:cubicBezTo>
                      <a:pt x="91" y="352"/>
                      <a:pt x="131" y="368"/>
                      <a:pt x="180" y="368"/>
                    </a:cubicBezTo>
                    <a:cubicBezTo>
                      <a:pt x="229" y="368"/>
                      <a:pt x="269" y="352"/>
                      <a:pt x="269" y="332"/>
                    </a:cubicBezTo>
                    <a:cubicBezTo>
                      <a:pt x="269" y="315"/>
                      <a:pt x="241" y="301"/>
                      <a:pt x="203" y="297"/>
                    </a:cubicBezTo>
                    <a:lnTo>
                      <a:pt x="203" y="271"/>
                    </a:lnTo>
                    <a:close/>
                    <a:moveTo>
                      <a:pt x="259" y="170"/>
                    </a:moveTo>
                    <a:cubicBezTo>
                      <a:pt x="270" y="146"/>
                      <a:pt x="279" y="113"/>
                      <a:pt x="281" y="65"/>
                    </a:cubicBezTo>
                    <a:cubicBezTo>
                      <a:pt x="331" y="65"/>
                      <a:pt x="331" y="65"/>
                      <a:pt x="331" y="65"/>
                    </a:cubicBezTo>
                    <a:cubicBezTo>
                      <a:pt x="326" y="119"/>
                      <a:pt x="294" y="146"/>
                      <a:pt x="259" y="170"/>
                    </a:cubicBezTo>
                    <a:close/>
                    <a:moveTo>
                      <a:pt x="180" y="24"/>
                    </a:moveTo>
                    <a:cubicBezTo>
                      <a:pt x="234" y="24"/>
                      <a:pt x="256" y="47"/>
                      <a:pt x="256" y="55"/>
                    </a:cubicBezTo>
                    <a:cubicBezTo>
                      <a:pt x="256" y="63"/>
                      <a:pt x="234" y="86"/>
                      <a:pt x="180" y="86"/>
                    </a:cubicBezTo>
                    <a:cubicBezTo>
                      <a:pt x="125" y="86"/>
                      <a:pt x="104" y="63"/>
                      <a:pt x="104" y="55"/>
                    </a:cubicBezTo>
                    <a:cubicBezTo>
                      <a:pt x="104" y="47"/>
                      <a:pt x="125" y="24"/>
                      <a:pt x="180" y="24"/>
                    </a:cubicBezTo>
                    <a:close/>
                    <a:moveTo>
                      <a:pt x="29" y="65"/>
                    </a:moveTo>
                    <a:cubicBezTo>
                      <a:pt x="79" y="65"/>
                      <a:pt x="79" y="65"/>
                      <a:pt x="79" y="65"/>
                    </a:cubicBezTo>
                    <a:cubicBezTo>
                      <a:pt x="80" y="113"/>
                      <a:pt x="89" y="146"/>
                      <a:pt x="101" y="170"/>
                    </a:cubicBezTo>
                    <a:cubicBezTo>
                      <a:pt x="66" y="146"/>
                      <a:pt x="33" y="119"/>
                      <a:pt x="29" y="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826" y="2820"/>
              <a:ext cx="3516" cy="1469"/>
              <a:chOff x="405" y="2141"/>
              <a:chExt cx="3516" cy="1469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405" y="2141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405" y="2721"/>
                <a:ext cx="3323" cy="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单击此处输入你的正文，单击此处输入你的正文。</a:t>
                </a:r>
                <a:endParaRPr lang="zh-CN" alt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6637020" y="1972310"/>
            <a:ext cx="3422650" cy="1171575"/>
            <a:chOff x="7568" y="2806"/>
            <a:chExt cx="5390" cy="1845"/>
          </a:xfrm>
        </p:grpSpPr>
        <p:grpSp>
          <p:nvGrpSpPr>
            <p:cNvPr id="44" name="组合 43"/>
            <p:cNvGrpSpPr/>
            <p:nvPr/>
          </p:nvGrpSpPr>
          <p:grpSpPr>
            <a:xfrm>
              <a:off x="7568" y="2813"/>
              <a:ext cx="1454" cy="1454"/>
              <a:chOff x="15978" y="5520"/>
              <a:chExt cx="1454" cy="145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15978" y="5520"/>
                <a:ext cx="1455" cy="1455"/>
              </a:xfrm>
              <a:prstGeom prst="ellipse">
                <a:avLst/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75" name="Group 74"/>
              <p:cNvGrpSpPr/>
              <p:nvPr/>
            </p:nvGrpSpPr>
            <p:grpSpPr>
              <a:xfrm>
                <a:off x="16477" y="5913"/>
                <a:ext cx="457" cy="666"/>
                <a:chOff x="3582988" y="3510757"/>
                <a:chExt cx="319088" cy="465138"/>
              </a:xfrm>
              <a:solidFill>
                <a:schemeClr val="bg1"/>
              </a:solidFill>
            </p:grpSpPr>
            <p:sp>
              <p:nvSpPr>
                <p:cNvPr id="76" name="AutoShape 113"/>
                <p:cNvSpPr/>
                <p:nvPr/>
              </p:nvSpPr>
              <p:spPr bwMode="auto">
                <a:xfrm>
                  <a:off x="3582988" y="3510757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5386" y="14175"/>
                      </a:moveTo>
                      <a:lnTo>
                        <a:pt x="6223" y="14175"/>
                      </a:lnTo>
                      <a:cubicBezTo>
                        <a:pt x="5734" y="13446"/>
                        <a:pt x="5147" y="12716"/>
                        <a:pt x="4568" y="12003"/>
                      </a:cubicBezTo>
                      <a:cubicBezTo>
                        <a:pt x="3287" y="10427"/>
                        <a:pt x="1963" y="8797"/>
                        <a:pt x="1963" y="7425"/>
                      </a:cubicBezTo>
                      <a:cubicBezTo>
                        <a:pt x="1963" y="4075"/>
                        <a:pt x="5927" y="1350"/>
                        <a:pt x="10800" y="1350"/>
                      </a:cubicBezTo>
                      <a:cubicBezTo>
                        <a:pt x="15672" y="1350"/>
                        <a:pt x="19636" y="4075"/>
                        <a:pt x="19636" y="7425"/>
                      </a:cubicBezTo>
                      <a:cubicBezTo>
                        <a:pt x="19636" y="8787"/>
                        <a:pt x="18312" y="10425"/>
                        <a:pt x="17029" y="12011"/>
                      </a:cubicBezTo>
                      <a:cubicBezTo>
                        <a:pt x="16455" y="12723"/>
                        <a:pt x="15873" y="13449"/>
                        <a:pt x="15386" y="14175"/>
                      </a:cubicBezTo>
                      <a:moveTo>
                        <a:pt x="10800" y="20249"/>
                      </a:moveTo>
                      <a:cubicBezTo>
                        <a:pt x="9805" y="20249"/>
                        <a:pt x="9347" y="20171"/>
                        <a:pt x="8839" y="19406"/>
                      </a:cubicBezTo>
                      <a:lnTo>
                        <a:pt x="13000" y="19048"/>
                      </a:lnTo>
                      <a:cubicBezTo>
                        <a:pt x="12398" y="20164"/>
                        <a:pt x="11959" y="20249"/>
                        <a:pt x="10800" y="20249"/>
                      </a:cubicBezTo>
                      <a:moveTo>
                        <a:pt x="7595" y="16813"/>
                      </a:moveTo>
                      <a:cubicBezTo>
                        <a:pt x="7417" y="16407"/>
                        <a:pt x="7215" y="15978"/>
                        <a:pt x="6991" y="15525"/>
                      </a:cubicBezTo>
                      <a:lnTo>
                        <a:pt x="14616" y="15525"/>
                      </a:lnTo>
                      <a:cubicBezTo>
                        <a:pt x="14496" y="15767"/>
                        <a:pt x="14375" y="16010"/>
                        <a:pt x="14270" y="16239"/>
                      </a:cubicBezTo>
                      <a:cubicBezTo>
                        <a:pt x="14270" y="16239"/>
                        <a:pt x="7595" y="16813"/>
                        <a:pt x="7595" y="16813"/>
                      </a:cubicBezTo>
                      <a:close/>
                      <a:moveTo>
                        <a:pt x="13345" y="18343"/>
                      </a:moveTo>
                      <a:lnTo>
                        <a:pt x="8476" y="18762"/>
                      </a:lnTo>
                      <a:cubicBezTo>
                        <a:pt x="8303" y="18416"/>
                        <a:pt x="8116" y="18011"/>
                        <a:pt x="7890" y="17483"/>
                      </a:cubicBezTo>
                      <a:cubicBezTo>
                        <a:pt x="7887" y="17477"/>
                        <a:pt x="7883" y="17469"/>
                        <a:pt x="7881" y="17462"/>
                      </a:cubicBezTo>
                      <a:lnTo>
                        <a:pt x="13957" y="16941"/>
                      </a:lnTo>
                      <a:cubicBezTo>
                        <a:pt x="13871" y="17140"/>
                        <a:pt x="13778" y="17350"/>
                        <a:pt x="13698" y="17537"/>
                      </a:cubicBezTo>
                      <a:cubicBezTo>
                        <a:pt x="13569" y="17841"/>
                        <a:pt x="13453" y="18104"/>
                        <a:pt x="13345" y="18343"/>
                      </a:cubicBezTo>
                      <a:moveTo>
                        <a:pt x="10800" y="0"/>
                      </a:moveTo>
                      <a:cubicBezTo>
                        <a:pt x="4835" y="0"/>
                        <a:pt x="0" y="3324"/>
                        <a:pt x="0" y="7425"/>
                      </a:cubicBezTo>
                      <a:cubicBezTo>
                        <a:pt x="0" y="10146"/>
                        <a:pt x="3621" y="13029"/>
                        <a:pt x="4939" y="15562"/>
                      </a:cubicBezTo>
                      <a:cubicBezTo>
                        <a:pt x="6906" y="19339"/>
                        <a:pt x="6688" y="21599"/>
                        <a:pt x="10800" y="21599"/>
                      </a:cubicBezTo>
                      <a:cubicBezTo>
                        <a:pt x="14972" y="21599"/>
                        <a:pt x="14692" y="19349"/>
                        <a:pt x="16660" y="15577"/>
                      </a:cubicBezTo>
                      <a:cubicBezTo>
                        <a:pt x="17983" y="13039"/>
                        <a:pt x="21600" y="10124"/>
                        <a:pt x="21600" y="7425"/>
                      </a:cubicBezTo>
                      <a:cubicBezTo>
                        <a:pt x="21600" y="332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AutoShape 114"/>
                <p:cNvSpPr/>
                <p:nvPr/>
              </p:nvSpPr>
              <p:spPr bwMode="auto">
                <a:xfrm>
                  <a:off x="3655219" y="3583782"/>
                  <a:ext cx="94456" cy="9445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938" y="0"/>
                      </a:moveTo>
                      <a:cubicBezTo>
                        <a:pt x="8943" y="0"/>
                        <a:pt x="0" y="8942"/>
                        <a:pt x="0" y="19938"/>
                      </a:cubicBezTo>
                      <a:cubicBezTo>
                        <a:pt x="0" y="20855"/>
                        <a:pt x="743" y="21600"/>
                        <a:pt x="1661" y="21600"/>
                      </a:cubicBezTo>
                      <a:cubicBezTo>
                        <a:pt x="2579" y="21600"/>
                        <a:pt x="3323" y="20855"/>
                        <a:pt x="3323" y="19938"/>
                      </a:cubicBezTo>
                      <a:cubicBezTo>
                        <a:pt x="3323" y="10777"/>
                        <a:pt x="10777" y="3323"/>
                        <a:pt x="19938" y="3323"/>
                      </a:cubicBezTo>
                      <a:cubicBezTo>
                        <a:pt x="20856" y="3323"/>
                        <a:pt x="21600" y="2578"/>
                        <a:pt x="21600" y="1661"/>
                      </a:cubicBezTo>
                      <a:cubicBezTo>
                        <a:pt x="21600" y="744"/>
                        <a:pt x="20856" y="0"/>
                        <a:pt x="19938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5" name="组合 44"/>
            <p:cNvGrpSpPr/>
            <p:nvPr/>
          </p:nvGrpSpPr>
          <p:grpSpPr>
            <a:xfrm>
              <a:off x="9442" y="2806"/>
              <a:ext cx="3516" cy="1845"/>
              <a:chOff x="405" y="2141"/>
              <a:chExt cx="3516" cy="1845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405" y="2141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05" y="2721"/>
                <a:ext cx="3323" cy="1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单击此处输入你的正文，单击此处输入你的正文。</a:t>
                </a:r>
                <a:endParaRPr lang="zh-CN" alt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637020" y="3488690"/>
            <a:ext cx="3422650" cy="1171575"/>
            <a:chOff x="1952" y="2820"/>
            <a:chExt cx="5390" cy="1845"/>
          </a:xfrm>
        </p:grpSpPr>
        <p:grpSp>
          <p:nvGrpSpPr>
            <p:cNvPr id="59" name="组合 58"/>
            <p:cNvGrpSpPr/>
            <p:nvPr/>
          </p:nvGrpSpPr>
          <p:grpSpPr>
            <a:xfrm>
              <a:off x="1952" y="2827"/>
              <a:ext cx="1454" cy="1454"/>
              <a:chOff x="1429" y="7577"/>
              <a:chExt cx="1454" cy="1454"/>
            </a:xfrm>
          </p:grpSpPr>
          <p:sp>
            <p:nvSpPr>
              <p:cNvPr id="60" name="Oval 28"/>
              <p:cNvSpPr/>
              <p:nvPr/>
            </p:nvSpPr>
            <p:spPr>
              <a:xfrm>
                <a:off x="1429" y="7577"/>
                <a:ext cx="1455" cy="1455"/>
              </a:xfrm>
              <a:prstGeom prst="ellipse">
                <a:avLst/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1" name="Freeform 81"/>
              <p:cNvSpPr>
                <a:spLocks noEditPoints="1"/>
              </p:cNvSpPr>
              <p:nvPr/>
            </p:nvSpPr>
            <p:spPr bwMode="auto">
              <a:xfrm>
                <a:off x="1841" y="7982"/>
                <a:ext cx="630" cy="644"/>
              </a:xfrm>
              <a:custGeom>
                <a:avLst/>
                <a:gdLst>
                  <a:gd name="T0" fmla="*/ 203 w 360"/>
                  <a:gd name="T1" fmla="*/ 271 h 368"/>
                  <a:gd name="T2" fmla="*/ 261 w 360"/>
                  <a:gd name="T3" fmla="*/ 202 h 368"/>
                  <a:gd name="T4" fmla="*/ 360 w 360"/>
                  <a:gd name="T5" fmla="*/ 51 h 368"/>
                  <a:gd name="T6" fmla="*/ 346 w 360"/>
                  <a:gd name="T7" fmla="*/ 37 h 368"/>
                  <a:gd name="T8" fmla="*/ 277 w 360"/>
                  <a:gd name="T9" fmla="*/ 37 h 368"/>
                  <a:gd name="T10" fmla="*/ 180 w 360"/>
                  <a:gd name="T11" fmla="*/ 0 h 368"/>
                  <a:gd name="T12" fmla="*/ 83 w 360"/>
                  <a:gd name="T13" fmla="*/ 37 h 368"/>
                  <a:gd name="T14" fmla="*/ 14 w 360"/>
                  <a:gd name="T15" fmla="*/ 37 h 368"/>
                  <a:gd name="T16" fmla="*/ 0 w 360"/>
                  <a:gd name="T17" fmla="*/ 51 h 368"/>
                  <a:gd name="T18" fmla="*/ 98 w 360"/>
                  <a:gd name="T19" fmla="*/ 202 h 368"/>
                  <a:gd name="T20" fmla="*/ 156 w 360"/>
                  <a:gd name="T21" fmla="*/ 271 h 368"/>
                  <a:gd name="T22" fmla="*/ 156 w 360"/>
                  <a:gd name="T23" fmla="*/ 297 h 368"/>
                  <a:gd name="T24" fmla="*/ 91 w 360"/>
                  <a:gd name="T25" fmla="*/ 332 h 368"/>
                  <a:gd name="T26" fmla="*/ 180 w 360"/>
                  <a:gd name="T27" fmla="*/ 368 h 368"/>
                  <a:gd name="T28" fmla="*/ 269 w 360"/>
                  <a:gd name="T29" fmla="*/ 332 h 368"/>
                  <a:gd name="T30" fmla="*/ 203 w 360"/>
                  <a:gd name="T31" fmla="*/ 297 h 368"/>
                  <a:gd name="T32" fmla="*/ 203 w 360"/>
                  <a:gd name="T33" fmla="*/ 271 h 368"/>
                  <a:gd name="T34" fmla="*/ 259 w 360"/>
                  <a:gd name="T35" fmla="*/ 170 h 368"/>
                  <a:gd name="T36" fmla="*/ 281 w 360"/>
                  <a:gd name="T37" fmla="*/ 65 h 368"/>
                  <a:gd name="T38" fmla="*/ 331 w 360"/>
                  <a:gd name="T39" fmla="*/ 65 h 368"/>
                  <a:gd name="T40" fmla="*/ 259 w 360"/>
                  <a:gd name="T41" fmla="*/ 170 h 368"/>
                  <a:gd name="T42" fmla="*/ 180 w 360"/>
                  <a:gd name="T43" fmla="*/ 24 h 368"/>
                  <a:gd name="T44" fmla="*/ 256 w 360"/>
                  <a:gd name="T45" fmla="*/ 55 h 368"/>
                  <a:gd name="T46" fmla="*/ 180 w 360"/>
                  <a:gd name="T47" fmla="*/ 86 h 368"/>
                  <a:gd name="T48" fmla="*/ 104 w 360"/>
                  <a:gd name="T49" fmla="*/ 55 h 368"/>
                  <a:gd name="T50" fmla="*/ 180 w 360"/>
                  <a:gd name="T51" fmla="*/ 24 h 368"/>
                  <a:gd name="T52" fmla="*/ 29 w 360"/>
                  <a:gd name="T53" fmla="*/ 65 h 368"/>
                  <a:gd name="T54" fmla="*/ 79 w 360"/>
                  <a:gd name="T55" fmla="*/ 65 h 368"/>
                  <a:gd name="T56" fmla="*/ 101 w 360"/>
                  <a:gd name="T57" fmla="*/ 170 h 368"/>
                  <a:gd name="T58" fmla="*/ 29 w 360"/>
                  <a:gd name="T59" fmla="*/ 6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0" h="368">
                    <a:moveTo>
                      <a:pt x="203" y="271"/>
                    </a:moveTo>
                    <a:cubicBezTo>
                      <a:pt x="203" y="242"/>
                      <a:pt x="225" y="226"/>
                      <a:pt x="261" y="202"/>
                    </a:cubicBezTo>
                    <a:cubicBezTo>
                      <a:pt x="305" y="173"/>
                      <a:pt x="360" y="137"/>
                      <a:pt x="360" y="51"/>
                    </a:cubicBezTo>
                    <a:cubicBezTo>
                      <a:pt x="360" y="43"/>
                      <a:pt x="353" y="37"/>
                      <a:pt x="346" y="37"/>
                    </a:cubicBezTo>
                    <a:cubicBezTo>
                      <a:pt x="277" y="37"/>
                      <a:pt x="277" y="37"/>
                      <a:pt x="277" y="37"/>
                    </a:cubicBezTo>
                    <a:cubicBezTo>
                      <a:pt x="267" y="19"/>
                      <a:pt x="238" y="0"/>
                      <a:pt x="180" y="0"/>
                    </a:cubicBezTo>
                    <a:cubicBezTo>
                      <a:pt x="121" y="0"/>
                      <a:pt x="92" y="19"/>
                      <a:pt x="8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6" y="37"/>
                      <a:pt x="0" y="43"/>
                      <a:pt x="0" y="51"/>
                    </a:cubicBezTo>
                    <a:cubicBezTo>
                      <a:pt x="0" y="137"/>
                      <a:pt x="54" y="173"/>
                      <a:pt x="98" y="202"/>
                    </a:cubicBezTo>
                    <a:cubicBezTo>
                      <a:pt x="134" y="226"/>
                      <a:pt x="156" y="242"/>
                      <a:pt x="156" y="271"/>
                    </a:cubicBezTo>
                    <a:cubicBezTo>
                      <a:pt x="156" y="297"/>
                      <a:pt x="156" y="297"/>
                      <a:pt x="156" y="297"/>
                    </a:cubicBezTo>
                    <a:cubicBezTo>
                      <a:pt x="118" y="301"/>
                      <a:pt x="91" y="315"/>
                      <a:pt x="91" y="332"/>
                    </a:cubicBezTo>
                    <a:cubicBezTo>
                      <a:pt x="91" y="352"/>
                      <a:pt x="131" y="368"/>
                      <a:pt x="180" y="368"/>
                    </a:cubicBezTo>
                    <a:cubicBezTo>
                      <a:pt x="229" y="368"/>
                      <a:pt x="269" y="352"/>
                      <a:pt x="269" y="332"/>
                    </a:cubicBezTo>
                    <a:cubicBezTo>
                      <a:pt x="269" y="315"/>
                      <a:pt x="241" y="301"/>
                      <a:pt x="203" y="297"/>
                    </a:cubicBezTo>
                    <a:lnTo>
                      <a:pt x="203" y="271"/>
                    </a:lnTo>
                    <a:close/>
                    <a:moveTo>
                      <a:pt x="259" y="170"/>
                    </a:moveTo>
                    <a:cubicBezTo>
                      <a:pt x="270" y="146"/>
                      <a:pt x="279" y="113"/>
                      <a:pt x="281" y="65"/>
                    </a:cubicBezTo>
                    <a:cubicBezTo>
                      <a:pt x="331" y="65"/>
                      <a:pt x="331" y="65"/>
                      <a:pt x="331" y="65"/>
                    </a:cubicBezTo>
                    <a:cubicBezTo>
                      <a:pt x="326" y="119"/>
                      <a:pt x="294" y="146"/>
                      <a:pt x="259" y="170"/>
                    </a:cubicBezTo>
                    <a:close/>
                    <a:moveTo>
                      <a:pt x="180" y="24"/>
                    </a:moveTo>
                    <a:cubicBezTo>
                      <a:pt x="234" y="24"/>
                      <a:pt x="256" y="47"/>
                      <a:pt x="256" y="55"/>
                    </a:cubicBezTo>
                    <a:cubicBezTo>
                      <a:pt x="256" y="63"/>
                      <a:pt x="234" y="86"/>
                      <a:pt x="180" y="86"/>
                    </a:cubicBezTo>
                    <a:cubicBezTo>
                      <a:pt x="125" y="86"/>
                      <a:pt x="104" y="63"/>
                      <a:pt x="104" y="55"/>
                    </a:cubicBezTo>
                    <a:cubicBezTo>
                      <a:pt x="104" y="47"/>
                      <a:pt x="125" y="24"/>
                      <a:pt x="180" y="24"/>
                    </a:cubicBezTo>
                    <a:close/>
                    <a:moveTo>
                      <a:pt x="29" y="65"/>
                    </a:moveTo>
                    <a:cubicBezTo>
                      <a:pt x="79" y="65"/>
                      <a:pt x="79" y="65"/>
                      <a:pt x="79" y="65"/>
                    </a:cubicBezTo>
                    <a:cubicBezTo>
                      <a:pt x="80" y="113"/>
                      <a:pt x="89" y="146"/>
                      <a:pt x="101" y="170"/>
                    </a:cubicBezTo>
                    <a:cubicBezTo>
                      <a:pt x="66" y="146"/>
                      <a:pt x="33" y="119"/>
                      <a:pt x="29" y="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3826" y="2820"/>
              <a:ext cx="3516" cy="1845"/>
              <a:chOff x="405" y="2141"/>
              <a:chExt cx="3516" cy="1845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405" y="2141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405" y="2721"/>
                <a:ext cx="3323" cy="1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单击此处输入你的正文，单击此处输入你的正文。</a:t>
                </a:r>
                <a:endParaRPr lang="zh-CN" alt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同心圆 9"/>
          <p:cNvSpPr/>
          <p:nvPr/>
        </p:nvSpPr>
        <p:spPr>
          <a:xfrm>
            <a:off x="2550160" y="941705"/>
            <a:ext cx="2148840" cy="2148840"/>
          </a:xfrm>
          <a:prstGeom prst="donut">
            <a:avLst>
              <a:gd name="adj" fmla="val 5258"/>
            </a:avLst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EB14D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285490" y="946150"/>
            <a:ext cx="678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>
                <a:solidFill>
                  <a:srgbClr val="FEB14D"/>
                </a:solidFill>
                <a:cs typeface="+mn-ea"/>
                <a:sym typeface="+mn-lt"/>
              </a:rPr>
              <a:t>3</a:t>
            </a:r>
            <a:endParaRPr lang="en-US" altLang="zh-CN" sz="12000">
              <a:solidFill>
                <a:srgbClr val="FEB14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5350" y="3251835"/>
            <a:ext cx="5800090" cy="1355090"/>
            <a:chOff x="1980" y="5261"/>
            <a:chExt cx="9134" cy="2134"/>
          </a:xfrm>
        </p:grpSpPr>
        <p:sp>
          <p:nvSpPr>
            <p:cNvPr id="26" name="文本框 25"/>
            <p:cNvSpPr txBox="1"/>
            <p:nvPr/>
          </p:nvSpPr>
          <p:spPr>
            <a:xfrm>
              <a:off x="1980" y="5261"/>
              <a:ext cx="913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5400">
                  <a:solidFill>
                    <a:srgbClr val="FEB14D"/>
                  </a:solidFill>
                  <a:cs typeface="+mn-ea"/>
                  <a:sym typeface="+mn-lt"/>
                </a:rPr>
                <a:t>此处输入章节标题</a:t>
              </a:r>
              <a:endParaRPr lang="zh-CN" altLang="zh-CN" sz="5400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204" y="6815"/>
              <a:ext cx="8427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dist"/>
              <a:r>
                <a:rPr lang="zh-CN" altLang="en-US">
                  <a:solidFill>
                    <a:srgbClr val="FEB14D"/>
                  </a:solidFill>
                  <a:cs typeface="+mn-ea"/>
                  <a:sym typeface="+mn-lt"/>
                </a:rPr>
                <a:t>Enter  the  chapter  title  here</a:t>
              </a:r>
              <a:endParaRPr lang="zh-CN" altLang="en-US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45935" y="1126490"/>
            <a:ext cx="4859655" cy="53505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7"/>
          <p:cNvSpPr/>
          <p:nvPr>
            <p:custDataLst>
              <p:tags r:id="rId1"/>
            </p:custDataLst>
          </p:nvPr>
        </p:nvSpPr>
        <p:spPr bwMode="auto">
          <a:xfrm>
            <a:off x="3678585" y="1959311"/>
            <a:ext cx="2059385" cy="1149238"/>
          </a:xfrm>
          <a:custGeom>
            <a:avLst/>
            <a:gdLst>
              <a:gd name="T0" fmla="*/ 209 w 456"/>
              <a:gd name="T1" fmla="*/ 199 h 254"/>
              <a:gd name="T2" fmla="*/ 0 w 456"/>
              <a:gd name="T3" fmla="*/ 199 h 254"/>
              <a:gd name="T4" fmla="*/ 0 w 456"/>
              <a:gd name="T5" fmla="*/ 254 h 254"/>
              <a:gd name="T6" fmla="*/ 257 w 456"/>
              <a:gd name="T7" fmla="*/ 254 h 254"/>
              <a:gd name="T8" fmla="*/ 456 w 456"/>
              <a:gd name="T9" fmla="*/ 55 h 254"/>
              <a:gd name="T10" fmla="*/ 456 w 456"/>
              <a:gd name="T11" fmla="*/ 0 h 254"/>
              <a:gd name="T12" fmla="*/ 209 w 456"/>
              <a:gd name="T13" fmla="*/ 19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6" h="254">
                <a:moveTo>
                  <a:pt x="209" y="199"/>
                </a:moveTo>
                <a:cubicBezTo>
                  <a:pt x="0" y="199"/>
                  <a:pt x="0" y="199"/>
                  <a:pt x="0" y="199"/>
                </a:cubicBezTo>
                <a:cubicBezTo>
                  <a:pt x="0" y="254"/>
                  <a:pt x="0" y="254"/>
                  <a:pt x="0" y="254"/>
                </a:cubicBezTo>
                <a:cubicBezTo>
                  <a:pt x="32" y="254"/>
                  <a:pt x="232" y="254"/>
                  <a:pt x="257" y="254"/>
                </a:cubicBezTo>
                <a:cubicBezTo>
                  <a:pt x="261" y="146"/>
                  <a:pt x="348" y="59"/>
                  <a:pt x="456" y="55"/>
                </a:cubicBezTo>
                <a:cubicBezTo>
                  <a:pt x="456" y="0"/>
                  <a:pt x="456" y="0"/>
                  <a:pt x="456" y="0"/>
                </a:cubicBezTo>
                <a:cubicBezTo>
                  <a:pt x="337" y="4"/>
                  <a:pt x="237" y="87"/>
                  <a:pt x="209" y="199"/>
                </a:cubicBezTo>
                <a:close/>
              </a:path>
            </a:pathLst>
          </a:custGeom>
          <a:solidFill>
            <a:srgbClr val="CB8D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en-US" dirty="0">
              <a:cs typeface="+mn-ea"/>
              <a:sym typeface="+mn-lt"/>
            </a:endParaRPr>
          </a:p>
        </p:txBody>
      </p:sp>
      <p:sp>
        <p:nvSpPr>
          <p:cNvPr id="46" name="Freeform 8"/>
          <p:cNvSpPr/>
          <p:nvPr>
            <p:custDataLst>
              <p:tags r:id="rId2"/>
            </p:custDataLst>
          </p:nvPr>
        </p:nvSpPr>
        <p:spPr bwMode="auto">
          <a:xfrm>
            <a:off x="3678585" y="3181433"/>
            <a:ext cx="2059385" cy="1149238"/>
          </a:xfrm>
          <a:custGeom>
            <a:avLst/>
            <a:gdLst>
              <a:gd name="T0" fmla="*/ 257 w 456"/>
              <a:gd name="T1" fmla="*/ 0 h 254"/>
              <a:gd name="T2" fmla="*/ 0 w 456"/>
              <a:gd name="T3" fmla="*/ 0 h 254"/>
              <a:gd name="T4" fmla="*/ 0 w 456"/>
              <a:gd name="T5" fmla="*/ 55 h 254"/>
              <a:gd name="T6" fmla="*/ 209 w 456"/>
              <a:gd name="T7" fmla="*/ 55 h 254"/>
              <a:gd name="T8" fmla="*/ 456 w 456"/>
              <a:gd name="T9" fmla="*/ 254 h 254"/>
              <a:gd name="T10" fmla="*/ 456 w 456"/>
              <a:gd name="T11" fmla="*/ 199 h 254"/>
              <a:gd name="T12" fmla="*/ 257 w 456"/>
              <a:gd name="T13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6" h="254">
                <a:moveTo>
                  <a:pt x="257" y="0"/>
                </a:moveTo>
                <a:cubicBezTo>
                  <a:pt x="232" y="0"/>
                  <a:pt x="32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209" y="55"/>
                  <a:pt x="209" y="55"/>
                  <a:pt x="209" y="55"/>
                </a:cubicBezTo>
                <a:cubicBezTo>
                  <a:pt x="237" y="167"/>
                  <a:pt x="337" y="250"/>
                  <a:pt x="456" y="254"/>
                </a:cubicBezTo>
                <a:cubicBezTo>
                  <a:pt x="456" y="199"/>
                  <a:pt x="456" y="199"/>
                  <a:pt x="456" y="199"/>
                </a:cubicBezTo>
                <a:cubicBezTo>
                  <a:pt x="348" y="195"/>
                  <a:pt x="261" y="108"/>
                  <a:pt x="257" y="0"/>
                </a:cubicBezTo>
                <a:close/>
              </a:path>
            </a:pathLst>
          </a:custGeom>
          <a:solidFill>
            <a:srgbClr val="CB8D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en-US" dirty="0">
              <a:cs typeface="+mn-ea"/>
              <a:sym typeface="+mn-lt"/>
            </a:endParaRPr>
          </a:p>
        </p:txBody>
      </p:sp>
      <p:sp>
        <p:nvSpPr>
          <p:cNvPr id="49" name="Freeform 5"/>
          <p:cNvSpPr/>
          <p:nvPr>
            <p:custDataLst>
              <p:tags r:id="rId3"/>
            </p:custDataLst>
          </p:nvPr>
        </p:nvSpPr>
        <p:spPr bwMode="auto">
          <a:xfrm>
            <a:off x="5809964" y="1959311"/>
            <a:ext cx="2054940" cy="1149238"/>
          </a:xfrm>
          <a:custGeom>
            <a:avLst/>
            <a:gdLst>
              <a:gd name="T0" fmla="*/ 246 w 455"/>
              <a:gd name="T1" fmla="*/ 199 h 254"/>
              <a:gd name="T2" fmla="*/ 0 w 455"/>
              <a:gd name="T3" fmla="*/ 0 h 254"/>
              <a:gd name="T4" fmla="*/ 0 w 455"/>
              <a:gd name="T5" fmla="*/ 55 h 254"/>
              <a:gd name="T6" fmla="*/ 199 w 455"/>
              <a:gd name="T7" fmla="*/ 254 h 254"/>
              <a:gd name="T8" fmla="*/ 455 w 455"/>
              <a:gd name="T9" fmla="*/ 254 h 254"/>
              <a:gd name="T10" fmla="*/ 455 w 455"/>
              <a:gd name="T11" fmla="*/ 199 h 254"/>
              <a:gd name="T12" fmla="*/ 246 w 455"/>
              <a:gd name="T13" fmla="*/ 19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5" h="254">
                <a:moveTo>
                  <a:pt x="246" y="199"/>
                </a:moveTo>
                <a:cubicBezTo>
                  <a:pt x="219" y="87"/>
                  <a:pt x="119" y="4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107" y="59"/>
                  <a:pt x="195" y="146"/>
                  <a:pt x="199" y="254"/>
                </a:cubicBezTo>
                <a:cubicBezTo>
                  <a:pt x="228" y="254"/>
                  <a:pt x="424" y="254"/>
                  <a:pt x="455" y="254"/>
                </a:cubicBezTo>
                <a:cubicBezTo>
                  <a:pt x="455" y="199"/>
                  <a:pt x="455" y="199"/>
                  <a:pt x="455" y="199"/>
                </a:cubicBezTo>
                <a:lnTo>
                  <a:pt x="246" y="199"/>
                </a:lnTo>
                <a:close/>
              </a:path>
            </a:pathLst>
          </a:custGeom>
          <a:solidFill>
            <a:srgbClr val="CB8D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en-US" dirty="0">
              <a:cs typeface="+mn-ea"/>
              <a:sym typeface="+mn-lt"/>
            </a:endParaRPr>
          </a:p>
        </p:txBody>
      </p:sp>
      <p:sp>
        <p:nvSpPr>
          <p:cNvPr id="52" name="Freeform 6"/>
          <p:cNvSpPr/>
          <p:nvPr>
            <p:custDataLst>
              <p:tags r:id="rId4"/>
            </p:custDataLst>
          </p:nvPr>
        </p:nvSpPr>
        <p:spPr bwMode="auto">
          <a:xfrm>
            <a:off x="5809964" y="3181433"/>
            <a:ext cx="2054940" cy="1149238"/>
          </a:xfrm>
          <a:custGeom>
            <a:avLst/>
            <a:gdLst>
              <a:gd name="T0" fmla="*/ 199 w 455"/>
              <a:gd name="T1" fmla="*/ 0 h 254"/>
              <a:gd name="T2" fmla="*/ 0 w 455"/>
              <a:gd name="T3" fmla="*/ 199 h 254"/>
              <a:gd name="T4" fmla="*/ 0 w 455"/>
              <a:gd name="T5" fmla="*/ 254 h 254"/>
              <a:gd name="T6" fmla="*/ 246 w 455"/>
              <a:gd name="T7" fmla="*/ 55 h 254"/>
              <a:gd name="T8" fmla="*/ 455 w 455"/>
              <a:gd name="T9" fmla="*/ 55 h 254"/>
              <a:gd name="T10" fmla="*/ 455 w 455"/>
              <a:gd name="T11" fmla="*/ 0 h 254"/>
              <a:gd name="T12" fmla="*/ 199 w 455"/>
              <a:gd name="T13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5" h="254">
                <a:moveTo>
                  <a:pt x="199" y="0"/>
                </a:moveTo>
                <a:cubicBezTo>
                  <a:pt x="195" y="108"/>
                  <a:pt x="107" y="195"/>
                  <a:pt x="0" y="199"/>
                </a:cubicBezTo>
                <a:cubicBezTo>
                  <a:pt x="0" y="254"/>
                  <a:pt x="0" y="254"/>
                  <a:pt x="0" y="254"/>
                </a:cubicBezTo>
                <a:cubicBezTo>
                  <a:pt x="119" y="250"/>
                  <a:pt x="219" y="167"/>
                  <a:pt x="246" y="55"/>
                </a:cubicBezTo>
                <a:cubicBezTo>
                  <a:pt x="455" y="55"/>
                  <a:pt x="455" y="55"/>
                  <a:pt x="455" y="55"/>
                </a:cubicBezTo>
                <a:cubicBezTo>
                  <a:pt x="455" y="0"/>
                  <a:pt x="455" y="0"/>
                  <a:pt x="455" y="0"/>
                </a:cubicBezTo>
                <a:cubicBezTo>
                  <a:pt x="363" y="0"/>
                  <a:pt x="291" y="0"/>
                  <a:pt x="199" y="0"/>
                </a:cubicBezTo>
                <a:close/>
              </a:path>
            </a:pathLst>
          </a:custGeom>
          <a:solidFill>
            <a:srgbClr val="CB8D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en-US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82845" y="2947035"/>
            <a:ext cx="1562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95070" y="1699895"/>
            <a:ext cx="3263900" cy="932815"/>
            <a:chOff x="1946" y="3344"/>
            <a:chExt cx="5140" cy="1469"/>
          </a:xfrm>
        </p:grpSpPr>
        <p:sp>
          <p:nvSpPr>
            <p:cNvPr id="19" name="文本框 18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95070" y="3640455"/>
            <a:ext cx="3263900" cy="932815"/>
            <a:chOff x="1946" y="3344"/>
            <a:chExt cx="5140" cy="1469"/>
          </a:xfrm>
        </p:grpSpPr>
        <p:sp>
          <p:nvSpPr>
            <p:cNvPr id="7" name="文本框 6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312025" y="1699895"/>
            <a:ext cx="3263900" cy="932815"/>
            <a:chOff x="1946" y="3344"/>
            <a:chExt cx="5140" cy="1469"/>
          </a:xfrm>
        </p:grpSpPr>
        <p:sp>
          <p:nvSpPr>
            <p:cNvPr id="11" name="文本框 10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12025" y="3640455"/>
            <a:ext cx="3263900" cy="932815"/>
            <a:chOff x="1946" y="3344"/>
            <a:chExt cx="5140" cy="1469"/>
          </a:xfrm>
        </p:grpSpPr>
        <p:sp>
          <p:nvSpPr>
            <p:cNvPr id="15" name="文本框 14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21" name="圆角矩形 20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5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6" grpId="0" bldLvl="0" animBg="1"/>
      <p:bldP spid="49" grpId="0" bldLvl="0" animBg="1"/>
      <p:bldP spid="52" grpId="0" bldLvl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15"/>
          <p:cNvSpPr/>
          <p:nvPr>
            <p:custDataLst>
              <p:tags r:id="rId1"/>
            </p:custDataLst>
          </p:nvPr>
        </p:nvSpPr>
        <p:spPr bwMode="auto">
          <a:xfrm>
            <a:off x="4782583" y="2111411"/>
            <a:ext cx="1462145" cy="1179554"/>
          </a:xfrm>
          <a:custGeom>
            <a:avLst/>
            <a:gdLst>
              <a:gd name="T0" fmla="*/ 447 w 3032"/>
              <a:gd name="T1" fmla="*/ 2436 h 2446"/>
              <a:gd name="T2" fmla="*/ 517 w 3032"/>
              <a:gd name="T3" fmla="*/ 2387 h 2446"/>
              <a:gd name="T4" fmla="*/ 539 w 3032"/>
              <a:gd name="T5" fmla="*/ 2322 h 2446"/>
              <a:gd name="T6" fmla="*/ 525 w 3032"/>
              <a:gd name="T7" fmla="*/ 2246 h 2446"/>
              <a:gd name="T8" fmla="*/ 498 w 3032"/>
              <a:gd name="T9" fmla="*/ 2121 h 2446"/>
              <a:gd name="T10" fmla="*/ 507 w 3032"/>
              <a:gd name="T11" fmla="*/ 2021 h 2446"/>
              <a:gd name="T12" fmla="*/ 566 w 3032"/>
              <a:gd name="T13" fmla="*/ 1925 h 2446"/>
              <a:gd name="T14" fmla="*/ 661 w 3032"/>
              <a:gd name="T15" fmla="*/ 1868 h 2446"/>
              <a:gd name="T16" fmla="*/ 754 w 3032"/>
              <a:gd name="T17" fmla="*/ 1858 h 2446"/>
              <a:gd name="T18" fmla="*/ 861 w 3032"/>
              <a:gd name="T19" fmla="*/ 1896 h 2446"/>
              <a:gd name="T20" fmla="*/ 937 w 3032"/>
              <a:gd name="T21" fmla="*/ 1979 h 2446"/>
              <a:gd name="T22" fmla="*/ 965 w 3032"/>
              <a:gd name="T23" fmla="*/ 2091 h 2446"/>
              <a:gd name="T24" fmla="*/ 951 w 3032"/>
              <a:gd name="T25" fmla="*/ 2199 h 2446"/>
              <a:gd name="T26" fmla="*/ 926 w 3032"/>
              <a:gd name="T27" fmla="*/ 2286 h 2446"/>
              <a:gd name="T28" fmla="*/ 935 w 3032"/>
              <a:gd name="T29" fmla="*/ 2373 h 2446"/>
              <a:gd name="T30" fmla="*/ 981 w 3032"/>
              <a:gd name="T31" fmla="*/ 2422 h 2446"/>
              <a:gd name="T32" fmla="*/ 1073 w 3032"/>
              <a:gd name="T33" fmla="*/ 2446 h 2446"/>
              <a:gd name="T34" fmla="*/ 1468 w 3032"/>
              <a:gd name="T35" fmla="*/ 2295 h 2446"/>
              <a:gd name="T36" fmla="*/ 1536 w 3032"/>
              <a:gd name="T37" fmla="*/ 2063 h 2446"/>
              <a:gd name="T38" fmla="*/ 1653 w 3032"/>
              <a:gd name="T39" fmla="*/ 1857 h 2446"/>
              <a:gd name="T40" fmla="*/ 1816 w 3032"/>
              <a:gd name="T41" fmla="*/ 1686 h 2446"/>
              <a:gd name="T42" fmla="*/ 2016 w 3032"/>
              <a:gd name="T43" fmla="*/ 1556 h 2446"/>
              <a:gd name="T44" fmla="*/ 2244 w 3032"/>
              <a:gd name="T45" fmla="*/ 1476 h 2446"/>
              <a:gd name="T46" fmla="*/ 2442 w 3032"/>
              <a:gd name="T47" fmla="*/ 1074 h 2446"/>
              <a:gd name="T48" fmla="*/ 2460 w 3032"/>
              <a:gd name="T49" fmla="*/ 989 h 2446"/>
              <a:gd name="T50" fmla="*/ 2509 w 3032"/>
              <a:gd name="T51" fmla="*/ 930 h 2446"/>
              <a:gd name="T52" fmla="*/ 2602 w 3032"/>
              <a:gd name="T53" fmla="*/ 906 h 2446"/>
              <a:gd name="T54" fmla="*/ 2680 w 3032"/>
              <a:gd name="T55" fmla="*/ 925 h 2446"/>
              <a:gd name="T56" fmla="*/ 2816 w 3032"/>
              <a:gd name="T57" fmla="*/ 947 h 2446"/>
              <a:gd name="T58" fmla="*/ 2900 w 3032"/>
              <a:gd name="T59" fmla="*/ 930 h 2446"/>
              <a:gd name="T60" fmla="*/ 2982 w 3032"/>
              <a:gd name="T61" fmla="*/ 868 h 2446"/>
              <a:gd name="T62" fmla="*/ 3027 w 3032"/>
              <a:gd name="T63" fmla="*/ 776 h 2446"/>
              <a:gd name="T64" fmla="*/ 3027 w 3032"/>
              <a:gd name="T65" fmla="*/ 689 h 2446"/>
              <a:gd name="T66" fmla="*/ 2982 w 3032"/>
              <a:gd name="T67" fmla="*/ 596 h 2446"/>
              <a:gd name="T68" fmla="*/ 2900 w 3032"/>
              <a:gd name="T69" fmla="*/ 534 h 2446"/>
              <a:gd name="T70" fmla="*/ 2816 w 3032"/>
              <a:gd name="T71" fmla="*/ 518 h 2446"/>
              <a:gd name="T72" fmla="*/ 2680 w 3032"/>
              <a:gd name="T73" fmla="*/ 540 h 2446"/>
              <a:gd name="T74" fmla="*/ 2602 w 3032"/>
              <a:gd name="T75" fmla="*/ 559 h 2446"/>
              <a:gd name="T76" fmla="*/ 2509 w 3032"/>
              <a:gd name="T77" fmla="*/ 534 h 2446"/>
              <a:gd name="T78" fmla="*/ 2460 w 3032"/>
              <a:gd name="T79" fmla="*/ 475 h 2446"/>
              <a:gd name="T80" fmla="*/ 2442 w 3032"/>
              <a:gd name="T81" fmla="*/ 0 h 2446"/>
              <a:gd name="T82" fmla="*/ 2193 w 3032"/>
              <a:gd name="T83" fmla="*/ 14 h 2446"/>
              <a:gd name="T84" fmla="*/ 1891 w 3032"/>
              <a:gd name="T85" fmla="*/ 65 h 2446"/>
              <a:gd name="T86" fmla="*/ 1604 w 3032"/>
              <a:gd name="T87" fmla="*/ 152 h 2446"/>
              <a:gd name="T88" fmla="*/ 1331 w 3032"/>
              <a:gd name="T89" fmla="*/ 271 h 2446"/>
              <a:gd name="T90" fmla="*/ 1079 w 3032"/>
              <a:gd name="T91" fmla="*/ 422 h 2446"/>
              <a:gd name="T92" fmla="*/ 846 w 3032"/>
              <a:gd name="T93" fmla="*/ 601 h 2446"/>
              <a:gd name="T94" fmla="*/ 637 w 3032"/>
              <a:gd name="T95" fmla="*/ 805 h 2446"/>
              <a:gd name="T96" fmla="*/ 453 w 3032"/>
              <a:gd name="T97" fmla="*/ 1033 h 2446"/>
              <a:gd name="T98" fmla="*/ 298 w 3032"/>
              <a:gd name="T99" fmla="*/ 1283 h 2446"/>
              <a:gd name="T100" fmla="*/ 171 w 3032"/>
              <a:gd name="T101" fmla="*/ 1551 h 2446"/>
              <a:gd name="T102" fmla="*/ 79 w 3032"/>
              <a:gd name="T103" fmla="*/ 1836 h 2446"/>
              <a:gd name="T104" fmla="*/ 21 w 3032"/>
              <a:gd name="T105" fmla="*/ 2135 h 2446"/>
              <a:gd name="T106" fmla="*/ 0 w 3032"/>
              <a:gd name="T107" fmla="*/ 2446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32" h="2446">
                <a:moveTo>
                  <a:pt x="388" y="2446"/>
                </a:moveTo>
                <a:lnTo>
                  <a:pt x="388" y="2446"/>
                </a:lnTo>
                <a:lnTo>
                  <a:pt x="409" y="2444"/>
                </a:lnTo>
                <a:lnTo>
                  <a:pt x="430" y="2441"/>
                </a:lnTo>
                <a:lnTo>
                  <a:pt x="447" y="2436"/>
                </a:lnTo>
                <a:lnTo>
                  <a:pt x="464" y="2430"/>
                </a:lnTo>
                <a:lnTo>
                  <a:pt x="480" y="2422"/>
                </a:lnTo>
                <a:lnTo>
                  <a:pt x="495" y="2413"/>
                </a:lnTo>
                <a:lnTo>
                  <a:pt x="506" y="2400"/>
                </a:lnTo>
                <a:lnTo>
                  <a:pt x="517" y="2387"/>
                </a:lnTo>
                <a:lnTo>
                  <a:pt x="517" y="2387"/>
                </a:lnTo>
                <a:lnTo>
                  <a:pt x="526" y="2373"/>
                </a:lnTo>
                <a:lnTo>
                  <a:pt x="533" y="2357"/>
                </a:lnTo>
                <a:lnTo>
                  <a:pt x="536" y="2340"/>
                </a:lnTo>
                <a:lnTo>
                  <a:pt x="539" y="2322"/>
                </a:lnTo>
                <a:lnTo>
                  <a:pt x="537" y="2305"/>
                </a:lnTo>
                <a:lnTo>
                  <a:pt x="536" y="2286"/>
                </a:lnTo>
                <a:lnTo>
                  <a:pt x="531" y="2265"/>
                </a:lnTo>
                <a:lnTo>
                  <a:pt x="525" y="2246"/>
                </a:lnTo>
                <a:lnTo>
                  <a:pt x="525" y="2246"/>
                </a:lnTo>
                <a:lnTo>
                  <a:pt x="520" y="2232"/>
                </a:lnTo>
                <a:lnTo>
                  <a:pt x="510" y="2199"/>
                </a:lnTo>
                <a:lnTo>
                  <a:pt x="506" y="2175"/>
                </a:lnTo>
                <a:lnTo>
                  <a:pt x="501" y="2150"/>
                </a:lnTo>
                <a:lnTo>
                  <a:pt x="498" y="2121"/>
                </a:lnTo>
                <a:lnTo>
                  <a:pt x="496" y="2091"/>
                </a:lnTo>
                <a:lnTo>
                  <a:pt x="496" y="2091"/>
                </a:lnTo>
                <a:lnTo>
                  <a:pt x="498" y="2066"/>
                </a:lnTo>
                <a:lnTo>
                  <a:pt x="501" y="2044"/>
                </a:lnTo>
                <a:lnTo>
                  <a:pt x="507" y="2021"/>
                </a:lnTo>
                <a:lnTo>
                  <a:pt x="515" y="1999"/>
                </a:lnTo>
                <a:lnTo>
                  <a:pt x="525" y="1979"/>
                </a:lnTo>
                <a:lnTo>
                  <a:pt x="536" y="1960"/>
                </a:lnTo>
                <a:lnTo>
                  <a:pt x="550" y="1942"/>
                </a:lnTo>
                <a:lnTo>
                  <a:pt x="566" y="1925"/>
                </a:lnTo>
                <a:lnTo>
                  <a:pt x="582" y="1910"/>
                </a:lnTo>
                <a:lnTo>
                  <a:pt x="599" y="1896"/>
                </a:lnTo>
                <a:lnTo>
                  <a:pt x="620" y="1885"/>
                </a:lnTo>
                <a:lnTo>
                  <a:pt x="639" y="1876"/>
                </a:lnTo>
                <a:lnTo>
                  <a:pt x="661" y="1868"/>
                </a:lnTo>
                <a:lnTo>
                  <a:pt x="683" y="1861"/>
                </a:lnTo>
                <a:lnTo>
                  <a:pt x="707" y="1858"/>
                </a:lnTo>
                <a:lnTo>
                  <a:pt x="731" y="1857"/>
                </a:lnTo>
                <a:lnTo>
                  <a:pt x="731" y="1857"/>
                </a:lnTo>
                <a:lnTo>
                  <a:pt x="754" y="1858"/>
                </a:lnTo>
                <a:lnTo>
                  <a:pt x="778" y="1861"/>
                </a:lnTo>
                <a:lnTo>
                  <a:pt x="800" y="1868"/>
                </a:lnTo>
                <a:lnTo>
                  <a:pt x="821" y="1876"/>
                </a:lnTo>
                <a:lnTo>
                  <a:pt x="842" y="1885"/>
                </a:lnTo>
                <a:lnTo>
                  <a:pt x="861" y="1896"/>
                </a:lnTo>
                <a:lnTo>
                  <a:pt x="880" y="1910"/>
                </a:lnTo>
                <a:lnTo>
                  <a:pt x="896" y="1925"/>
                </a:lnTo>
                <a:lnTo>
                  <a:pt x="911" y="1942"/>
                </a:lnTo>
                <a:lnTo>
                  <a:pt x="924" y="1960"/>
                </a:lnTo>
                <a:lnTo>
                  <a:pt x="937" y="1979"/>
                </a:lnTo>
                <a:lnTo>
                  <a:pt x="946" y="1999"/>
                </a:lnTo>
                <a:lnTo>
                  <a:pt x="954" y="2021"/>
                </a:lnTo>
                <a:lnTo>
                  <a:pt x="960" y="2044"/>
                </a:lnTo>
                <a:lnTo>
                  <a:pt x="964" y="2066"/>
                </a:lnTo>
                <a:lnTo>
                  <a:pt x="965" y="2091"/>
                </a:lnTo>
                <a:lnTo>
                  <a:pt x="965" y="2091"/>
                </a:lnTo>
                <a:lnTo>
                  <a:pt x="964" y="2121"/>
                </a:lnTo>
                <a:lnTo>
                  <a:pt x="960" y="2150"/>
                </a:lnTo>
                <a:lnTo>
                  <a:pt x="956" y="2175"/>
                </a:lnTo>
                <a:lnTo>
                  <a:pt x="951" y="2199"/>
                </a:lnTo>
                <a:lnTo>
                  <a:pt x="941" y="2232"/>
                </a:lnTo>
                <a:lnTo>
                  <a:pt x="937" y="2246"/>
                </a:lnTo>
                <a:lnTo>
                  <a:pt x="937" y="2246"/>
                </a:lnTo>
                <a:lnTo>
                  <a:pt x="930" y="2265"/>
                </a:lnTo>
                <a:lnTo>
                  <a:pt x="926" y="2286"/>
                </a:lnTo>
                <a:lnTo>
                  <a:pt x="922" y="2305"/>
                </a:lnTo>
                <a:lnTo>
                  <a:pt x="922" y="2322"/>
                </a:lnTo>
                <a:lnTo>
                  <a:pt x="926" y="2340"/>
                </a:lnTo>
                <a:lnTo>
                  <a:pt x="929" y="2357"/>
                </a:lnTo>
                <a:lnTo>
                  <a:pt x="935" y="2373"/>
                </a:lnTo>
                <a:lnTo>
                  <a:pt x="945" y="2387"/>
                </a:lnTo>
                <a:lnTo>
                  <a:pt x="945" y="2387"/>
                </a:lnTo>
                <a:lnTo>
                  <a:pt x="954" y="2400"/>
                </a:lnTo>
                <a:lnTo>
                  <a:pt x="967" y="2413"/>
                </a:lnTo>
                <a:lnTo>
                  <a:pt x="981" y="2422"/>
                </a:lnTo>
                <a:lnTo>
                  <a:pt x="997" y="2430"/>
                </a:lnTo>
                <a:lnTo>
                  <a:pt x="1014" y="2436"/>
                </a:lnTo>
                <a:lnTo>
                  <a:pt x="1032" y="2441"/>
                </a:lnTo>
                <a:lnTo>
                  <a:pt x="1052" y="2444"/>
                </a:lnTo>
                <a:lnTo>
                  <a:pt x="1073" y="2446"/>
                </a:lnTo>
                <a:lnTo>
                  <a:pt x="1455" y="2446"/>
                </a:lnTo>
                <a:lnTo>
                  <a:pt x="1455" y="2446"/>
                </a:lnTo>
                <a:lnTo>
                  <a:pt x="1456" y="2395"/>
                </a:lnTo>
                <a:lnTo>
                  <a:pt x="1461" y="2344"/>
                </a:lnTo>
                <a:lnTo>
                  <a:pt x="1468" y="2295"/>
                </a:lnTo>
                <a:lnTo>
                  <a:pt x="1477" y="2246"/>
                </a:lnTo>
                <a:lnTo>
                  <a:pt x="1488" y="2199"/>
                </a:lnTo>
                <a:lnTo>
                  <a:pt x="1501" y="2153"/>
                </a:lnTo>
                <a:lnTo>
                  <a:pt x="1517" y="2107"/>
                </a:lnTo>
                <a:lnTo>
                  <a:pt x="1536" y="2063"/>
                </a:lnTo>
                <a:lnTo>
                  <a:pt x="1555" y="2018"/>
                </a:lnTo>
                <a:lnTo>
                  <a:pt x="1577" y="1975"/>
                </a:lnTo>
                <a:lnTo>
                  <a:pt x="1601" y="1934"/>
                </a:lnTo>
                <a:lnTo>
                  <a:pt x="1626" y="1895"/>
                </a:lnTo>
                <a:lnTo>
                  <a:pt x="1653" y="1857"/>
                </a:lnTo>
                <a:lnTo>
                  <a:pt x="1683" y="1819"/>
                </a:lnTo>
                <a:lnTo>
                  <a:pt x="1713" y="1784"/>
                </a:lnTo>
                <a:lnTo>
                  <a:pt x="1746" y="1749"/>
                </a:lnTo>
                <a:lnTo>
                  <a:pt x="1781" y="1716"/>
                </a:lnTo>
                <a:lnTo>
                  <a:pt x="1816" y="1686"/>
                </a:lnTo>
                <a:lnTo>
                  <a:pt x="1854" y="1655"/>
                </a:lnTo>
                <a:lnTo>
                  <a:pt x="1892" y="1629"/>
                </a:lnTo>
                <a:lnTo>
                  <a:pt x="1932" y="1602"/>
                </a:lnTo>
                <a:lnTo>
                  <a:pt x="1973" y="1578"/>
                </a:lnTo>
                <a:lnTo>
                  <a:pt x="2016" y="1556"/>
                </a:lnTo>
                <a:lnTo>
                  <a:pt x="2059" y="1537"/>
                </a:lnTo>
                <a:lnTo>
                  <a:pt x="2103" y="1518"/>
                </a:lnTo>
                <a:lnTo>
                  <a:pt x="2149" y="1502"/>
                </a:lnTo>
                <a:lnTo>
                  <a:pt x="2196" y="1489"/>
                </a:lnTo>
                <a:lnTo>
                  <a:pt x="2244" y="1476"/>
                </a:lnTo>
                <a:lnTo>
                  <a:pt x="2292" y="1469"/>
                </a:lnTo>
                <a:lnTo>
                  <a:pt x="2341" y="1461"/>
                </a:lnTo>
                <a:lnTo>
                  <a:pt x="2391" y="1457"/>
                </a:lnTo>
                <a:lnTo>
                  <a:pt x="2442" y="1456"/>
                </a:lnTo>
                <a:lnTo>
                  <a:pt x="2442" y="1074"/>
                </a:lnTo>
                <a:lnTo>
                  <a:pt x="2442" y="1074"/>
                </a:lnTo>
                <a:lnTo>
                  <a:pt x="2444" y="1052"/>
                </a:lnTo>
                <a:lnTo>
                  <a:pt x="2447" y="1030"/>
                </a:lnTo>
                <a:lnTo>
                  <a:pt x="2452" y="1009"/>
                </a:lnTo>
                <a:lnTo>
                  <a:pt x="2460" y="989"/>
                </a:lnTo>
                <a:lnTo>
                  <a:pt x="2469" y="971"/>
                </a:lnTo>
                <a:lnTo>
                  <a:pt x="2480" y="955"/>
                </a:lnTo>
                <a:lnTo>
                  <a:pt x="2493" y="943"/>
                </a:lnTo>
                <a:lnTo>
                  <a:pt x="2509" y="930"/>
                </a:lnTo>
                <a:lnTo>
                  <a:pt x="2509" y="930"/>
                </a:lnTo>
                <a:lnTo>
                  <a:pt x="2525" y="920"/>
                </a:lnTo>
                <a:lnTo>
                  <a:pt x="2544" y="913"/>
                </a:lnTo>
                <a:lnTo>
                  <a:pt x="2563" y="908"/>
                </a:lnTo>
                <a:lnTo>
                  <a:pt x="2582" y="906"/>
                </a:lnTo>
                <a:lnTo>
                  <a:pt x="2602" y="906"/>
                </a:lnTo>
                <a:lnTo>
                  <a:pt x="2623" y="908"/>
                </a:lnTo>
                <a:lnTo>
                  <a:pt x="2645" y="913"/>
                </a:lnTo>
                <a:lnTo>
                  <a:pt x="2667" y="920"/>
                </a:lnTo>
                <a:lnTo>
                  <a:pt x="2667" y="920"/>
                </a:lnTo>
                <a:lnTo>
                  <a:pt x="2680" y="925"/>
                </a:lnTo>
                <a:lnTo>
                  <a:pt x="2713" y="935"/>
                </a:lnTo>
                <a:lnTo>
                  <a:pt x="2734" y="939"/>
                </a:lnTo>
                <a:lnTo>
                  <a:pt x="2759" y="943"/>
                </a:lnTo>
                <a:lnTo>
                  <a:pt x="2788" y="946"/>
                </a:lnTo>
                <a:lnTo>
                  <a:pt x="2816" y="947"/>
                </a:lnTo>
                <a:lnTo>
                  <a:pt x="2816" y="947"/>
                </a:lnTo>
                <a:lnTo>
                  <a:pt x="2838" y="946"/>
                </a:lnTo>
                <a:lnTo>
                  <a:pt x="2859" y="943"/>
                </a:lnTo>
                <a:lnTo>
                  <a:pt x="2879" y="938"/>
                </a:lnTo>
                <a:lnTo>
                  <a:pt x="2900" y="930"/>
                </a:lnTo>
                <a:lnTo>
                  <a:pt x="2919" y="920"/>
                </a:lnTo>
                <a:lnTo>
                  <a:pt x="2937" y="911"/>
                </a:lnTo>
                <a:lnTo>
                  <a:pt x="2952" y="898"/>
                </a:lnTo>
                <a:lnTo>
                  <a:pt x="2968" y="884"/>
                </a:lnTo>
                <a:lnTo>
                  <a:pt x="2982" y="868"/>
                </a:lnTo>
                <a:lnTo>
                  <a:pt x="2994" y="852"/>
                </a:lnTo>
                <a:lnTo>
                  <a:pt x="3005" y="835"/>
                </a:lnTo>
                <a:lnTo>
                  <a:pt x="3014" y="816"/>
                </a:lnTo>
                <a:lnTo>
                  <a:pt x="3022" y="795"/>
                </a:lnTo>
                <a:lnTo>
                  <a:pt x="3027" y="776"/>
                </a:lnTo>
                <a:lnTo>
                  <a:pt x="3030" y="754"/>
                </a:lnTo>
                <a:lnTo>
                  <a:pt x="3032" y="732"/>
                </a:lnTo>
                <a:lnTo>
                  <a:pt x="3032" y="732"/>
                </a:lnTo>
                <a:lnTo>
                  <a:pt x="3030" y="710"/>
                </a:lnTo>
                <a:lnTo>
                  <a:pt x="3027" y="689"/>
                </a:lnTo>
                <a:lnTo>
                  <a:pt x="3022" y="669"/>
                </a:lnTo>
                <a:lnTo>
                  <a:pt x="3014" y="648"/>
                </a:lnTo>
                <a:lnTo>
                  <a:pt x="3005" y="631"/>
                </a:lnTo>
                <a:lnTo>
                  <a:pt x="2994" y="612"/>
                </a:lnTo>
                <a:lnTo>
                  <a:pt x="2982" y="596"/>
                </a:lnTo>
                <a:lnTo>
                  <a:pt x="2968" y="580"/>
                </a:lnTo>
                <a:lnTo>
                  <a:pt x="2952" y="567"/>
                </a:lnTo>
                <a:lnTo>
                  <a:pt x="2937" y="555"/>
                </a:lnTo>
                <a:lnTo>
                  <a:pt x="2919" y="543"/>
                </a:lnTo>
                <a:lnTo>
                  <a:pt x="2900" y="534"/>
                </a:lnTo>
                <a:lnTo>
                  <a:pt x="2879" y="528"/>
                </a:lnTo>
                <a:lnTo>
                  <a:pt x="2859" y="521"/>
                </a:lnTo>
                <a:lnTo>
                  <a:pt x="2838" y="518"/>
                </a:lnTo>
                <a:lnTo>
                  <a:pt x="2816" y="518"/>
                </a:lnTo>
                <a:lnTo>
                  <a:pt x="2816" y="518"/>
                </a:lnTo>
                <a:lnTo>
                  <a:pt x="2788" y="518"/>
                </a:lnTo>
                <a:lnTo>
                  <a:pt x="2759" y="521"/>
                </a:lnTo>
                <a:lnTo>
                  <a:pt x="2734" y="526"/>
                </a:lnTo>
                <a:lnTo>
                  <a:pt x="2713" y="531"/>
                </a:lnTo>
                <a:lnTo>
                  <a:pt x="2680" y="540"/>
                </a:lnTo>
                <a:lnTo>
                  <a:pt x="2667" y="543"/>
                </a:lnTo>
                <a:lnTo>
                  <a:pt x="2667" y="543"/>
                </a:lnTo>
                <a:lnTo>
                  <a:pt x="2645" y="551"/>
                </a:lnTo>
                <a:lnTo>
                  <a:pt x="2623" y="556"/>
                </a:lnTo>
                <a:lnTo>
                  <a:pt x="2602" y="559"/>
                </a:lnTo>
                <a:lnTo>
                  <a:pt x="2582" y="559"/>
                </a:lnTo>
                <a:lnTo>
                  <a:pt x="2563" y="556"/>
                </a:lnTo>
                <a:lnTo>
                  <a:pt x="2544" y="551"/>
                </a:lnTo>
                <a:lnTo>
                  <a:pt x="2525" y="545"/>
                </a:lnTo>
                <a:lnTo>
                  <a:pt x="2509" y="534"/>
                </a:lnTo>
                <a:lnTo>
                  <a:pt x="2509" y="534"/>
                </a:lnTo>
                <a:lnTo>
                  <a:pt x="2493" y="523"/>
                </a:lnTo>
                <a:lnTo>
                  <a:pt x="2480" y="509"/>
                </a:lnTo>
                <a:lnTo>
                  <a:pt x="2469" y="493"/>
                </a:lnTo>
                <a:lnTo>
                  <a:pt x="2460" y="475"/>
                </a:lnTo>
                <a:lnTo>
                  <a:pt x="2452" y="456"/>
                </a:lnTo>
                <a:lnTo>
                  <a:pt x="2447" y="436"/>
                </a:lnTo>
                <a:lnTo>
                  <a:pt x="2444" y="414"/>
                </a:lnTo>
                <a:lnTo>
                  <a:pt x="2442" y="390"/>
                </a:lnTo>
                <a:lnTo>
                  <a:pt x="2442" y="0"/>
                </a:lnTo>
                <a:lnTo>
                  <a:pt x="2442" y="0"/>
                </a:lnTo>
                <a:lnTo>
                  <a:pt x="2379" y="2"/>
                </a:lnTo>
                <a:lnTo>
                  <a:pt x="2317" y="5"/>
                </a:lnTo>
                <a:lnTo>
                  <a:pt x="2254" y="10"/>
                </a:lnTo>
                <a:lnTo>
                  <a:pt x="2193" y="14"/>
                </a:lnTo>
                <a:lnTo>
                  <a:pt x="2132" y="22"/>
                </a:lnTo>
                <a:lnTo>
                  <a:pt x="2071" y="30"/>
                </a:lnTo>
                <a:lnTo>
                  <a:pt x="2010" y="41"/>
                </a:lnTo>
                <a:lnTo>
                  <a:pt x="1951" y="52"/>
                </a:lnTo>
                <a:lnTo>
                  <a:pt x="1891" y="65"/>
                </a:lnTo>
                <a:lnTo>
                  <a:pt x="1832" y="81"/>
                </a:lnTo>
                <a:lnTo>
                  <a:pt x="1775" y="97"/>
                </a:lnTo>
                <a:lnTo>
                  <a:pt x="1716" y="114"/>
                </a:lnTo>
                <a:lnTo>
                  <a:pt x="1659" y="132"/>
                </a:lnTo>
                <a:lnTo>
                  <a:pt x="1604" y="152"/>
                </a:lnTo>
                <a:lnTo>
                  <a:pt x="1548" y="173"/>
                </a:lnTo>
                <a:lnTo>
                  <a:pt x="1493" y="197"/>
                </a:lnTo>
                <a:lnTo>
                  <a:pt x="1439" y="220"/>
                </a:lnTo>
                <a:lnTo>
                  <a:pt x="1385" y="246"/>
                </a:lnTo>
                <a:lnTo>
                  <a:pt x="1331" y="271"/>
                </a:lnTo>
                <a:lnTo>
                  <a:pt x="1281" y="300"/>
                </a:lnTo>
                <a:lnTo>
                  <a:pt x="1228" y="328"/>
                </a:lnTo>
                <a:lnTo>
                  <a:pt x="1178" y="358"/>
                </a:lnTo>
                <a:lnTo>
                  <a:pt x="1128" y="390"/>
                </a:lnTo>
                <a:lnTo>
                  <a:pt x="1079" y="422"/>
                </a:lnTo>
                <a:lnTo>
                  <a:pt x="1030" y="456"/>
                </a:lnTo>
                <a:lnTo>
                  <a:pt x="983" y="490"/>
                </a:lnTo>
                <a:lnTo>
                  <a:pt x="937" y="526"/>
                </a:lnTo>
                <a:lnTo>
                  <a:pt x="891" y="562"/>
                </a:lnTo>
                <a:lnTo>
                  <a:pt x="846" y="601"/>
                </a:lnTo>
                <a:lnTo>
                  <a:pt x="802" y="640"/>
                </a:lnTo>
                <a:lnTo>
                  <a:pt x="759" y="680"/>
                </a:lnTo>
                <a:lnTo>
                  <a:pt x="718" y="721"/>
                </a:lnTo>
                <a:lnTo>
                  <a:pt x="677" y="762"/>
                </a:lnTo>
                <a:lnTo>
                  <a:pt x="637" y="805"/>
                </a:lnTo>
                <a:lnTo>
                  <a:pt x="598" y="849"/>
                </a:lnTo>
                <a:lnTo>
                  <a:pt x="561" y="894"/>
                </a:lnTo>
                <a:lnTo>
                  <a:pt x="523" y="939"/>
                </a:lnTo>
                <a:lnTo>
                  <a:pt x="488" y="985"/>
                </a:lnTo>
                <a:lnTo>
                  <a:pt x="453" y="1033"/>
                </a:lnTo>
                <a:lnTo>
                  <a:pt x="420" y="1082"/>
                </a:lnTo>
                <a:lnTo>
                  <a:pt x="387" y="1131"/>
                </a:lnTo>
                <a:lnTo>
                  <a:pt x="357" y="1180"/>
                </a:lnTo>
                <a:lnTo>
                  <a:pt x="327" y="1231"/>
                </a:lnTo>
                <a:lnTo>
                  <a:pt x="298" y="1283"/>
                </a:lnTo>
                <a:lnTo>
                  <a:pt x="270" y="1335"/>
                </a:lnTo>
                <a:lnTo>
                  <a:pt x="244" y="1388"/>
                </a:lnTo>
                <a:lnTo>
                  <a:pt x="219" y="1442"/>
                </a:lnTo>
                <a:lnTo>
                  <a:pt x="195" y="1495"/>
                </a:lnTo>
                <a:lnTo>
                  <a:pt x="171" y="1551"/>
                </a:lnTo>
                <a:lnTo>
                  <a:pt x="151" y="1606"/>
                </a:lnTo>
                <a:lnTo>
                  <a:pt x="130" y="1663"/>
                </a:lnTo>
                <a:lnTo>
                  <a:pt x="113" y="1720"/>
                </a:lnTo>
                <a:lnTo>
                  <a:pt x="95" y="1777"/>
                </a:lnTo>
                <a:lnTo>
                  <a:pt x="79" y="1836"/>
                </a:lnTo>
                <a:lnTo>
                  <a:pt x="65" y="1895"/>
                </a:lnTo>
                <a:lnTo>
                  <a:pt x="52" y="1953"/>
                </a:lnTo>
                <a:lnTo>
                  <a:pt x="40" y="2013"/>
                </a:lnTo>
                <a:lnTo>
                  <a:pt x="30" y="2074"/>
                </a:lnTo>
                <a:lnTo>
                  <a:pt x="21" y="2135"/>
                </a:lnTo>
                <a:lnTo>
                  <a:pt x="14" y="2196"/>
                </a:lnTo>
                <a:lnTo>
                  <a:pt x="8" y="2257"/>
                </a:lnTo>
                <a:lnTo>
                  <a:pt x="5" y="2319"/>
                </a:lnTo>
                <a:lnTo>
                  <a:pt x="2" y="2383"/>
                </a:lnTo>
                <a:lnTo>
                  <a:pt x="0" y="2446"/>
                </a:lnTo>
                <a:lnTo>
                  <a:pt x="388" y="2446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normAutofit/>
          </a:bodyPr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44" name="Freeform 17"/>
          <p:cNvSpPr/>
          <p:nvPr>
            <p:custDataLst>
              <p:tags r:id="rId2"/>
            </p:custDataLst>
          </p:nvPr>
        </p:nvSpPr>
        <p:spPr bwMode="auto">
          <a:xfrm>
            <a:off x="4782584" y="3016090"/>
            <a:ext cx="1179554" cy="1460216"/>
          </a:xfrm>
          <a:custGeom>
            <a:avLst/>
            <a:gdLst>
              <a:gd name="T0" fmla="*/ 2437 w 2447"/>
              <a:gd name="T1" fmla="*/ 2580 h 3028"/>
              <a:gd name="T2" fmla="*/ 2388 w 2447"/>
              <a:gd name="T3" fmla="*/ 2510 h 3028"/>
              <a:gd name="T4" fmla="*/ 2323 w 2447"/>
              <a:gd name="T5" fmla="*/ 2490 h 3028"/>
              <a:gd name="T6" fmla="*/ 2247 w 2447"/>
              <a:gd name="T7" fmla="*/ 2502 h 3028"/>
              <a:gd name="T8" fmla="*/ 2122 w 2447"/>
              <a:gd name="T9" fmla="*/ 2529 h 3028"/>
              <a:gd name="T10" fmla="*/ 2022 w 2447"/>
              <a:gd name="T11" fmla="*/ 2520 h 3028"/>
              <a:gd name="T12" fmla="*/ 1926 w 2447"/>
              <a:gd name="T13" fmla="*/ 2463 h 3028"/>
              <a:gd name="T14" fmla="*/ 1867 w 2447"/>
              <a:gd name="T15" fmla="*/ 2366 h 3028"/>
              <a:gd name="T16" fmla="*/ 1857 w 2447"/>
              <a:gd name="T17" fmla="*/ 2273 h 3028"/>
              <a:gd name="T18" fmla="*/ 1897 w 2447"/>
              <a:gd name="T19" fmla="*/ 2167 h 3028"/>
              <a:gd name="T20" fmla="*/ 1979 w 2447"/>
              <a:gd name="T21" fmla="*/ 2091 h 3028"/>
              <a:gd name="T22" fmla="*/ 2090 w 2447"/>
              <a:gd name="T23" fmla="*/ 2064 h 3028"/>
              <a:gd name="T24" fmla="*/ 2198 w 2447"/>
              <a:gd name="T25" fmla="*/ 2076 h 3028"/>
              <a:gd name="T26" fmla="*/ 2285 w 2447"/>
              <a:gd name="T27" fmla="*/ 2102 h 3028"/>
              <a:gd name="T28" fmla="*/ 2372 w 2447"/>
              <a:gd name="T29" fmla="*/ 2092 h 3028"/>
              <a:gd name="T30" fmla="*/ 2423 w 2447"/>
              <a:gd name="T31" fmla="*/ 2046 h 3028"/>
              <a:gd name="T32" fmla="*/ 2447 w 2447"/>
              <a:gd name="T33" fmla="*/ 1954 h 3028"/>
              <a:gd name="T34" fmla="*/ 2296 w 2447"/>
              <a:gd name="T35" fmla="*/ 1561 h 3028"/>
              <a:gd name="T36" fmla="*/ 2063 w 2447"/>
              <a:gd name="T37" fmla="*/ 1495 h 3028"/>
              <a:gd name="T38" fmla="*/ 1857 w 2447"/>
              <a:gd name="T39" fmla="*/ 1376 h 3028"/>
              <a:gd name="T40" fmla="*/ 1685 w 2447"/>
              <a:gd name="T41" fmla="*/ 1215 h 3028"/>
              <a:gd name="T42" fmla="*/ 1556 w 2447"/>
              <a:gd name="T43" fmla="*/ 1015 h 3028"/>
              <a:gd name="T44" fmla="*/ 1477 w 2447"/>
              <a:gd name="T45" fmla="*/ 787 h 3028"/>
              <a:gd name="T46" fmla="*/ 1073 w 2447"/>
              <a:gd name="T47" fmla="*/ 589 h 3028"/>
              <a:gd name="T48" fmla="*/ 987 w 2447"/>
              <a:gd name="T49" fmla="*/ 571 h 3028"/>
              <a:gd name="T50" fmla="*/ 929 w 2447"/>
              <a:gd name="T51" fmla="*/ 522 h 3028"/>
              <a:gd name="T52" fmla="*/ 903 w 2447"/>
              <a:gd name="T53" fmla="*/ 427 h 3028"/>
              <a:gd name="T54" fmla="*/ 922 w 2447"/>
              <a:gd name="T55" fmla="*/ 351 h 3028"/>
              <a:gd name="T56" fmla="*/ 946 w 2447"/>
              <a:gd name="T57" fmla="*/ 215 h 3028"/>
              <a:gd name="T58" fmla="*/ 929 w 2447"/>
              <a:gd name="T59" fmla="*/ 131 h 3028"/>
              <a:gd name="T60" fmla="*/ 867 w 2447"/>
              <a:gd name="T61" fmla="*/ 49 h 3028"/>
              <a:gd name="T62" fmla="*/ 773 w 2447"/>
              <a:gd name="T63" fmla="*/ 4 h 3028"/>
              <a:gd name="T64" fmla="*/ 688 w 2447"/>
              <a:gd name="T65" fmla="*/ 4 h 3028"/>
              <a:gd name="T66" fmla="*/ 594 w 2447"/>
              <a:gd name="T67" fmla="*/ 49 h 3028"/>
              <a:gd name="T68" fmla="*/ 533 w 2447"/>
              <a:gd name="T69" fmla="*/ 131 h 3028"/>
              <a:gd name="T70" fmla="*/ 515 w 2447"/>
              <a:gd name="T71" fmla="*/ 215 h 3028"/>
              <a:gd name="T72" fmla="*/ 537 w 2447"/>
              <a:gd name="T73" fmla="*/ 351 h 3028"/>
              <a:gd name="T74" fmla="*/ 556 w 2447"/>
              <a:gd name="T75" fmla="*/ 427 h 3028"/>
              <a:gd name="T76" fmla="*/ 533 w 2447"/>
              <a:gd name="T77" fmla="*/ 522 h 3028"/>
              <a:gd name="T78" fmla="*/ 474 w 2447"/>
              <a:gd name="T79" fmla="*/ 571 h 3028"/>
              <a:gd name="T80" fmla="*/ 0 w 2447"/>
              <a:gd name="T81" fmla="*/ 589 h 3028"/>
              <a:gd name="T82" fmla="*/ 14 w 2447"/>
              <a:gd name="T83" fmla="*/ 838 h 3028"/>
              <a:gd name="T84" fmla="*/ 65 w 2447"/>
              <a:gd name="T85" fmla="*/ 1139 h 3028"/>
              <a:gd name="T86" fmla="*/ 152 w 2447"/>
              <a:gd name="T87" fmla="*/ 1427 h 3028"/>
              <a:gd name="T88" fmla="*/ 271 w 2447"/>
              <a:gd name="T89" fmla="*/ 1698 h 3028"/>
              <a:gd name="T90" fmla="*/ 422 w 2447"/>
              <a:gd name="T91" fmla="*/ 1951 h 3028"/>
              <a:gd name="T92" fmla="*/ 601 w 2447"/>
              <a:gd name="T93" fmla="*/ 2184 h 3028"/>
              <a:gd name="T94" fmla="*/ 805 w 2447"/>
              <a:gd name="T95" fmla="*/ 2393 h 3028"/>
              <a:gd name="T96" fmla="*/ 1033 w 2447"/>
              <a:gd name="T97" fmla="*/ 2577 h 3028"/>
              <a:gd name="T98" fmla="*/ 1284 w 2447"/>
              <a:gd name="T99" fmla="*/ 2732 h 3028"/>
              <a:gd name="T100" fmla="*/ 1552 w 2447"/>
              <a:gd name="T101" fmla="*/ 2857 h 3028"/>
              <a:gd name="T102" fmla="*/ 1837 w 2447"/>
              <a:gd name="T103" fmla="*/ 2951 h 3028"/>
              <a:gd name="T104" fmla="*/ 2135 w 2447"/>
              <a:gd name="T105" fmla="*/ 3008 h 3028"/>
              <a:gd name="T106" fmla="*/ 2447 w 2447"/>
              <a:gd name="T107" fmla="*/ 3028 h 3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7" h="3028">
                <a:moveTo>
                  <a:pt x="2447" y="2639"/>
                </a:moveTo>
                <a:lnTo>
                  <a:pt x="2447" y="2639"/>
                </a:lnTo>
                <a:lnTo>
                  <a:pt x="2445" y="2618"/>
                </a:lnTo>
                <a:lnTo>
                  <a:pt x="2442" y="2599"/>
                </a:lnTo>
                <a:lnTo>
                  <a:pt x="2437" y="2580"/>
                </a:lnTo>
                <a:lnTo>
                  <a:pt x="2431" y="2563"/>
                </a:lnTo>
                <a:lnTo>
                  <a:pt x="2423" y="2547"/>
                </a:lnTo>
                <a:lnTo>
                  <a:pt x="2414" y="2532"/>
                </a:lnTo>
                <a:lnTo>
                  <a:pt x="2401" y="2521"/>
                </a:lnTo>
                <a:lnTo>
                  <a:pt x="2388" y="2510"/>
                </a:lnTo>
                <a:lnTo>
                  <a:pt x="2388" y="2510"/>
                </a:lnTo>
                <a:lnTo>
                  <a:pt x="2372" y="2502"/>
                </a:lnTo>
                <a:lnTo>
                  <a:pt x="2358" y="2494"/>
                </a:lnTo>
                <a:lnTo>
                  <a:pt x="2341" y="2491"/>
                </a:lnTo>
                <a:lnTo>
                  <a:pt x="2323" y="2490"/>
                </a:lnTo>
                <a:lnTo>
                  <a:pt x="2304" y="2490"/>
                </a:lnTo>
                <a:lnTo>
                  <a:pt x="2285" y="2491"/>
                </a:lnTo>
                <a:lnTo>
                  <a:pt x="2266" y="2496"/>
                </a:lnTo>
                <a:lnTo>
                  <a:pt x="2247" y="2502"/>
                </a:lnTo>
                <a:lnTo>
                  <a:pt x="2247" y="2502"/>
                </a:lnTo>
                <a:lnTo>
                  <a:pt x="2233" y="2507"/>
                </a:lnTo>
                <a:lnTo>
                  <a:pt x="2198" y="2517"/>
                </a:lnTo>
                <a:lnTo>
                  <a:pt x="2176" y="2521"/>
                </a:lnTo>
                <a:lnTo>
                  <a:pt x="2151" y="2526"/>
                </a:lnTo>
                <a:lnTo>
                  <a:pt x="2122" y="2529"/>
                </a:lnTo>
                <a:lnTo>
                  <a:pt x="2090" y="2531"/>
                </a:lnTo>
                <a:lnTo>
                  <a:pt x="2090" y="2531"/>
                </a:lnTo>
                <a:lnTo>
                  <a:pt x="2067" y="2529"/>
                </a:lnTo>
                <a:lnTo>
                  <a:pt x="2044" y="2526"/>
                </a:lnTo>
                <a:lnTo>
                  <a:pt x="2022" y="2520"/>
                </a:lnTo>
                <a:lnTo>
                  <a:pt x="2000" y="2512"/>
                </a:lnTo>
                <a:lnTo>
                  <a:pt x="1979" y="2502"/>
                </a:lnTo>
                <a:lnTo>
                  <a:pt x="1960" y="2491"/>
                </a:lnTo>
                <a:lnTo>
                  <a:pt x="1943" y="2477"/>
                </a:lnTo>
                <a:lnTo>
                  <a:pt x="1926" y="2463"/>
                </a:lnTo>
                <a:lnTo>
                  <a:pt x="1910" y="2445"/>
                </a:lnTo>
                <a:lnTo>
                  <a:pt x="1897" y="2428"/>
                </a:lnTo>
                <a:lnTo>
                  <a:pt x="1886" y="2409"/>
                </a:lnTo>
                <a:lnTo>
                  <a:pt x="1875" y="2388"/>
                </a:lnTo>
                <a:lnTo>
                  <a:pt x="1867" y="2366"/>
                </a:lnTo>
                <a:lnTo>
                  <a:pt x="1862" y="2344"/>
                </a:lnTo>
                <a:lnTo>
                  <a:pt x="1857" y="2320"/>
                </a:lnTo>
                <a:lnTo>
                  <a:pt x="1857" y="2296"/>
                </a:lnTo>
                <a:lnTo>
                  <a:pt x="1857" y="2296"/>
                </a:lnTo>
                <a:lnTo>
                  <a:pt x="1857" y="2273"/>
                </a:lnTo>
                <a:lnTo>
                  <a:pt x="1862" y="2249"/>
                </a:lnTo>
                <a:lnTo>
                  <a:pt x="1867" y="2227"/>
                </a:lnTo>
                <a:lnTo>
                  <a:pt x="1875" y="2206"/>
                </a:lnTo>
                <a:lnTo>
                  <a:pt x="1886" y="2186"/>
                </a:lnTo>
                <a:lnTo>
                  <a:pt x="1897" y="2167"/>
                </a:lnTo>
                <a:lnTo>
                  <a:pt x="1910" y="2148"/>
                </a:lnTo>
                <a:lnTo>
                  <a:pt x="1926" y="2132"/>
                </a:lnTo>
                <a:lnTo>
                  <a:pt x="1943" y="2116"/>
                </a:lnTo>
                <a:lnTo>
                  <a:pt x="1960" y="2103"/>
                </a:lnTo>
                <a:lnTo>
                  <a:pt x="1979" y="2091"/>
                </a:lnTo>
                <a:lnTo>
                  <a:pt x="2000" y="2081"/>
                </a:lnTo>
                <a:lnTo>
                  <a:pt x="2022" y="2073"/>
                </a:lnTo>
                <a:lnTo>
                  <a:pt x="2044" y="2068"/>
                </a:lnTo>
                <a:lnTo>
                  <a:pt x="2067" y="2064"/>
                </a:lnTo>
                <a:lnTo>
                  <a:pt x="2090" y="2064"/>
                </a:lnTo>
                <a:lnTo>
                  <a:pt x="2090" y="2064"/>
                </a:lnTo>
                <a:lnTo>
                  <a:pt x="2122" y="2064"/>
                </a:lnTo>
                <a:lnTo>
                  <a:pt x="2151" y="2067"/>
                </a:lnTo>
                <a:lnTo>
                  <a:pt x="2176" y="2072"/>
                </a:lnTo>
                <a:lnTo>
                  <a:pt x="2198" y="2076"/>
                </a:lnTo>
                <a:lnTo>
                  <a:pt x="2233" y="2086"/>
                </a:lnTo>
                <a:lnTo>
                  <a:pt x="2247" y="2091"/>
                </a:lnTo>
                <a:lnTo>
                  <a:pt x="2247" y="2091"/>
                </a:lnTo>
                <a:lnTo>
                  <a:pt x="2266" y="2097"/>
                </a:lnTo>
                <a:lnTo>
                  <a:pt x="2285" y="2102"/>
                </a:lnTo>
                <a:lnTo>
                  <a:pt x="2304" y="2105"/>
                </a:lnTo>
                <a:lnTo>
                  <a:pt x="2323" y="2105"/>
                </a:lnTo>
                <a:lnTo>
                  <a:pt x="2341" y="2103"/>
                </a:lnTo>
                <a:lnTo>
                  <a:pt x="2358" y="2098"/>
                </a:lnTo>
                <a:lnTo>
                  <a:pt x="2372" y="2092"/>
                </a:lnTo>
                <a:lnTo>
                  <a:pt x="2388" y="2083"/>
                </a:lnTo>
                <a:lnTo>
                  <a:pt x="2388" y="2083"/>
                </a:lnTo>
                <a:lnTo>
                  <a:pt x="2401" y="2073"/>
                </a:lnTo>
                <a:lnTo>
                  <a:pt x="2414" y="2060"/>
                </a:lnTo>
                <a:lnTo>
                  <a:pt x="2423" y="2046"/>
                </a:lnTo>
                <a:lnTo>
                  <a:pt x="2431" y="2030"/>
                </a:lnTo>
                <a:lnTo>
                  <a:pt x="2437" y="2014"/>
                </a:lnTo>
                <a:lnTo>
                  <a:pt x="2442" y="1995"/>
                </a:lnTo>
                <a:lnTo>
                  <a:pt x="2445" y="1975"/>
                </a:lnTo>
                <a:lnTo>
                  <a:pt x="2447" y="1954"/>
                </a:lnTo>
                <a:lnTo>
                  <a:pt x="2447" y="1574"/>
                </a:lnTo>
                <a:lnTo>
                  <a:pt x="2447" y="1574"/>
                </a:lnTo>
                <a:lnTo>
                  <a:pt x="2396" y="1573"/>
                </a:lnTo>
                <a:lnTo>
                  <a:pt x="2345" y="1569"/>
                </a:lnTo>
                <a:lnTo>
                  <a:pt x="2296" y="1561"/>
                </a:lnTo>
                <a:lnTo>
                  <a:pt x="2247" y="1554"/>
                </a:lnTo>
                <a:lnTo>
                  <a:pt x="2200" y="1542"/>
                </a:lnTo>
                <a:lnTo>
                  <a:pt x="2154" y="1528"/>
                </a:lnTo>
                <a:lnTo>
                  <a:pt x="2108" y="1512"/>
                </a:lnTo>
                <a:lnTo>
                  <a:pt x="2063" y="1495"/>
                </a:lnTo>
                <a:lnTo>
                  <a:pt x="2019" y="1476"/>
                </a:lnTo>
                <a:lnTo>
                  <a:pt x="1976" y="1454"/>
                </a:lnTo>
                <a:lnTo>
                  <a:pt x="1935" y="1430"/>
                </a:lnTo>
                <a:lnTo>
                  <a:pt x="1895" y="1405"/>
                </a:lnTo>
                <a:lnTo>
                  <a:pt x="1857" y="1376"/>
                </a:lnTo>
                <a:lnTo>
                  <a:pt x="1819" y="1348"/>
                </a:lnTo>
                <a:lnTo>
                  <a:pt x="1783" y="1316"/>
                </a:lnTo>
                <a:lnTo>
                  <a:pt x="1750" y="1284"/>
                </a:lnTo>
                <a:lnTo>
                  <a:pt x="1716" y="1249"/>
                </a:lnTo>
                <a:lnTo>
                  <a:pt x="1685" y="1215"/>
                </a:lnTo>
                <a:lnTo>
                  <a:pt x="1656" y="1177"/>
                </a:lnTo>
                <a:lnTo>
                  <a:pt x="1628" y="1139"/>
                </a:lnTo>
                <a:lnTo>
                  <a:pt x="1602" y="1099"/>
                </a:lnTo>
                <a:lnTo>
                  <a:pt x="1578" y="1058"/>
                </a:lnTo>
                <a:lnTo>
                  <a:pt x="1556" y="1015"/>
                </a:lnTo>
                <a:lnTo>
                  <a:pt x="1537" y="971"/>
                </a:lnTo>
                <a:lnTo>
                  <a:pt x="1518" y="926"/>
                </a:lnTo>
                <a:lnTo>
                  <a:pt x="1502" y="880"/>
                </a:lnTo>
                <a:lnTo>
                  <a:pt x="1490" y="834"/>
                </a:lnTo>
                <a:lnTo>
                  <a:pt x="1477" y="787"/>
                </a:lnTo>
                <a:lnTo>
                  <a:pt x="1469" y="738"/>
                </a:lnTo>
                <a:lnTo>
                  <a:pt x="1461" y="689"/>
                </a:lnTo>
                <a:lnTo>
                  <a:pt x="1458" y="640"/>
                </a:lnTo>
                <a:lnTo>
                  <a:pt x="1455" y="589"/>
                </a:lnTo>
                <a:lnTo>
                  <a:pt x="1073" y="589"/>
                </a:lnTo>
                <a:lnTo>
                  <a:pt x="1073" y="589"/>
                </a:lnTo>
                <a:lnTo>
                  <a:pt x="1049" y="587"/>
                </a:lnTo>
                <a:lnTo>
                  <a:pt x="1027" y="584"/>
                </a:lnTo>
                <a:lnTo>
                  <a:pt x="1006" y="579"/>
                </a:lnTo>
                <a:lnTo>
                  <a:pt x="987" y="571"/>
                </a:lnTo>
                <a:lnTo>
                  <a:pt x="970" y="562"/>
                </a:lnTo>
                <a:lnTo>
                  <a:pt x="954" y="551"/>
                </a:lnTo>
                <a:lnTo>
                  <a:pt x="940" y="537"/>
                </a:lnTo>
                <a:lnTo>
                  <a:pt x="929" y="522"/>
                </a:lnTo>
                <a:lnTo>
                  <a:pt x="929" y="522"/>
                </a:lnTo>
                <a:lnTo>
                  <a:pt x="919" y="505"/>
                </a:lnTo>
                <a:lnTo>
                  <a:pt x="911" y="488"/>
                </a:lnTo>
                <a:lnTo>
                  <a:pt x="907" y="468"/>
                </a:lnTo>
                <a:lnTo>
                  <a:pt x="903" y="448"/>
                </a:lnTo>
                <a:lnTo>
                  <a:pt x="903" y="427"/>
                </a:lnTo>
                <a:lnTo>
                  <a:pt x="907" y="407"/>
                </a:lnTo>
                <a:lnTo>
                  <a:pt x="911" y="385"/>
                </a:lnTo>
                <a:lnTo>
                  <a:pt x="919" y="362"/>
                </a:lnTo>
                <a:lnTo>
                  <a:pt x="919" y="362"/>
                </a:lnTo>
                <a:lnTo>
                  <a:pt x="922" y="351"/>
                </a:lnTo>
                <a:lnTo>
                  <a:pt x="932" y="318"/>
                </a:lnTo>
                <a:lnTo>
                  <a:pt x="937" y="296"/>
                </a:lnTo>
                <a:lnTo>
                  <a:pt x="941" y="270"/>
                </a:lnTo>
                <a:lnTo>
                  <a:pt x="945" y="244"/>
                </a:lnTo>
                <a:lnTo>
                  <a:pt x="946" y="215"/>
                </a:lnTo>
                <a:lnTo>
                  <a:pt x="946" y="215"/>
                </a:lnTo>
                <a:lnTo>
                  <a:pt x="945" y="193"/>
                </a:lnTo>
                <a:lnTo>
                  <a:pt x="941" y="171"/>
                </a:lnTo>
                <a:lnTo>
                  <a:pt x="935" y="150"/>
                </a:lnTo>
                <a:lnTo>
                  <a:pt x="929" y="131"/>
                </a:lnTo>
                <a:lnTo>
                  <a:pt x="919" y="112"/>
                </a:lnTo>
                <a:lnTo>
                  <a:pt x="908" y="95"/>
                </a:lnTo>
                <a:lnTo>
                  <a:pt x="896" y="77"/>
                </a:lnTo>
                <a:lnTo>
                  <a:pt x="883" y="63"/>
                </a:lnTo>
                <a:lnTo>
                  <a:pt x="867" y="49"/>
                </a:lnTo>
                <a:lnTo>
                  <a:pt x="851" y="36"/>
                </a:lnTo>
                <a:lnTo>
                  <a:pt x="832" y="25"/>
                </a:lnTo>
                <a:lnTo>
                  <a:pt x="815" y="17"/>
                </a:lnTo>
                <a:lnTo>
                  <a:pt x="794" y="9"/>
                </a:lnTo>
                <a:lnTo>
                  <a:pt x="773" y="4"/>
                </a:lnTo>
                <a:lnTo>
                  <a:pt x="753" y="1"/>
                </a:lnTo>
                <a:lnTo>
                  <a:pt x="731" y="0"/>
                </a:lnTo>
                <a:lnTo>
                  <a:pt x="731" y="0"/>
                </a:lnTo>
                <a:lnTo>
                  <a:pt x="709" y="1"/>
                </a:lnTo>
                <a:lnTo>
                  <a:pt x="688" y="4"/>
                </a:lnTo>
                <a:lnTo>
                  <a:pt x="667" y="9"/>
                </a:lnTo>
                <a:lnTo>
                  <a:pt x="647" y="17"/>
                </a:lnTo>
                <a:lnTo>
                  <a:pt x="628" y="25"/>
                </a:lnTo>
                <a:lnTo>
                  <a:pt x="610" y="36"/>
                </a:lnTo>
                <a:lnTo>
                  <a:pt x="594" y="49"/>
                </a:lnTo>
                <a:lnTo>
                  <a:pt x="579" y="63"/>
                </a:lnTo>
                <a:lnTo>
                  <a:pt x="564" y="77"/>
                </a:lnTo>
                <a:lnTo>
                  <a:pt x="552" y="95"/>
                </a:lnTo>
                <a:lnTo>
                  <a:pt x="542" y="112"/>
                </a:lnTo>
                <a:lnTo>
                  <a:pt x="533" y="131"/>
                </a:lnTo>
                <a:lnTo>
                  <a:pt x="525" y="150"/>
                </a:lnTo>
                <a:lnTo>
                  <a:pt x="520" y="171"/>
                </a:lnTo>
                <a:lnTo>
                  <a:pt x="517" y="193"/>
                </a:lnTo>
                <a:lnTo>
                  <a:pt x="515" y="215"/>
                </a:lnTo>
                <a:lnTo>
                  <a:pt x="515" y="215"/>
                </a:lnTo>
                <a:lnTo>
                  <a:pt x="517" y="244"/>
                </a:lnTo>
                <a:lnTo>
                  <a:pt x="520" y="270"/>
                </a:lnTo>
                <a:lnTo>
                  <a:pt x="523" y="296"/>
                </a:lnTo>
                <a:lnTo>
                  <a:pt x="529" y="318"/>
                </a:lnTo>
                <a:lnTo>
                  <a:pt x="537" y="351"/>
                </a:lnTo>
                <a:lnTo>
                  <a:pt x="542" y="362"/>
                </a:lnTo>
                <a:lnTo>
                  <a:pt x="542" y="362"/>
                </a:lnTo>
                <a:lnTo>
                  <a:pt x="550" y="385"/>
                </a:lnTo>
                <a:lnTo>
                  <a:pt x="555" y="407"/>
                </a:lnTo>
                <a:lnTo>
                  <a:pt x="556" y="427"/>
                </a:lnTo>
                <a:lnTo>
                  <a:pt x="556" y="448"/>
                </a:lnTo>
                <a:lnTo>
                  <a:pt x="555" y="468"/>
                </a:lnTo>
                <a:lnTo>
                  <a:pt x="550" y="488"/>
                </a:lnTo>
                <a:lnTo>
                  <a:pt x="542" y="505"/>
                </a:lnTo>
                <a:lnTo>
                  <a:pt x="533" y="522"/>
                </a:lnTo>
                <a:lnTo>
                  <a:pt x="533" y="522"/>
                </a:lnTo>
                <a:lnTo>
                  <a:pt x="520" y="537"/>
                </a:lnTo>
                <a:lnTo>
                  <a:pt x="507" y="551"/>
                </a:lnTo>
                <a:lnTo>
                  <a:pt x="491" y="562"/>
                </a:lnTo>
                <a:lnTo>
                  <a:pt x="474" y="571"/>
                </a:lnTo>
                <a:lnTo>
                  <a:pt x="455" y="579"/>
                </a:lnTo>
                <a:lnTo>
                  <a:pt x="433" y="584"/>
                </a:lnTo>
                <a:lnTo>
                  <a:pt x="412" y="587"/>
                </a:lnTo>
                <a:lnTo>
                  <a:pt x="388" y="589"/>
                </a:lnTo>
                <a:lnTo>
                  <a:pt x="0" y="589"/>
                </a:lnTo>
                <a:lnTo>
                  <a:pt x="0" y="589"/>
                </a:lnTo>
                <a:lnTo>
                  <a:pt x="2" y="651"/>
                </a:lnTo>
                <a:lnTo>
                  <a:pt x="5" y="714"/>
                </a:lnTo>
                <a:lnTo>
                  <a:pt x="10" y="776"/>
                </a:lnTo>
                <a:lnTo>
                  <a:pt x="14" y="838"/>
                </a:lnTo>
                <a:lnTo>
                  <a:pt x="22" y="899"/>
                </a:lnTo>
                <a:lnTo>
                  <a:pt x="30" y="960"/>
                </a:lnTo>
                <a:lnTo>
                  <a:pt x="41" y="1020"/>
                </a:lnTo>
                <a:lnTo>
                  <a:pt x="52" y="1080"/>
                </a:lnTo>
                <a:lnTo>
                  <a:pt x="65" y="1139"/>
                </a:lnTo>
                <a:lnTo>
                  <a:pt x="81" y="1197"/>
                </a:lnTo>
                <a:lnTo>
                  <a:pt x="97" y="1256"/>
                </a:lnTo>
                <a:lnTo>
                  <a:pt x="113" y="1313"/>
                </a:lnTo>
                <a:lnTo>
                  <a:pt x="132" y="1370"/>
                </a:lnTo>
                <a:lnTo>
                  <a:pt x="152" y="1427"/>
                </a:lnTo>
                <a:lnTo>
                  <a:pt x="173" y="1482"/>
                </a:lnTo>
                <a:lnTo>
                  <a:pt x="197" y="1538"/>
                </a:lnTo>
                <a:lnTo>
                  <a:pt x="220" y="1592"/>
                </a:lnTo>
                <a:lnTo>
                  <a:pt x="246" y="1645"/>
                </a:lnTo>
                <a:lnTo>
                  <a:pt x="271" y="1698"/>
                </a:lnTo>
                <a:lnTo>
                  <a:pt x="300" y="1750"/>
                </a:lnTo>
                <a:lnTo>
                  <a:pt x="328" y="1802"/>
                </a:lnTo>
                <a:lnTo>
                  <a:pt x="358" y="1853"/>
                </a:lnTo>
                <a:lnTo>
                  <a:pt x="390" y="1902"/>
                </a:lnTo>
                <a:lnTo>
                  <a:pt x="422" y="1951"/>
                </a:lnTo>
                <a:lnTo>
                  <a:pt x="455" y="1999"/>
                </a:lnTo>
                <a:lnTo>
                  <a:pt x="490" y="2046"/>
                </a:lnTo>
                <a:lnTo>
                  <a:pt x="526" y="2094"/>
                </a:lnTo>
                <a:lnTo>
                  <a:pt x="563" y="2138"/>
                </a:lnTo>
                <a:lnTo>
                  <a:pt x="601" y="2184"/>
                </a:lnTo>
                <a:lnTo>
                  <a:pt x="640" y="2227"/>
                </a:lnTo>
                <a:lnTo>
                  <a:pt x="680" y="2270"/>
                </a:lnTo>
                <a:lnTo>
                  <a:pt x="721" y="2312"/>
                </a:lnTo>
                <a:lnTo>
                  <a:pt x="762" y="2353"/>
                </a:lnTo>
                <a:lnTo>
                  <a:pt x="805" y="2393"/>
                </a:lnTo>
                <a:lnTo>
                  <a:pt x="850" y="2431"/>
                </a:lnTo>
                <a:lnTo>
                  <a:pt x="894" y="2469"/>
                </a:lnTo>
                <a:lnTo>
                  <a:pt x="940" y="2506"/>
                </a:lnTo>
                <a:lnTo>
                  <a:pt x="986" y="2542"/>
                </a:lnTo>
                <a:lnTo>
                  <a:pt x="1033" y="2577"/>
                </a:lnTo>
                <a:lnTo>
                  <a:pt x="1082" y="2610"/>
                </a:lnTo>
                <a:lnTo>
                  <a:pt x="1132" y="2642"/>
                </a:lnTo>
                <a:lnTo>
                  <a:pt x="1181" y="2673"/>
                </a:lnTo>
                <a:lnTo>
                  <a:pt x="1231" y="2704"/>
                </a:lnTo>
                <a:lnTo>
                  <a:pt x="1284" y="2732"/>
                </a:lnTo>
                <a:lnTo>
                  <a:pt x="1336" y="2759"/>
                </a:lnTo>
                <a:lnTo>
                  <a:pt x="1388" y="2786"/>
                </a:lnTo>
                <a:lnTo>
                  <a:pt x="1442" y="2811"/>
                </a:lnTo>
                <a:lnTo>
                  <a:pt x="1496" y="2835"/>
                </a:lnTo>
                <a:lnTo>
                  <a:pt x="1552" y="2857"/>
                </a:lnTo>
                <a:lnTo>
                  <a:pt x="1607" y="2879"/>
                </a:lnTo>
                <a:lnTo>
                  <a:pt x="1664" y="2898"/>
                </a:lnTo>
                <a:lnTo>
                  <a:pt x="1721" y="2917"/>
                </a:lnTo>
                <a:lnTo>
                  <a:pt x="1778" y="2935"/>
                </a:lnTo>
                <a:lnTo>
                  <a:pt x="1837" y="2951"/>
                </a:lnTo>
                <a:lnTo>
                  <a:pt x="1895" y="2965"/>
                </a:lnTo>
                <a:lnTo>
                  <a:pt x="1954" y="2978"/>
                </a:lnTo>
                <a:lnTo>
                  <a:pt x="2014" y="2989"/>
                </a:lnTo>
                <a:lnTo>
                  <a:pt x="2074" y="3000"/>
                </a:lnTo>
                <a:lnTo>
                  <a:pt x="2135" y="3008"/>
                </a:lnTo>
                <a:lnTo>
                  <a:pt x="2196" y="3016"/>
                </a:lnTo>
                <a:lnTo>
                  <a:pt x="2258" y="3020"/>
                </a:lnTo>
                <a:lnTo>
                  <a:pt x="2320" y="3025"/>
                </a:lnTo>
                <a:lnTo>
                  <a:pt x="2383" y="3028"/>
                </a:lnTo>
                <a:lnTo>
                  <a:pt x="2447" y="3028"/>
                </a:lnTo>
                <a:lnTo>
                  <a:pt x="2447" y="2639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normAutofit/>
          </a:bodyPr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45" name="Freeform 14"/>
          <p:cNvSpPr/>
          <p:nvPr>
            <p:custDataLst>
              <p:tags r:id="rId3"/>
            </p:custDataLst>
          </p:nvPr>
        </p:nvSpPr>
        <p:spPr bwMode="auto">
          <a:xfrm>
            <a:off x="5969853" y="2111411"/>
            <a:ext cx="1178589" cy="1461181"/>
          </a:xfrm>
          <a:custGeom>
            <a:avLst/>
            <a:gdLst>
              <a:gd name="T0" fmla="*/ 8 w 2445"/>
              <a:gd name="T1" fmla="*/ 450 h 3030"/>
              <a:gd name="T2" fmla="*/ 59 w 2445"/>
              <a:gd name="T3" fmla="*/ 518 h 3030"/>
              <a:gd name="T4" fmla="*/ 122 w 2445"/>
              <a:gd name="T5" fmla="*/ 540 h 3030"/>
              <a:gd name="T6" fmla="*/ 200 w 2445"/>
              <a:gd name="T7" fmla="*/ 526 h 3030"/>
              <a:gd name="T8" fmla="*/ 325 w 2445"/>
              <a:gd name="T9" fmla="*/ 499 h 3030"/>
              <a:gd name="T10" fmla="*/ 425 w 2445"/>
              <a:gd name="T11" fmla="*/ 509 h 3030"/>
              <a:gd name="T12" fmla="*/ 520 w 2445"/>
              <a:gd name="T13" fmla="*/ 567 h 3030"/>
              <a:gd name="T14" fmla="*/ 579 w 2445"/>
              <a:gd name="T15" fmla="*/ 662 h 3030"/>
              <a:gd name="T16" fmla="*/ 588 w 2445"/>
              <a:gd name="T17" fmla="*/ 756 h 3030"/>
              <a:gd name="T18" fmla="*/ 548 w 2445"/>
              <a:gd name="T19" fmla="*/ 863 h 3030"/>
              <a:gd name="T20" fmla="*/ 466 w 2445"/>
              <a:gd name="T21" fmla="*/ 938 h 3030"/>
              <a:gd name="T22" fmla="*/ 355 w 2445"/>
              <a:gd name="T23" fmla="*/ 966 h 3030"/>
              <a:gd name="T24" fmla="*/ 247 w 2445"/>
              <a:gd name="T25" fmla="*/ 952 h 3030"/>
              <a:gd name="T26" fmla="*/ 160 w 2445"/>
              <a:gd name="T27" fmla="*/ 927 h 3030"/>
              <a:gd name="T28" fmla="*/ 73 w 2445"/>
              <a:gd name="T29" fmla="*/ 938 h 3030"/>
              <a:gd name="T30" fmla="*/ 24 w 2445"/>
              <a:gd name="T31" fmla="*/ 982 h 3030"/>
              <a:gd name="T32" fmla="*/ 0 w 2445"/>
              <a:gd name="T33" fmla="*/ 1074 h 3030"/>
              <a:gd name="T34" fmla="*/ 151 w 2445"/>
              <a:gd name="T35" fmla="*/ 1467 h 3030"/>
              <a:gd name="T36" fmla="*/ 384 w 2445"/>
              <a:gd name="T37" fmla="*/ 1535 h 3030"/>
              <a:gd name="T38" fmla="*/ 590 w 2445"/>
              <a:gd name="T39" fmla="*/ 1652 h 3030"/>
              <a:gd name="T40" fmla="*/ 761 w 2445"/>
              <a:gd name="T41" fmla="*/ 1815 h 3030"/>
              <a:gd name="T42" fmla="*/ 891 w 2445"/>
              <a:gd name="T43" fmla="*/ 2015 h 3030"/>
              <a:gd name="T44" fmla="*/ 968 w 2445"/>
              <a:gd name="T45" fmla="*/ 2243 h 3030"/>
              <a:gd name="T46" fmla="*/ 1369 w 2445"/>
              <a:gd name="T47" fmla="*/ 2441 h 3030"/>
              <a:gd name="T48" fmla="*/ 1455 w 2445"/>
              <a:gd name="T49" fmla="*/ 2459 h 3030"/>
              <a:gd name="T50" fmla="*/ 1513 w 2445"/>
              <a:gd name="T51" fmla="*/ 2508 h 3030"/>
              <a:gd name="T52" fmla="*/ 1537 w 2445"/>
              <a:gd name="T53" fmla="*/ 2601 h 3030"/>
              <a:gd name="T54" fmla="*/ 1518 w 2445"/>
              <a:gd name="T55" fmla="*/ 2679 h 3030"/>
              <a:gd name="T56" fmla="*/ 1496 w 2445"/>
              <a:gd name="T57" fmla="*/ 2815 h 3030"/>
              <a:gd name="T58" fmla="*/ 1513 w 2445"/>
              <a:gd name="T59" fmla="*/ 2899 h 3030"/>
              <a:gd name="T60" fmla="*/ 1575 w 2445"/>
              <a:gd name="T61" fmla="*/ 2981 h 3030"/>
              <a:gd name="T62" fmla="*/ 1669 w 2445"/>
              <a:gd name="T63" fmla="*/ 3026 h 3030"/>
              <a:gd name="T64" fmla="*/ 1754 w 2445"/>
              <a:gd name="T65" fmla="*/ 3026 h 3030"/>
              <a:gd name="T66" fmla="*/ 1848 w 2445"/>
              <a:gd name="T67" fmla="*/ 2981 h 3030"/>
              <a:gd name="T68" fmla="*/ 1910 w 2445"/>
              <a:gd name="T69" fmla="*/ 2899 h 3030"/>
              <a:gd name="T70" fmla="*/ 1927 w 2445"/>
              <a:gd name="T71" fmla="*/ 2815 h 3030"/>
              <a:gd name="T72" fmla="*/ 1903 w 2445"/>
              <a:gd name="T73" fmla="*/ 2679 h 3030"/>
              <a:gd name="T74" fmla="*/ 1884 w 2445"/>
              <a:gd name="T75" fmla="*/ 2601 h 3030"/>
              <a:gd name="T76" fmla="*/ 1910 w 2445"/>
              <a:gd name="T77" fmla="*/ 2508 h 3030"/>
              <a:gd name="T78" fmla="*/ 1968 w 2445"/>
              <a:gd name="T79" fmla="*/ 2459 h 3030"/>
              <a:gd name="T80" fmla="*/ 2445 w 2445"/>
              <a:gd name="T81" fmla="*/ 2441 h 3030"/>
              <a:gd name="T82" fmla="*/ 2433 w 2445"/>
              <a:gd name="T83" fmla="*/ 2192 h 3030"/>
              <a:gd name="T84" fmla="*/ 2380 w 2445"/>
              <a:gd name="T85" fmla="*/ 1890 h 3030"/>
              <a:gd name="T86" fmla="*/ 2295 w 2445"/>
              <a:gd name="T87" fmla="*/ 1603 h 3030"/>
              <a:gd name="T88" fmla="*/ 2174 w 2445"/>
              <a:gd name="T89" fmla="*/ 1332 h 3030"/>
              <a:gd name="T90" fmla="*/ 2024 w 2445"/>
              <a:gd name="T91" fmla="*/ 1079 h 3030"/>
              <a:gd name="T92" fmla="*/ 1846 w 2445"/>
              <a:gd name="T93" fmla="*/ 846 h 3030"/>
              <a:gd name="T94" fmla="*/ 1640 w 2445"/>
              <a:gd name="T95" fmla="*/ 637 h 3030"/>
              <a:gd name="T96" fmla="*/ 1412 w 2445"/>
              <a:gd name="T97" fmla="*/ 453 h 3030"/>
              <a:gd name="T98" fmla="*/ 1163 w 2445"/>
              <a:gd name="T99" fmla="*/ 298 h 3030"/>
              <a:gd name="T100" fmla="*/ 894 w 2445"/>
              <a:gd name="T101" fmla="*/ 171 h 3030"/>
              <a:gd name="T102" fmla="*/ 610 w 2445"/>
              <a:gd name="T103" fmla="*/ 79 h 3030"/>
              <a:gd name="T104" fmla="*/ 311 w 2445"/>
              <a:gd name="T105" fmla="*/ 21 h 3030"/>
              <a:gd name="T106" fmla="*/ 0 w 2445"/>
              <a:gd name="T107" fmla="*/ 0 h 3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5" h="3030">
                <a:moveTo>
                  <a:pt x="0" y="390"/>
                </a:moveTo>
                <a:lnTo>
                  <a:pt x="0" y="390"/>
                </a:lnTo>
                <a:lnTo>
                  <a:pt x="0" y="410"/>
                </a:lnTo>
                <a:lnTo>
                  <a:pt x="3" y="431"/>
                </a:lnTo>
                <a:lnTo>
                  <a:pt x="8" y="450"/>
                </a:lnTo>
                <a:lnTo>
                  <a:pt x="14" y="466"/>
                </a:lnTo>
                <a:lnTo>
                  <a:pt x="24" y="482"/>
                </a:lnTo>
                <a:lnTo>
                  <a:pt x="33" y="496"/>
                </a:lnTo>
                <a:lnTo>
                  <a:pt x="45" y="509"/>
                </a:lnTo>
                <a:lnTo>
                  <a:pt x="59" y="518"/>
                </a:lnTo>
                <a:lnTo>
                  <a:pt x="59" y="518"/>
                </a:lnTo>
                <a:lnTo>
                  <a:pt x="73" y="528"/>
                </a:lnTo>
                <a:lnTo>
                  <a:pt x="89" y="534"/>
                </a:lnTo>
                <a:lnTo>
                  <a:pt x="105" y="539"/>
                </a:lnTo>
                <a:lnTo>
                  <a:pt x="122" y="540"/>
                </a:lnTo>
                <a:lnTo>
                  <a:pt x="141" y="540"/>
                </a:lnTo>
                <a:lnTo>
                  <a:pt x="160" y="537"/>
                </a:lnTo>
                <a:lnTo>
                  <a:pt x="179" y="532"/>
                </a:lnTo>
                <a:lnTo>
                  <a:pt x="200" y="526"/>
                </a:lnTo>
                <a:lnTo>
                  <a:pt x="200" y="526"/>
                </a:lnTo>
                <a:lnTo>
                  <a:pt x="214" y="521"/>
                </a:lnTo>
                <a:lnTo>
                  <a:pt x="247" y="512"/>
                </a:lnTo>
                <a:lnTo>
                  <a:pt x="270" y="507"/>
                </a:lnTo>
                <a:lnTo>
                  <a:pt x="296" y="502"/>
                </a:lnTo>
                <a:lnTo>
                  <a:pt x="325" y="499"/>
                </a:lnTo>
                <a:lnTo>
                  <a:pt x="355" y="499"/>
                </a:lnTo>
                <a:lnTo>
                  <a:pt x="355" y="499"/>
                </a:lnTo>
                <a:lnTo>
                  <a:pt x="379" y="499"/>
                </a:lnTo>
                <a:lnTo>
                  <a:pt x="403" y="504"/>
                </a:lnTo>
                <a:lnTo>
                  <a:pt x="425" y="509"/>
                </a:lnTo>
                <a:lnTo>
                  <a:pt x="445" y="517"/>
                </a:lnTo>
                <a:lnTo>
                  <a:pt x="466" y="526"/>
                </a:lnTo>
                <a:lnTo>
                  <a:pt x="487" y="539"/>
                </a:lnTo>
                <a:lnTo>
                  <a:pt x="504" y="551"/>
                </a:lnTo>
                <a:lnTo>
                  <a:pt x="520" y="567"/>
                </a:lnTo>
                <a:lnTo>
                  <a:pt x="536" y="583"/>
                </a:lnTo>
                <a:lnTo>
                  <a:pt x="548" y="602"/>
                </a:lnTo>
                <a:lnTo>
                  <a:pt x="561" y="621"/>
                </a:lnTo>
                <a:lnTo>
                  <a:pt x="571" y="642"/>
                </a:lnTo>
                <a:lnTo>
                  <a:pt x="579" y="662"/>
                </a:lnTo>
                <a:lnTo>
                  <a:pt x="585" y="684"/>
                </a:lnTo>
                <a:lnTo>
                  <a:pt x="588" y="708"/>
                </a:lnTo>
                <a:lnTo>
                  <a:pt x="590" y="732"/>
                </a:lnTo>
                <a:lnTo>
                  <a:pt x="590" y="732"/>
                </a:lnTo>
                <a:lnTo>
                  <a:pt x="588" y="756"/>
                </a:lnTo>
                <a:lnTo>
                  <a:pt x="585" y="780"/>
                </a:lnTo>
                <a:lnTo>
                  <a:pt x="579" y="802"/>
                </a:lnTo>
                <a:lnTo>
                  <a:pt x="571" y="824"/>
                </a:lnTo>
                <a:lnTo>
                  <a:pt x="561" y="844"/>
                </a:lnTo>
                <a:lnTo>
                  <a:pt x="548" y="863"/>
                </a:lnTo>
                <a:lnTo>
                  <a:pt x="536" y="881"/>
                </a:lnTo>
                <a:lnTo>
                  <a:pt x="520" y="898"/>
                </a:lnTo>
                <a:lnTo>
                  <a:pt x="504" y="913"/>
                </a:lnTo>
                <a:lnTo>
                  <a:pt x="487" y="927"/>
                </a:lnTo>
                <a:lnTo>
                  <a:pt x="466" y="938"/>
                </a:lnTo>
                <a:lnTo>
                  <a:pt x="445" y="947"/>
                </a:lnTo>
                <a:lnTo>
                  <a:pt x="425" y="955"/>
                </a:lnTo>
                <a:lnTo>
                  <a:pt x="403" y="962"/>
                </a:lnTo>
                <a:lnTo>
                  <a:pt x="379" y="965"/>
                </a:lnTo>
                <a:lnTo>
                  <a:pt x="355" y="966"/>
                </a:lnTo>
                <a:lnTo>
                  <a:pt x="355" y="966"/>
                </a:lnTo>
                <a:lnTo>
                  <a:pt x="325" y="965"/>
                </a:lnTo>
                <a:lnTo>
                  <a:pt x="296" y="962"/>
                </a:lnTo>
                <a:lnTo>
                  <a:pt x="270" y="957"/>
                </a:lnTo>
                <a:lnTo>
                  <a:pt x="247" y="952"/>
                </a:lnTo>
                <a:lnTo>
                  <a:pt x="214" y="943"/>
                </a:lnTo>
                <a:lnTo>
                  <a:pt x="200" y="938"/>
                </a:lnTo>
                <a:lnTo>
                  <a:pt x="200" y="938"/>
                </a:lnTo>
                <a:lnTo>
                  <a:pt x="179" y="932"/>
                </a:lnTo>
                <a:lnTo>
                  <a:pt x="160" y="927"/>
                </a:lnTo>
                <a:lnTo>
                  <a:pt x="141" y="925"/>
                </a:lnTo>
                <a:lnTo>
                  <a:pt x="122" y="925"/>
                </a:lnTo>
                <a:lnTo>
                  <a:pt x="105" y="927"/>
                </a:lnTo>
                <a:lnTo>
                  <a:pt x="89" y="930"/>
                </a:lnTo>
                <a:lnTo>
                  <a:pt x="73" y="938"/>
                </a:lnTo>
                <a:lnTo>
                  <a:pt x="59" y="946"/>
                </a:lnTo>
                <a:lnTo>
                  <a:pt x="59" y="946"/>
                </a:lnTo>
                <a:lnTo>
                  <a:pt x="45" y="957"/>
                </a:lnTo>
                <a:lnTo>
                  <a:pt x="33" y="968"/>
                </a:lnTo>
                <a:lnTo>
                  <a:pt x="24" y="982"/>
                </a:lnTo>
                <a:lnTo>
                  <a:pt x="14" y="998"/>
                </a:lnTo>
                <a:lnTo>
                  <a:pt x="8" y="1016"/>
                </a:lnTo>
                <a:lnTo>
                  <a:pt x="3" y="1035"/>
                </a:lnTo>
                <a:lnTo>
                  <a:pt x="0" y="1054"/>
                </a:lnTo>
                <a:lnTo>
                  <a:pt x="0" y="1074"/>
                </a:lnTo>
                <a:lnTo>
                  <a:pt x="0" y="1454"/>
                </a:lnTo>
                <a:lnTo>
                  <a:pt x="0" y="1454"/>
                </a:lnTo>
                <a:lnTo>
                  <a:pt x="51" y="1456"/>
                </a:lnTo>
                <a:lnTo>
                  <a:pt x="100" y="1461"/>
                </a:lnTo>
                <a:lnTo>
                  <a:pt x="151" y="1467"/>
                </a:lnTo>
                <a:lnTo>
                  <a:pt x="198" y="1476"/>
                </a:lnTo>
                <a:lnTo>
                  <a:pt x="246" y="1488"/>
                </a:lnTo>
                <a:lnTo>
                  <a:pt x="293" y="1500"/>
                </a:lnTo>
                <a:lnTo>
                  <a:pt x="339" y="1516"/>
                </a:lnTo>
                <a:lnTo>
                  <a:pt x="384" y="1535"/>
                </a:lnTo>
                <a:lnTo>
                  <a:pt x="426" y="1554"/>
                </a:lnTo>
                <a:lnTo>
                  <a:pt x="469" y="1576"/>
                </a:lnTo>
                <a:lnTo>
                  <a:pt x="510" y="1600"/>
                </a:lnTo>
                <a:lnTo>
                  <a:pt x="552" y="1625"/>
                </a:lnTo>
                <a:lnTo>
                  <a:pt x="590" y="1652"/>
                </a:lnTo>
                <a:lnTo>
                  <a:pt x="628" y="1682"/>
                </a:lnTo>
                <a:lnTo>
                  <a:pt x="663" y="1712"/>
                </a:lnTo>
                <a:lnTo>
                  <a:pt x="697" y="1746"/>
                </a:lnTo>
                <a:lnTo>
                  <a:pt x="731" y="1781"/>
                </a:lnTo>
                <a:lnTo>
                  <a:pt x="761" y="1815"/>
                </a:lnTo>
                <a:lnTo>
                  <a:pt x="791" y="1853"/>
                </a:lnTo>
                <a:lnTo>
                  <a:pt x="818" y="1891"/>
                </a:lnTo>
                <a:lnTo>
                  <a:pt x="843" y="1931"/>
                </a:lnTo>
                <a:lnTo>
                  <a:pt x="869" y="1972"/>
                </a:lnTo>
                <a:lnTo>
                  <a:pt x="891" y="2015"/>
                </a:lnTo>
                <a:lnTo>
                  <a:pt x="910" y="2058"/>
                </a:lnTo>
                <a:lnTo>
                  <a:pt x="927" y="2104"/>
                </a:lnTo>
                <a:lnTo>
                  <a:pt x="943" y="2148"/>
                </a:lnTo>
                <a:lnTo>
                  <a:pt x="957" y="2196"/>
                </a:lnTo>
                <a:lnTo>
                  <a:pt x="968" y="2243"/>
                </a:lnTo>
                <a:lnTo>
                  <a:pt x="978" y="2291"/>
                </a:lnTo>
                <a:lnTo>
                  <a:pt x="984" y="2341"/>
                </a:lnTo>
                <a:lnTo>
                  <a:pt x="989" y="2390"/>
                </a:lnTo>
                <a:lnTo>
                  <a:pt x="991" y="2441"/>
                </a:lnTo>
                <a:lnTo>
                  <a:pt x="1369" y="2441"/>
                </a:lnTo>
                <a:lnTo>
                  <a:pt x="1369" y="2441"/>
                </a:lnTo>
                <a:lnTo>
                  <a:pt x="1393" y="2443"/>
                </a:lnTo>
                <a:lnTo>
                  <a:pt x="1414" y="2446"/>
                </a:lnTo>
                <a:lnTo>
                  <a:pt x="1436" y="2451"/>
                </a:lnTo>
                <a:lnTo>
                  <a:pt x="1455" y="2459"/>
                </a:lnTo>
                <a:lnTo>
                  <a:pt x="1472" y="2468"/>
                </a:lnTo>
                <a:lnTo>
                  <a:pt x="1488" y="2479"/>
                </a:lnTo>
                <a:lnTo>
                  <a:pt x="1501" y="2492"/>
                </a:lnTo>
                <a:lnTo>
                  <a:pt x="1513" y="2508"/>
                </a:lnTo>
                <a:lnTo>
                  <a:pt x="1513" y="2508"/>
                </a:lnTo>
                <a:lnTo>
                  <a:pt x="1523" y="2525"/>
                </a:lnTo>
                <a:lnTo>
                  <a:pt x="1531" y="2542"/>
                </a:lnTo>
                <a:lnTo>
                  <a:pt x="1536" y="2562"/>
                </a:lnTo>
                <a:lnTo>
                  <a:pt x="1537" y="2581"/>
                </a:lnTo>
                <a:lnTo>
                  <a:pt x="1537" y="2601"/>
                </a:lnTo>
                <a:lnTo>
                  <a:pt x="1536" y="2623"/>
                </a:lnTo>
                <a:lnTo>
                  <a:pt x="1531" y="2644"/>
                </a:lnTo>
                <a:lnTo>
                  <a:pt x="1523" y="2666"/>
                </a:lnTo>
                <a:lnTo>
                  <a:pt x="1523" y="2666"/>
                </a:lnTo>
                <a:lnTo>
                  <a:pt x="1518" y="2679"/>
                </a:lnTo>
                <a:lnTo>
                  <a:pt x="1510" y="2712"/>
                </a:lnTo>
                <a:lnTo>
                  <a:pt x="1504" y="2734"/>
                </a:lnTo>
                <a:lnTo>
                  <a:pt x="1501" y="2758"/>
                </a:lnTo>
                <a:lnTo>
                  <a:pt x="1498" y="2786"/>
                </a:lnTo>
                <a:lnTo>
                  <a:pt x="1496" y="2815"/>
                </a:lnTo>
                <a:lnTo>
                  <a:pt x="1496" y="2815"/>
                </a:lnTo>
                <a:lnTo>
                  <a:pt x="1498" y="2837"/>
                </a:lnTo>
                <a:lnTo>
                  <a:pt x="1501" y="2859"/>
                </a:lnTo>
                <a:lnTo>
                  <a:pt x="1506" y="2878"/>
                </a:lnTo>
                <a:lnTo>
                  <a:pt x="1513" y="2899"/>
                </a:lnTo>
                <a:lnTo>
                  <a:pt x="1523" y="2918"/>
                </a:lnTo>
                <a:lnTo>
                  <a:pt x="1532" y="2935"/>
                </a:lnTo>
                <a:lnTo>
                  <a:pt x="1545" y="2951"/>
                </a:lnTo>
                <a:lnTo>
                  <a:pt x="1559" y="2967"/>
                </a:lnTo>
                <a:lnTo>
                  <a:pt x="1575" y="2981"/>
                </a:lnTo>
                <a:lnTo>
                  <a:pt x="1591" y="2994"/>
                </a:lnTo>
                <a:lnTo>
                  <a:pt x="1609" y="3003"/>
                </a:lnTo>
                <a:lnTo>
                  <a:pt x="1628" y="3013"/>
                </a:lnTo>
                <a:lnTo>
                  <a:pt x="1648" y="3021"/>
                </a:lnTo>
                <a:lnTo>
                  <a:pt x="1669" y="3026"/>
                </a:lnTo>
                <a:lnTo>
                  <a:pt x="1689" y="3029"/>
                </a:lnTo>
                <a:lnTo>
                  <a:pt x="1712" y="3030"/>
                </a:lnTo>
                <a:lnTo>
                  <a:pt x="1712" y="3030"/>
                </a:lnTo>
                <a:lnTo>
                  <a:pt x="1734" y="3029"/>
                </a:lnTo>
                <a:lnTo>
                  <a:pt x="1754" y="3026"/>
                </a:lnTo>
                <a:lnTo>
                  <a:pt x="1775" y="3021"/>
                </a:lnTo>
                <a:lnTo>
                  <a:pt x="1796" y="3013"/>
                </a:lnTo>
                <a:lnTo>
                  <a:pt x="1813" y="3003"/>
                </a:lnTo>
                <a:lnTo>
                  <a:pt x="1832" y="2994"/>
                </a:lnTo>
                <a:lnTo>
                  <a:pt x="1848" y="2981"/>
                </a:lnTo>
                <a:lnTo>
                  <a:pt x="1864" y="2967"/>
                </a:lnTo>
                <a:lnTo>
                  <a:pt x="1876" y="2951"/>
                </a:lnTo>
                <a:lnTo>
                  <a:pt x="1889" y="2935"/>
                </a:lnTo>
                <a:lnTo>
                  <a:pt x="1900" y="2918"/>
                </a:lnTo>
                <a:lnTo>
                  <a:pt x="1910" y="2899"/>
                </a:lnTo>
                <a:lnTo>
                  <a:pt x="1916" y="2878"/>
                </a:lnTo>
                <a:lnTo>
                  <a:pt x="1922" y="2859"/>
                </a:lnTo>
                <a:lnTo>
                  <a:pt x="1925" y="2837"/>
                </a:lnTo>
                <a:lnTo>
                  <a:pt x="1927" y="2815"/>
                </a:lnTo>
                <a:lnTo>
                  <a:pt x="1927" y="2815"/>
                </a:lnTo>
                <a:lnTo>
                  <a:pt x="1925" y="2786"/>
                </a:lnTo>
                <a:lnTo>
                  <a:pt x="1922" y="2758"/>
                </a:lnTo>
                <a:lnTo>
                  <a:pt x="1918" y="2734"/>
                </a:lnTo>
                <a:lnTo>
                  <a:pt x="1913" y="2712"/>
                </a:lnTo>
                <a:lnTo>
                  <a:pt x="1903" y="2679"/>
                </a:lnTo>
                <a:lnTo>
                  <a:pt x="1900" y="2666"/>
                </a:lnTo>
                <a:lnTo>
                  <a:pt x="1900" y="2666"/>
                </a:lnTo>
                <a:lnTo>
                  <a:pt x="1892" y="2644"/>
                </a:lnTo>
                <a:lnTo>
                  <a:pt x="1887" y="2623"/>
                </a:lnTo>
                <a:lnTo>
                  <a:pt x="1884" y="2601"/>
                </a:lnTo>
                <a:lnTo>
                  <a:pt x="1884" y="2581"/>
                </a:lnTo>
                <a:lnTo>
                  <a:pt x="1887" y="2562"/>
                </a:lnTo>
                <a:lnTo>
                  <a:pt x="1892" y="2542"/>
                </a:lnTo>
                <a:lnTo>
                  <a:pt x="1900" y="2525"/>
                </a:lnTo>
                <a:lnTo>
                  <a:pt x="1910" y="2508"/>
                </a:lnTo>
                <a:lnTo>
                  <a:pt x="1910" y="2508"/>
                </a:lnTo>
                <a:lnTo>
                  <a:pt x="1921" y="2492"/>
                </a:lnTo>
                <a:lnTo>
                  <a:pt x="1935" y="2479"/>
                </a:lnTo>
                <a:lnTo>
                  <a:pt x="1951" y="2468"/>
                </a:lnTo>
                <a:lnTo>
                  <a:pt x="1968" y="2459"/>
                </a:lnTo>
                <a:lnTo>
                  <a:pt x="1987" y="2451"/>
                </a:lnTo>
                <a:lnTo>
                  <a:pt x="2008" y="2446"/>
                </a:lnTo>
                <a:lnTo>
                  <a:pt x="2030" y="2443"/>
                </a:lnTo>
                <a:lnTo>
                  <a:pt x="2054" y="2441"/>
                </a:lnTo>
                <a:lnTo>
                  <a:pt x="2445" y="2441"/>
                </a:lnTo>
                <a:lnTo>
                  <a:pt x="2445" y="2441"/>
                </a:lnTo>
                <a:lnTo>
                  <a:pt x="2445" y="2378"/>
                </a:lnTo>
                <a:lnTo>
                  <a:pt x="2442" y="2316"/>
                </a:lnTo>
                <a:lnTo>
                  <a:pt x="2437" y="2254"/>
                </a:lnTo>
                <a:lnTo>
                  <a:pt x="2433" y="2192"/>
                </a:lnTo>
                <a:lnTo>
                  <a:pt x="2425" y="2131"/>
                </a:lnTo>
                <a:lnTo>
                  <a:pt x="2415" y="2070"/>
                </a:lnTo>
                <a:lnTo>
                  <a:pt x="2406" y="2010"/>
                </a:lnTo>
                <a:lnTo>
                  <a:pt x="2395" y="1950"/>
                </a:lnTo>
                <a:lnTo>
                  <a:pt x="2380" y="1890"/>
                </a:lnTo>
                <a:lnTo>
                  <a:pt x="2366" y="1831"/>
                </a:lnTo>
                <a:lnTo>
                  <a:pt x="2350" y="1774"/>
                </a:lnTo>
                <a:lnTo>
                  <a:pt x="2333" y="1716"/>
                </a:lnTo>
                <a:lnTo>
                  <a:pt x="2314" y="1659"/>
                </a:lnTo>
                <a:lnTo>
                  <a:pt x="2295" y="1603"/>
                </a:lnTo>
                <a:lnTo>
                  <a:pt x="2273" y="1548"/>
                </a:lnTo>
                <a:lnTo>
                  <a:pt x="2250" y="1492"/>
                </a:lnTo>
                <a:lnTo>
                  <a:pt x="2227" y="1438"/>
                </a:lnTo>
                <a:lnTo>
                  <a:pt x="2201" y="1385"/>
                </a:lnTo>
                <a:lnTo>
                  <a:pt x="2174" y="1332"/>
                </a:lnTo>
                <a:lnTo>
                  <a:pt x="2147" y="1280"/>
                </a:lnTo>
                <a:lnTo>
                  <a:pt x="2119" y="1228"/>
                </a:lnTo>
                <a:lnTo>
                  <a:pt x="2089" y="1177"/>
                </a:lnTo>
                <a:lnTo>
                  <a:pt x="2057" y="1128"/>
                </a:lnTo>
                <a:lnTo>
                  <a:pt x="2024" y="1079"/>
                </a:lnTo>
                <a:lnTo>
                  <a:pt x="1990" y="1030"/>
                </a:lnTo>
                <a:lnTo>
                  <a:pt x="1956" y="982"/>
                </a:lnTo>
                <a:lnTo>
                  <a:pt x="1921" y="936"/>
                </a:lnTo>
                <a:lnTo>
                  <a:pt x="1884" y="890"/>
                </a:lnTo>
                <a:lnTo>
                  <a:pt x="1846" y="846"/>
                </a:lnTo>
                <a:lnTo>
                  <a:pt x="1807" y="802"/>
                </a:lnTo>
                <a:lnTo>
                  <a:pt x="1767" y="759"/>
                </a:lnTo>
                <a:lnTo>
                  <a:pt x="1726" y="718"/>
                </a:lnTo>
                <a:lnTo>
                  <a:pt x="1683" y="677"/>
                </a:lnTo>
                <a:lnTo>
                  <a:pt x="1640" y="637"/>
                </a:lnTo>
                <a:lnTo>
                  <a:pt x="1597" y="597"/>
                </a:lnTo>
                <a:lnTo>
                  <a:pt x="1551" y="561"/>
                </a:lnTo>
                <a:lnTo>
                  <a:pt x="1507" y="523"/>
                </a:lnTo>
                <a:lnTo>
                  <a:pt x="1460" y="488"/>
                </a:lnTo>
                <a:lnTo>
                  <a:pt x="1412" y="453"/>
                </a:lnTo>
                <a:lnTo>
                  <a:pt x="1365" y="420"/>
                </a:lnTo>
                <a:lnTo>
                  <a:pt x="1315" y="387"/>
                </a:lnTo>
                <a:lnTo>
                  <a:pt x="1265" y="357"/>
                </a:lnTo>
                <a:lnTo>
                  <a:pt x="1214" y="326"/>
                </a:lnTo>
                <a:lnTo>
                  <a:pt x="1163" y="298"/>
                </a:lnTo>
                <a:lnTo>
                  <a:pt x="1111" y="269"/>
                </a:lnTo>
                <a:lnTo>
                  <a:pt x="1057" y="244"/>
                </a:lnTo>
                <a:lnTo>
                  <a:pt x="1005" y="219"/>
                </a:lnTo>
                <a:lnTo>
                  <a:pt x="949" y="195"/>
                </a:lnTo>
                <a:lnTo>
                  <a:pt x="894" y="171"/>
                </a:lnTo>
                <a:lnTo>
                  <a:pt x="838" y="151"/>
                </a:lnTo>
                <a:lnTo>
                  <a:pt x="783" y="130"/>
                </a:lnTo>
                <a:lnTo>
                  <a:pt x="726" y="113"/>
                </a:lnTo>
                <a:lnTo>
                  <a:pt x="667" y="95"/>
                </a:lnTo>
                <a:lnTo>
                  <a:pt x="610" y="79"/>
                </a:lnTo>
                <a:lnTo>
                  <a:pt x="552" y="65"/>
                </a:lnTo>
                <a:lnTo>
                  <a:pt x="491" y="52"/>
                </a:lnTo>
                <a:lnTo>
                  <a:pt x="431" y="40"/>
                </a:lnTo>
                <a:lnTo>
                  <a:pt x="371" y="30"/>
                </a:lnTo>
                <a:lnTo>
                  <a:pt x="311" y="21"/>
                </a:lnTo>
                <a:lnTo>
                  <a:pt x="249" y="14"/>
                </a:lnTo>
                <a:lnTo>
                  <a:pt x="187" y="8"/>
                </a:lnTo>
                <a:lnTo>
                  <a:pt x="125" y="5"/>
                </a:lnTo>
                <a:lnTo>
                  <a:pt x="64" y="2"/>
                </a:lnTo>
                <a:lnTo>
                  <a:pt x="0" y="0"/>
                </a:lnTo>
                <a:lnTo>
                  <a:pt x="0" y="390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normAutofit/>
          </a:bodyPr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46" name="Freeform 16"/>
          <p:cNvSpPr/>
          <p:nvPr>
            <p:custDataLst>
              <p:tags r:id="rId4"/>
            </p:custDataLst>
          </p:nvPr>
        </p:nvSpPr>
        <p:spPr bwMode="auto">
          <a:xfrm>
            <a:off x="5687262" y="3291367"/>
            <a:ext cx="1461181" cy="1178589"/>
          </a:xfrm>
          <a:custGeom>
            <a:avLst/>
            <a:gdLst>
              <a:gd name="T0" fmla="*/ 2580 w 3030"/>
              <a:gd name="T1" fmla="*/ 8 h 2444"/>
              <a:gd name="T2" fmla="*/ 2510 w 3030"/>
              <a:gd name="T3" fmla="*/ 59 h 2444"/>
              <a:gd name="T4" fmla="*/ 2488 w 3030"/>
              <a:gd name="T5" fmla="*/ 124 h 2444"/>
              <a:gd name="T6" fmla="*/ 2503 w 3030"/>
              <a:gd name="T7" fmla="*/ 200 h 2444"/>
              <a:gd name="T8" fmla="*/ 2529 w 3030"/>
              <a:gd name="T9" fmla="*/ 325 h 2444"/>
              <a:gd name="T10" fmla="*/ 2520 w 3030"/>
              <a:gd name="T11" fmla="*/ 425 h 2444"/>
              <a:gd name="T12" fmla="*/ 2461 w 3030"/>
              <a:gd name="T13" fmla="*/ 521 h 2444"/>
              <a:gd name="T14" fmla="*/ 2366 w 3030"/>
              <a:gd name="T15" fmla="*/ 578 h 2444"/>
              <a:gd name="T16" fmla="*/ 2273 w 3030"/>
              <a:gd name="T17" fmla="*/ 588 h 2444"/>
              <a:gd name="T18" fmla="*/ 2165 w 3030"/>
              <a:gd name="T19" fmla="*/ 550 h 2444"/>
              <a:gd name="T20" fmla="*/ 2091 w 3030"/>
              <a:gd name="T21" fmla="*/ 467 h 2444"/>
              <a:gd name="T22" fmla="*/ 2062 w 3030"/>
              <a:gd name="T23" fmla="*/ 355 h 2444"/>
              <a:gd name="T24" fmla="*/ 2076 w 3030"/>
              <a:gd name="T25" fmla="*/ 247 h 2444"/>
              <a:gd name="T26" fmla="*/ 2102 w 3030"/>
              <a:gd name="T27" fmla="*/ 160 h 2444"/>
              <a:gd name="T28" fmla="*/ 2092 w 3030"/>
              <a:gd name="T29" fmla="*/ 73 h 2444"/>
              <a:gd name="T30" fmla="*/ 2046 w 3030"/>
              <a:gd name="T31" fmla="*/ 24 h 2444"/>
              <a:gd name="T32" fmla="*/ 1954 w 3030"/>
              <a:gd name="T33" fmla="*/ 0 h 2444"/>
              <a:gd name="T34" fmla="*/ 1563 w 3030"/>
              <a:gd name="T35" fmla="*/ 151 h 2444"/>
              <a:gd name="T36" fmla="*/ 1496 w 3030"/>
              <a:gd name="T37" fmla="*/ 383 h 2444"/>
              <a:gd name="T38" fmla="*/ 1377 w 3030"/>
              <a:gd name="T39" fmla="*/ 589 h 2444"/>
              <a:gd name="T40" fmla="*/ 1214 w 3030"/>
              <a:gd name="T41" fmla="*/ 760 h 2444"/>
              <a:gd name="T42" fmla="*/ 1016 w 3030"/>
              <a:gd name="T43" fmla="*/ 890 h 2444"/>
              <a:gd name="T44" fmla="*/ 788 w 3030"/>
              <a:gd name="T45" fmla="*/ 968 h 2444"/>
              <a:gd name="T46" fmla="*/ 590 w 3030"/>
              <a:gd name="T47" fmla="*/ 1370 h 2444"/>
              <a:gd name="T48" fmla="*/ 572 w 3030"/>
              <a:gd name="T49" fmla="*/ 1456 h 2444"/>
              <a:gd name="T50" fmla="*/ 523 w 3030"/>
              <a:gd name="T51" fmla="*/ 1514 h 2444"/>
              <a:gd name="T52" fmla="*/ 428 w 3030"/>
              <a:gd name="T53" fmla="*/ 1540 h 2444"/>
              <a:gd name="T54" fmla="*/ 351 w 3030"/>
              <a:gd name="T55" fmla="*/ 1521 h 2444"/>
              <a:gd name="T56" fmla="*/ 214 w 3030"/>
              <a:gd name="T57" fmla="*/ 1499 h 2444"/>
              <a:gd name="T58" fmla="*/ 132 w 3030"/>
              <a:gd name="T59" fmla="*/ 1514 h 2444"/>
              <a:gd name="T60" fmla="*/ 50 w 3030"/>
              <a:gd name="T61" fmla="*/ 1576 h 2444"/>
              <a:gd name="T62" fmla="*/ 4 w 3030"/>
              <a:gd name="T63" fmla="*/ 1670 h 2444"/>
              <a:gd name="T64" fmla="*/ 4 w 3030"/>
              <a:gd name="T65" fmla="*/ 1755 h 2444"/>
              <a:gd name="T66" fmla="*/ 50 w 3030"/>
              <a:gd name="T67" fmla="*/ 1849 h 2444"/>
              <a:gd name="T68" fmla="*/ 132 w 3030"/>
              <a:gd name="T69" fmla="*/ 1910 h 2444"/>
              <a:gd name="T70" fmla="*/ 214 w 3030"/>
              <a:gd name="T71" fmla="*/ 1928 h 2444"/>
              <a:gd name="T72" fmla="*/ 351 w 3030"/>
              <a:gd name="T73" fmla="*/ 1906 h 2444"/>
              <a:gd name="T74" fmla="*/ 428 w 3030"/>
              <a:gd name="T75" fmla="*/ 1887 h 2444"/>
              <a:gd name="T76" fmla="*/ 523 w 3030"/>
              <a:gd name="T77" fmla="*/ 1910 h 2444"/>
              <a:gd name="T78" fmla="*/ 572 w 3030"/>
              <a:gd name="T79" fmla="*/ 1969 h 2444"/>
              <a:gd name="T80" fmla="*/ 590 w 3030"/>
              <a:gd name="T81" fmla="*/ 2444 h 2444"/>
              <a:gd name="T82" fmla="*/ 839 w 3030"/>
              <a:gd name="T83" fmla="*/ 2432 h 2444"/>
              <a:gd name="T84" fmla="*/ 1140 w 3030"/>
              <a:gd name="T85" fmla="*/ 2379 h 2444"/>
              <a:gd name="T86" fmla="*/ 1428 w 3030"/>
              <a:gd name="T87" fmla="*/ 2294 h 2444"/>
              <a:gd name="T88" fmla="*/ 1699 w 3030"/>
              <a:gd name="T89" fmla="*/ 2173 h 2444"/>
              <a:gd name="T90" fmla="*/ 1953 w 3030"/>
              <a:gd name="T91" fmla="*/ 2023 h 2444"/>
              <a:gd name="T92" fmla="*/ 2186 w 3030"/>
              <a:gd name="T93" fmla="*/ 1845 h 2444"/>
              <a:gd name="T94" fmla="*/ 2395 w 3030"/>
              <a:gd name="T95" fmla="*/ 1641 h 2444"/>
              <a:gd name="T96" fmla="*/ 2579 w 3030"/>
              <a:gd name="T97" fmla="*/ 1411 h 2444"/>
              <a:gd name="T98" fmla="*/ 2734 w 3030"/>
              <a:gd name="T99" fmla="*/ 1163 h 2444"/>
              <a:gd name="T100" fmla="*/ 2859 w 3030"/>
              <a:gd name="T101" fmla="*/ 895 h 2444"/>
              <a:gd name="T102" fmla="*/ 2953 w 3030"/>
              <a:gd name="T103" fmla="*/ 610 h 2444"/>
              <a:gd name="T104" fmla="*/ 3010 w 3030"/>
              <a:gd name="T105" fmla="*/ 311 h 2444"/>
              <a:gd name="T106" fmla="*/ 3030 w 3030"/>
              <a:gd name="T107" fmla="*/ 0 h 2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30" h="2444">
                <a:moveTo>
                  <a:pt x="2639" y="0"/>
                </a:moveTo>
                <a:lnTo>
                  <a:pt x="2639" y="0"/>
                </a:lnTo>
                <a:lnTo>
                  <a:pt x="2618" y="2"/>
                </a:lnTo>
                <a:lnTo>
                  <a:pt x="2598" y="3"/>
                </a:lnTo>
                <a:lnTo>
                  <a:pt x="2580" y="8"/>
                </a:lnTo>
                <a:lnTo>
                  <a:pt x="2563" y="16"/>
                </a:lnTo>
                <a:lnTo>
                  <a:pt x="2547" y="24"/>
                </a:lnTo>
                <a:lnTo>
                  <a:pt x="2533" y="33"/>
                </a:lnTo>
                <a:lnTo>
                  <a:pt x="2520" y="44"/>
                </a:lnTo>
                <a:lnTo>
                  <a:pt x="2510" y="59"/>
                </a:lnTo>
                <a:lnTo>
                  <a:pt x="2510" y="59"/>
                </a:lnTo>
                <a:lnTo>
                  <a:pt x="2501" y="73"/>
                </a:lnTo>
                <a:lnTo>
                  <a:pt x="2495" y="89"/>
                </a:lnTo>
                <a:lnTo>
                  <a:pt x="2490" y="106"/>
                </a:lnTo>
                <a:lnTo>
                  <a:pt x="2488" y="124"/>
                </a:lnTo>
                <a:lnTo>
                  <a:pt x="2488" y="141"/>
                </a:lnTo>
                <a:lnTo>
                  <a:pt x="2491" y="160"/>
                </a:lnTo>
                <a:lnTo>
                  <a:pt x="2496" y="179"/>
                </a:lnTo>
                <a:lnTo>
                  <a:pt x="2503" y="200"/>
                </a:lnTo>
                <a:lnTo>
                  <a:pt x="2503" y="200"/>
                </a:lnTo>
                <a:lnTo>
                  <a:pt x="2507" y="214"/>
                </a:lnTo>
                <a:lnTo>
                  <a:pt x="2517" y="247"/>
                </a:lnTo>
                <a:lnTo>
                  <a:pt x="2522" y="271"/>
                </a:lnTo>
                <a:lnTo>
                  <a:pt x="2526" y="296"/>
                </a:lnTo>
                <a:lnTo>
                  <a:pt x="2529" y="325"/>
                </a:lnTo>
                <a:lnTo>
                  <a:pt x="2531" y="355"/>
                </a:lnTo>
                <a:lnTo>
                  <a:pt x="2531" y="355"/>
                </a:lnTo>
                <a:lnTo>
                  <a:pt x="2529" y="379"/>
                </a:lnTo>
                <a:lnTo>
                  <a:pt x="2526" y="402"/>
                </a:lnTo>
                <a:lnTo>
                  <a:pt x="2520" y="425"/>
                </a:lnTo>
                <a:lnTo>
                  <a:pt x="2512" y="447"/>
                </a:lnTo>
                <a:lnTo>
                  <a:pt x="2503" y="467"/>
                </a:lnTo>
                <a:lnTo>
                  <a:pt x="2490" y="486"/>
                </a:lnTo>
                <a:lnTo>
                  <a:pt x="2477" y="504"/>
                </a:lnTo>
                <a:lnTo>
                  <a:pt x="2461" y="521"/>
                </a:lnTo>
                <a:lnTo>
                  <a:pt x="2445" y="536"/>
                </a:lnTo>
                <a:lnTo>
                  <a:pt x="2426" y="550"/>
                </a:lnTo>
                <a:lnTo>
                  <a:pt x="2407" y="561"/>
                </a:lnTo>
                <a:lnTo>
                  <a:pt x="2387" y="570"/>
                </a:lnTo>
                <a:lnTo>
                  <a:pt x="2366" y="578"/>
                </a:lnTo>
                <a:lnTo>
                  <a:pt x="2344" y="585"/>
                </a:lnTo>
                <a:lnTo>
                  <a:pt x="2320" y="588"/>
                </a:lnTo>
                <a:lnTo>
                  <a:pt x="2297" y="589"/>
                </a:lnTo>
                <a:lnTo>
                  <a:pt x="2297" y="589"/>
                </a:lnTo>
                <a:lnTo>
                  <a:pt x="2273" y="588"/>
                </a:lnTo>
                <a:lnTo>
                  <a:pt x="2249" y="585"/>
                </a:lnTo>
                <a:lnTo>
                  <a:pt x="2227" y="578"/>
                </a:lnTo>
                <a:lnTo>
                  <a:pt x="2205" y="570"/>
                </a:lnTo>
                <a:lnTo>
                  <a:pt x="2186" y="561"/>
                </a:lnTo>
                <a:lnTo>
                  <a:pt x="2165" y="550"/>
                </a:lnTo>
                <a:lnTo>
                  <a:pt x="2148" y="536"/>
                </a:lnTo>
                <a:lnTo>
                  <a:pt x="2132" y="521"/>
                </a:lnTo>
                <a:lnTo>
                  <a:pt x="2116" y="504"/>
                </a:lnTo>
                <a:lnTo>
                  <a:pt x="2102" y="486"/>
                </a:lnTo>
                <a:lnTo>
                  <a:pt x="2091" y="467"/>
                </a:lnTo>
                <a:lnTo>
                  <a:pt x="2081" y="447"/>
                </a:lnTo>
                <a:lnTo>
                  <a:pt x="2073" y="425"/>
                </a:lnTo>
                <a:lnTo>
                  <a:pt x="2067" y="402"/>
                </a:lnTo>
                <a:lnTo>
                  <a:pt x="2064" y="379"/>
                </a:lnTo>
                <a:lnTo>
                  <a:pt x="2062" y="355"/>
                </a:lnTo>
                <a:lnTo>
                  <a:pt x="2062" y="355"/>
                </a:lnTo>
                <a:lnTo>
                  <a:pt x="2064" y="325"/>
                </a:lnTo>
                <a:lnTo>
                  <a:pt x="2067" y="296"/>
                </a:lnTo>
                <a:lnTo>
                  <a:pt x="2072" y="271"/>
                </a:lnTo>
                <a:lnTo>
                  <a:pt x="2076" y="247"/>
                </a:lnTo>
                <a:lnTo>
                  <a:pt x="2086" y="214"/>
                </a:lnTo>
                <a:lnTo>
                  <a:pt x="2091" y="200"/>
                </a:lnTo>
                <a:lnTo>
                  <a:pt x="2091" y="200"/>
                </a:lnTo>
                <a:lnTo>
                  <a:pt x="2097" y="179"/>
                </a:lnTo>
                <a:lnTo>
                  <a:pt x="2102" y="160"/>
                </a:lnTo>
                <a:lnTo>
                  <a:pt x="2103" y="141"/>
                </a:lnTo>
                <a:lnTo>
                  <a:pt x="2105" y="124"/>
                </a:lnTo>
                <a:lnTo>
                  <a:pt x="2102" y="106"/>
                </a:lnTo>
                <a:lnTo>
                  <a:pt x="2098" y="89"/>
                </a:lnTo>
                <a:lnTo>
                  <a:pt x="2092" y="73"/>
                </a:lnTo>
                <a:lnTo>
                  <a:pt x="2083" y="59"/>
                </a:lnTo>
                <a:lnTo>
                  <a:pt x="2083" y="59"/>
                </a:lnTo>
                <a:lnTo>
                  <a:pt x="2072" y="44"/>
                </a:lnTo>
                <a:lnTo>
                  <a:pt x="2060" y="33"/>
                </a:lnTo>
                <a:lnTo>
                  <a:pt x="2046" y="24"/>
                </a:lnTo>
                <a:lnTo>
                  <a:pt x="2030" y="16"/>
                </a:lnTo>
                <a:lnTo>
                  <a:pt x="2013" y="8"/>
                </a:lnTo>
                <a:lnTo>
                  <a:pt x="1995" y="3"/>
                </a:lnTo>
                <a:lnTo>
                  <a:pt x="1975" y="2"/>
                </a:lnTo>
                <a:lnTo>
                  <a:pt x="1954" y="0"/>
                </a:lnTo>
                <a:lnTo>
                  <a:pt x="1576" y="0"/>
                </a:lnTo>
                <a:lnTo>
                  <a:pt x="1576" y="0"/>
                </a:lnTo>
                <a:lnTo>
                  <a:pt x="1574" y="51"/>
                </a:lnTo>
                <a:lnTo>
                  <a:pt x="1571" y="102"/>
                </a:lnTo>
                <a:lnTo>
                  <a:pt x="1563" y="151"/>
                </a:lnTo>
                <a:lnTo>
                  <a:pt x="1555" y="198"/>
                </a:lnTo>
                <a:lnTo>
                  <a:pt x="1544" y="246"/>
                </a:lnTo>
                <a:lnTo>
                  <a:pt x="1530" y="293"/>
                </a:lnTo>
                <a:lnTo>
                  <a:pt x="1514" y="339"/>
                </a:lnTo>
                <a:lnTo>
                  <a:pt x="1496" y="383"/>
                </a:lnTo>
                <a:lnTo>
                  <a:pt x="1477" y="428"/>
                </a:lnTo>
                <a:lnTo>
                  <a:pt x="1455" y="469"/>
                </a:lnTo>
                <a:lnTo>
                  <a:pt x="1431" y="510"/>
                </a:lnTo>
                <a:lnTo>
                  <a:pt x="1406" y="551"/>
                </a:lnTo>
                <a:lnTo>
                  <a:pt x="1377" y="589"/>
                </a:lnTo>
                <a:lnTo>
                  <a:pt x="1349" y="627"/>
                </a:lnTo>
                <a:lnTo>
                  <a:pt x="1317" y="662"/>
                </a:lnTo>
                <a:lnTo>
                  <a:pt x="1286" y="697"/>
                </a:lnTo>
                <a:lnTo>
                  <a:pt x="1251" y="730"/>
                </a:lnTo>
                <a:lnTo>
                  <a:pt x="1214" y="760"/>
                </a:lnTo>
                <a:lnTo>
                  <a:pt x="1178" y="791"/>
                </a:lnTo>
                <a:lnTo>
                  <a:pt x="1140" y="817"/>
                </a:lnTo>
                <a:lnTo>
                  <a:pt x="1099" y="844"/>
                </a:lnTo>
                <a:lnTo>
                  <a:pt x="1057" y="868"/>
                </a:lnTo>
                <a:lnTo>
                  <a:pt x="1016" y="890"/>
                </a:lnTo>
                <a:lnTo>
                  <a:pt x="972" y="909"/>
                </a:lnTo>
                <a:lnTo>
                  <a:pt x="927" y="928"/>
                </a:lnTo>
                <a:lnTo>
                  <a:pt x="881" y="944"/>
                </a:lnTo>
                <a:lnTo>
                  <a:pt x="836" y="957"/>
                </a:lnTo>
                <a:lnTo>
                  <a:pt x="788" y="968"/>
                </a:lnTo>
                <a:lnTo>
                  <a:pt x="739" y="977"/>
                </a:lnTo>
                <a:lnTo>
                  <a:pt x="690" y="984"/>
                </a:lnTo>
                <a:lnTo>
                  <a:pt x="641" y="989"/>
                </a:lnTo>
                <a:lnTo>
                  <a:pt x="590" y="990"/>
                </a:lnTo>
                <a:lnTo>
                  <a:pt x="590" y="1370"/>
                </a:lnTo>
                <a:lnTo>
                  <a:pt x="590" y="1370"/>
                </a:lnTo>
                <a:lnTo>
                  <a:pt x="588" y="1394"/>
                </a:lnTo>
                <a:lnTo>
                  <a:pt x="585" y="1416"/>
                </a:lnTo>
                <a:lnTo>
                  <a:pt x="579" y="1437"/>
                </a:lnTo>
                <a:lnTo>
                  <a:pt x="572" y="1456"/>
                </a:lnTo>
                <a:lnTo>
                  <a:pt x="563" y="1473"/>
                </a:lnTo>
                <a:lnTo>
                  <a:pt x="552" y="1489"/>
                </a:lnTo>
                <a:lnTo>
                  <a:pt x="538" y="1503"/>
                </a:lnTo>
                <a:lnTo>
                  <a:pt x="523" y="1514"/>
                </a:lnTo>
                <a:lnTo>
                  <a:pt x="523" y="1514"/>
                </a:lnTo>
                <a:lnTo>
                  <a:pt x="506" y="1526"/>
                </a:lnTo>
                <a:lnTo>
                  <a:pt x="488" y="1532"/>
                </a:lnTo>
                <a:lnTo>
                  <a:pt x="469" y="1537"/>
                </a:lnTo>
                <a:lnTo>
                  <a:pt x="449" y="1540"/>
                </a:lnTo>
                <a:lnTo>
                  <a:pt x="428" y="1540"/>
                </a:lnTo>
                <a:lnTo>
                  <a:pt x="408" y="1537"/>
                </a:lnTo>
                <a:lnTo>
                  <a:pt x="385" y="1532"/>
                </a:lnTo>
                <a:lnTo>
                  <a:pt x="363" y="1524"/>
                </a:lnTo>
                <a:lnTo>
                  <a:pt x="363" y="1524"/>
                </a:lnTo>
                <a:lnTo>
                  <a:pt x="351" y="1521"/>
                </a:lnTo>
                <a:lnTo>
                  <a:pt x="319" y="1511"/>
                </a:lnTo>
                <a:lnTo>
                  <a:pt x="297" y="1507"/>
                </a:lnTo>
                <a:lnTo>
                  <a:pt x="271" y="1502"/>
                </a:lnTo>
                <a:lnTo>
                  <a:pt x="244" y="1499"/>
                </a:lnTo>
                <a:lnTo>
                  <a:pt x="214" y="1499"/>
                </a:lnTo>
                <a:lnTo>
                  <a:pt x="214" y="1499"/>
                </a:lnTo>
                <a:lnTo>
                  <a:pt x="194" y="1499"/>
                </a:lnTo>
                <a:lnTo>
                  <a:pt x="172" y="1502"/>
                </a:lnTo>
                <a:lnTo>
                  <a:pt x="151" y="1508"/>
                </a:lnTo>
                <a:lnTo>
                  <a:pt x="132" y="1514"/>
                </a:lnTo>
                <a:lnTo>
                  <a:pt x="113" y="1524"/>
                </a:lnTo>
                <a:lnTo>
                  <a:pt x="95" y="1535"/>
                </a:lnTo>
                <a:lnTo>
                  <a:pt x="78" y="1548"/>
                </a:lnTo>
                <a:lnTo>
                  <a:pt x="64" y="1560"/>
                </a:lnTo>
                <a:lnTo>
                  <a:pt x="50" y="1576"/>
                </a:lnTo>
                <a:lnTo>
                  <a:pt x="37" y="1592"/>
                </a:lnTo>
                <a:lnTo>
                  <a:pt x="26" y="1611"/>
                </a:lnTo>
                <a:lnTo>
                  <a:pt x="16" y="1628"/>
                </a:lnTo>
                <a:lnTo>
                  <a:pt x="10" y="1649"/>
                </a:lnTo>
                <a:lnTo>
                  <a:pt x="4" y="1670"/>
                </a:lnTo>
                <a:lnTo>
                  <a:pt x="0" y="1690"/>
                </a:lnTo>
                <a:lnTo>
                  <a:pt x="0" y="1712"/>
                </a:lnTo>
                <a:lnTo>
                  <a:pt x="0" y="1712"/>
                </a:lnTo>
                <a:lnTo>
                  <a:pt x="0" y="1735"/>
                </a:lnTo>
                <a:lnTo>
                  <a:pt x="4" y="1755"/>
                </a:lnTo>
                <a:lnTo>
                  <a:pt x="10" y="1776"/>
                </a:lnTo>
                <a:lnTo>
                  <a:pt x="16" y="1796"/>
                </a:lnTo>
                <a:lnTo>
                  <a:pt x="26" y="1815"/>
                </a:lnTo>
                <a:lnTo>
                  <a:pt x="37" y="1833"/>
                </a:lnTo>
                <a:lnTo>
                  <a:pt x="50" y="1849"/>
                </a:lnTo>
                <a:lnTo>
                  <a:pt x="64" y="1864"/>
                </a:lnTo>
                <a:lnTo>
                  <a:pt x="78" y="1879"/>
                </a:lnTo>
                <a:lnTo>
                  <a:pt x="95" y="1891"/>
                </a:lnTo>
                <a:lnTo>
                  <a:pt x="113" y="1901"/>
                </a:lnTo>
                <a:lnTo>
                  <a:pt x="132" y="1910"/>
                </a:lnTo>
                <a:lnTo>
                  <a:pt x="151" y="1918"/>
                </a:lnTo>
                <a:lnTo>
                  <a:pt x="172" y="1923"/>
                </a:lnTo>
                <a:lnTo>
                  <a:pt x="194" y="1926"/>
                </a:lnTo>
                <a:lnTo>
                  <a:pt x="214" y="1928"/>
                </a:lnTo>
                <a:lnTo>
                  <a:pt x="214" y="1928"/>
                </a:lnTo>
                <a:lnTo>
                  <a:pt x="244" y="1926"/>
                </a:lnTo>
                <a:lnTo>
                  <a:pt x="271" y="1923"/>
                </a:lnTo>
                <a:lnTo>
                  <a:pt x="297" y="1920"/>
                </a:lnTo>
                <a:lnTo>
                  <a:pt x="319" y="1915"/>
                </a:lnTo>
                <a:lnTo>
                  <a:pt x="351" y="1906"/>
                </a:lnTo>
                <a:lnTo>
                  <a:pt x="363" y="1901"/>
                </a:lnTo>
                <a:lnTo>
                  <a:pt x="363" y="1901"/>
                </a:lnTo>
                <a:lnTo>
                  <a:pt x="385" y="1893"/>
                </a:lnTo>
                <a:lnTo>
                  <a:pt x="408" y="1888"/>
                </a:lnTo>
                <a:lnTo>
                  <a:pt x="428" y="1887"/>
                </a:lnTo>
                <a:lnTo>
                  <a:pt x="449" y="1887"/>
                </a:lnTo>
                <a:lnTo>
                  <a:pt x="469" y="1888"/>
                </a:lnTo>
                <a:lnTo>
                  <a:pt x="488" y="1893"/>
                </a:lnTo>
                <a:lnTo>
                  <a:pt x="506" y="1901"/>
                </a:lnTo>
                <a:lnTo>
                  <a:pt x="523" y="1910"/>
                </a:lnTo>
                <a:lnTo>
                  <a:pt x="523" y="1910"/>
                </a:lnTo>
                <a:lnTo>
                  <a:pt x="538" y="1923"/>
                </a:lnTo>
                <a:lnTo>
                  <a:pt x="552" y="1936"/>
                </a:lnTo>
                <a:lnTo>
                  <a:pt x="563" y="1952"/>
                </a:lnTo>
                <a:lnTo>
                  <a:pt x="572" y="1969"/>
                </a:lnTo>
                <a:lnTo>
                  <a:pt x="579" y="1990"/>
                </a:lnTo>
                <a:lnTo>
                  <a:pt x="585" y="2010"/>
                </a:lnTo>
                <a:lnTo>
                  <a:pt x="588" y="2032"/>
                </a:lnTo>
                <a:lnTo>
                  <a:pt x="590" y="2055"/>
                </a:lnTo>
                <a:lnTo>
                  <a:pt x="590" y="2444"/>
                </a:lnTo>
                <a:lnTo>
                  <a:pt x="590" y="2444"/>
                </a:lnTo>
                <a:lnTo>
                  <a:pt x="652" y="2444"/>
                </a:lnTo>
                <a:lnTo>
                  <a:pt x="715" y="2441"/>
                </a:lnTo>
                <a:lnTo>
                  <a:pt x="777" y="2436"/>
                </a:lnTo>
                <a:lnTo>
                  <a:pt x="839" y="2432"/>
                </a:lnTo>
                <a:lnTo>
                  <a:pt x="900" y="2424"/>
                </a:lnTo>
                <a:lnTo>
                  <a:pt x="961" y="2416"/>
                </a:lnTo>
                <a:lnTo>
                  <a:pt x="1021" y="2405"/>
                </a:lnTo>
                <a:lnTo>
                  <a:pt x="1081" y="2394"/>
                </a:lnTo>
                <a:lnTo>
                  <a:pt x="1140" y="2379"/>
                </a:lnTo>
                <a:lnTo>
                  <a:pt x="1198" y="2365"/>
                </a:lnTo>
                <a:lnTo>
                  <a:pt x="1257" y="2349"/>
                </a:lnTo>
                <a:lnTo>
                  <a:pt x="1314" y="2332"/>
                </a:lnTo>
                <a:lnTo>
                  <a:pt x="1371" y="2313"/>
                </a:lnTo>
                <a:lnTo>
                  <a:pt x="1428" y="2294"/>
                </a:lnTo>
                <a:lnTo>
                  <a:pt x="1484" y="2272"/>
                </a:lnTo>
                <a:lnTo>
                  <a:pt x="1539" y="2249"/>
                </a:lnTo>
                <a:lnTo>
                  <a:pt x="1593" y="2226"/>
                </a:lnTo>
                <a:lnTo>
                  <a:pt x="1647" y="2200"/>
                </a:lnTo>
                <a:lnTo>
                  <a:pt x="1699" y="2173"/>
                </a:lnTo>
                <a:lnTo>
                  <a:pt x="1751" y="2146"/>
                </a:lnTo>
                <a:lnTo>
                  <a:pt x="1804" y="2118"/>
                </a:lnTo>
                <a:lnTo>
                  <a:pt x="1853" y="2088"/>
                </a:lnTo>
                <a:lnTo>
                  <a:pt x="1904" y="2056"/>
                </a:lnTo>
                <a:lnTo>
                  <a:pt x="1953" y="2023"/>
                </a:lnTo>
                <a:lnTo>
                  <a:pt x="2000" y="1990"/>
                </a:lnTo>
                <a:lnTo>
                  <a:pt x="2048" y="1955"/>
                </a:lnTo>
                <a:lnTo>
                  <a:pt x="2095" y="1920"/>
                </a:lnTo>
                <a:lnTo>
                  <a:pt x="2140" y="1884"/>
                </a:lnTo>
                <a:lnTo>
                  <a:pt x="2186" y="1845"/>
                </a:lnTo>
                <a:lnTo>
                  <a:pt x="2228" y="1806"/>
                </a:lnTo>
                <a:lnTo>
                  <a:pt x="2271" y="1766"/>
                </a:lnTo>
                <a:lnTo>
                  <a:pt x="2314" y="1725"/>
                </a:lnTo>
                <a:lnTo>
                  <a:pt x="2355" y="1684"/>
                </a:lnTo>
                <a:lnTo>
                  <a:pt x="2395" y="1641"/>
                </a:lnTo>
                <a:lnTo>
                  <a:pt x="2433" y="1597"/>
                </a:lnTo>
                <a:lnTo>
                  <a:pt x="2471" y="1552"/>
                </a:lnTo>
                <a:lnTo>
                  <a:pt x="2507" y="1507"/>
                </a:lnTo>
                <a:lnTo>
                  <a:pt x="2544" y="1459"/>
                </a:lnTo>
                <a:lnTo>
                  <a:pt x="2579" y="1411"/>
                </a:lnTo>
                <a:lnTo>
                  <a:pt x="2612" y="1364"/>
                </a:lnTo>
                <a:lnTo>
                  <a:pt x="2644" y="1315"/>
                </a:lnTo>
                <a:lnTo>
                  <a:pt x="2675" y="1264"/>
                </a:lnTo>
                <a:lnTo>
                  <a:pt x="2705" y="1213"/>
                </a:lnTo>
                <a:lnTo>
                  <a:pt x="2734" y="1163"/>
                </a:lnTo>
                <a:lnTo>
                  <a:pt x="2761" y="1111"/>
                </a:lnTo>
                <a:lnTo>
                  <a:pt x="2788" y="1058"/>
                </a:lnTo>
                <a:lnTo>
                  <a:pt x="2813" y="1004"/>
                </a:lnTo>
                <a:lnTo>
                  <a:pt x="2837" y="949"/>
                </a:lnTo>
                <a:lnTo>
                  <a:pt x="2859" y="895"/>
                </a:lnTo>
                <a:lnTo>
                  <a:pt x="2881" y="838"/>
                </a:lnTo>
                <a:lnTo>
                  <a:pt x="2900" y="783"/>
                </a:lnTo>
                <a:lnTo>
                  <a:pt x="2919" y="726"/>
                </a:lnTo>
                <a:lnTo>
                  <a:pt x="2937" y="669"/>
                </a:lnTo>
                <a:lnTo>
                  <a:pt x="2953" y="610"/>
                </a:lnTo>
                <a:lnTo>
                  <a:pt x="2967" y="551"/>
                </a:lnTo>
                <a:lnTo>
                  <a:pt x="2980" y="491"/>
                </a:lnTo>
                <a:lnTo>
                  <a:pt x="2992" y="433"/>
                </a:lnTo>
                <a:lnTo>
                  <a:pt x="3002" y="372"/>
                </a:lnTo>
                <a:lnTo>
                  <a:pt x="3010" y="311"/>
                </a:lnTo>
                <a:lnTo>
                  <a:pt x="3018" y="249"/>
                </a:lnTo>
                <a:lnTo>
                  <a:pt x="3022" y="187"/>
                </a:lnTo>
                <a:lnTo>
                  <a:pt x="3027" y="125"/>
                </a:lnTo>
                <a:lnTo>
                  <a:pt x="3030" y="63"/>
                </a:lnTo>
                <a:lnTo>
                  <a:pt x="3030" y="0"/>
                </a:lnTo>
                <a:lnTo>
                  <a:pt x="2639" y="0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normAutofit/>
          </a:bodyPr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" name="圆角矩形 2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5950585" y="551815"/>
            <a:ext cx="0" cy="1510030"/>
          </a:xfrm>
          <a:prstGeom prst="line">
            <a:avLst/>
          </a:prstGeom>
          <a:ln w="38100">
            <a:solidFill>
              <a:srgbClr val="FBD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195070" y="1909445"/>
            <a:ext cx="3263900" cy="932815"/>
            <a:chOff x="1946" y="3344"/>
            <a:chExt cx="5140" cy="1469"/>
          </a:xfrm>
        </p:grpSpPr>
        <p:sp>
          <p:nvSpPr>
            <p:cNvPr id="12" name="文本框 11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95070" y="3850005"/>
            <a:ext cx="3263900" cy="932815"/>
            <a:chOff x="1946" y="3344"/>
            <a:chExt cx="5140" cy="1469"/>
          </a:xfrm>
        </p:grpSpPr>
        <p:sp>
          <p:nvSpPr>
            <p:cNvPr id="28" name="文本框 27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12025" y="1909445"/>
            <a:ext cx="3263900" cy="932815"/>
            <a:chOff x="1946" y="3344"/>
            <a:chExt cx="5140" cy="1469"/>
          </a:xfrm>
        </p:grpSpPr>
        <p:sp>
          <p:nvSpPr>
            <p:cNvPr id="31" name="文本框 30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312025" y="3850005"/>
            <a:ext cx="3263900" cy="932815"/>
            <a:chOff x="1946" y="3344"/>
            <a:chExt cx="5140" cy="1469"/>
          </a:xfrm>
        </p:grpSpPr>
        <p:sp>
          <p:nvSpPr>
            <p:cNvPr id="34" name="文本框 33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5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4" grpId="0" bldLvl="0" animBg="1"/>
      <p:bldP spid="45" grpId="0" bldLvl="0" animBg="1"/>
      <p:bldP spid="4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192482" y="1588770"/>
            <a:ext cx="6864773" cy="3180196"/>
            <a:chOff x="6597" y="2299"/>
            <a:chExt cx="10384" cy="5313"/>
          </a:xfrm>
          <a:solidFill>
            <a:srgbClr val="FBDD83"/>
          </a:solidFill>
        </p:grpSpPr>
        <p:sp>
          <p:nvSpPr>
            <p:cNvPr id="7" name="半闭框 6"/>
            <p:cNvSpPr/>
            <p:nvPr/>
          </p:nvSpPr>
          <p:spPr>
            <a:xfrm>
              <a:off x="6597" y="4814"/>
              <a:ext cx="5192" cy="2798"/>
            </a:xfrm>
            <a:prstGeom prst="halfFrame">
              <a:avLst>
                <a:gd name="adj1" fmla="val 8480"/>
                <a:gd name="adj2" fmla="val 8839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" name="半闭框 7"/>
            <p:cNvSpPr/>
            <p:nvPr/>
          </p:nvSpPr>
          <p:spPr>
            <a:xfrm>
              <a:off x="11789" y="2299"/>
              <a:ext cx="5192" cy="2798"/>
            </a:xfrm>
            <a:prstGeom prst="halfFrame">
              <a:avLst>
                <a:gd name="adj1" fmla="val 8480"/>
                <a:gd name="adj2" fmla="val 8839"/>
              </a:avLst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08100" y="3218815"/>
            <a:ext cx="2277110" cy="1169035"/>
            <a:chOff x="1946" y="3344"/>
            <a:chExt cx="3586" cy="1841"/>
          </a:xfrm>
        </p:grpSpPr>
        <p:sp>
          <p:nvSpPr>
            <p:cNvPr id="12" name="文本框 11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46" y="3924"/>
              <a:ext cx="3586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73830" y="1743710"/>
            <a:ext cx="3263900" cy="932815"/>
            <a:chOff x="1946" y="3344"/>
            <a:chExt cx="5140" cy="1469"/>
          </a:xfrm>
        </p:grpSpPr>
        <p:sp>
          <p:nvSpPr>
            <p:cNvPr id="16" name="文本框 15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73930" y="3576320"/>
            <a:ext cx="3263900" cy="932815"/>
            <a:chOff x="1946" y="3344"/>
            <a:chExt cx="5140" cy="1469"/>
          </a:xfrm>
        </p:grpSpPr>
        <p:sp>
          <p:nvSpPr>
            <p:cNvPr id="24" name="文本框 23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276590" y="2160905"/>
            <a:ext cx="2232660" cy="1158240"/>
            <a:chOff x="1946" y="3344"/>
            <a:chExt cx="3516" cy="1824"/>
          </a:xfrm>
        </p:grpSpPr>
        <p:sp>
          <p:nvSpPr>
            <p:cNvPr id="28" name="文本框 27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946" y="3924"/>
              <a:ext cx="3516" cy="1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5" name="圆角矩形 4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161415" y="4733925"/>
            <a:ext cx="2931795" cy="129540"/>
          </a:xfrm>
          <a:prstGeom prst="rect">
            <a:avLst/>
          </a:prstGeom>
          <a:solidFill>
            <a:srgbClr val="FBDD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301750" y="2908935"/>
            <a:ext cx="1851660" cy="1751965"/>
            <a:chOff x="1946" y="3344"/>
            <a:chExt cx="2916" cy="2759"/>
          </a:xfrm>
        </p:grpSpPr>
        <p:sp>
          <p:nvSpPr>
            <p:cNvPr id="12" name="文本框 11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80790" y="2908935"/>
            <a:ext cx="1851660" cy="1751965"/>
            <a:chOff x="1946" y="3344"/>
            <a:chExt cx="2916" cy="2759"/>
          </a:xfrm>
        </p:grpSpPr>
        <p:sp>
          <p:nvSpPr>
            <p:cNvPr id="5" name="文本框 4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59830" y="2908935"/>
            <a:ext cx="1851660" cy="1751965"/>
            <a:chOff x="1946" y="3344"/>
            <a:chExt cx="2916" cy="2759"/>
          </a:xfrm>
        </p:grpSpPr>
        <p:sp>
          <p:nvSpPr>
            <p:cNvPr id="9" name="文本框 8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738870" y="2908935"/>
            <a:ext cx="1851660" cy="1751965"/>
            <a:chOff x="1946" y="3344"/>
            <a:chExt cx="2916" cy="2759"/>
          </a:xfrm>
        </p:grpSpPr>
        <p:sp>
          <p:nvSpPr>
            <p:cNvPr id="17" name="文本框 16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21080" y="2052955"/>
            <a:ext cx="9824085" cy="586740"/>
            <a:chOff x="1220" y="3017"/>
            <a:chExt cx="16957" cy="1012"/>
          </a:xfrm>
          <a:solidFill>
            <a:srgbClr val="CB8D3D"/>
          </a:solidFill>
        </p:grpSpPr>
        <p:cxnSp>
          <p:nvCxnSpPr>
            <p:cNvPr id="26" name="直接连接符 25"/>
            <p:cNvCxnSpPr>
              <a:stCxn id="27" idx="1"/>
            </p:cNvCxnSpPr>
            <p:nvPr/>
          </p:nvCxnSpPr>
          <p:spPr>
            <a:xfrm>
              <a:off x="1967" y="3523"/>
              <a:ext cx="13355" cy="0"/>
            </a:xfrm>
            <a:prstGeom prst="lin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燕尾形 26"/>
            <p:cNvSpPr/>
            <p:nvPr/>
          </p:nvSpPr>
          <p:spPr>
            <a:xfrm>
              <a:off x="1220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5603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燕尾形 28"/>
            <p:cNvSpPr/>
            <p:nvPr/>
          </p:nvSpPr>
          <p:spPr>
            <a:xfrm>
              <a:off x="9967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燕尾形 29"/>
            <p:cNvSpPr/>
            <p:nvPr/>
          </p:nvSpPr>
          <p:spPr>
            <a:xfrm>
              <a:off x="14351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2" name="圆角矩形 31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同心圆 9"/>
          <p:cNvSpPr/>
          <p:nvPr/>
        </p:nvSpPr>
        <p:spPr>
          <a:xfrm>
            <a:off x="2550160" y="941705"/>
            <a:ext cx="2148840" cy="2148840"/>
          </a:xfrm>
          <a:prstGeom prst="donut">
            <a:avLst>
              <a:gd name="adj" fmla="val 5258"/>
            </a:avLst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EB14D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285490" y="946150"/>
            <a:ext cx="678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>
                <a:solidFill>
                  <a:srgbClr val="FEB14D"/>
                </a:solidFill>
                <a:cs typeface="+mn-ea"/>
                <a:sym typeface="+mn-lt"/>
              </a:rPr>
              <a:t>4</a:t>
            </a:r>
            <a:endParaRPr lang="en-US" altLang="zh-CN" sz="12000">
              <a:solidFill>
                <a:srgbClr val="FEB14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5350" y="3251835"/>
            <a:ext cx="5800090" cy="1355090"/>
            <a:chOff x="1980" y="5261"/>
            <a:chExt cx="9134" cy="2134"/>
          </a:xfrm>
        </p:grpSpPr>
        <p:sp>
          <p:nvSpPr>
            <p:cNvPr id="26" name="文本框 25"/>
            <p:cNvSpPr txBox="1"/>
            <p:nvPr/>
          </p:nvSpPr>
          <p:spPr>
            <a:xfrm>
              <a:off x="1980" y="5261"/>
              <a:ext cx="913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5400">
                  <a:solidFill>
                    <a:srgbClr val="FEB14D"/>
                  </a:solidFill>
                  <a:cs typeface="+mn-ea"/>
                  <a:sym typeface="+mn-lt"/>
                </a:rPr>
                <a:t>此处输入章节标题</a:t>
              </a:r>
              <a:endParaRPr lang="zh-CN" altLang="zh-CN" sz="5400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204" y="6815"/>
              <a:ext cx="8427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dist"/>
              <a:r>
                <a:rPr lang="zh-CN" altLang="en-US">
                  <a:solidFill>
                    <a:srgbClr val="FEB14D"/>
                  </a:solidFill>
                  <a:cs typeface="+mn-ea"/>
                  <a:sym typeface="+mn-lt"/>
                </a:rPr>
                <a:t>Enter  the  chapter  title  here</a:t>
              </a:r>
              <a:endParaRPr lang="zh-CN" altLang="en-US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45935" y="1126490"/>
            <a:ext cx="4859655" cy="53505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KSO_Shape"/>
          <p:cNvSpPr/>
          <p:nvPr>
            <p:custDataLst>
              <p:tags r:id="rId1"/>
            </p:custDataLst>
          </p:nvPr>
        </p:nvSpPr>
        <p:spPr bwMode="auto">
          <a:xfrm rot="13552239" flipH="1" flipV="1">
            <a:off x="4511063" y="3261062"/>
            <a:ext cx="1313198" cy="1227840"/>
          </a:xfrm>
          <a:custGeom>
            <a:avLst/>
            <a:gdLst>
              <a:gd name="T0" fmla="*/ 367132721 w 8296"/>
              <a:gd name="T1" fmla="*/ 366790366 h 7764"/>
              <a:gd name="T2" fmla="*/ 367132721 w 8296"/>
              <a:gd name="T3" fmla="*/ 366790366 h 7764"/>
              <a:gd name="T4" fmla="*/ 367132721 w 8296"/>
              <a:gd name="T5" fmla="*/ 366790366 h 7764"/>
              <a:gd name="T6" fmla="*/ 367132721 w 8296"/>
              <a:gd name="T7" fmla="*/ 366790366 h 7764"/>
              <a:gd name="T8" fmla="*/ 367132721 w 8296"/>
              <a:gd name="T9" fmla="*/ 366790366 h 7764"/>
              <a:gd name="T10" fmla="*/ 367132721 w 8296"/>
              <a:gd name="T11" fmla="*/ 366790366 h 7764"/>
              <a:gd name="T12" fmla="*/ 367132721 w 8296"/>
              <a:gd name="T13" fmla="*/ 366790366 h 7764"/>
              <a:gd name="T14" fmla="*/ 367132721 w 8296"/>
              <a:gd name="T15" fmla="*/ 366790366 h 7764"/>
              <a:gd name="T16" fmla="*/ 367132721 w 8296"/>
              <a:gd name="T17" fmla="*/ 366790366 h 7764"/>
              <a:gd name="T18" fmla="*/ 367132721 w 8296"/>
              <a:gd name="T19" fmla="*/ 366790366 h 7764"/>
              <a:gd name="T20" fmla="*/ 367132721 w 8296"/>
              <a:gd name="T21" fmla="*/ 366790366 h 7764"/>
              <a:gd name="T22" fmla="*/ 367132721 w 8296"/>
              <a:gd name="T23" fmla="*/ 366790366 h 7764"/>
              <a:gd name="T24" fmla="*/ 367132721 w 8296"/>
              <a:gd name="T25" fmla="*/ 366790366 h 7764"/>
              <a:gd name="T26" fmla="*/ 367132721 w 8296"/>
              <a:gd name="T27" fmla="*/ 366790366 h 7764"/>
              <a:gd name="T28" fmla="*/ 367132721 w 8296"/>
              <a:gd name="T29" fmla="*/ 366790366 h 7764"/>
              <a:gd name="T30" fmla="*/ 367132721 w 8296"/>
              <a:gd name="T31" fmla="*/ 366790366 h 7764"/>
              <a:gd name="T32" fmla="*/ 367132721 w 8296"/>
              <a:gd name="T33" fmla="*/ 366790366 h 7764"/>
              <a:gd name="T34" fmla="*/ 367132721 w 8296"/>
              <a:gd name="T35" fmla="*/ 366790366 h 7764"/>
              <a:gd name="T36" fmla="*/ 367132721 w 8296"/>
              <a:gd name="T37" fmla="*/ 366790366 h 7764"/>
              <a:gd name="T38" fmla="*/ 367132721 w 8296"/>
              <a:gd name="T39" fmla="*/ 366790366 h 7764"/>
              <a:gd name="T40" fmla="*/ 367132721 w 8296"/>
              <a:gd name="T41" fmla="*/ 366790366 h 7764"/>
              <a:gd name="T42" fmla="*/ 367132721 w 8296"/>
              <a:gd name="T43" fmla="*/ 366790366 h 7764"/>
              <a:gd name="T44" fmla="*/ 367132721 w 8296"/>
              <a:gd name="T45" fmla="*/ 366790366 h 7764"/>
              <a:gd name="T46" fmla="*/ 367132721 w 8296"/>
              <a:gd name="T47" fmla="*/ 366790366 h 7764"/>
              <a:gd name="T48" fmla="*/ 367132721 w 8296"/>
              <a:gd name="T49" fmla="*/ 366790366 h 7764"/>
              <a:gd name="T50" fmla="*/ 367132721 w 8296"/>
              <a:gd name="T51" fmla="*/ 366790366 h 7764"/>
              <a:gd name="T52" fmla="*/ 367132721 w 8296"/>
              <a:gd name="T53" fmla="*/ 366790366 h 7764"/>
              <a:gd name="T54" fmla="*/ 367132721 w 8296"/>
              <a:gd name="T55" fmla="*/ 366790366 h 7764"/>
              <a:gd name="T56" fmla="*/ 367132721 w 8296"/>
              <a:gd name="T57" fmla="*/ 366790366 h 7764"/>
              <a:gd name="T58" fmla="*/ 367132721 w 8296"/>
              <a:gd name="T59" fmla="*/ 366790366 h 7764"/>
              <a:gd name="T60" fmla="*/ 367132721 w 8296"/>
              <a:gd name="T61" fmla="*/ 366790366 h 7764"/>
              <a:gd name="T62" fmla="*/ 367132721 w 8296"/>
              <a:gd name="T63" fmla="*/ 366790366 h 7764"/>
              <a:gd name="T64" fmla="*/ 367132721 w 8296"/>
              <a:gd name="T65" fmla="*/ 366790366 h 7764"/>
              <a:gd name="T66" fmla="*/ 367132721 w 8296"/>
              <a:gd name="T67" fmla="*/ 366790366 h 7764"/>
              <a:gd name="T68" fmla="*/ 367132721 w 8296"/>
              <a:gd name="T69" fmla="*/ 366790366 h 7764"/>
              <a:gd name="T70" fmla="*/ 367132721 w 8296"/>
              <a:gd name="T71" fmla="*/ 366790366 h 7764"/>
              <a:gd name="T72" fmla="*/ 367132721 w 8296"/>
              <a:gd name="T73" fmla="*/ 366790366 h 7764"/>
              <a:gd name="T74" fmla="*/ 367132721 w 8296"/>
              <a:gd name="T75" fmla="*/ 366790366 h 7764"/>
              <a:gd name="T76" fmla="*/ 367132721 w 8296"/>
              <a:gd name="T77" fmla="*/ 366790366 h 7764"/>
              <a:gd name="T78" fmla="*/ 367132721 w 8296"/>
              <a:gd name="T79" fmla="*/ 366790366 h 7764"/>
              <a:gd name="T80" fmla="*/ 367132721 w 8296"/>
              <a:gd name="T81" fmla="*/ 366790366 h 7764"/>
              <a:gd name="T82" fmla="*/ 367132721 w 8296"/>
              <a:gd name="T83" fmla="*/ 366790366 h 7764"/>
              <a:gd name="T84" fmla="*/ 367132721 w 8296"/>
              <a:gd name="T85" fmla="*/ 366790366 h 7764"/>
              <a:gd name="T86" fmla="*/ 367132721 w 8296"/>
              <a:gd name="T87" fmla="*/ 366790366 h 7764"/>
              <a:gd name="T88" fmla="*/ 367132721 w 8296"/>
              <a:gd name="T89" fmla="*/ 366790366 h 7764"/>
              <a:gd name="T90" fmla="*/ 367132721 w 8296"/>
              <a:gd name="T91" fmla="*/ 366790366 h 7764"/>
              <a:gd name="T92" fmla="*/ 367132721 w 8296"/>
              <a:gd name="T93" fmla="*/ 366790366 h 7764"/>
              <a:gd name="T94" fmla="*/ 367132721 w 8296"/>
              <a:gd name="T95" fmla="*/ 366790366 h 7764"/>
              <a:gd name="T96" fmla="*/ 367132721 w 8296"/>
              <a:gd name="T97" fmla="*/ 366790366 h 7764"/>
              <a:gd name="T98" fmla="*/ 367132721 w 8296"/>
              <a:gd name="T99" fmla="*/ 366790366 h 7764"/>
              <a:gd name="T100" fmla="*/ 367132721 w 8296"/>
              <a:gd name="T101" fmla="*/ 366790366 h 7764"/>
              <a:gd name="T102" fmla="*/ 367132721 w 8296"/>
              <a:gd name="T103" fmla="*/ 366790366 h 7764"/>
              <a:gd name="T104" fmla="*/ 367132721 w 8296"/>
              <a:gd name="T105" fmla="*/ 366790366 h 7764"/>
              <a:gd name="T106" fmla="*/ 367132721 w 8296"/>
              <a:gd name="T107" fmla="*/ 366790366 h 7764"/>
              <a:gd name="T108" fmla="*/ 367132721 w 8296"/>
              <a:gd name="T109" fmla="*/ 366790366 h 7764"/>
              <a:gd name="T110" fmla="*/ 367132721 w 8296"/>
              <a:gd name="T111" fmla="*/ 366790366 h 7764"/>
              <a:gd name="T112" fmla="*/ 367132721 w 8296"/>
              <a:gd name="T113" fmla="*/ 366790366 h 7764"/>
              <a:gd name="T114" fmla="*/ 367132721 w 8296"/>
              <a:gd name="T115" fmla="*/ 366790366 h 7764"/>
              <a:gd name="T116" fmla="*/ 367132721 w 8296"/>
              <a:gd name="T117" fmla="*/ 366790366 h 7764"/>
              <a:gd name="T118" fmla="*/ 367132721 w 8296"/>
              <a:gd name="T119" fmla="*/ 366790366 h 7764"/>
              <a:gd name="T120" fmla="*/ 367132721 w 8296"/>
              <a:gd name="T121" fmla="*/ 366790366 h 7764"/>
              <a:gd name="T122" fmla="*/ 367132721 w 8296"/>
              <a:gd name="T123" fmla="*/ 366790366 h 77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296" h="7764">
                <a:moveTo>
                  <a:pt x="6734" y="887"/>
                </a:moveTo>
                <a:lnTo>
                  <a:pt x="6734" y="887"/>
                </a:lnTo>
                <a:lnTo>
                  <a:pt x="6782" y="929"/>
                </a:lnTo>
                <a:lnTo>
                  <a:pt x="6829" y="972"/>
                </a:lnTo>
                <a:lnTo>
                  <a:pt x="6876" y="1017"/>
                </a:lnTo>
                <a:lnTo>
                  <a:pt x="6920" y="1061"/>
                </a:lnTo>
                <a:lnTo>
                  <a:pt x="6964" y="1107"/>
                </a:lnTo>
                <a:lnTo>
                  <a:pt x="7008" y="1154"/>
                </a:lnTo>
                <a:lnTo>
                  <a:pt x="7050" y="1200"/>
                </a:lnTo>
                <a:lnTo>
                  <a:pt x="7090" y="1248"/>
                </a:lnTo>
                <a:lnTo>
                  <a:pt x="7131" y="1296"/>
                </a:lnTo>
                <a:lnTo>
                  <a:pt x="7171" y="1346"/>
                </a:lnTo>
                <a:lnTo>
                  <a:pt x="7209" y="1396"/>
                </a:lnTo>
                <a:lnTo>
                  <a:pt x="7246" y="1446"/>
                </a:lnTo>
                <a:lnTo>
                  <a:pt x="7282" y="1497"/>
                </a:lnTo>
                <a:lnTo>
                  <a:pt x="7318" y="1548"/>
                </a:lnTo>
                <a:lnTo>
                  <a:pt x="7352" y="1601"/>
                </a:lnTo>
                <a:lnTo>
                  <a:pt x="7386" y="1653"/>
                </a:lnTo>
                <a:lnTo>
                  <a:pt x="7418" y="1707"/>
                </a:lnTo>
                <a:lnTo>
                  <a:pt x="7451" y="1760"/>
                </a:lnTo>
                <a:lnTo>
                  <a:pt x="7481" y="1815"/>
                </a:lnTo>
                <a:lnTo>
                  <a:pt x="7511" y="1869"/>
                </a:lnTo>
                <a:lnTo>
                  <a:pt x="7538" y="1924"/>
                </a:lnTo>
                <a:lnTo>
                  <a:pt x="7566" y="1979"/>
                </a:lnTo>
                <a:lnTo>
                  <a:pt x="7592" y="2036"/>
                </a:lnTo>
                <a:lnTo>
                  <a:pt x="7617" y="2092"/>
                </a:lnTo>
                <a:lnTo>
                  <a:pt x="7643" y="2148"/>
                </a:lnTo>
                <a:lnTo>
                  <a:pt x="7665" y="2206"/>
                </a:lnTo>
                <a:lnTo>
                  <a:pt x="7688" y="2264"/>
                </a:lnTo>
                <a:lnTo>
                  <a:pt x="7710" y="2321"/>
                </a:lnTo>
                <a:lnTo>
                  <a:pt x="7730" y="2379"/>
                </a:lnTo>
                <a:lnTo>
                  <a:pt x="7749" y="2438"/>
                </a:lnTo>
                <a:lnTo>
                  <a:pt x="7767" y="2496"/>
                </a:lnTo>
                <a:lnTo>
                  <a:pt x="7784" y="2555"/>
                </a:lnTo>
                <a:lnTo>
                  <a:pt x="7801" y="2614"/>
                </a:lnTo>
                <a:lnTo>
                  <a:pt x="7817" y="2673"/>
                </a:lnTo>
                <a:lnTo>
                  <a:pt x="7830" y="2733"/>
                </a:lnTo>
                <a:lnTo>
                  <a:pt x="7843" y="2793"/>
                </a:lnTo>
                <a:lnTo>
                  <a:pt x="7855" y="2853"/>
                </a:lnTo>
                <a:lnTo>
                  <a:pt x="7866" y="2912"/>
                </a:lnTo>
                <a:lnTo>
                  <a:pt x="7877" y="2973"/>
                </a:lnTo>
                <a:lnTo>
                  <a:pt x="7885" y="3033"/>
                </a:lnTo>
                <a:lnTo>
                  <a:pt x="7893" y="3093"/>
                </a:lnTo>
                <a:lnTo>
                  <a:pt x="7899" y="3153"/>
                </a:lnTo>
                <a:lnTo>
                  <a:pt x="7905" y="3214"/>
                </a:lnTo>
                <a:lnTo>
                  <a:pt x="7910" y="3274"/>
                </a:lnTo>
                <a:lnTo>
                  <a:pt x="7914" y="3334"/>
                </a:lnTo>
                <a:lnTo>
                  <a:pt x="7916" y="3395"/>
                </a:lnTo>
                <a:lnTo>
                  <a:pt x="7917" y="3455"/>
                </a:lnTo>
                <a:lnTo>
                  <a:pt x="7917" y="3515"/>
                </a:lnTo>
                <a:lnTo>
                  <a:pt x="7916" y="3575"/>
                </a:lnTo>
                <a:lnTo>
                  <a:pt x="7915" y="3635"/>
                </a:lnTo>
                <a:lnTo>
                  <a:pt x="7911" y="3695"/>
                </a:lnTo>
                <a:lnTo>
                  <a:pt x="7908" y="3755"/>
                </a:lnTo>
                <a:lnTo>
                  <a:pt x="7902" y="3815"/>
                </a:lnTo>
                <a:lnTo>
                  <a:pt x="7896" y="3875"/>
                </a:lnTo>
                <a:lnTo>
                  <a:pt x="7889" y="3934"/>
                </a:lnTo>
                <a:lnTo>
                  <a:pt x="7880" y="3994"/>
                </a:lnTo>
                <a:lnTo>
                  <a:pt x="7871" y="4053"/>
                </a:lnTo>
                <a:lnTo>
                  <a:pt x="7860" y="4112"/>
                </a:lnTo>
                <a:lnTo>
                  <a:pt x="7848" y="4171"/>
                </a:lnTo>
                <a:lnTo>
                  <a:pt x="7835" y="4228"/>
                </a:lnTo>
                <a:lnTo>
                  <a:pt x="7821" y="4287"/>
                </a:lnTo>
                <a:lnTo>
                  <a:pt x="7806" y="4345"/>
                </a:lnTo>
                <a:lnTo>
                  <a:pt x="7789" y="4402"/>
                </a:lnTo>
                <a:lnTo>
                  <a:pt x="7772" y="4459"/>
                </a:lnTo>
                <a:lnTo>
                  <a:pt x="7754" y="4516"/>
                </a:lnTo>
                <a:lnTo>
                  <a:pt x="7736" y="4573"/>
                </a:lnTo>
                <a:lnTo>
                  <a:pt x="7717" y="4628"/>
                </a:lnTo>
                <a:lnTo>
                  <a:pt x="7695" y="4684"/>
                </a:lnTo>
                <a:lnTo>
                  <a:pt x="7675" y="4740"/>
                </a:lnTo>
                <a:lnTo>
                  <a:pt x="7652" y="4794"/>
                </a:lnTo>
                <a:lnTo>
                  <a:pt x="7628" y="4848"/>
                </a:lnTo>
                <a:lnTo>
                  <a:pt x="7604" y="4902"/>
                </a:lnTo>
                <a:lnTo>
                  <a:pt x="7578" y="4954"/>
                </a:lnTo>
                <a:lnTo>
                  <a:pt x="7551" y="5006"/>
                </a:lnTo>
                <a:lnTo>
                  <a:pt x="7525" y="5058"/>
                </a:lnTo>
                <a:lnTo>
                  <a:pt x="7496" y="5109"/>
                </a:lnTo>
                <a:lnTo>
                  <a:pt x="7467" y="5160"/>
                </a:lnTo>
                <a:lnTo>
                  <a:pt x="7436" y="5210"/>
                </a:lnTo>
                <a:lnTo>
                  <a:pt x="7406" y="5259"/>
                </a:lnTo>
                <a:lnTo>
                  <a:pt x="7374" y="5307"/>
                </a:lnTo>
                <a:lnTo>
                  <a:pt x="7341" y="5355"/>
                </a:lnTo>
                <a:lnTo>
                  <a:pt x="7308" y="5403"/>
                </a:lnTo>
                <a:lnTo>
                  <a:pt x="7273" y="5450"/>
                </a:lnTo>
                <a:lnTo>
                  <a:pt x="7238" y="5496"/>
                </a:lnTo>
                <a:lnTo>
                  <a:pt x="7202" y="5541"/>
                </a:lnTo>
                <a:lnTo>
                  <a:pt x="7166" y="5586"/>
                </a:lnTo>
                <a:lnTo>
                  <a:pt x="7129" y="5630"/>
                </a:lnTo>
                <a:lnTo>
                  <a:pt x="7090" y="5673"/>
                </a:lnTo>
                <a:lnTo>
                  <a:pt x="7051" y="5715"/>
                </a:lnTo>
                <a:lnTo>
                  <a:pt x="7012" y="5757"/>
                </a:lnTo>
                <a:lnTo>
                  <a:pt x="6972" y="5799"/>
                </a:lnTo>
                <a:lnTo>
                  <a:pt x="6931" y="5839"/>
                </a:lnTo>
                <a:lnTo>
                  <a:pt x="6889" y="5878"/>
                </a:lnTo>
                <a:lnTo>
                  <a:pt x="6847" y="5918"/>
                </a:lnTo>
                <a:lnTo>
                  <a:pt x="6804" y="5955"/>
                </a:lnTo>
                <a:lnTo>
                  <a:pt x="6760" y="5992"/>
                </a:lnTo>
                <a:lnTo>
                  <a:pt x="6717" y="6030"/>
                </a:lnTo>
                <a:lnTo>
                  <a:pt x="6671" y="6064"/>
                </a:lnTo>
                <a:lnTo>
                  <a:pt x="6627" y="6099"/>
                </a:lnTo>
                <a:lnTo>
                  <a:pt x="6581" y="6134"/>
                </a:lnTo>
                <a:lnTo>
                  <a:pt x="6535" y="6166"/>
                </a:lnTo>
                <a:lnTo>
                  <a:pt x="6488" y="6199"/>
                </a:lnTo>
                <a:lnTo>
                  <a:pt x="6441" y="6231"/>
                </a:lnTo>
                <a:lnTo>
                  <a:pt x="6393" y="6261"/>
                </a:lnTo>
                <a:lnTo>
                  <a:pt x="6345" y="6291"/>
                </a:lnTo>
                <a:lnTo>
                  <a:pt x="6296" y="6320"/>
                </a:lnTo>
                <a:lnTo>
                  <a:pt x="6247" y="6348"/>
                </a:lnTo>
                <a:lnTo>
                  <a:pt x="6197" y="6375"/>
                </a:lnTo>
                <a:lnTo>
                  <a:pt x="6148" y="6402"/>
                </a:lnTo>
                <a:lnTo>
                  <a:pt x="6098" y="6427"/>
                </a:lnTo>
                <a:lnTo>
                  <a:pt x="6046" y="6451"/>
                </a:lnTo>
                <a:lnTo>
                  <a:pt x="5996" y="6474"/>
                </a:lnTo>
                <a:lnTo>
                  <a:pt x="5944" y="6497"/>
                </a:lnTo>
                <a:lnTo>
                  <a:pt x="5892" y="6518"/>
                </a:lnTo>
                <a:lnTo>
                  <a:pt x="5841" y="6539"/>
                </a:lnTo>
                <a:lnTo>
                  <a:pt x="5788" y="6558"/>
                </a:lnTo>
                <a:lnTo>
                  <a:pt x="5735" y="6577"/>
                </a:lnTo>
                <a:lnTo>
                  <a:pt x="5682" y="6594"/>
                </a:lnTo>
                <a:lnTo>
                  <a:pt x="5630" y="6611"/>
                </a:lnTo>
                <a:lnTo>
                  <a:pt x="5576" y="6626"/>
                </a:lnTo>
                <a:lnTo>
                  <a:pt x="5522" y="6641"/>
                </a:lnTo>
                <a:lnTo>
                  <a:pt x="5469" y="6654"/>
                </a:lnTo>
                <a:lnTo>
                  <a:pt x="5415" y="6666"/>
                </a:lnTo>
                <a:lnTo>
                  <a:pt x="5360" y="6677"/>
                </a:lnTo>
                <a:lnTo>
                  <a:pt x="5305" y="6687"/>
                </a:lnTo>
                <a:lnTo>
                  <a:pt x="5251" y="6696"/>
                </a:lnTo>
                <a:lnTo>
                  <a:pt x="5196" y="6704"/>
                </a:lnTo>
                <a:lnTo>
                  <a:pt x="5142" y="6711"/>
                </a:lnTo>
                <a:lnTo>
                  <a:pt x="5087" y="6717"/>
                </a:lnTo>
                <a:lnTo>
                  <a:pt x="5032" y="6723"/>
                </a:lnTo>
                <a:lnTo>
                  <a:pt x="4977" y="6728"/>
                </a:lnTo>
                <a:lnTo>
                  <a:pt x="4921" y="6732"/>
                </a:lnTo>
                <a:lnTo>
                  <a:pt x="4866" y="6735"/>
                </a:lnTo>
                <a:lnTo>
                  <a:pt x="4811" y="6737"/>
                </a:lnTo>
                <a:lnTo>
                  <a:pt x="4756" y="6737"/>
                </a:lnTo>
                <a:lnTo>
                  <a:pt x="4702" y="6737"/>
                </a:lnTo>
                <a:lnTo>
                  <a:pt x="4647" y="6735"/>
                </a:lnTo>
                <a:lnTo>
                  <a:pt x="4592" y="6733"/>
                </a:lnTo>
                <a:lnTo>
                  <a:pt x="4538" y="6729"/>
                </a:lnTo>
                <a:lnTo>
                  <a:pt x="4484" y="6725"/>
                </a:lnTo>
                <a:lnTo>
                  <a:pt x="4430" y="6719"/>
                </a:lnTo>
                <a:lnTo>
                  <a:pt x="4376" y="6713"/>
                </a:lnTo>
                <a:lnTo>
                  <a:pt x="4322" y="6705"/>
                </a:lnTo>
                <a:lnTo>
                  <a:pt x="4270" y="6697"/>
                </a:lnTo>
                <a:lnTo>
                  <a:pt x="4217" y="6687"/>
                </a:lnTo>
                <a:lnTo>
                  <a:pt x="4164" y="6677"/>
                </a:lnTo>
                <a:lnTo>
                  <a:pt x="4111" y="6666"/>
                </a:lnTo>
                <a:lnTo>
                  <a:pt x="4058" y="6654"/>
                </a:lnTo>
                <a:lnTo>
                  <a:pt x="4007" y="6641"/>
                </a:lnTo>
                <a:lnTo>
                  <a:pt x="3955" y="6626"/>
                </a:lnTo>
                <a:lnTo>
                  <a:pt x="3903" y="6612"/>
                </a:lnTo>
                <a:lnTo>
                  <a:pt x="3853" y="6595"/>
                </a:lnTo>
                <a:lnTo>
                  <a:pt x="3801" y="6579"/>
                </a:lnTo>
                <a:lnTo>
                  <a:pt x="3752" y="6561"/>
                </a:lnTo>
                <a:lnTo>
                  <a:pt x="3702" y="6543"/>
                </a:lnTo>
                <a:lnTo>
                  <a:pt x="3653" y="6524"/>
                </a:lnTo>
                <a:lnTo>
                  <a:pt x="3603" y="6504"/>
                </a:lnTo>
                <a:lnTo>
                  <a:pt x="3554" y="6483"/>
                </a:lnTo>
                <a:lnTo>
                  <a:pt x="3506" y="6461"/>
                </a:lnTo>
                <a:lnTo>
                  <a:pt x="3458" y="6439"/>
                </a:lnTo>
                <a:lnTo>
                  <a:pt x="3410" y="6415"/>
                </a:lnTo>
                <a:lnTo>
                  <a:pt x="3363" y="6391"/>
                </a:lnTo>
                <a:lnTo>
                  <a:pt x="3317" y="6366"/>
                </a:lnTo>
                <a:lnTo>
                  <a:pt x="3271" y="6341"/>
                </a:lnTo>
                <a:lnTo>
                  <a:pt x="3225" y="6314"/>
                </a:lnTo>
                <a:lnTo>
                  <a:pt x="3181" y="6287"/>
                </a:lnTo>
                <a:lnTo>
                  <a:pt x="3136" y="6259"/>
                </a:lnTo>
                <a:lnTo>
                  <a:pt x="3092" y="6230"/>
                </a:lnTo>
                <a:lnTo>
                  <a:pt x="3049" y="6200"/>
                </a:lnTo>
                <a:lnTo>
                  <a:pt x="3007" y="6170"/>
                </a:lnTo>
                <a:lnTo>
                  <a:pt x="2964" y="6140"/>
                </a:lnTo>
                <a:lnTo>
                  <a:pt x="2923" y="6108"/>
                </a:lnTo>
                <a:lnTo>
                  <a:pt x="2882" y="6075"/>
                </a:lnTo>
                <a:lnTo>
                  <a:pt x="2841" y="6043"/>
                </a:lnTo>
                <a:lnTo>
                  <a:pt x="2802" y="6009"/>
                </a:lnTo>
                <a:lnTo>
                  <a:pt x="2763" y="5974"/>
                </a:lnTo>
                <a:lnTo>
                  <a:pt x="2725" y="5940"/>
                </a:lnTo>
                <a:lnTo>
                  <a:pt x="2686" y="5905"/>
                </a:lnTo>
                <a:lnTo>
                  <a:pt x="2650" y="5868"/>
                </a:lnTo>
                <a:lnTo>
                  <a:pt x="2613" y="5832"/>
                </a:lnTo>
                <a:lnTo>
                  <a:pt x="2578" y="5793"/>
                </a:lnTo>
                <a:lnTo>
                  <a:pt x="2543" y="5756"/>
                </a:lnTo>
                <a:lnTo>
                  <a:pt x="2509" y="5716"/>
                </a:lnTo>
                <a:lnTo>
                  <a:pt x="2476" y="5678"/>
                </a:lnTo>
                <a:lnTo>
                  <a:pt x="2444" y="5637"/>
                </a:lnTo>
                <a:lnTo>
                  <a:pt x="2411" y="5598"/>
                </a:lnTo>
                <a:lnTo>
                  <a:pt x="2381" y="5557"/>
                </a:lnTo>
                <a:lnTo>
                  <a:pt x="2351" y="5515"/>
                </a:lnTo>
                <a:lnTo>
                  <a:pt x="2321" y="5473"/>
                </a:lnTo>
                <a:lnTo>
                  <a:pt x="2294" y="5430"/>
                </a:lnTo>
                <a:lnTo>
                  <a:pt x="2266" y="5386"/>
                </a:lnTo>
                <a:lnTo>
                  <a:pt x="2240" y="5343"/>
                </a:lnTo>
                <a:lnTo>
                  <a:pt x="2217" y="5306"/>
                </a:lnTo>
                <a:lnTo>
                  <a:pt x="2194" y="5269"/>
                </a:lnTo>
                <a:lnTo>
                  <a:pt x="2173" y="5232"/>
                </a:lnTo>
                <a:lnTo>
                  <a:pt x="2152" y="5193"/>
                </a:lnTo>
                <a:lnTo>
                  <a:pt x="2113" y="5118"/>
                </a:lnTo>
                <a:lnTo>
                  <a:pt x="2075" y="5040"/>
                </a:lnTo>
                <a:lnTo>
                  <a:pt x="2042" y="4962"/>
                </a:lnTo>
                <a:lnTo>
                  <a:pt x="2009" y="4882"/>
                </a:lnTo>
                <a:lnTo>
                  <a:pt x="1981" y="4803"/>
                </a:lnTo>
                <a:lnTo>
                  <a:pt x="1955" y="4723"/>
                </a:lnTo>
                <a:lnTo>
                  <a:pt x="1931" y="4641"/>
                </a:lnTo>
                <a:lnTo>
                  <a:pt x="1910" y="4560"/>
                </a:lnTo>
                <a:lnTo>
                  <a:pt x="1892" y="4478"/>
                </a:lnTo>
                <a:lnTo>
                  <a:pt x="1876" y="4395"/>
                </a:lnTo>
                <a:lnTo>
                  <a:pt x="1862" y="4312"/>
                </a:lnTo>
                <a:lnTo>
                  <a:pt x="1851" y="4229"/>
                </a:lnTo>
                <a:lnTo>
                  <a:pt x="1842" y="4147"/>
                </a:lnTo>
                <a:lnTo>
                  <a:pt x="1838" y="4064"/>
                </a:lnTo>
                <a:lnTo>
                  <a:pt x="1834" y="3981"/>
                </a:lnTo>
                <a:lnTo>
                  <a:pt x="1833" y="3898"/>
                </a:lnTo>
                <a:lnTo>
                  <a:pt x="1834" y="3815"/>
                </a:lnTo>
                <a:lnTo>
                  <a:pt x="1838" y="3733"/>
                </a:lnTo>
                <a:lnTo>
                  <a:pt x="1845" y="3651"/>
                </a:lnTo>
                <a:lnTo>
                  <a:pt x="1853" y="3568"/>
                </a:lnTo>
                <a:lnTo>
                  <a:pt x="1864" y="3488"/>
                </a:lnTo>
                <a:lnTo>
                  <a:pt x="1877" y="3406"/>
                </a:lnTo>
                <a:lnTo>
                  <a:pt x="1893" y="3326"/>
                </a:lnTo>
                <a:lnTo>
                  <a:pt x="1911" y="3247"/>
                </a:lnTo>
                <a:lnTo>
                  <a:pt x="1931" y="3169"/>
                </a:lnTo>
                <a:lnTo>
                  <a:pt x="1954" y="3091"/>
                </a:lnTo>
                <a:lnTo>
                  <a:pt x="1979" y="3014"/>
                </a:lnTo>
                <a:lnTo>
                  <a:pt x="2006" y="2937"/>
                </a:lnTo>
                <a:lnTo>
                  <a:pt x="2036" y="2863"/>
                </a:lnTo>
                <a:lnTo>
                  <a:pt x="2067" y="2788"/>
                </a:lnTo>
                <a:lnTo>
                  <a:pt x="2662" y="3323"/>
                </a:lnTo>
                <a:lnTo>
                  <a:pt x="3245" y="0"/>
                </a:lnTo>
                <a:lnTo>
                  <a:pt x="0" y="928"/>
                </a:lnTo>
                <a:lnTo>
                  <a:pt x="623" y="1488"/>
                </a:lnTo>
                <a:lnTo>
                  <a:pt x="588" y="1560"/>
                </a:lnTo>
                <a:lnTo>
                  <a:pt x="553" y="1634"/>
                </a:lnTo>
                <a:lnTo>
                  <a:pt x="521" y="1707"/>
                </a:lnTo>
                <a:lnTo>
                  <a:pt x="490" y="1780"/>
                </a:lnTo>
                <a:lnTo>
                  <a:pt x="460" y="1853"/>
                </a:lnTo>
                <a:lnTo>
                  <a:pt x="432" y="1928"/>
                </a:lnTo>
                <a:lnTo>
                  <a:pt x="404" y="2002"/>
                </a:lnTo>
                <a:lnTo>
                  <a:pt x="379" y="2078"/>
                </a:lnTo>
                <a:lnTo>
                  <a:pt x="355" y="2153"/>
                </a:lnTo>
                <a:lnTo>
                  <a:pt x="332" y="2229"/>
                </a:lnTo>
                <a:lnTo>
                  <a:pt x="311" y="2304"/>
                </a:lnTo>
                <a:lnTo>
                  <a:pt x="292" y="2381"/>
                </a:lnTo>
                <a:lnTo>
                  <a:pt x="272" y="2458"/>
                </a:lnTo>
                <a:lnTo>
                  <a:pt x="256" y="2535"/>
                </a:lnTo>
                <a:lnTo>
                  <a:pt x="240" y="2612"/>
                </a:lnTo>
                <a:lnTo>
                  <a:pt x="226" y="2689"/>
                </a:lnTo>
                <a:lnTo>
                  <a:pt x="212" y="2767"/>
                </a:lnTo>
                <a:lnTo>
                  <a:pt x="200" y="2843"/>
                </a:lnTo>
                <a:lnTo>
                  <a:pt x="190" y="2921"/>
                </a:lnTo>
                <a:lnTo>
                  <a:pt x="181" y="2999"/>
                </a:lnTo>
                <a:lnTo>
                  <a:pt x="174" y="3077"/>
                </a:lnTo>
                <a:lnTo>
                  <a:pt x="168" y="3155"/>
                </a:lnTo>
                <a:lnTo>
                  <a:pt x="163" y="3233"/>
                </a:lnTo>
                <a:lnTo>
                  <a:pt x="160" y="3311"/>
                </a:lnTo>
                <a:lnTo>
                  <a:pt x="157" y="3389"/>
                </a:lnTo>
                <a:lnTo>
                  <a:pt x="156" y="3467"/>
                </a:lnTo>
                <a:lnTo>
                  <a:pt x="157" y="3544"/>
                </a:lnTo>
                <a:lnTo>
                  <a:pt x="158" y="3622"/>
                </a:lnTo>
                <a:lnTo>
                  <a:pt x="162" y="3700"/>
                </a:lnTo>
                <a:lnTo>
                  <a:pt x="167" y="3778"/>
                </a:lnTo>
                <a:lnTo>
                  <a:pt x="172" y="3855"/>
                </a:lnTo>
                <a:lnTo>
                  <a:pt x="179" y="3932"/>
                </a:lnTo>
                <a:lnTo>
                  <a:pt x="188" y="4010"/>
                </a:lnTo>
                <a:lnTo>
                  <a:pt x="198" y="4085"/>
                </a:lnTo>
                <a:lnTo>
                  <a:pt x="209" y="4162"/>
                </a:lnTo>
                <a:lnTo>
                  <a:pt x="221" y="4239"/>
                </a:lnTo>
                <a:lnTo>
                  <a:pt x="235" y="4315"/>
                </a:lnTo>
                <a:lnTo>
                  <a:pt x="250" y="4390"/>
                </a:lnTo>
                <a:lnTo>
                  <a:pt x="266" y="4466"/>
                </a:lnTo>
                <a:lnTo>
                  <a:pt x="284" y="4540"/>
                </a:lnTo>
                <a:lnTo>
                  <a:pt x="302" y="4615"/>
                </a:lnTo>
                <a:lnTo>
                  <a:pt x="323" y="4689"/>
                </a:lnTo>
                <a:lnTo>
                  <a:pt x="344" y="4764"/>
                </a:lnTo>
                <a:lnTo>
                  <a:pt x="367" y="4837"/>
                </a:lnTo>
                <a:lnTo>
                  <a:pt x="391" y="4909"/>
                </a:lnTo>
                <a:lnTo>
                  <a:pt x="416" y="4982"/>
                </a:lnTo>
                <a:lnTo>
                  <a:pt x="443" y="5054"/>
                </a:lnTo>
                <a:lnTo>
                  <a:pt x="470" y="5125"/>
                </a:lnTo>
                <a:lnTo>
                  <a:pt x="499" y="5196"/>
                </a:lnTo>
                <a:lnTo>
                  <a:pt x="531" y="5265"/>
                </a:lnTo>
                <a:lnTo>
                  <a:pt x="562" y="5335"/>
                </a:lnTo>
                <a:lnTo>
                  <a:pt x="594" y="5403"/>
                </a:lnTo>
                <a:lnTo>
                  <a:pt x="629" y="5472"/>
                </a:lnTo>
                <a:lnTo>
                  <a:pt x="664" y="5540"/>
                </a:lnTo>
                <a:lnTo>
                  <a:pt x="700" y="5606"/>
                </a:lnTo>
                <a:lnTo>
                  <a:pt x="738" y="5672"/>
                </a:lnTo>
                <a:lnTo>
                  <a:pt x="777" y="5738"/>
                </a:lnTo>
                <a:lnTo>
                  <a:pt x="817" y="5802"/>
                </a:lnTo>
                <a:lnTo>
                  <a:pt x="858" y="5866"/>
                </a:lnTo>
                <a:lnTo>
                  <a:pt x="901" y="5929"/>
                </a:lnTo>
                <a:lnTo>
                  <a:pt x="945" y="5991"/>
                </a:lnTo>
                <a:lnTo>
                  <a:pt x="990" y="6052"/>
                </a:lnTo>
                <a:lnTo>
                  <a:pt x="1036" y="6112"/>
                </a:lnTo>
                <a:lnTo>
                  <a:pt x="1084" y="6171"/>
                </a:lnTo>
                <a:lnTo>
                  <a:pt x="1132" y="6231"/>
                </a:lnTo>
                <a:lnTo>
                  <a:pt x="1180" y="6291"/>
                </a:lnTo>
                <a:lnTo>
                  <a:pt x="1229" y="6349"/>
                </a:lnTo>
                <a:lnTo>
                  <a:pt x="1281" y="6405"/>
                </a:lnTo>
                <a:lnTo>
                  <a:pt x="1332" y="6462"/>
                </a:lnTo>
                <a:lnTo>
                  <a:pt x="1384" y="6516"/>
                </a:lnTo>
                <a:lnTo>
                  <a:pt x="1438" y="6570"/>
                </a:lnTo>
                <a:lnTo>
                  <a:pt x="1492" y="6623"/>
                </a:lnTo>
                <a:lnTo>
                  <a:pt x="1548" y="6673"/>
                </a:lnTo>
                <a:lnTo>
                  <a:pt x="1604" y="6723"/>
                </a:lnTo>
                <a:lnTo>
                  <a:pt x="1661" y="6773"/>
                </a:lnTo>
                <a:lnTo>
                  <a:pt x="1719" y="6821"/>
                </a:lnTo>
                <a:lnTo>
                  <a:pt x="1778" y="6867"/>
                </a:lnTo>
                <a:lnTo>
                  <a:pt x="1838" y="6914"/>
                </a:lnTo>
                <a:lnTo>
                  <a:pt x="1898" y="6959"/>
                </a:lnTo>
                <a:lnTo>
                  <a:pt x="1959" y="7002"/>
                </a:lnTo>
                <a:lnTo>
                  <a:pt x="2021" y="7044"/>
                </a:lnTo>
                <a:lnTo>
                  <a:pt x="2084" y="7086"/>
                </a:lnTo>
                <a:lnTo>
                  <a:pt x="2146" y="7125"/>
                </a:lnTo>
                <a:lnTo>
                  <a:pt x="2211" y="7165"/>
                </a:lnTo>
                <a:lnTo>
                  <a:pt x="2275" y="7202"/>
                </a:lnTo>
                <a:lnTo>
                  <a:pt x="2341" y="7238"/>
                </a:lnTo>
                <a:lnTo>
                  <a:pt x="2405" y="7274"/>
                </a:lnTo>
                <a:lnTo>
                  <a:pt x="2473" y="7308"/>
                </a:lnTo>
                <a:lnTo>
                  <a:pt x="2539" y="7341"/>
                </a:lnTo>
                <a:lnTo>
                  <a:pt x="2606" y="7373"/>
                </a:lnTo>
                <a:lnTo>
                  <a:pt x="2674" y="7404"/>
                </a:lnTo>
                <a:lnTo>
                  <a:pt x="2743" y="7433"/>
                </a:lnTo>
                <a:lnTo>
                  <a:pt x="2811" y="7461"/>
                </a:lnTo>
                <a:lnTo>
                  <a:pt x="2881" y="7488"/>
                </a:lnTo>
                <a:lnTo>
                  <a:pt x="2950" y="7514"/>
                </a:lnTo>
                <a:lnTo>
                  <a:pt x="3020" y="7538"/>
                </a:lnTo>
                <a:lnTo>
                  <a:pt x="3091" y="7562"/>
                </a:lnTo>
                <a:lnTo>
                  <a:pt x="3160" y="7584"/>
                </a:lnTo>
                <a:lnTo>
                  <a:pt x="3232" y="7604"/>
                </a:lnTo>
                <a:lnTo>
                  <a:pt x="3303" y="7625"/>
                </a:lnTo>
                <a:lnTo>
                  <a:pt x="3374" y="7643"/>
                </a:lnTo>
                <a:lnTo>
                  <a:pt x="3446" y="7659"/>
                </a:lnTo>
                <a:lnTo>
                  <a:pt x="3518" y="7675"/>
                </a:lnTo>
                <a:lnTo>
                  <a:pt x="3590" y="7689"/>
                </a:lnTo>
                <a:lnTo>
                  <a:pt x="3663" y="7703"/>
                </a:lnTo>
                <a:lnTo>
                  <a:pt x="3735" y="7715"/>
                </a:lnTo>
                <a:lnTo>
                  <a:pt x="3809" y="7725"/>
                </a:lnTo>
                <a:lnTo>
                  <a:pt x="3881" y="7735"/>
                </a:lnTo>
                <a:lnTo>
                  <a:pt x="3954" y="7743"/>
                </a:lnTo>
                <a:lnTo>
                  <a:pt x="4027" y="7749"/>
                </a:lnTo>
                <a:lnTo>
                  <a:pt x="4099" y="7755"/>
                </a:lnTo>
                <a:lnTo>
                  <a:pt x="4172" y="7759"/>
                </a:lnTo>
                <a:lnTo>
                  <a:pt x="4246" y="7761"/>
                </a:lnTo>
                <a:lnTo>
                  <a:pt x="4319" y="7764"/>
                </a:lnTo>
                <a:lnTo>
                  <a:pt x="4391" y="7764"/>
                </a:lnTo>
                <a:lnTo>
                  <a:pt x="4464" y="7763"/>
                </a:lnTo>
                <a:lnTo>
                  <a:pt x="4536" y="7760"/>
                </a:lnTo>
                <a:lnTo>
                  <a:pt x="4609" y="7755"/>
                </a:lnTo>
                <a:lnTo>
                  <a:pt x="4681" y="7751"/>
                </a:lnTo>
                <a:lnTo>
                  <a:pt x="4753" y="7743"/>
                </a:lnTo>
                <a:lnTo>
                  <a:pt x="4825" y="7736"/>
                </a:lnTo>
                <a:lnTo>
                  <a:pt x="4897" y="7727"/>
                </a:lnTo>
                <a:lnTo>
                  <a:pt x="4969" y="7716"/>
                </a:lnTo>
                <a:lnTo>
                  <a:pt x="5040" y="7704"/>
                </a:lnTo>
                <a:lnTo>
                  <a:pt x="5112" y="7689"/>
                </a:lnTo>
                <a:lnTo>
                  <a:pt x="5182" y="7675"/>
                </a:lnTo>
                <a:lnTo>
                  <a:pt x="5253" y="7658"/>
                </a:lnTo>
                <a:lnTo>
                  <a:pt x="5324" y="7641"/>
                </a:lnTo>
                <a:lnTo>
                  <a:pt x="5393" y="7623"/>
                </a:lnTo>
                <a:lnTo>
                  <a:pt x="5463" y="7604"/>
                </a:lnTo>
                <a:lnTo>
                  <a:pt x="5532" y="7584"/>
                </a:lnTo>
                <a:lnTo>
                  <a:pt x="5601" y="7562"/>
                </a:lnTo>
                <a:lnTo>
                  <a:pt x="5669" y="7539"/>
                </a:lnTo>
                <a:lnTo>
                  <a:pt x="5738" y="7515"/>
                </a:lnTo>
                <a:lnTo>
                  <a:pt x="5804" y="7490"/>
                </a:lnTo>
                <a:lnTo>
                  <a:pt x="5871" y="7464"/>
                </a:lnTo>
                <a:lnTo>
                  <a:pt x="5937" y="7436"/>
                </a:lnTo>
                <a:lnTo>
                  <a:pt x="6002" y="7407"/>
                </a:lnTo>
                <a:lnTo>
                  <a:pt x="6067" y="7377"/>
                </a:lnTo>
                <a:lnTo>
                  <a:pt x="6130" y="7345"/>
                </a:lnTo>
                <a:lnTo>
                  <a:pt x="6194" y="7313"/>
                </a:lnTo>
                <a:lnTo>
                  <a:pt x="6256" y="7280"/>
                </a:lnTo>
                <a:lnTo>
                  <a:pt x="6317" y="7245"/>
                </a:lnTo>
                <a:lnTo>
                  <a:pt x="6379" y="7209"/>
                </a:lnTo>
                <a:lnTo>
                  <a:pt x="6440" y="7172"/>
                </a:lnTo>
                <a:lnTo>
                  <a:pt x="6500" y="7135"/>
                </a:lnTo>
                <a:lnTo>
                  <a:pt x="6559" y="7097"/>
                </a:lnTo>
                <a:lnTo>
                  <a:pt x="6616" y="7056"/>
                </a:lnTo>
                <a:lnTo>
                  <a:pt x="6674" y="7015"/>
                </a:lnTo>
                <a:lnTo>
                  <a:pt x="6732" y="6974"/>
                </a:lnTo>
                <a:lnTo>
                  <a:pt x="6787" y="6931"/>
                </a:lnTo>
                <a:lnTo>
                  <a:pt x="6842" y="6888"/>
                </a:lnTo>
                <a:lnTo>
                  <a:pt x="6896" y="6842"/>
                </a:lnTo>
                <a:lnTo>
                  <a:pt x="6950" y="6797"/>
                </a:lnTo>
                <a:lnTo>
                  <a:pt x="7003" y="6751"/>
                </a:lnTo>
                <a:lnTo>
                  <a:pt x="7054" y="6703"/>
                </a:lnTo>
                <a:lnTo>
                  <a:pt x="7105" y="6655"/>
                </a:lnTo>
                <a:lnTo>
                  <a:pt x="7155" y="6607"/>
                </a:lnTo>
                <a:lnTo>
                  <a:pt x="7204" y="6557"/>
                </a:lnTo>
                <a:lnTo>
                  <a:pt x="7252" y="6506"/>
                </a:lnTo>
                <a:lnTo>
                  <a:pt x="7299" y="6455"/>
                </a:lnTo>
                <a:lnTo>
                  <a:pt x="7346" y="6403"/>
                </a:lnTo>
                <a:lnTo>
                  <a:pt x="7392" y="6350"/>
                </a:lnTo>
                <a:lnTo>
                  <a:pt x="7436" y="6296"/>
                </a:lnTo>
                <a:lnTo>
                  <a:pt x="7479" y="6242"/>
                </a:lnTo>
                <a:lnTo>
                  <a:pt x="7521" y="6187"/>
                </a:lnTo>
                <a:lnTo>
                  <a:pt x="7563" y="6130"/>
                </a:lnTo>
                <a:lnTo>
                  <a:pt x="7603" y="6075"/>
                </a:lnTo>
                <a:lnTo>
                  <a:pt x="7643" y="6018"/>
                </a:lnTo>
                <a:lnTo>
                  <a:pt x="7681" y="5960"/>
                </a:lnTo>
                <a:lnTo>
                  <a:pt x="7718" y="5901"/>
                </a:lnTo>
                <a:lnTo>
                  <a:pt x="7754" y="5842"/>
                </a:lnTo>
                <a:lnTo>
                  <a:pt x="7789" y="5784"/>
                </a:lnTo>
                <a:lnTo>
                  <a:pt x="7824" y="5724"/>
                </a:lnTo>
                <a:lnTo>
                  <a:pt x="7856" y="5664"/>
                </a:lnTo>
                <a:lnTo>
                  <a:pt x="7889" y="5602"/>
                </a:lnTo>
                <a:lnTo>
                  <a:pt x="7919" y="5540"/>
                </a:lnTo>
                <a:lnTo>
                  <a:pt x="7949" y="5479"/>
                </a:lnTo>
                <a:lnTo>
                  <a:pt x="7976" y="5416"/>
                </a:lnTo>
                <a:lnTo>
                  <a:pt x="8004" y="5353"/>
                </a:lnTo>
                <a:lnTo>
                  <a:pt x="8029" y="5290"/>
                </a:lnTo>
                <a:lnTo>
                  <a:pt x="8054" y="5226"/>
                </a:lnTo>
                <a:lnTo>
                  <a:pt x="8078" y="5162"/>
                </a:lnTo>
                <a:lnTo>
                  <a:pt x="8100" y="5097"/>
                </a:lnTo>
                <a:lnTo>
                  <a:pt x="8122" y="5032"/>
                </a:lnTo>
                <a:lnTo>
                  <a:pt x="8141" y="4968"/>
                </a:lnTo>
                <a:lnTo>
                  <a:pt x="8160" y="4902"/>
                </a:lnTo>
                <a:lnTo>
                  <a:pt x="8177" y="4836"/>
                </a:lnTo>
                <a:lnTo>
                  <a:pt x="8192" y="4770"/>
                </a:lnTo>
                <a:lnTo>
                  <a:pt x="8208" y="4702"/>
                </a:lnTo>
                <a:lnTo>
                  <a:pt x="8221" y="4636"/>
                </a:lnTo>
                <a:lnTo>
                  <a:pt x="8233" y="4569"/>
                </a:lnTo>
                <a:lnTo>
                  <a:pt x="8245" y="4502"/>
                </a:lnTo>
                <a:lnTo>
                  <a:pt x="8256" y="4435"/>
                </a:lnTo>
                <a:lnTo>
                  <a:pt x="8266" y="4367"/>
                </a:lnTo>
                <a:lnTo>
                  <a:pt x="8273" y="4300"/>
                </a:lnTo>
                <a:lnTo>
                  <a:pt x="8280" y="4233"/>
                </a:lnTo>
                <a:lnTo>
                  <a:pt x="8286" y="4165"/>
                </a:lnTo>
                <a:lnTo>
                  <a:pt x="8290" y="4097"/>
                </a:lnTo>
                <a:lnTo>
                  <a:pt x="8293" y="4030"/>
                </a:lnTo>
                <a:lnTo>
                  <a:pt x="8294" y="3963"/>
                </a:lnTo>
                <a:lnTo>
                  <a:pt x="8296" y="3897"/>
                </a:lnTo>
                <a:lnTo>
                  <a:pt x="8294" y="3830"/>
                </a:lnTo>
                <a:lnTo>
                  <a:pt x="8292" y="3763"/>
                </a:lnTo>
                <a:lnTo>
                  <a:pt x="8290" y="3695"/>
                </a:lnTo>
                <a:lnTo>
                  <a:pt x="8285" y="3629"/>
                </a:lnTo>
                <a:lnTo>
                  <a:pt x="8279" y="3563"/>
                </a:lnTo>
                <a:lnTo>
                  <a:pt x="8273" y="3496"/>
                </a:lnTo>
                <a:lnTo>
                  <a:pt x="8264" y="3430"/>
                </a:lnTo>
                <a:lnTo>
                  <a:pt x="8255" y="3365"/>
                </a:lnTo>
                <a:lnTo>
                  <a:pt x="8245" y="3299"/>
                </a:lnTo>
                <a:lnTo>
                  <a:pt x="8233" y="3235"/>
                </a:lnTo>
                <a:lnTo>
                  <a:pt x="8220" y="3169"/>
                </a:lnTo>
                <a:lnTo>
                  <a:pt x="8207" y="3105"/>
                </a:lnTo>
                <a:lnTo>
                  <a:pt x="8192" y="3040"/>
                </a:lnTo>
                <a:lnTo>
                  <a:pt x="8176" y="2975"/>
                </a:lnTo>
                <a:lnTo>
                  <a:pt x="8159" y="2912"/>
                </a:lnTo>
                <a:lnTo>
                  <a:pt x="8141" y="2849"/>
                </a:lnTo>
                <a:lnTo>
                  <a:pt x="8122" y="2786"/>
                </a:lnTo>
                <a:lnTo>
                  <a:pt x="8101" y="2723"/>
                </a:lnTo>
                <a:lnTo>
                  <a:pt x="8080" y="2661"/>
                </a:lnTo>
                <a:lnTo>
                  <a:pt x="8057" y="2600"/>
                </a:lnTo>
                <a:lnTo>
                  <a:pt x="8033" y="2538"/>
                </a:lnTo>
                <a:lnTo>
                  <a:pt x="8009" y="2477"/>
                </a:lnTo>
                <a:lnTo>
                  <a:pt x="7983" y="2417"/>
                </a:lnTo>
                <a:lnTo>
                  <a:pt x="7956" y="2357"/>
                </a:lnTo>
                <a:lnTo>
                  <a:pt x="7928" y="2298"/>
                </a:lnTo>
                <a:lnTo>
                  <a:pt x="7901" y="2240"/>
                </a:lnTo>
                <a:lnTo>
                  <a:pt x="7871" y="2181"/>
                </a:lnTo>
                <a:lnTo>
                  <a:pt x="7839" y="2123"/>
                </a:lnTo>
                <a:lnTo>
                  <a:pt x="7808" y="2067"/>
                </a:lnTo>
                <a:lnTo>
                  <a:pt x="7776" y="2010"/>
                </a:lnTo>
                <a:lnTo>
                  <a:pt x="7742" y="1954"/>
                </a:lnTo>
                <a:lnTo>
                  <a:pt x="7707" y="1899"/>
                </a:lnTo>
                <a:lnTo>
                  <a:pt x="7673" y="1845"/>
                </a:lnTo>
                <a:lnTo>
                  <a:pt x="7637" y="1791"/>
                </a:lnTo>
                <a:lnTo>
                  <a:pt x="7599" y="1738"/>
                </a:lnTo>
                <a:lnTo>
                  <a:pt x="7561" y="1686"/>
                </a:lnTo>
                <a:lnTo>
                  <a:pt x="7523" y="1635"/>
                </a:lnTo>
                <a:lnTo>
                  <a:pt x="7483" y="1583"/>
                </a:lnTo>
                <a:lnTo>
                  <a:pt x="7442" y="1533"/>
                </a:lnTo>
                <a:lnTo>
                  <a:pt x="7400" y="1484"/>
                </a:lnTo>
                <a:lnTo>
                  <a:pt x="7358" y="1436"/>
                </a:lnTo>
                <a:lnTo>
                  <a:pt x="7315" y="1388"/>
                </a:lnTo>
                <a:lnTo>
                  <a:pt x="7270" y="1341"/>
                </a:lnTo>
                <a:lnTo>
                  <a:pt x="7226" y="1295"/>
                </a:lnTo>
                <a:lnTo>
                  <a:pt x="7180" y="1250"/>
                </a:lnTo>
                <a:lnTo>
                  <a:pt x="7134" y="1206"/>
                </a:lnTo>
                <a:lnTo>
                  <a:pt x="7086" y="1163"/>
                </a:lnTo>
                <a:lnTo>
                  <a:pt x="7038" y="1120"/>
                </a:lnTo>
                <a:lnTo>
                  <a:pt x="6990" y="1079"/>
                </a:lnTo>
                <a:lnTo>
                  <a:pt x="6939" y="1038"/>
                </a:lnTo>
                <a:lnTo>
                  <a:pt x="6889" y="999"/>
                </a:lnTo>
                <a:lnTo>
                  <a:pt x="6838" y="960"/>
                </a:lnTo>
                <a:lnTo>
                  <a:pt x="6787" y="923"/>
                </a:lnTo>
                <a:lnTo>
                  <a:pt x="6734" y="887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9pPr>
          </a:lstStyle>
          <a:p>
            <a:endParaRPr lang="zh-CN" altLang="en-US">
              <a:latin typeface="+mn-lt"/>
              <a:ea typeface="+mn-ea"/>
              <a:sym typeface="+mn-lt"/>
            </a:endParaRPr>
          </a:p>
        </p:txBody>
      </p:sp>
      <p:sp>
        <p:nvSpPr>
          <p:cNvPr id="7" name="KSO_Shape"/>
          <p:cNvSpPr/>
          <p:nvPr>
            <p:custDataLst>
              <p:tags r:id="rId2"/>
            </p:custDataLst>
          </p:nvPr>
        </p:nvSpPr>
        <p:spPr bwMode="auto">
          <a:xfrm rot="19035583">
            <a:off x="5533773" y="3263364"/>
            <a:ext cx="1313198" cy="1227840"/>
          </a:xfrm>
          <a:custGeom>
            <a:avLst/>
            <a:gdLst>
              <a:gd name="T0" fmla="*/ 367132721 w 8296"/>
              <a:gd name="T1" fmla="*/ 366790366 h 7764"/>
              <a:gd name="T2" fmla="*/ 367132721 w 8296"/>
              <a:gd name="T3" fmla="*/ 366790366 h 7764"/>
              <a:gd name="T4" fmla="*/ 367132721 w 8296"/>
              <a:gd name="T5" fmla="*/ 366790366 h 7764"/>
              <a:gd name="T6" fmla="*/ 367132721 w 8296"/>
              <a:gd name="T7" fmla="*/ 366790366 h 7764"/>
              <a:gd name="T8" fmla="*/ 367132721 w 8296"/>
              <a:gd name="T9" fmla="*/ 366790366 h 7764"/>
              <a:gd name="T10" fmla="*/ 367132721 w 8296"/>
              <a:gd name="T11" fmla="*/ 366790366 h 7764"/>
              <a:gd name="T12" fmla="*/ 367132721 w 8296"/>
              <a:gd name="T13" fmla="*/ 366790366 h 7764"/>
              <a:gd name="T14" fmla="*/ 367132721 w 8296"/>
              <a:gd name="T15" fmla="*/ 366790366 h 7764"/>
              <a:gd name="T16" fmla="*/ 367132721 w 8296"/>
              <a:gd name="T17" fmla="*/ 366790366 h 7764"/>
              <a:gd name="T18" fmla="*/ 367132721 w 8296"/>
              <a:gd name="T19" fmla="*/ 366790366 h 7764"/>
              <a:gd name="T20" fmla="*/ 367132721 w 8296"/>
              <a:gd name="T21" fmla="*/ 366790366 h 7764"/>
              <a:gd name="T22" fmla="*/ 367132721 w 8296"/>
              <a:gd name="T23" fmla="*/ 366790366 h 7764"/>
              <a:gd name="T24" fmla="*/ 367132721 w 8296"/>
              <a:gd name="T25" fmla="*/ 366790366 h 7764"/>
              <a:gd name="T26" fmla="*/ 367132721 w 8296"/>
              <a:gd name="T27" fmla="*/ 366790366 h 7764"/>
              <a:gd name="T28" fmla="*/ 367132721 w 8296"/>
              <a:gd name="T29" fmla="*/ 366790366 h 7764"/>
              <a:gd name="T30" fmla="*/ 367132721 w 8296"/>
              <a:gd name="T31" fmla="*/ 366790366 h 7764"/>
              <a:gd name="T32" fmla="*/ 367132721 w 8296"/>
              <a:gd name="T33" fmla="*/ 366790366 h 7764"/>
              <a:gd name="T34" fmla="*/ 367132721 w 8296"/>
              <a:gd name="T35" fmla="*/ 366790366 h 7764"/>
              <a:gd name="T36" fmla="*/ 367132721 w 8296"/>
              <a:gd name="T37" fmla="*/ 366790366 h 7764"/>
              <a:gd name="T38" fmla="*/ 367132721 w 8296"/>
              <a:gd name="T39" fmla="*/ 366790366 h 7764"/>
              <a:gd name="T40" fmla="*/ 367132721 w 8296"/>
              <a:gd name="T41" fmla="*/ 366790366 h 7764"/>
              <a:gd name="T42" fmla="*/ 367132721 w 8296"/>
              <a:gd name="T43" fmla="*/ 366790366 h 7764"/>
              <a:gd name="T44" fmla="*/ 367132721 w 8296"/>
              <a:gd name="T45" fmla="*/ 366790366 h 7764"/>
              <a:gd name="T46" fmla="*/ 367132721 w 8296"/>
              <a:gd name="T47" fmla="*/ 366790366 h 7764"/>
              <a:gd name="T48" fmla="*/ 367132721 w 8296"/>
              <a:gd name="T49" fmla="*/ 366790366 h 7764"/>
              <a:gd name="T50" fmla="*/ 367132721 w 8296"/>
              <a:gd name="T51" fmla="*/ 366790366 h 7764"/>
              <a:gd name="T52" fmla="*/ 367132721 w 8296"/>
              <a:gd name="T53" fmla="*/ 366790366 h 7764"/>
              <a:gd name="T54" fmla="*/ 367132721 w 8296"/>
              <a:gd name="T55" fmla="*/ 366790366 h 7764"/>
              <a:gd name="T56" fmla="*/ 367132721 w 8296"/>
              <a:gd name="T57" fmla="*/ 366790366 h 7764"/>
              <a:gd name="T58" fmla="*/ 367132721 w 8296"/>
              <a:gd name="T59" fmla="*/ 366790366 h 7764"/>
              <a:gd name="T60" fmla="*/ 367132721 w 8296"/>
              <a:gd name="T61" fmla="*/ 366790366 h 7764"/>
              <a:gd name="T62" fmla="*/ 367132721 w 8296"/>
              <a:gd name="T63" fmla="*/ 366790366 h 7764"/>
              <a:gd name="T64" fmla="*/ 367132721 w 8296"/>
              <a:gd name="T65" fmla="*/ 366790366 h 7764"/>
              <a:gd name="T66" fmla="*/ 367132721 w 8296"/>
              <a:gd name="T67" fmla="*/ 366790366 h 7764"/>
              <a:gd name="T68" fmla="*/ 367132721 w 8296"/>
              <a:gd name="T69" fmla="*/ 366790366 h 7764"/>
              <a:gd name="T70" fmla="*/ 367132721 w 8296"/>
              <a:gd name="T71" fmla="*/ 366790366 h 7764"/>
              <a:gd name="T72" fmla="*/ 367132721 w 8296"/>
              <a:gd name="T73" fmla="*/ 366790366 h 7764"/>
              <a:gd name="T74" fmla="*/ 367132721 w 8296"/>
              <a:gd name="T75" fmla="*/ 366790366 h 7764"/>
              <a:gd name="T76" fmla="*/ 367132721 w 8296"/>
              <a:gd name="T77" fmla="*/ 366790366 h 7764"/>
              <a:gd name="T78" fmla="*/ 367132721 w 8296"/>
              <a:gd name="T79" fmla="*/ 366790366 h 7764"/>
              <a:gd name="T80" fmla="*/ 367132721 w 8296"/>
              <a:gd name="T81" fmla="*/ 366790366 h 7764"/>
              <a:gd name="T82" fmla="*/ 367132721 w 8296"/>
              <a:gd name="T83" fmla="*/ 366790366 h 7764"/>
              <a:gd name="T84" fmla="*/ 367132721 w 8296"/>
              <a:gd name="T85" fmla="*/ 366790366 h 7764"/>
              <a:gd name="T86" fmla="*/ 367132721 w 8296"/>
              <a:gd name="T87" fmla="*/ 366790366 h 7764"/>
              <a:gd name="T88" fmla="*/ 367132721 w 8296"/>
              <a:gd name="T89" fmla="*/ 366790366 h 7764"/>
              <a:gd name="T90" fmla="*/ 367132721 w 8296"/>
              <a:gd name="T91" fmla="*/ 366790366 h 7764"/>
              <a:gd name="T92" fmla="*/ 367132721 w 8296"/>
              <a:gd name="T93" fmla="*/ 366790366 h 7764"/>
              <a:gd name="T94" fmla="*/ 367132721 w 8296"/>
              <a:gd name="T95" fmla="*/ 366790366 h 7764"/>
              <a:gd name="T96" fmla="*/ 367132721 w 8296"/>
              <a:gd name="T97" fmla="*/ 366790366 h 7764"/>
              <a:gd name="T98" fmla="*/ 367132721 w 8296"/>
              <a:gd name="T99" fmla="*/ 366790366 h 7764"/>
              <a:gd name="T100" fmla="*/ 367132721 w 8296"/>
              <a:gd name="T101" fmla="*/ 366790366 h 7764"/>
              <a:gd name="T102" fmla="*/ 367132721 w 8296"/>
              <a:gd name="T103" fmla="*/ 366790366 h 7764"/>
              <a:gd name="T104" fmla="*/ 367132721 w 8296"/>
              <a:gd name="T105" fmla="*/ 366790366 h 7764"/>
              <a:gd name="T106" fmla="*/ 367132721 w 8296"/>
              <a:gd name="T107" fmla="*/ 366790366 h 7764"/>
              <a:gd name="T108" fmla="*/ 367132721 w 8296"/>
              <a:gd name="T109" fmla="*/ 366790366 h 7764"/>
              <a:gd name="T110" fmla="*/ 367132721 w 8296"/>
              <a:gd name="T111" fmla="*/ 366790366 h 7764"/>
              <a:gd name="T112" fmla="*/ 367132721 w 8296"/>
              <a:gd name="T113" fmla="*/ 366790366 h 7764"/>
              <a:gd name="T114" fmla="*/ 367132721 w 8296"/>
              <a:gd name="T115" fmla="*/ 366790366 h 7764"/>
              <a:gd name="T116" fmla="*/ 367132721 w 8296"/>
              <a:gd name="T117" fmla="*/ 366790366 h 7764"/>
              <a:gd name="T118" fmla="*/ 367132721 w 8296"/>
              <a:gd name="T119" fmla="*/ 366790366 h 7764"/>
              <a:gd name="T120" fmla="*/ 367132721 w 8296"/>
              <a:gd name="T121" fmla="*/ 366790366 h 7764"/>
              <a:gd name="T122" fmla="*/ 367132721 w 8296"/>
              <a:gd name="T123" fmla="*/ 366790366 h 77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296" h="7764">
                <a:moveTo>
                  <a:pt x="6734" y="887"/>
                </a:moveTo>
                <a:lnTo>
                  <a:pt x="6734" y="887"/>
                </a:lnTo>
                <a:lnTo>
                  <a:pt x="6782" y="929"/>
                </a:lnTo>
                <a:lnTo>
                  <a:pt x="6829" y="972"/>
                </a:lnTo>
                <a:lnTo>
                  <a:pt x="6876" y="1017"/>
                </a:lnTo>
                <a:lnTo>
                  <a:pt x="6920" y="1061"/>
                </a:lnTo>
                <a:lnTo>
                  <a:pt x="6964" y="1107"/>
                </a:lnTo>
                <a:lnTo>
                  <a:pt x="7008" y="1154"/>
                </a:lnTo>
                <a:lnTo>
                  <a:pt x="7050" y="1200"/>
                </a:lnTo>
                <a:lnTo>
                  <a:pt x="7090" y="1248"/>
                </a:lnTo>
                <a:lnTo>
                  <a:pt x="7131" y="1296"/>
                </a:lnTo>
                <a:lnTo>
                  <a:pt x="7171" y="1346"/>
                </a:lnTo>
                <a:lnTo>
                  <a:pt x="7209" y="1396"/>
                </a:lnTo>
                <a:lnTo>
                  <a:pt x="7246" y="1446"/>
                </a:lnTo>
                <a:lnTo>
                  <a:pt x="7282" y="1497"/>
                </a:lnTo>
                <a:lnTo>
                  <a:pt x="7318" y="1548"/>
                </a:lnTo>
                <a:lnTo>
                  <a:pt x="7352" y="1601"/>
                </a:lnTo>
                <a:lnTo>
                  <a:pt x="7386" y="1653"/>
                </a:lnTo>
                <a:lnTo>
                  <a:pt x="7418" y="1707"/>
                </a:lnTo>
                <a:lnTo>
                  <a:pt x="7451" y="1760"/>
                </a:lnTo>
                <a:lnTo>
                  <a:pt x="7481" y="1815"/>
                </a:lnTo>
                <a:lnTo>
                  <a:pt x="7511" y="1869"/>
                </a:lnTo>
                <a:lnTo>
                  <a:pt x="7538" y="1924"/>
                </a:lnTo>
                <a:lnTo>
                  <a:pt x="7566" y="1979"/>
                </a:lnTo>
                <a:lnTo>
                  <a:pt x="7592" y="2036"/>
                </a:lnTo>
                <a:lnTo>
                  <a:pt x="7617" y="2092"/>
                </a:lnTo>
                <a:lnTo>
                  <a:pt x="7643" y="2148"/>
                </a:lnTo>
                <a:lnTo>
                  <a:pt x="7665" y="2206"/>
                </a:lnTo>
                <a:lnTo>
                  <a:pt x="7688" y="2264"/>
                </a:lnTo>
                <a:lnTo>
                  <a:pt x="7710" y="2321"/>
                </a:lnTo>
                <a:lnTo>
                  <a:pt x="7730" y="2379"/>
                </a:lnTo>
                <a:lnTo>
                  <a:pt x="7749" y="2438"/>
                </a:lnTo>
                <a:lnTo>
                  <a:pt x="7767" y="2496"/>
                </a:lnTo>
                <a:lnTo>
                  <a:pt x="7784" y="2555"/>
                </a:lnTo>
                <a:lnTo>
                  <a:pt x="7801" y="2614"/>
                </a:lnTo>
                <a:lnTo>
                  <a:pt x="7817" y="2673"/>
                </a:lnTo>
                <a:lnTo>
                  <a:pt x="7830" y="2733"/>
                </a:lnTo>
                <a:lnTo>
                  <a:pt x="7843" y="2793"/>
                </a:lnTo>
                <a:lnTo>
                  <a:pt x="7855" y="2853"/>
                </a:lnTo>
                <a:lnTo>
                  <a:pt x="7866" y="2912"/>
                </a:lnTo>
                <a:lnTo>
                  <a:pt x="7877" y="2973"/>
                </a:lnTo>
                <a:lnTo>
                  <a:pt x="7885" y="3033"/>
                </a:lnTo>
                <a:lnTo>
                  <a:pt x="7893" y="3093"/>
                </a:lnTo>
                <a:lnTo>
                  <a:pt x="7899" y="3153"/>
                </a:lnTo>
                <a:lnTo>
                  <a:pt x="7905" y="3214"/>
                </a:lnTo>
                <a:lnTo>
                  <a:pt x="7910" y="3274"/>
                </a:lnTo>
                <a:lnTo>
                  <a:pt x="7914" y="3334"/>
                </a:lnTo>
                <a:lnTo>
                  <a:pt x="7916" y="3395"/>
                </a:lnTo>
                <a:lnTo>
                  <a:pt x="7917" y="3455"/>
                </a:lnTo>
                <a:lnTo>
                  <a:pt x="7917" y="3515"/>
                </a:lnTo>
                <a:lnTo>
                  <a:pt x="7916" y="3575"/>
                </a:lnTo>
                <a:lnTo>
                  <a:pt x="7915" y="3635"/>
                </a:lnTo>
                <a:lnTo>
                  <a:pt x="7911" y="3695"/>
                </a:lnTo>
                <a:lnTo>
                  <a:pt x="7908" y="3755"/>
                </a:lnTo>
                <a:lnTo>
                  <a:pt x="7902" y="3815"/>
                </a:lnTo>
                <a:lnTo>
                  <a:pt x="7896" y="3875"/>
                </a:lnTo>
                <a:lnTo>
                  <a:pt x="7889" y="3934"/>
                </a:lnTo>
                <a:lnTo>
                  <a:pt x="7880" y="3994"/>
                </a:lnTo>
                <a:lnTo>
                  <a:pt x="7871" y="4053"/>
                </a:lnTo>
                <a:lnTo>
                  <a:pt x="7860" y="4112"/>
                </a:lnTo>
                <a:lnTo>
                  <a:pt x="7848" y="4171"/>
                </a:lnTo>
                <a:lnTo>
                  <a:pt x="7835" y="4228"/>
                </a:lnTo>
                <a:lnTo>
                  <a:pt x="7821" y="4287"/>
                </a:lnTo>
                <a:lnTo>
                  <a:pt x="7806" y="4345"/>
                </a:lnTo>
                <a:lnTo>
                  <a:pt x="7789" y="4402"/>
                </a:lnTo>
                <a:lnTo>
                  <a:pt x="7772" y="4459"/>
                </a:lnTo>
                <a:lnTo>
                  <a:pt x="7754" y="4516"/>
                </a:lnTo>
                <a:lnTo>
                  <a:pt x="7736" y="4573"/>
                </a:lnTo>
                <a:lnTo>
                  <a:pt x="7717" y="4628"/>
                </a:lnTo>
                <a:lnTo>
                  <a:pt x="7695" y="4684"/>
                </a:lnTo>
                <a:lnTo>
                  <a:pt x="7675" y="4740"/>
                </a:lnTo>
                <a:lnTo>
                  <a:pt x="7652" y="4794"/>
                </a:lnTo>
                <a:lnTo>
                  <a:pt x="7628" y="4848"/>
                </a:lnTo>
                <a:lnTo>
                  <a:pt x="7604" y="4902"/>
                </a:lnTo>
                <a:lnTo>
                  <a:pt x="7578" y="4954"/>
                </a:lnTo>
                <a:lnTo>
                  <a:pt x="7551" y="5006"/>
                </a:lnTo>
                <a:lnTo>
                  <a:pt x="7525" y="5058"/>
                </a:lnTo>
                <a:lnTo>
                  <a:pt x="7496" y="5109"/>
                </a:lnTo>
                <a:lnTo>
                  <a:pt x="7467" y="5160"/>
                </a:lnTo>
                <a:lnTo>
                  <a:pt x="7436" y="5210"/>
                </a:lnTo>
                <a:lnTo>
                  <a:pt x="7406" y="5259"/>
                </a:lnTo>
                <a:lnTo>
                  <a:pt x="7374" y="5307"/>
                </a:lnTo>
                <a:lnTo>
                  <a:pt x="7341" y="5355"/>
                </a:lnTo>
                <a:lnTo>
                  <a:pt x="7308" y="5403"/>
                </a:lnTo>
                <a:lnTo>
                  <a:pt x="7273" y="5450"/>
                </a:lnTo>
                <a:lnTo>
                  <a:pt x="7238" y="5496"/>
                </a:lnTo>
                <a:lnTo>
                  <a:pt x="7202" y="5541"/>
                </a:lnTo>
                <a:lnTo>
                  <a:pt x="7166" y="5586"/>
                </a:lnTo>
                <a:lnTo>
                  <a:pt x="7129" y="5630"/>
                </a:lnTo>
                <a:lnTo>
                  <a:pt x="7090" y="5673"/>
                </a:lnTo>
                <a:lnTo>
                  <a:pt x="7051" y="5715"/>
                </a:lnTo>
                <a:lnTo>
                  <a:pt x="7012" y="5757"/>
                </a:lnTo>
                <a:lnTo>
                  <a:pt x="6972" y="5799"/>
                </a:lnTo>
                <a:lnTo>
                  <a:pt x="6931" y="5839"/>
                </a:lnTo>
                <a:lnTo>
                  <a:pt x="6889" y="5878"/>
                </a:lnTo>
                <a:lnTo>
                  <a:pt x="6847" y="5918"/>
                </a:lnTo>
                <a:lnTo>
                  <a:pt x="6804" y="5955"/>
                </a:lnTo>
                <a:lnTo>
                  <a:pt x="6760" y="5992"/>
                </a:lnTo>
                <a:lnTo>
                  <a:pt x="6717" y="6030"/>
                </a:lnTo>
                <a:lnTo>
                  <a:pt x="6671" y="6064"/>
                </a:lnTo>
                <a:lnTo>
                  <a:pt x="6627" y="6099"/>
                </a:lnTo>
                <a:lnTo>
                  <a:pt x="6581" y="6134"/>
                </a:lnTo>
                <a:lnTo>
                  <a:pt x="6535" y="6166"/>
                </a:lnTo>
                <a:lnTo>
                  <a:pt x="6488" y="6199"/>
                </a:lnTo>
                <a:lnTo>
                  <a:pt x="6441" y="6231"/>
                </a:lnTo>
                <a:lnTo>
                  <a:pt x="6393" y="6261"/>
                </a:lnTo>
                <a:lnTo>
                  <a:pt x="6345" y="6291"/>
                </a:lnTo>
                <a:lnTo>
                  <a:pt x="6296" y="6320"/>
                </a:lnTo>
                <a:lnTo>
                  <a:pt x="6247" y="6348"/>
                </a:lnTo>
                <a:lnTo>
                  <a:pt x="6197" y="6375"/>
                </a:lnTo>
                <a:lnTo>
                  <a:pt x="6148" y="6402"/>
                </a:lnTo>
                <a:lnTo>
                  <a:pt x="6098" y="6427"/>
                </a:lnTo>
                <a:lnTo>
                  <a:pt x="6046" y="6451"/>
                </a:lnTo>
                <a:lnTo>
                  <a:pt x="5996" y="6474"/>
                </a:lnTo>
                <a:lnTo>
                  <a:pt x="5944" y="6497"/>
                </a:lnTo>
                <a:lnTo>
                  <a:pt x="5892" y="6518"/>
                </a:lnTo>
                <a:lnTo>
                  <a:pt x="5841" y="6539"/>
                </a:lnTo>
                <a:lnTo>
                  <a:pt x="5788" y="6558"/>
                </a:lnTo>
                <a:lnTo>
                  <a:pt x="5735" y="6577"/>
                </a:lnTo>
                <a:lnTo>
                  <a:pt x="5682" y="6594"/>
                </a:lnTo>
                <a:lnTo>
                  <a:pt x="5630" y="6611"/>
                </a:lnTo>
                <a:lnTo>
                  <a:pt x="5576" y="6626"/>
                </a:lnTo>
                <a:lnTo>
                  <a:pt x="5522" y="6641"/>
                </a:lnTo>
                <a:lnTo>
                  <a:pt x="5469" y="6654"/>
                </a:lnTo>
                <a:lnTo>
                  <a:pt x="5415" y="6666"/>
                </a:lnTo>
                <a:lnTo>
                  <a:pt x="5360" y="6677"/>
                </a:lnTo>
                <a:lnTo>
                  <a:pt x="5305" y="6687"/>
                </a:lnTo>
                <a:lnTo>
                  <a:pt x="5251" y="6696"/>
                </a:lnTo>
                <a:lnTo>
                  <a:pt x="5196" y="6704"/>
                </a:lnTo>
                <a:lnTo>
                  <a:pt x="5142" y="6711"/>
                </a:lnTo>
                <a:lnTo>
                  <a:pt x="5087" y="6717"/>
                </a:lnTo>
                <a:lnTo>
                  <a:pt x="5032" y="6723"/>
                </a:lnTo>
                <a:lnTo>
                  <a:pt x="4977" y="6728"/>
                </a:lnTo>
                <a:lnTo>
                  <a:pt x="4921" y="6732"/>
                </a:lnTo>
                <a:lnTo>
                  <a:pt x="4866" y="6735"/>
                </a:lnTo>
                <a:lnTo>
                  <a:pt x="4811" y="6737"/>
                </a:lnTo>
                <a:lnTo>
                  <a:pt x="4756" y="6737"/>
                </a:lnTo>
                <a:lnTo>
                  <a:pt x="4702" y="6737"/>
                </a:lnTo>
                <a:lnTo>
                  <a:pt x="4647" y="6735"/>
                </a:lnTo>
                <a:lnTo>
                  <a:pt x="4592" y="6733"/>
                </a:lnTo>
                <a:lnTo>
                  <a:pt x="4538" y="6729"/>
                </a:lnTo>
                <a:lnTo>
                  <a:pt x="4484" y="6725"/>
                </a:lnTo>
                <a:lnTo>
                  <a:pt x="4430" y="6719"/>
                </a:lnTo>
                <a:lnTo>
                  <a:pt x="4376" y="6713"/>
                </a:lnTo>
                <a:lnTo>
                  <a:pt x="4322" y="6705"/>
                </a:lnTo>
                <a:lnTo>
                  <a:pt x="4270" y="6697"/>
                </a:lnTo>
                <a:lnTo>
                  <a:pt x="4217" y="6687"/>
                </a:lnTo>
                <a:lnTo>
                  <a:pt x="4164" y="6677"/>
                </a:lnTo>
                <a:lnTo>
                  <a:pt x="4111" y="6666"/>
                </a:lnTo>
                <a:lnTo>
                  <a:pt x="4058" y="6654"/>
                </a:lnTo>
                <a:lnTo>
                  <a:pt x="4007" y="6641"/>
                </a:lnTo>
                <a:lnTo>
                  <a:pt x="3955" y="6626"/>
                </a:lnTo>
                <a:lnTo>
                  <a:pt x="3903" y="6612"/>
                </a:lnTo>
                <a:lnTo>
                  <a:pt x="3853" y="6595"/>
                </a:lnTo>
                <a:lnTo>
                  <a:pt x="3801" y="6579"/>
                </a:lnTo>
                <a:lnTo>
                  <a:pt x="3752" y="6561"/>
                </a:lnTo>
                <a:lnTo>
                  <a:pt x="3702" y="6543"/>
                </a:lnTo>
                <a:lnTo>
                  <a:pt x="3653" y="6524"/>
                </a:lnTo>
                <a:lnTo>
                  <a:pt x="3603" y="6504"/>
                </a:lnTo>
                <a:lnTo>
                  <a:pt x="3554" y="6483"/>
                </a:lnTo>
                <a:lnTo>
                  <a:pt x="3506" y="6461"/>
                </a:lnTo>
                <a:lnTo>
                  <a:pt x="3458" y="6439"/>
                </a:lnTo>
                <a:lnTo>
                  <a:pt x="3410" y="6415"/>
                </a:lnTo>
                <a:lnTo>
                  <a:pt x="3363" y="6391"/>
                </a:lnTo>
                <a:lnTo>
                  <a:pt x="3317" y="6366"/>
                </a:lnTo>
                <a:lnTo>
                  <a:pt x="3271" y="6341"/>
                </a:lnTo>
                <a:lnTo>
                  <a:pt x="3225" y="6314"/>
                </a:lnTo>
                <a:lnTo>
                  <a:pt x="3181" y="6287"/>
                </a:lnTo>
                <a:lnTo>
                  <a:pt x="3136" y="6259"/>
                </a:lnTo>
                <a:lnTo>
                  <a:pt x="3092" y="6230"/>
                </a:lnTo>
                <a:lnTo>
                  <a:pt x="3049" y="6200"/>
                </a:lnTo>
                <a:lnTo>
                  <a:pt x="3007" y="6170"/>
                </a:lnTo>
                <a:lnTo>
                  <a:pt x="2964" y="6140"/>
                </a:lnTo>
                <a:lnTo>
                  <a:pt x="2923" y="6108"/>
                </a:lnTo>
                <a:lnTo>
                  <a:pt x="2882" y="6075"/>
                </a:lnTo>
                <a:lnTo>
                  <a:pt x="2841" y="6043"/>
                </a:lnTo>
                <a:lnTo>
                  <a:pt x="2802" y="6009"/>
                </a:lnTo>
                <a:lnTo>
                  <a:pt x="2763" y="5974"/>
                </a:lnTo>
                <a:lnTo>
                  <a:pt x="2725" y="5940"/>
                </a:lnTo>
                <a:lnTo>
                  <a:pt x="2686" y="5905"/>
                </a:lnTo>
                <a:lnTo>
                  <a:pt x="2650" y="5868"/>
                </a:lnTo>
                <a:lnTo>
                  <a:pt x="2613" y="5832"/>
                </a:lnTo>
                <a:lnTo>
                  <a:pt x="2578" y="5793"/>
                </a:lnTo>
                <a:lnTo>
                  <a:pt x="2543" y="5756"/>
                </a:lnTo>
                <a:lnTo>
                  <a:pt x="2509" y="5716"/>
                </a:lnTo>
                <a:lnTo>
                  <a:pt x="2476" y="5678"/>
                </a:lnTo>
                <a:lnTo>
                  <a:pt x="2444" y="5637"/>
                </a:lnTo>
                <a:lnTo>
                  <a:pt x="2411" y="5598"/>
                </a:lnTo>
                <a:lnTo>
                  <a:pt x="2381" y="5557"/>
                </a:lnTo>
                <a:lnTo>
                  <a:pt x="2351" y="5515"/>
                </a:lnTo>
                <a:lnTo>
                  <a:pt x="2321" y="5473"/>
                </a:lnTo>
                <a:lnTo>
                  <a:pt x="2294" y="5430"/>
                </a:lnTo>
                <a:lnTo>
                  <a:pt x="2266" y="5386"/>
                </a:lnTo>
                <a:lnTo>
                  <a:pt x="2240" y="5343"/>
                </a:lnTo>
                <a:lnTo>
                  <a:pt x="2217" y="5306"/>
                </a:lnTo>
                <a:lnTo>
                  <a:pt x="2194" y="5269"/>
                </a:lnTo>
                <a:lnTo>
                  <a:pt x="2173" y="5232"/>
                </a:lnTo>
                <a:lnTo>
                  <a:pt x="2152" y="5193"/>
                </a:lnTo>
                <a:lnTo>
                  <a:pt x="2113" y="5118"/>
                </a:lnTo>
                <a:lnTo>
                  <a:pt x="2075" y="5040"/>
                </a:lnTo>
                <a:lnTo>
                  <a:pt x="2042" y="4962"/>
                </a:lnTo>
                <a:lnTo>
                  <a:pt x="2009" y="4882"/>
                </a:lnTo>
                <a:lnTo>
                  <a:pt x="1981" y="4803"/>
                </a:lnTo>
                <a:lnTo>
                  <a:pt x="1955" y="4723"/>
                </a:lnTo>
                <a:lnTo>
                  <a:pt x="1931" y="4641"/>
                </a:lnTo>
                <a:lnTo>
                  <a:pt x="1910" y="4560"/>
                </a:lnTo>
                <a:lnTo>
                  <a:pt x="1892" y="4478"/>
                </a:lnTo>
                <a:lnTo>
                  <a:pt x="1876" y="4395"/>
                </a:lnTo>
                <a:lnTo>
                  <a:pt x="1862" y="4312"/>
                </a:lnTo>
                <a:lnTo>
                  <a:pt x="1851" y="4229"/>
                </a:lnTo>
                <a:lnTo>
                  <a:pt x="1842" y="4147"/>
                </a:lnTo>
                <a:lnTo>
                  <a:pt x="1838" y="4064"/>
                </a:lnTo>
                <a:lnTo>
                  <a:pt x="1834" y="3981"/>
                </a:lnTo>
                <a:lnTo>
                  <a:pt x="1833" y="3898"/>
                </a:lnTo>
                <a:lnTo>
                  <a:pt x="1834" y="3815"/>
                </a:lnTo>
                <a:lnTo>
                  <a:pt x="1838" y="3733"/>
                </a:lnTo>
                <a:lnTo>
                  <a:pt x="1845" y="3651"/>
                </a:lnTo>
                <a:lnTo>
                  <a:pt x="1853" y="3568"/>
                </a:lnTo>
                <a:lnTo>
                  <a:pt x="1864" y="3488"/>
                </a:lnTo>
                <a:lnTo>
                  <a:pt x="1877" y="3406"/>
                </a:lnTo>
                <a:lnTo>
                  <a:pt x="1893" y="3326"/>
                </a:lnTo>
                <a:lnTo>
                  <a:pt x="1911" y="3247"/>
                </a:lnTo>
                <a:lnTo>
                  <a:pt x="1931" y="3169"/>
                </a:lnTo>
                <a:lnTo>
                  <a:pt x="1954" y="3091"/>
                </a:lnTo>
                <a:lnTo>
                  <a:pt x="1979" y="3014"/>
                </a:lnTo>
                <a:lnTo>
                  <a:pt x="2006" y="2937"/>
                </a:lnTo>
                <a:lnTo>
                  <a:pt x="2036" y="2863"/>
                </a:lnTo>
                <a:lnTo>
                  <a:pt x="2067" y="2788"/>
                </a:lnTo>
                <a:lnTo>
                  <a:pt x="2662" y="3323"/>
                </a:lnTo>
                <a:lnTo>
                  <a:pt x="3245" y="0"/>
                </a:lnTo>
                <a:lnTo>
                  <a:pt x="0" y="928"/>
                </a:lnTo>
                <a:lnTo>
                  <a:pt x="623" y="1488"/>
                </a:lnTo>
                <a:lnTo>
                  <a:pt x="588" y="1560"/>
                </a:lnTo>
                <a:lnTo>
                  <a:pt x="553" y="1634"/>
                </a:lnTo>
                <a:lnTo>
                  <a:pt x="521" y="1707"/>
                </a:lnTo>
                <a:lnTo>
                  <a:pt x="490" y="1780"/>
                </a:lnTo>
                <a:lnTo>
                  <a:pt x="460" y="1853"/>
                </a:lnTo>
                <a:lnTo>
                  <a:pt x="432" y="1928"/>
                </a:lnTo>
                <a:lnTo>
                  <a:pt x="404" y="2002"/>
                </a:lnTo>
                <a:lnTo>
                  <a:pt x="379" y="2078"/>
                </a:lnTo>
                <a:lnTo>
                  <a:pt x="355" y="2153"/>
                </a:lnTo>
                <a:lnTo>
                  <a:pt x="332" y="2229"/>
                </a:lnTo>
                <a:lnTo>
                  <a:pt x="311" y="2304"/>
                </a:lnTo>
                <a:lnTo>
                  <a:pt x="292" y="2381"/>
                </a:lnTo>
                <a:lnTo>
                  <a:pt x="272" y="2458"/>
                </a:lnTo>
                <a:lnTo>
                  <a:pt x="256" y="2535"/>
                </a:lnTo>
                <a:lnTo>
                  <a:pt x="240" y="2612"/>
                </a:lnTo>
                <a:lnTo>
                  <a:pt x="226" y="2689"/>
                </a:lnTo>
                <a:lnTo>
                  <a:pt x="212" y="2767"/>
                </a:lnTo>
                <a:lnTo>
                  <a:pt x="200" y="2843"/>
                </a:lnTo>
                <a:lnTo>
                  <a:pt x="190" y="2921"/>
                </a:lnTo>
                <a:lnTo>
                  <a:pt x="181" y="2999"/>
                </a:lnTo>
                <a:lnTo>
                  <a:pt x="174" y="3077"/>
                </a:lnTo>
                <a:lnTo>
                  <a:pt x="168" y="3155"/>
                </a:lnTo>
                <a:lnTo>
                  <a:pt x="163" y="3233"/>
                </a:lnTo>
                <a:lnTo>
                  <a:pt x="160" y="3311"/>
                </a:lnTo>
                <a:lnTo>
                  <a:pt x="157" y="3389"/>
                </a:lnTo>
                <a:lnTo>
                  <a:pt x="156" y="3467"/>
                </a:lnTo>
                <a:lnTo>
                  <a:pt x="157" y="3544"/>
                </a:lnTo>
                <a:lnTo>
                  <a:pt x="158" y="3622"/>
                </a:lnTo>
                <a:lnTo>
                  <a:pt x="162" y="3700"/>
                </a:lnTo>
                <a:lnTo>
                  <a:pt x="167" y="3778"/>
                </a:lnTo>
                <a:lnTo>
                  <a:pt x="172" y="3855"/>
                </a:lnTo>
                <a:lnTo>
                  <a:pt x="179" y="3932"/>
                </a:lnTo>
                <a:lnTo>
                  <a:pt x="188" y="4010"/>
                </a:lnTo>
                <a:lnTo>
                  <a:pt x="198" y="4085"/>
                </a:lnTo>
                <a:lnTo>
                  <a:pt x="209" y="4162"/>
                </a:lnTo>
                <a:lnTo>
                  <a:pt x="221" y="4239"/>
                </a:lnTo>
                <a:lnTo>
                  <a:pt x="235" y="4315"/>
                </a:lnTo>
                <a:lnTo>
                  <a:pt x="250" y="4390"/>
                </a:lnTo>
                <a:lnTo>
                  <a:pt x="266" y="4466"/>
                </a:lnTo>
                <a:lnTo>
                  <a:pt x="284" y="4540"/>
                </a:lnTo>
                <a:lnTo>
                  <a:pt x="302" y="4615"/>
                </a:lnTo>
                <a:lnTo>
                  <a:pt x="323" y="4689"/>
                </a:lnTo>
                <a:lnTo>
                  <a:pt x="344" y="4764"/>
                </a:lnTo>
                <a:lnTo>
                  <a:pt x="367" y="4837"/>
                </a:lnTo>
                <a:lnTo>
                  <a:pt x="391" y="4909"/>
                </a:lnTo>
                <a:lnTo>
                  <a:pt x="416" y="4982"/>
                </a:lnTo>
                <a:lnTo>
                  <a:pt x="443" y="5054"/>
                </a:lnTo>
                <a:lnTo>
                  <a:pt x="470" y="5125"/>
                </a:lnTo>
                <a:lnTo>
                  <a:pt x="499" y="5196"/>
                </a:lnTo>
                <a:lnTo>
                  <a:pt x="531" y="5265"/>
                </a:lnTo>
                <a:lnTo>
                  <a:pt x="562" y="5335"/>
                </a:lnTo>
                <a:lnTo>
                  <a:pt x="594" y="5403"/>
                </a:lnTo>
                <a:lnTo>
                  <a:pt x="629" y="5472"/>
                </a:lnTo>
                <a:lnTo>
                  <a:pt x="664" y="5540"/>
                </a:lnTo>
                <a:lnTo>
                  <a:pt x="700" y="5606"/>
                </a:lnTo>
                <a:lnTo>
                  <a:pt x="738" y="5672"/>
                </a:lnTo>
                <a:lnTo>
                  <a:pt x="777" y="5738"/>
                </a:lnTo>
                <a:lnTo>
                  <a:pt x="817" y="5802"/>
                </a:lnTo>
                <a:lnTo>
                  <a:pt x="858" y="5866"/>
                </a:lnTo>
                <a:lnTo>
                  <a:pt x="901" y="5929"/>
                </a:lnTo>
                <a:lnTo>
                  <a:pt x="945" y="5991"/>
                </a:lnTo>
                <a:lnTo>
                  <a:pt x="990" y="6052"/>
                </a:lnTo>
                <a:lnTo>
                  <a:pt x="1036" y="6112"/>
                </a:lnTo>
                <a:lnTo>
                  <a:pt x="1084" y="6171"/>
                </a:lnTo>
                <a:lnTo>
                  <a:pt x="1132" y="6231"/>
                </a:lnTo>
                <a:lnTo>
                  <a:pt x="1180" y="6291"/>
                </a:lnTo>
                <a:lnTo>
                  <a:pt x="1229" y="6349"/>
                </a:lnTo>
                <a:lnTo>
                  <a:pt x="1281" y="6405"/>
                </a:lnTo>
                <a:lnTo>
                  <a:pt x="1332" y="6462"/>
                </a:lnTo>
                <a:lnTo>
                  <a:pt x="1384" y="6516"/>
                </a:lnTo>
                <a:lnTo>
                  <a:pt x="1438" y="6570"/>
                </a:lnTo>
                <a:lnTo>
                  <a:pt x="1492" y="6623"/>
                </a:lnTo>
                <a:lnTo>
                  <a:pt x="1548" y="6673"/>
                </a:lnTo>
                <a:lnTo>
                  <a:pt x="1604" y="6723"/>
                </a:lnTo>
                <a:lnTo>
                  <a:pt x="1661" y="6773"/>
                </a:lnTo>
                <a:lnTo>
                  <a:pt x="1719" y="6821"/>
                </a:lnTo>
                <a:lnTo>
                  <a:pt x="1778" y="6867"/>
                </a:lnTo>
                <a:lnTo>
                  <a:pt x="1838" y="6914"/>
                </a:lnTo>
                <a:lnTo>
                  <a:pt x="1898" y="6959"/>
                </a:lnTo>
                <a:lnTo>
                  <a:pt x="1959" y="7002"/>
                </a:lnTo>
                <a:lnTo>
                  <a:pt x="2021" y="7044"/>
                </a:lnTo>
                <a:lnTo>
                  <a:pt x="2084" y="7086"/>
                </a:lnTo>
                <a:lnTo>
                  <a:pt x="2146" y="7125"/>
                </a:lnTo>
                <a:lnTo>
                  <a:pt x="2211" y="7165"/>
                </a:lnTo>
                <a:lnTo>
                  <a:pt x="2275" y="7202"/>
                </a:lnTo>
                <a:lnTo>
                  <a:pt x="2341" y="7238"/>
                </a:lnTo>
                <a:lnTo>
                  <a:pt x="2405" y="7274"/>
                </a:lnTo>
                <a:lnTo>
                  <a:pt x="2473" y="7308"/>
                </a:lnTo>
                <a:lnTo>
                  <a:pt x="2539" y="7341"/>
                </a:lnTo>
                <a:lnTo>
                  <a:pt x="2606" y="7373"/>
                </a:lnTo>
                <a:lnTo>
                  <a:pt x="2674" y="7404"/>
                </a:lnTo>
                <a:lnTo>
                  <a:pt x="2743" y="7433"/>
                </a:lnTo>
                <a:lnTo>
                  <a:pt x="2811" y="7461"/>
                </a:lnTo>
                <a:lnTo>
                  <a:pt x="2881" y="7488"/>
                </a:lnTo>
                <a:lnTo>
                  <a:pt x="2950" y="7514"/>
                </a:lnTo>
                <a:lnTo>
                  <a:pt x="3020" y="7538"/>
                </a:lnTo>
                <a:lnTo>
                  <a:pt x="3091" y="7562"/>
                </a:lnTo>
                <a:lnTo>
                  <a:pt x="3160" y="7584"/>
                </a:lnTo>
                <a:lnTo>
                  <a:pt x="3232" y="7604"/>
                </a:lnTo>
                <a:lnTo>
                  <a:pt x="3303" y="7625"/>
                </a:lnTo>
                <a:lnTo>
                  <a:pt x="3374" y="7643"/>
                </a:lnTo>
                <a:lnTo>
                  <a:pt x="3446" y="7659"/>
                </a:lnTo>
                <a:lnTo>
                  <a:pt x="3518" y="7675"/>
                </a:lnTo>
                <a:lnTo>
                  <a:pt x="3590" y="7689"/>
                </a:lnTo>
                <a:lnTo>
                  <a:pt x="3663" y="7703"/>
                </a:lnTo>
                <a:lnTo>
                  <a:pt x="3735" y="7715"/>
                </a:lnTo>
                <a:lnTo>
                  <a:pt x="3809" y="7725"/>
                </a:lnTo>
                <a:lnTo>
                  <a:pt x="3881" y="7735"/>
                </a:lnTo>
                <a:lnTo>
                  <a:pt x="3954" y="7743"/>
                </a:lnTo>
                <a:lnTo>
                  <a:pt x="4027" y="7749"/>
                </a:lnTo>
                <a:lnTo>
                  <a:pt x="4099" y="7755"/>
                </a:lnTo>
                <a:lnTo>
                  <a:pt x="4172" y="7759"/>
                </a:lnTo>
                <a:lnTo>
                  <a:pt x="4246" y="7761"/>
                </a:lnTo>
                <a:lnTo>
                  <a:pt x="4319" y="7764"/>
                </a:lnTo>
                <a:lnTo>
                  <a:pt x="4391" y="7764"/>
                </a:lnTo>
                <a:lnTo>
                  <a:pt x="4464" y="7763"/>
                </a:lnTo>
                <a:lnTo>
                  <a:pt x="4536" y="7760"/>
                </a:lnTo>
                <a:lnTo>
                  <a:pt x="4609" y="7755"/>
                </a:lnTo>
                <a:lnTo>
                  <a:pt x="4681" y="7751"/>
                </a:lnTo>
                <a:lnTo>
                  <a:pt x="4753" y="7743"/>
                </a:lnTo>
                <a:lnTo>
                  <a:pt x="4825" y="7736"/>
                </a:lnTo>
                <a:lnTo>
                  <a:pt x="4897" y="7727"/>
                </a:lnTo>
                <a:lnTo>
                  <a:pt x="4969" y="7716"/>
                </a:lnTo>
                <a:lnTo>
                  <a:pt x="5040" y="7704"/>
                </a:lnTo>
                <a:lnTo>
                  <a:pt x="5112" y="7689"/>
                </a:lnTo>
                <a:lnTo>
                  <a:pt x="5182" y="7675"/>
                </a:lnTo>
                <a:lnTo>
                  <a:pt x="5253" y="7658"/>
                </a:lnTo>
                <a:lnTo>
                  <a:pt x="5324" y="7641"/>
                </a:lnTo>
                <a:lnTo>
                  <a:pt x="5393" y="7623"/>
                </a:lnTo>
                <a:lnTo>
                  <a:pt x="5463" y="7604"/>
                </a:lnTo>
                <a:lnTo>
                  <a:pt x="5532" y="7584"/>
                </a:lnTo>
                <a:lnTo>
                  <a:pt x="5601" y="7562"/>
                </a:lnTo>
                <a:lnTo>
                  <a:pt x="5669" y="7539"/>
                </a:lnTo>
                <a:lnTo>
                  <a:pt x="5738" y="7515"/>
                </a:lnTo>
                <a:lnTo>
                  <a:pt x="5804" y="7490"/>
                </a:lnTo>
                <a:lnTo>
                  <a:pt x="5871" y="7464"/>
                </a:lnTo>
                <a:lnTo>
                  <a:pt x="5937" y="7436"/>
                </a:lnTo>
                <a:lnTo>
                  <a:pt x="6002" y="7407"/>
                </a:lnTo>
                <a:lnTo>
                  <a:pt x="6067" y="7377"/>
                </a:lnTo>
                <a:lnTo>
                  <a:pt x="6130" y="7345"/>
                </a:lnTo>
                <a:lnTo>
                  <a:pt x="6194" y="7313"/>
                </a:lnTo>
                <a:lnTo>
                  <a:pt x="6256" y="7280"/>
                </a:lnTo>
                <a:lnTo>
                  <a:pt x="6317" y="7245"/>
                </a:lnTo>
                <a:lnTo>
                  <a:pt x="6379" y="7209"/>
                </a:lnTo>
                <a:lnTo>
                  <a:pt x="6440" y="7172"/>
                </a:lnTo>
                <a:lnTo>
                  <a:pt x="6500" y="7135"/>
                </a:lnTo>
                <a:lnTo>
                  <a:pt x="6559" y="7097"/>
                </a:lnTo>
                <a:lnTo>
                  <a:pt x="6616" y="7056"/>
                </a:lnTo>
                <a:lnTo>
                  <a:pt x="6674" y="7015"/>
                </a:lnTo>
                <a:lnTo>
                  <a:pt x="6732" y="6974"/>
                </a:lnTo>
                <a:lnTo>
                  <a:pt x="6787" y="6931"/>
                </a:lnTo>
                <a:lnTo>
                  <a:pt x="6842" y="6888"/>
                </a:lnTo>
                <a:lnTo>
                  <a:pt x="6896" y="6842"/>
                </a:lnTo>
                <a:lnTo>
                  <a:pt x="6950" y="6797"/>
                </a:lnTo>
                <a:lnTo>
                  <a:pt x="7003" y="6751"/>
                </a:lnTo>
                <a:lnTo>
                  <a:pt x="7054" y="6703"/>
                </a:lnTo>
                <a:lnTo>
                  <a:pt x="7105" y="6655"/>
                </a:lnTo>
                <a:lnTo>
                  <a:pt x="7155" y="6607"/>
                </a:lnTo>
                <a:lnTo>
                  <a:pt x="7204" y="6557"/>
                </a:lnTo>
                <a:lnTo>
                  <a:pt x="7252" y="6506"/>
                </a:lnTo>
                <a:lnTo>
                  <a:pt x="7299" y="6455"/>
                </a:lnTo>
                <a:lnTo>
                  <a:pt x="7346" y="6403"/>
                </a:lnTo>
                <a:lnTo>
                  <a:pt x="7392" y="6350"/>
                </a:lnTo>
                <a:lnTo>
                  <a:pt x="7436" y="6296"/>
                </a:lnTo>
                <a:lnTo>
                  <a:pt x="7479" y="6242"/>
                </a:lnTo>
                <a:lnTo>
                  <a:pt x="7521" y="6187"/>
                </a:lnTo>
                <a:lnTo>
                  <a:pt x="7563" y="6130"/>
                </a:lnTo>
                <a:lnTo>
                  <a:pt x="7603" y="6075"/>
                </a:lnTo>
                <a:lnTo>
                  <a:pt x="7643" y="6018"/>
                </a:lnTo>
                <a:lnTo>
                  <a:pt x="7681" y="5960"/>
                </a:lnTo>
                <a:lnTo>
                  <a:pt x="7718" y="5901"/>
                </a:lnTo>
                <a:lnTo>
                  <a:pt x="7754" y="5842"/>
                </a:lnTo>
                <a:lnTo>
                  <a:pt x="7789" y="5784"/>
                </a:lnTo>
                <a:lnTo>
                  <a:pt x="7824" y="5724"/>
                </a:lnTo>
                <a:lnTo>
                  <a:pt x="7856" y="5664"/>
                </a:lnTo>
                <a:lnTo>
                  <a:pt x="7889" y="5602"/>
                </a:lnTo>
                <a:lnTo>
                  <a:pt x="7919" y="5540"/>
                </a:lnTo>
                <a:lnTo>
                  <a:pt x="7949" y="5479"/>
                </a:lnTo>
                <a:lnTo>
                  <a:pt x="7976" y="5416"/>
                </a:lnTo>
                <a:lnTo>
                  <a:pt x="8004" y="5353"/>
                </a:lnTo>
                <a:lnTo>
                  <a:pt x="8029" y="5290"/>
                </a:lnTo>
                <a:lnTo>
                  <a:pt x="8054" y="5226"/>
                </a:lnTo>
                <a:lnTo>
                  <a:pt x="8078" y="5162"/>
                </a:lnTo>
                <a:lnTo>
                  <a:pt x="8100" y="5097"/>
                </a:lnTo>
                <a:lnTo>
                  <a:pt x="8122" y="5032"/>
                </a:lnTo>
                <a:lnTo>
                  <a:pt x="8141" y="4968"/>
                </a:lnTo>
                <a:lnTo>
                  <a:pt x="8160" y="4902"/>
                </a:lnTo>
                <a:lnTo>
                  <a:pt x="8177" y="4836"/>
                </a:lnTo>
                <a:lnTo>
                  <a:pt x="8192" y="4770"/>
                </a:lnTo>
                <a:lnTo>
                  <a:pt x="8208" y="4702"/>
                </a:lnTo>
                <a:lnTo>
                  <a:pt x="8221" y="4636"/>
                </a:lnTo>
                <a:lnTo>
                  <a:pt x="8233" y="4569"/>
                </a:lnTo>
                <a:lnTo>
                  <a:pt x="8245" y="4502"/>
                </a:lnTo>
                <a:lnTo>
                  <a:pt x="8256" y="4435"/>
                </a:lnTo>
                <a:lnTo>
                  <a:pt x="8266" y="4367"/>
                </a:lnTo>
                <a:lnTo>
                  <a:pt x="8273" y="4300"/>
                </a:lnTo>
                <a:lnTo>
                  <a:pt x="8280" y="4233"/>
                </a:lnTo>
                <a:lnTo>
                  <a:pt x="8286" y="4165"/>
                </a:lnTo>
                <a:lnTo>
                  <a:pt x="8290" y="4097"/>
                </a:lnTo>
                <a:lnTo>
                  <a:pt x="8293" y="4030"/>
                </a:lnTo>
                <a:lnTo>
                  <a:pt x="8294" y="3963"/>
                </a:lnTo>
                <a:lnTo>
                  <a:pt x="8296" y="3897"/>
                </a:lnTo>
                <a:lnTo>
                  <a:pt x="8294" y="3830"/>
                </a:lnTo>
                <a:lnTo>
                  <a:pt x="8292" y="3763"/>
                </a:lnTo>
                <a:lnTo>
                  <a:pt x="8290" y="3695"/>
                </a:lnTo>
                <a:lnTo>
                  <a:pt x="8285" y="3629"/>
                </a:lnTo>
                <a:lnTo>
                  <a:pt x="8279" y="3563"/>
                </a:lnTo>
                <a:lnTo>
                  <a:pt x="8273" y="3496"/>
                </a:lnTo>
                <a:lnTo>
                  <a:pt x="8264" y="3430"/>
                </a:lnTo>
                <a:lnTo>
                  <a:pt x="8255" y="3365"/>
                </a:lnTo>
                <a:lnTo>
                  <a:pt x="8245" y="3299"/>
                </a:lnTo>
                <a:lnTo>
                  <a:pt x="8233" y="3235"/>
                </a:lnTo>
                <a:lnTo>
                  <a:pt x="8220" y="3169"/>
                </a:lnTo>
                <a:lnTo>
                  <a:pt x="8207" y="3105"/>
                </a:lnTo>
                <a:lnTo>
                  <a:pt x="8192" y="3040"/>
                </a:lnTo>
                <a:lnTo>
                  <a:pt x="8176" y="2975"/>
                </a:lnTo>
                <a:lnTo>
                  <a:pt x="8159" y="2912"/>
                </a:lnTo>
                <a:lnTo>
                  <a:pt x="8141" y="2849"/>
                </a:lnTo>
                <a:lnTo>
                  <a:pt x="8122" y="2786"/>
                </a:lnTo>
                <a:lnTo>
                  <a:pt x="8101" y="2723"/>
                </a:lnTo>
                <a:lnTo>
                  <a:pt x="8080" y="2661"/>
                </a:lnTo>
                <a:lnTo>
                  <a:pt x="8057" y="2600"/>
                </a:lnTo>
                <a:lnTo>
                  <a:pt x="8033" y="2538"/>
                </a:lnTo>
                <a:lnTo>
                  <a:pt x="8009" y="2477"/>
                </a:lnTo>
                <a:lnTo>
                  <a:pt x="7983" y="2417"/>
                </a:lnTo>
                <a:lnTo>
                  <a:pt x="7956" y="2357"/>
                </a:lnTo>
                <a:lnTo>
                  <a:pt x="7928" y="2298"/>
                </a:lnTo>
                <a:lnTo>
                  <a:pt x="7901" y="2240"/>
                </a:lnTo>
                <a:lnTo>
                  <a:pt x="7871" y="2181"/>
                </a:lnTo>
                <a:lnTo>
                  <a:pt x="7839" y="2123"/>
                </a:lnTo>
                <a:lnTo>
                  <a:pt x="7808" y="2067"/>
                </a:lnTo>
                <a:lnTo>
                  <a:pt x="7776" y="2010"/>
                </a:lnTo>
                <a:lnTo>
                  <a:pt x="7742" y="1954"/>
                </a:lnTo>
                <a:lnTo>
                  <a:pt x="7707" y="1899"/>
                </a:lnTo>
                <a:lnTo>
                  <a:pt x="7673" y="1845"/>
                </a:lnTo>
                <a:lnTo>
                  <a:pt x="7637" y="1791"/>
                </a:lnTo>
                <a:lnTo>
                  <a:pt x="7599" y="1738"/>
                </a:lnTo>
                <a:lnTo>
                  <a:pt x="7561" y="1686"/>
                </a:lnTo>
                <a:lnTo>
                  <a:pt x="7523" y="1635"/>
                </a:lnTo>
                <a:lnTo>
                  <a:pt x="7483" y="1583"/>
                </a:lnTo>
                <a:lnTo>
                  <a:pt x="7442" y="1533"/>
                </a:lnTo>
                <a:lnTo>
                  <a:pt x="7400" y="1484"/>
                </a:lnTo>
                <a:lnTo>
                  <a:pt x="7358" y="1436"/>
                </a:lnTo>
                <a:lnTo>
                  <a:pt x="7315" y="1388"/>
                </a:lnTo>
                <a:lnTo>
                  <a:pt x="7270" y="1341"/>
                </a:lnTo>
                <a:lnTo>
                  <a:pt x="7226" y="1295"/>
                </a:lnTo>
                <a:lnTo>
                  <a:pt x="7180" y="1250"/>
                </a:lnTo>
                <a:lnTo>
                  <a:pt x="7134" y="1206"/>
                </a:lnTo>
                <a:lnTo>
                  <a:pt x="7086" y="1163"/>
                </a:lnTo>
                <a:lnTo>
                  <a:pt x="7038" y="1120"/>
                </a:lnTo>
                <a:lnTo>
                  <a:pt x="6990" y="1079"/>
                </a:lnTo>
                <a:lnTo>
                  <a:pt x="6939" y="1038"/>
                </a:lnTo>
                <a:lnTo>
                  <a:pt x="6889" y="999"/>
                </a:lnTo>
                <a:lnTo>
                  <a:pt x="6838" y="960"/>
                </a:lnTo>
                <a:lnTo>
                  <a:pt x="6787" y="923"/>
                </a:lnTo>
                <a:lnTo>
                  <a:pt x="6734" y="887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9pPr>
          </a:lstStyle>
          <a:p>
            <a:endParaRPr lang="zh-CN" altLang="en-US">
              <a:latin typeface="+mn-lt"/>
              <a:ea typeface="+mn-ea"/>
              <a:sym typeface="+mn-lt"/>
            </a:endParaRPr>
          </a:p>
        </p:txBody>
      </p:sp>
      <p:sp>
        <p:nvSpPr>
          <p:cNvPr id="5" name="KSO_Shape"/>
          <p:cNvSpPr/>
          <p:nvPr>
            <p:custDataLst>
              <p:tags r:id="rId3"/>
            </p:custDataLst>
          </p:nvPr>
        </p:nvSpPr>
        <p:spPr bwMode="auto">
          <a:xfrm rot="14059319">
            <a:off x="5667634" y="2204970"/>
            <a:ext cx="1313198" cy="1227840"/>
          </a:xfrm>
          <a:custGeom>
            <a:avLst/>
            <a:gdLst>
              <a:gd name="T0" fmla="*/ 367132721 w 8296"/>
              <a:gd name="T1" fmla="*/ 366790366 h 7764"/>
              <a:gd name="T2" fmla="*/ 367132721 w 8296"/>
              <a:gd name="T3" fmla="*/ 366790366 h 7764"/>
              <a:gd name="T4" fmla="*/ 367132721 w 8296"/>
              <a:gd name="T5" fmla="*/ 366790366 h 7764"/>
              <a:gd name="T6" fmla="*/ 367132721 w 8296"/>
              <a:gd name="T7" fmla="*/ 366790366 h 7764"/>
              <a:gd name="T8" fmla="*/ 367132721 w 8296"/>
              <a:gd name="T9" fmla="*/ 366790366 h 7764"/>
              <a:gd name="T10" fmla="*/ 367132721 w 8296"/>
              <a:gd name="T11" fmla="*/ 366790366 h 7764"/>
              <a:gd name="T12" fmla="*/ 367132721 w 8296"/>
              <a:gd name="T13" fmla="*/ 366790366 h 7764"/>
              <a:gd name="T14" fmla="*/ 367132721 w 8296"/>
              <a:gd name="T15" fmla="*/ 366790366 h 7764"/>
              <a:gd name="T16" fmla="*/ 367132721 w 8296"/>
              <a:gd name="T17" fmla="*/ 366790366 h 7764"/>
              <a:gd name="T18" fmla="*/ 367132721 w 8296"/>
              <a:gd name="T19" fmla="*/ 366790366 h 7764"/>
              <a:gd name="T20" fmla="*/ 367132721 w 8296"/>
              <a:gd name="T21" fmla="*/ 366790366 h 7764"/>
              <a:gd name="T22" fmla="*/ 367132721 w 8296"/>
              <a:gd name="T23" fmla="*/ 366790366 h 7764"/>
              <a:gd name="T24" fmla="*/ 367132721 w 8296"/>
              <a:gd name="T25" fmla="*/ 366790366 h 7764"/>
              <a:gd name="T26" fmla="*/ 367132721 w 8296"/>
              <a:gd name="T27" fmla="*/ 366790366 h 7764"/>
              <a:gd name="T28" fmla="*/ 367132721 w 8296"/>
              <a:gd name="T29" fmla="*/ 366790366 h 7764"/>
              <a:gd name="T30" fmla="*/ 367132721 w 8296"/>
              <a:gd name="T31" fmla="*/ 366790366 h 7764"/>
              <a:gd name="T32" fmla="*/ 367132721 w 8296"/>
              <a:gd name="T33" fmla="*/ 366790366 h 7764"/>
              <a:gd name="T34" fmla="*/ 367132721 w 8296"/>
              <a:gd name="T35" fmla="*/ 366790366 h 7764"/>
              <a:gd name="T36" fmla="*/ 367132721 w 8296"/>
              <a:gd name="T37" fmla="*/ 366790366 h 7764"/>
              <a:gd name="T38" fmla="*/ 367132721 w 8296"/>
              <a:gd name="T39" fmla="*/ 366790366 h 7764"/>
              <a:gd name="T40" fmla="*/ 367132721 w 8296"/>
              <a:gd name="T41" fmla="*/ 366790366 h 7764"/>
              <a:gd name="T42" fmla="*/ 367132721 w 8296"/>
              <a:gd name="T43" fmla="*/ 366790366 h 7764"/>
              <a:gd name="T44" fmla="*/ 367132721 w 8296"/>
              <a:gd name="T45" fmla="*/ 366790366 h 7764"/>
              <a:gd name="T46" fmla="*/ 367132721 w 8296"/>
              <a:gd name="T47" fmla="*/ 366790366 h 7764"/>
              <a:gd name="T48" fmla="*/ 367132721 w 8296"/>
              <a:gd name="T49" fmla="*/ 366790366 h 7764"/>
              <a:gd name="T50" fmla="*/ 367132721 w 8296"/>
              <a:gd name="T51" fmla="*/ 366790366 h 7764"/>
              <a:gd name="T52" fmla="*/ 367132721 w 8296"/>
              <a:gd name="T53" fmla="*/ 366790366 h 7764"/>
              <a:gd name="T54" fmla="*/ 367132721 w 8296"/>
              <a:gd name="T55" fmla="*/ 366790366 h 7764"/>
              <a:gd name="T56" fmla="*/ 367132721 w 8296"/>
              <a:gd name="T57" fmla="*/ 366790366 h 7764"/>
              <a:gd name="T58" fmla="*/ 367132721 w 8296"/>
              <a:gd name="T59" fmla="*/ 366790366 h 7764"/>
              <a:gd name="T60" fmla="*/ 367132721 w 8296"/>
              <a:gd name="T61" fmla="*/ 366790366 h 7764"/>
              <a:gd name="T62" fmla="*/ 367132721 w 8296"/>
              <a:gd name="T63" fmla="*/ 366790366 h 7764"/>
              <a:gd name="T64" fmla="*/ 367132721 w 8296"/>
              <a:gd name="T65" fmla="*/ 366790366 h 7764"/>
              <a:gd name="T66" fmla="*/ 367132721 w 8296"/>
              <a:gd name="T67" fmla="*/ 366790366 h 7764"/>
              <a:gd name="T68" fmla="*/ 367132721 w 8296"/>
              <a:gd name="T69" fmla="*/ 366790366 h 7764"/>
              <a:gd name="T70" fmla="*/ 367132721 w 8296"/>
              <a:gd name="T71" fmla="*/ 366790366 h 7764"/>
              <a:gd name="T72" fmla="*/ 367132721 w 8296"/>
              <a:gd name="T73" fmla="*/ 366790366 h 7764"/>
              <a:gd name="T74" fmla="*/ 367132721 w 8296"/>
              <a:gd name="T75" fmla="*/ 366790366 h 7764"/>
              <a:gd name="T76" fmla="*/ 367132721 w 8296"/>
              <a:gd name="T77" fmla="*/ 366790366 h 7764"/>
              <a:gd name="T78" fmla="*/ 367132721 w 8296"/>
              <a:gd name="T79" fmla="*/ 366790366 h 7764"/>
              <a:gd name="T80" fmla="*/ 367132721 w 8296"/>
              <a:gd name="T81" fmla="*/ 366790366 h 7764"/>
              <a:gd name="T82" fmla="*/ 367132721 w 8296"/>
              <a:gd name="T83" fmla="*/ 366790366 h 7764"/>
              <a:gd name="T84" fmla="*/ 367132721 w 8296"/>
              <a:gd name="T85" fmla="*/ 366790366 h 7764"/>
              <a:gd name="T86" fmla="*/ 367132721 w 8296"/>
              <a:gd name="T87" fmla="*/ 366790366 h 7764"/>
              <a:gd name="T88" fmla="*/ 367132721 w 8296"/>
              <a:gd name="T89" fmla="*/ 366790366 h 7764"/>
              <a:gd name="T90" fmla="*/ 367132721 w 8296"/>
              <a:gd name="T91" fmla="*/ 366790366 h 7764"/>
              <a:gd name="T92" fmla="*/ 367132721 w 8296"/>
              <a:gd name="T93" fmla="*/ 366790366 h 7764"/>
              <a:gd name="T94" fmla="*/ 367132721 w 8296"/>
              <a:gd name="T95" fmla="*/ 366790366 h 7764"/>
              <a:gd name="T96" fmla="*/ 367132721 w 8296"/>
              <a:gd name="T97" fmla="*/ 366790366 h 7764"/>
              <a:gd name="T98" fmla="*/ 367132721 w 8296"/>
              <a:gd name="T99" fmla="*/ 366790366 h 7764"/>
              <a:gd name="T100" fmla="*/ 367132721 w 8296"/>
              <a:gd name="T101" fmla="*/ 366790366 h 7764"/>
              <a:gd name="T102" fmla="*/ 367132721 w 8296"/>
              <a:gd name="T103" fmla="*/ 366790366 h 7764"/>
              <a:gd name="T104" fmla="*/ 367132721 w 8296"/>
              <a:gd name="T105" fmla="*/ 366790366 h 7764"/>
              <a:gd name="T106" fmla="*/ 367132721 w 8296"/>
              <a:gd name="T107" fmla="*/ 366790366 h 7764"/>
              <a:gd name="T108" fmla="*/ 367132721 w 8296"/>
              <a:gd name="T109" fmla="*/ 366790366 h 7764"/>
              <a:gd name="T110" fmla="*/ 367132721 w 8296"/>
              <a:gd name="T111" fmla="*/ 366790366 h 7764"/>
              <a:gd name="T112" fmla="*/ 367132721 w 8296"/>
              <a:gd name="T113" fmla="*/ 366790366 h 7764"/>
              <a:gd name="T114" fmla="*/ 367132721 w 8296"/>
              <a:gd name="T115" fmla="*/ 366790366 h 7764"/>
              <a:gd name="T116" fmla="*/ 367132721 w 8296"/>
              <a:gd name="T117" fmla="*/ 366790366 h 7764"/>
              <a:gd name="T118" fmla="*/ 367132721 w 8296"/>
              <a:gd name="T119" fmla="*/ 366790366 h 7764"/>
              <a:gd name="T120" fmla="*/ 367132721 w 8296"/>
              <a:gd name="T121" fmla="*/ 366790366 h 7764"/>
              <a:gd name="T122" fmla="*/ 367132721 w 8296"/>
              <a:gd name="T123" fmla="*/ 366790366 h 77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296" h="7764">
                <a:moveTo>
                  <a:pt x="6734" y="887"/>
                </a:moveTo>
                <a:lnTo>
                  <a:pt x="6734" y="887"/>
                </a:lnTo>
                <a:lnTo>
                  <a:pt x="6782" y="929"/>
                </a:lnTo>
                <a:lnTo>
                  <a:pt x="6829" y="972"/>
                </a:lnTo>
                <a:lnTo>
                  <a:pt x="6876" y="1017"/>
                </a:lnTo>
                <a:lnTo>
                  <a:pt x="6920" y="1061"/>
                </a:lnTo>
                <a:lnTo>
                  <a:pt x="6964" y="1107"/>
                </a:lnTo>
                <a:lnTo>
                  <a:pt x="7008" y="1154"/>
                </a:lnTo>
                <a:lnTo>
                  <a:pt x="7050" y="1200"/>
                </a:lnTo>
                <a:lnTo>
                  <a:pt x="7090" y="1248"/>
                </a:lnTo>
                <a:lnTo>
                  <a:pt x="7131" y="1296"/>
                </a:lnTo>
                <a:lnTo>
                  <a:pt x="7171" y="1346"/>
                </a:lnTo>
                <a:lnTo>
                  <a:pt x="7209" y="1396"/>
                </a:lnTo>
                <a:lnTo>
                  <a:pt x="7246" y="1446"/>
                </a:lnTo>
                <a:lnTo>
                  <a:pt x="7282" y="1497"/>
                </a:lnTo>
                <a:lnTo>
                  <a:pt x="7318" y="1548"/>
                </a:lnTo>
                <a:lnTo>
                  <a:pt x="7352" y="1601"/>
                </a:lnTo>
                <a:lnTo>
                  <a:pt x="7386" y="1653"/>
                </a:lnTo>
                <a:lnTo>
                  <a:pt x="7418" y="1707"/>
                </a:lnTo>
                <a:lnTo>
                  <a:pt x="7451" y="1760"/>
                </a:lnTo>
                <a:lnTo>
                  <a:pt x="7481" y="1815"/>
                </a:lnTo>
                <a:lnTo>
                  <a:pt x="7511" y="1869"/>
                </a:lnTo>
                <a:lnTo>
                  <a:pt x="7538" y="1924"/>
                </a:lnTo>
                <a:lnTo>
                  <a:pt x="7566" y="1979"/>
                </a:lnTo>
                <a:lnTo>
                  <a:pt x="7592" y="2036"/>
                </a:lnTo>
                <a:lnTo>
                  <a:pt x="7617" y="2092"/>
                </a:lnTo>
                <a:lnTo>
                  <a:pt x="7643" y="2148"/>
                </a:lnTo>
                <a:lnTo>
                  <a:pt x="7665" y="2206"/>
                </a:lnTo>
                <a:lnTo>
                  <a:pt x="7688" y="2264"/>
                </a:lnTo>
                <a:lnTo>
                  <a:pt x="7710" y="2321"/>
                </a:lnTo>
                <a:lnTo>
                  <a:pt x="7730" y="2379"/>
                </a:lnTo>
                <a:lnTo>
                  <a:pt x="7749" y="2438"/>
                </a:lnTo>
                <a:lnTo>
                  <a:pt x="7767" y="2496"/>
                </a:lnTo>
                <a:lnTo>
                  <a:pt x="7784" y="2555"/>
                </a:lnTo>
                <a:lnTo>
                  <a:pt x="7801" y="2614"/>
                </a:lnTo>
                <a:lnTo>
                  <a:pt x="7817" y="2673"/>
                </a:lnTo>
                <a:lnTo>
                  <a:pt x="7830" y="2733"/>
                </a:lnTo>
                <a:lnTo>
                  <a:pt x="7843" y="2793"/>
                </a:lnTo>
                <a:lnTo>
                  <a:pt x="7855" y="2853"/>
                </a:lnTo>
                <a:lnTo>
                  <a:pt x="7866" y="2912"/>
                </a:lnTo>
                <a:lnTo>
                  <a:pt x="7877" y="2973"/>
                </a:lnTo>
                <a:lnTo>
                  <a:pt x="7885" y="3033"/>
                </a:lnTo>
                <a:lnTo>
                  <a:pt x="7893" y="3093"/>
                </a:lnTo>
                <a:lnTo>
                  <a:pt x="7899" y="3153"/>
                </a:lnTo>
                <a:lnTo>
                  <a:pt x="7905" y="3214"/>
                </a:lnTo>
                <a:lnTo>
                  <a:pt x="7910" y="3274"/>
                </a:lnTo>
                <a:lnTo>
                  <a:pt x="7914" y="3334"/>
                </a:lnTo>
                <a:lnTo>
                  <a:pt x="7916" y="3395"/>
                </a:lnTo>
                <a:lnTo>
                  <a:pt x="7917" y="3455"/>
                </a:lnTo>
                <a:lnTo>
                  <a:pt x="7917" y="3515"/>
                </a:lnTo>
                <a:lnTo>
                  <a:pt x="7916" y="3575"/>
                </a:lnTo>
                <a:lnTo>
                  <a:pt x="7915" y="3635"/>
                </a:lnTo>
                <a:lnTo>
                  <a:pt x="7911" y="3695"/>
                </a:lnTo>
                <a:lnTo>
                  <a:pt x="7908" y="3755"/>
                </a:lnTo>
                <a:lnTo>
                  <a:pt x="7902" y="3815"/>
                </a:lnTo>
                <a:lnTo>
                  <a:pt x="7896" y="3875"/>
                </a:lnTo>
                <a:lnTo>
                  <a:pt x="7889" y="3934"/>
                </a:lnTo>
                <a:lnTo>
                  <a:pt x="7880" y="3994"/>
                </a:lnTo>
                <a:lnTo>
                  <a:pt x="7871" y="4053"/>
                </a:lnTo>
                <a:lnTo>
                  <a:pt x="7860" y="4112"/>
                </a:lnTo>
                <a:lnTo>
                  <a:pt x="7848" y="4171"/>
                </a:lnTo>
                <a:lnTo>
                  <a:pt x="7835" y="4228"/>
                </a:lnTo>
                <a:lnTo>
                  <a:pt x="7821" y="4287"/>
                </a:lnTo>
                <a:lnTo>
                  <a:pt x="7806" y="4345"/>
                </a:lnTo>
                <a:lnTo>
                  <a:pt x="7789" y="4402"/>
                </a:lnTo>
                <a:lnTo>
                  <a:pt x="7772" y="4459"/>
                </a:lnTo>
                <a:lnTo>
                  <a:pt x="7754" y="4516"/>
                </a:lnTo>
                <a:lnTo>
                  <a:pt x="7736" y="4573"/>
                </a:lnTo>
                <a:lnTo>
                  <a:pt x="7717" y="4628"/>
                </a:lnTo>
                <a:lnTo>
                  <a:pt x="7695" y="4684"/>
                </a:lnTo>
                <a:lnTo>
                  <a:pt x="7675" y="4740"/>
                </a:lnTo>
                <a:lnTo>
                  <a:pt x="7652" y="4794"/>
                </a:lnTo>
                <a:lnTo>
                  <a:pt x="7628" y="4848"/>
                </a:lnTo>
                <a:lnTo>
                  <a:pt x="7604" y="4902"/>
                </a:lnTo>
                <a:lnTo>
                  <a:pt x="7578" y="4954"/>
                </a:lnTo>
                <a:lnTo>
                  <a:pt x="7551" y="5006"/>
                </a:lnTo>
                <a:lnTo>
                  <a:pt x="7525" y="5058"/>
                </a:lnTo>
                <a:lnTo>
                  <a:pt x="7496" y="5109"/>
                </a:lnTo>
                <a:lnTo>
                  <a:pt x="7467" y="5160"/>
                </a:lnTo>
                <a:lnTo>
                  <a:pt x="7436" y="5210"/>
                </a:lnTo>
                <a:lnTo>
                  <a:pt x="7406" y="5259"/>
                </a:lnTo>
                <a:lnTo>
                  <a:pt x="7374" y="5307"/>
                </a:lnTo>
                <a:lnTo>
                  <a:pt x="7341" y="5355"/>
                </a:lnTo>
                <a:lnTo>
                  <a:pt x="7308" y="5403"/>
                </a:lnTo>
                <a:lnTo>
                  <a:pt x="7273" y="5450"/>
                </a:lnTo>
                <a:lnTo>
                  <a:pt x="7238" y="5496"/>
                </a:lnTo>
                <a:lnTo>
                  <a:pt x="7202" y="5541"/>
                </a:lnTo>
                <a:lnTo>
                  <a:pt x="7166" y="5586"/>
                </a:lnTo>
                <a:lnTo>
                  <a:pt x="7129" y="5630"/>
                </a:lnTo>
                <a:lnTo>
                  <a:pt x="7090" y="5673"/>
                </a:lnTo>
                <a:lnTo>
                  <a:pt x="7051" y="5715"/>
                </a:lnTo>
                <a:lnTo>
                  <a:pt x="7012" y="5757"/>
                </a:lnTo>
                <a:lnTo>
                  <a:pt x="6972" y="5799"/>
                </a:lnTo>
                <a:lnTo>
                  <a:pt x="6931" y="5839"/>
                </a:lnTo>
                <a:lnTo>
                  <a:pt x="6889" y="5878"/>
                </a:lnTo>
                <a:lnTo>
                  <a:pt x="6847" y="5918"/>
                </a:lnTo>
                <a:lnTo>
                  <a:pt x="6804" y="5955"/>
                </a:lnTo>
                <a:lnTo>
                  <a:pt x="6760" y="5992"/>
                </a:lnTo>
                <a:lnTo>
                  <a:pt x="6717" y="6030"/>
                </a:lnTo>
                <a:lnTo>
                  <a:pt x="6671" y="6064"/>
                </a:lnTo>
                <a:lnTo>
                  <a:pt x="6627" y="6099"/>
                </a:lnTo>
                <a:lnTo>
                  <a:pt x="6581" y="6134"/>
                </a:lnTo>
                <a:lnTo>
                  <a:pt x="6535" y="6166"/>
                </a:lnTo>
                <a:lnTo>
                  <a:pt x="6488" y="6199"/>
                </a:lnTo>
                <a:lnTo>
                  <a:pt x="6441" y="6231"/>
                </a:lnTo>
                <a:lnTo>
                  <a:pt x="6393" y="6261"/>
                </a:lnTo>
                <a:lnTo>
                  <a:pt x="6345" y="6291"/>
                </a:lnTo>
                <a:lnTo>
                  <a:pt x="6296" y="6320"/>
                </a:lnTo>
                <a:lnTo>
                  <a:pt x="6247" y="6348"/>
                </a:lnTo>
                <a:lnTo>
                  <a:pt x="6197" y="6375"/>
                </a:lnTo>
                <a:lnTo>
                  <a:pt x="6148" y="6402"/>
                </a:lnTo>
                <a:lnTo>
                  <a:pt x="6098" y="6427"/>
                </a:lnTo>
                <a:lnTo>
                  <a:pt x="6046" y="6451"/>
                </a:lnTo>
                <a:lnTo>
                  <a:pt x="5996" y="6474"/>
                </a:lnTo>
                <a:lnTo>
                  <a:pt x="5944" y="6497"/>
                </a:lnTo>
                <a:lnTo>
                  <a:pt x="5892" y="6518"/>
                </a:lnTo>
                <a:lnTo>
                  <a:pt x="5841" y="6539"/>
                </a:lnTo>
                <a:lnTo>
                  <a:pt x="5788" y="6558"/>
                </a:lnTo>
                <a:lnTo>
                  <a:pt x="5735" y="6577"/>
                </a:lnTo>
                <a:lnTo>
                  <a:pt x="5682" y="6594"/>
                </a:lnTo>
                <a:lnTo>
                  <a:pt x="5630" y="6611"/>
                </a:lnTo>
                <a:lnTo>
                  <a:pt x="5576" y="6626"/>
                </a:lnTo>
                <a:lnTo>
                  <a:pt x="5522" y="6641"/>
                </a:lnTo>
                <a:lnTo>
                  <a:pt x="5469" y="6654"/>
                </a:lnTo>
                <a:lnTo>
                  <a:pt x="5415" y="6666"/>
                </a:lnTo>
                <a:lnTo>
                  <a:pt x="5360" y="6677"/>
                </a:lnTo>
                <a:lnTo>
                  <a:pt x="5305" y="6687"/>
                </a:lnTo>
                <a:lnTo>
                  <a:pt x="5251" y="6696"/>
                </a:lnTo>
                <a:lnTo>
                  <a:pt x="5196" y="6704"/>
                </a:lnTo>
                <a:lnTo>
                  <a:pt x="5142" y="6711"/>
                </a:lnTo>
                <a:lnTo>
                  <a:pt x="5087" y="6717"/>
                </a:lnTo>
                <a:lnTo>
                  <a:pt x="5032" y="6723"/>
                </a:lnTo>
                <a:lnTo>
                  <a:pt x="4977" y="6728"/>
                </a:lnTo>
                <a:lnTo>
                  <a:pt x="4921" y="6732"/>
                </a:lnTo>
                <a:lnTo>
                  <a:pt x="4866" y="6735"/>
                </a:lnTo>
                <a:lnTo>
                  <a:pt x="4811" y="6737"/>
                </a:lnTo>
                <a:lnTo>
                  <a:pt x="4756" y="6737"/>
                </a:lnTo>
                <a:lnTo>
                  <a:pt x="4702" y="6737"/>
                </a:lnTo>
                <a:lnTo>
                  <a:pt x="4647" y="6735"/>
                </a:lnTo>
                <a:lnTo>
                  <a:pt x="4592" y="6733"/>
                </a:lnTo>
                <a:lnTo>
                  <a:pt x="4538" y="6729"/>
                </a:lnTo>
                <a:lnTo>
                  <a:pt x="4484" y="6725"/>
                </a:lnTo>
                <a:lnTo>
                  <a:pt x="4430" y="6719"/>
                </a:lnTo>
                <a:lnTo>
                  <a:pt x="4376" y="6713"/>
                </a:lnTo>
                <a:lnTo>
                  <a:pt x="4322" y="6705"/>
                </a:lnTo>
                <a:lnTo>
                  <a:pt x="4270" y="6697"/>
                </a:lnTo>
                <a:lnTo>
                  <a:pt x="4217" y="6687"/>
                </a:lnTo>
                <a:lnTo>
                  <a:pt x="4164" y="6677"/>
                </a:lnTo>
                <a:lnTo>
                  <a:pt x="4111" y="6666"/>
                </a:lnTo>
                <a:lnTo>
                  <a:pt x="4058" y="6654"/>
                </a:lnTo>
                <a:lnTo>
                  <a:pt x="4007" y="6641"/>
                </a:lnTo>
                <a:lnTo>
                  <a:pt x="3955" y="6626"/>
                </a:lnTo>
                <a:lnTo>
                  <a:pt x="3903" y="6612"/>
                </a:lnTo>
                <a:lnTo>
                  <a:pt x="3853" y="6595"/>
                </a:lnTo>
                <a:lnTo>
                  <a:pt x="3801" y="6579"/>
                </a:lnTo>
                <a:lnTo>
                  <a:pt x="3752" y="6561"/>
                </a:lnTo>
                <a:lnTo>
                  <a:pt x="3702" y="6543"/>
                </a:lnTo>
                <a:lnTo>
                  <a:pt x="3653" y="6524"/>
                </a:lnTo>
                <a:lnTo>
                  <a:pt x="3603" y="6504"/>
                </a:lnTo>
                <a:lnTo>
                  <a:pt x="3554" y="6483"/>
                </a:lnTo>
                <a:lnTo>
                  <a:pt x="3506" y="6461"/>
                </a:lnTo>
                <a:lnTo>
                  <a:pt x="3458" y="6439"/>
                </a:lnTo>
                <a:lnTo>
                  <a:pt x="3410" y="6415"/>
                </a:lnTo>
                <a:lnTo>
                  <a:pt x="3363" y="6391"/>
                </a:lnTo>
                <a:lnTo>
                  <a:pt x="3317" y="6366"/>
                </a:lnTo>
                <a:lnTo>
                  <a:pt x="3271" y="6341"/>
                </a:lnTo>
                <a:lnTo>
                  <a:pt x="3225" y="6314"/>
                </a:lnTo>
                <a:lnTo>
                  <a:pt x="3181" y="6287"/>
                </a:lnTo>
                <a:lnTo>
                  <a:pt x="3136" y="6259"/>
                </a:lnTo>
                <a:lnTo>
                  <a:pt x="3092" y="6230"/>
                </a:lnTo>
                <a:lnTo>
                  <a:pt x="3049" y="6200"/>
                </a:lnTo>
                <a:lnTo>
                  <a:pt x="3007" y="6170"/>
                </a:lnTo>
                <a:lnTo>
                  <a:pt x="2964" y="6140"/>
                </a:lnTo>
                <a:lnTo>
                  <a:pt x="2923" y="6108"/>
                </a:lnTo>
                <a:lnTo>
                  <a:pt x="2882" y="6075"/>
                </a:lnTo>
                <a:lnTo>
                  <a:pt x="2841" y="6043"/>
                </a:lnTo>
                <a:lnTo>
                  <a:pt x="2802" y="6009"/>
                </a:lnTo>
                <a:lnTo>
                  <a:pt x="2763" y="5974"/>
                </a:lnTo>
                <a:lnTo>
                  <a:pt x="2725" y="5940"/>
                </a:lnTo>
                <a:lnTo>
                  <a:pt x="2686" y="5905"/>
                </a:lnTo>
                <a:lnTo>
                  <a:pt x="2650" y="5868"/>
                </a:lnTo>
                <a:lnTo>
                  <a:pt x="2613" y="5832"/>
                </a:lnTo>
                <a:lnTo>
                  <a:pt x="2578" y="5793"/>
                </a:lnTo>
                <a:lnTo>
                  <a:pt x="2543" y="5756"/>
                </a:lnTo>
                <a:lnTo>
                  <a:pt x="2509" y="5716"/>
                </a:lnTo>
                <a:lnTo>
                  <a:pt x="2476" y="5678"/>
                </a:lnTo>
                <a:lnTo>
                  <a:pt x="2444" y="5637"/>
                </a:lnTo>
                <a:lnTo>
                  <a:pt x="2411" y="5598"/>
                </a:lnTo>
                <a:lnTo>
                  <a:pt x="2381" y="5557"/>
                </a:lnTo>
                <a:lnTo>
                  <a:pt x="2351" y="5515"/>
                </a:lnTo>
                <a:lnTo>
                  <a:pt x="2321" y="5473"/>
                </a:lnTo>
                <a:lnTo>
                  <a:pt x="2294" y="5430"/>
                </a:lnTo>
                <a:lnTo>
                  <a:pt x="2266" y="5386"/>
                </a:lnTo>
                <a:lnTo>
                  <a:pt x="2240" y="5343"/>
                </a:lnTo>
                <a:lnTo>
                  <a:pt x="2217" y="5306"/>
                </a:lnTo>
                <a:lnTo>
                  <a:pt x="2194" y="5269"/>
                </a:lnTo>
                <a:lnTo>
                  <a:pt x="2173" y="5232"/>
                </a:lnTo>
                <a:lnTo>
                  <a:pt x="2152" y="5193"/>
                </a:lnTo>
                <a:lnTo>
                  <a:pt x="2113" y="5118"/>
                </a:lnTo>
                <a:lnTo>
                  <a:pt x="2075" y="5040"/>
                </a:lnTo>
                <a:lnTo>
                  <a:pt x="2042" y="4962"/>
                </a:lnTo>
                <a:lnTo>
                  <a:pt x="2009" y="4882"/>
                </a:lnTo>
                <a:lnTo>
                  <a:pt x="1981" y="4803"/>
                </a:lnTo>
                <a:lnTo>
                  <a:pt x="1955" y="4723"/>
                </a:lnTo>
                <a:lnTo>
                  <a:pt x="1931" y="4641"/>
                </a:lnTo>
                <a:lnTo>
                  <a:pt x="1910" y="4560"/>
                </a:lnTo>
                <a:lnTo>
                  <a:pt x="1892" y="4478"/>
                </a:lnTo>
                <a:lnTo>
                  <a:pt x="1876" y="4395"/>
                </a:lnTo>
                <a:lnTo>
                  <a:pt x="1862" y="4312"/>
                </a:lnTo>
                <a:lnTo>
                  <a:pt x="1851" y="4229"/>
                </a:lnTo>
                <a:lnTo>
                  <a:pt x="1842" y="4147"/>
                </a:lnTo>
                <a:lnTo>
                  <a:pt x="1838" y="4064"/>
                </a:lnTo>
                <a:lnTo>
                  <a:pt x="1834" y="3981"/>
                </a:lnTo>
                <a:lnTo>
                  <a:pt x="1833" y="3898"/>
                </a:lnTo>
                <a:lnTo>
                  <a:pt x="1834" y="3815"/>
                </a:lnTo>
                <a:lnTo>
                  <a:pt x="1838" y="3733"/>
                </a:lnTo>
                <a:lnTo>
                  <a:pt x="1845" y="3651"/>
                </a:lnTo>
                <a:lnTo>
                  <a:pt x="1853" y="3568"/>
                </a:lnTo>
                <a:lnTo>
                  <a:pt x="1864" y="3488"/>
                </a:lnTo>
                <a:lnTo>
                  <a:pt x="1877" y="3406"/>
                </a:lnTo>
                <a:lnTo>
                  <a:pt x="1893" y="3326"/>
                </a:lnTo>
                <a:lnTo>
                  <a:pt x="1911" y="3247"/>
                </a:lnTo>
                <a:lnTo>
                  <a:pt x="1931" y="3169"/>
                </a:lnTo>
                <a:lnTo>
                  <a:pt x="1954" y="3091"/>
                </a:lnTo>
                <a:lnTo>
                  <a:pt x="1979" y="3014"/>
                </a:lnTo>
                <a:lnTo>
                  <a:pt x="2006" y="2937"/>
                </a:lnTo>
                <a:lnTo>
                  <a:pt x="2036" y="2863"/>
                </a:lnTo>
                <a:lnTo>
                  <a:pt x="2067" y="2788"/>
                </a:lnTo>
                <a:lnTo>
                  <a:pt x="2662" y="3323"/>
                </a:lnTo>
                <a:lnTo>
                  <a:pt x="3245" y="0"/>
                </a:lnTo>
                <a:lnTo>
                  <a:pt x="0" y="928"/>
                </a:lnTo>
                <a:lnTo>
                  <a:pt x="623" y="1488"/>
                </a:lnTo>
                <a:lnTo>
                  <a:pt x="588" y="1560"/>
                </a:lnTo>
                <a:lnTo>
                  <a:pt x="553" y="1634"/>
                </a:lnTo>
                <a:lnTo>
                  <a:pt x="521" y="1707"/>
                </a:lnTo>
                <a:lnTo>
                  <a:pt x="490" y="1780"/>
                </a:lnTo>
                <a:lnTo>
                  <a:pt x="460" y="1853"/>
                </a:lnTo>
                <a:lnTo>
                  <a:pt x="432" y="1928"/>
                </a:lnTo>
                <a:lnTo>
                  <a:pt x="404" y="2002"/>
                </a:lnTo>
                <a:lnTo>
                  <a:pt x="379" y="2078"/>
                </a:lnTo>
                <a:lnTo>
                  <a:pt x="355" y="2153"/>
                </a:lnTo>
                <a:lnTo>
                  <a:pt x="332" y="2229"/>
                </a:lnTo>
                <a:lnTo>
                  <a:pt x="311" y="2304"/>
                </a:lnTo>
                <a:lnTo>
                  <a:pt x="292" y="2381"/>
                </a:lnTo>
                <a:lnTo>
                  <a:pt x="272" y="2458"/>
                </a:lnTo>
                <a:lnTo>
                  <a:pt x="256" y="2535"/>
                </a:lnTo>
                <a:lnTo>
                  <a:pt x="240" y="2612"/>
                </a:lnTo>
                <a:lnTo>
                  <a:pt x="226" y="2689"/>
                </a:lnTo>
                <a:lnTo>
                  <a:pt x="212" y="2767"/>
                </a:lnTo>
                <a:lnTo>
                  <a:pt x="200" y="2843"/>
                </a:lnTo>
                <a:lnTo>
                  <a:pt x="190" y="2921"/>
                </a:lnTo>
                <a:lnTo>
                  <a:pt x="181" y="2999"/>
                </a:lnTo>
                <a:lnTo>
                  <a:pt x="174" y="3077"/>
                </a:lnTo>
                <a:lnTo>
                  <a:pt x="168" y="3155"/>
                </a:lnTo>
                <a:lnTo>
                  <a:pt x="163" y="3233"/>
                </a:lnTo>
                <a:lnTo>
                  <a:pt x="160" y="3311"/>
                </a:lnTo>
                <a:lnTo>
                  <a:pt x="157" y="3389"/>
                </a:lnTo>
                <a:lnTo>
                  <a:pt x="156" y="3467"/>
                </a:lnTo>
                <a:lnTo>
                  <a:pt x="157" y="3544"/>
                </a:lnTo>
                <a:lnTo>
                  <a:pt x="158" y="3622"/>
                </a:lnTo>
                <a:lnTo>
                  <a:pt x="162" y="3700"/>
                </a:lnTo>
                <a:lnTo>
                  <a:pt x="167" y="3778"/>
                </a:lnTo>
                <a:lnTo>
                  <a:pt x="172" y="3855"/>
                </a:lnTo>
                <a:lnTo>
                  <a:pt x="179" y="3932"/>
                </a:lnTo>
                <a:lnTo>
                  <a:pt x="188" y="4010"/>
                </a:lnTo>
                <a:lnTo>
                  <a:pt x="198" y="4085"/>
                </a:lnTo>
                <a:lnTo>
                  <a:pt x="209" y="4162"/>
                </a:lnTo>
                <a:lnTo>
                  <a:pt x="221" y="4239"/>
                </a:lnTo>
                <a:lnTo>
                  <a:pt x="235" y="4315"/>
                </a:lnTo>
                <a:lnTo>
                  <a:pt x="250" y="4390"/>
                </a:lnTo>
                <a:lnTo>
                  <a:pt x="266" y="4466"/>
                </a:lnTo>
                <a:lnTo>
                  <a:pt x="284" y="4540"/>
                </a:lnTo>
                <a:lnTo>
                  <a:pt x="302" y="4615"/>
                </a:lnTo>
                <a:lnTo>
                  <a:pt x="323" y="4689"/>
                </a:lnTo>
                <a:lnTo>
                  <a:pt x="344" y="4764"/>
                </a:lnTo>
                <a:lnTo>
                  <a:pt x="367" y="4837"/>
                </a:lnTo>
                <a:lnTo>
                  <a:pt x="391" y="4909"/>
                </a:lnTo>
                <a:lnTo>
                  <a:pt x="416" y="4982"/>
                </a:lnTo>
                <a:lnTo>
                  <a:pt x="443" y="5054"/>
                </a:lnTo>
                <a:lnTo>
                  <a:pt x="470" y="5125"/>
                </a:lnTo>
                <a:lnTo>
                  <a:pt x="499" y="5196"/>
                </a:lnTo>
                <a:lnTo>
                  <a:pt x="531" y="5265"/>
                </a:lnTo>
                <a:lnTo>
                  <a:pt x="562" y="5335"/>
                </a:lnTo>
                <a:lnTo>
                  <a:pt x="594" y="5403"/>
                </a:lnTo>
                <a:lnTo>
                  <a:pt x="629" y="5472"/>
                </a:lnTo>
                <a:lnTo>
                  <a:pt x="664" y="5540"/>
                </a:lnTo>
                <a:lnTo>
                  <a:pt x="700" y="5606"/>
                </a:lnTo>
                <a:lnTo>
                  <a:pt x="738" y="5672"/>
                </a:lnTo>
                <a:lnTo>
                  <a:pt x="777" y="5738"/>
                </a:lnTo>
                <a:lnTo>
                  <a:pt x="817" y="5802"/>
                </a:lnTo>
                <a:lnTo>
                  <a:pt x="858" y="5866"/>
                </a:lnTo>
                <a:lnTo>
                  <a:pt x="901" y="5929"/>
                </a:lnTo>
                <a:lnTo>
                  <a:pt x="945" y="5991"/>
                </a:lnTo>
                <a:lnTo>
                  <a:pt x="990" y="6052"/>
                </a:lnTo>
                <a:lnTo>
                  <a:pt x="1036" y="6112"/>
                </a:lnTo>
                <a:lnTo>
                  <a:pt x="1084" y="6171"/>
                </a:lnTo>
                <a:lnTo>
                  <a:pt x="1132" y="6231"/>
                </a:lnTo>
                <a:lnTo>
                  <a:pt x="1180" y="6291"/>
                </a:lnTo>
                <a:lnTo>
                  <a:pt x="1229" y="6349"/>
                </a:lnTo>
                <a:lnTo>
                  <a:pt x="1281" y="6405"/>
                </a:lnTo>
                <a:lnTo>
                  <a:pt x="1332" y="6462"/>
                </a:lnTo>
                <a:lnTo>
                  <a:pt x="1384" y="6516"/>
                </a:lnTo>
                <a:lnTo>
                  <a:pt x="1438" y="6570"/>
                </a:lnTo>
                <a:lnTo>
                  <a:pt x="1492" y="6623"/>
                </a:lnTo>
                <a:lnTo>
                  <a:pt x="1548" y="6673"/>
                </a:lnTo>
                <a:lnTo>
                  <a:pt x="1604" y="6723"/>
                </a:lnTo>
                <a:lnTo>
                  <a:pt x="1661" y="6773"/>
                </a:lnTo>
                <a:lnTo>
                  <a:pt x="1719" y="6821"/>
                </a:lnTo>
                <a:lnTo>
                  <a:pt x="1778" y="6867"/>
                </a:lnTo>
                <a:lnTo>
                  <a:pt x="1838" y="6914"/>
                </a:lnTo>
                <a:lnTo>
                  <a:pt x="1898" y="6959"/>
                </a:lnTo>
                <a:lnTo>
                  <a:pt x="1959" y="7002"/>
                </a:lnTo>
                <a:lnTo>
                  <a:pt x="2021" y="7044"/>
                </a:lnTo>
                <a:lnTo>
                  <a:pt x="2084" y="7086"/>
                </a:lnTo>
                <a:lnTo>
                  <a:pt x="2146" y="7125"/>
                </a:lnTo>
                <a:lnTo>
                  <a:pt x="2211" y="7165"/>
                </a:lnTo>
                <a:lnTo>
                  <a:pt x="2275" y="7202"/>
                </a:lnTo>
                <a:lnTo>
                  <a:pt x="2341" y="7238"/>
                </a:lnTo>
                <a:lnTo>
                  <a:pt x="2405" y="7274"/>
                </a:lnTo>
                <a:lnTo>
                  <a:pt x="2473" y="7308"/>
                </a:lnTo>
                <a:lnTo>
                  <a:pt x="2539" y="7341"/>
                </a:lnTo>
                <a:lnTo>
                  <a:pt x="2606" y="7373"/>
                </a:lnTo>
                <a:lnTo>
                  <a:pt x="2674" y="7404"/>
                </a:lnTo>
                <a:lnTo>
                  <a:pt x="2743" y="7433"/>
                </a:lnTo>
                <a:lnTo>
                  <a:pt x="2811" y="7461"/>
                </a:lnTo>
                <a:lnTo>
                  <a:pt x="2881" y="7488"/>
                </a:lnTo>
                <a:lnTo>
                  <a:pt x="2950" y="7514"/>
                </a:lnTo>
                <a:lnTo>
                  <a:pt x="3020" y="7538"/>
                </a:lnTo>
                <a:lnTo>
                  <a:pt x="3091" y="7562"/>
                </a:lnTo>
                <a:lnTo>
                  <a:pt x="3160" y="7584"/>
                </a:lnTo>
                <a:lnTo>
                  <a:pt x="3232" y="7604"/>
                </a:lnTo>
                <a:lnTo>
                  <a:pt x="3303" y="7625"/>
                </a:lnTo>
                <a:lnTo>
                  <a:pt x="3374" y="7643"/>
                </a:lnTo>
                <a:lnTo>
                  <a:pt x="3446" y="7659"/>
                </a:lnTo>
                <a:lnTo>
                  <a:pt x="3518" y="7675"/>
                </a:lnTo>
                <a:lnTo>
                  <a:pt x="3590" y="7689"/>
                </a:lnTo>
                <a:lnTo>
                  <a:pt x="3663" y="7703"/>
                </a:lnTo>
                <a:lnTo>
                  <a:pt x="3735" y="7715"/>
                </a:lnTo>
                <a:lnTo>
                  <a:pt x="3809" y="7725"/>
                </a:lnTo>
                <a:lnTo>
                  <a:pt x="3881" y="7735"/>
                </a:lnTo>
                <a:lnTo>
                  <a:pt x="3954" y="7743"/>
                </a:lnTo>
                <a:lnTo>
                  <a:pt x="4027" y="7749"/>
                </a:lnTo>
                <a:lnTo>
                  <a:pt x="4099" y="7755"/>
                </a:lnTo>
                <a:lnTo>
                  <a:pt x="4172" y="7759"/>
                </a:lnTo>
                <a:lnTo>
                  <a:pt x="4246" y="7761"/>
                </a:lnTo>
                <a:lnTo>
                  <a:pt x="4319" y="7764"/>
                </a:lnTo>
                <a:lnTo>
                  <a:pt x="4391" y="7764"/>
                </a:lnTo>
                <a:lnTo>
                  <a:pt x="4464" y="7763"/>
                </a:lnTo>
                <a:lnTo>
                  <a:pt x="4536" y="7760"/>
                </a:lnTo>
                <a:lnTo>
                  <a:pt x="4609" y="7755"/>
                </a:lnTo>
                <a:lnTo>
                  <a:pt x="4681" y="7751"/>
                </a:lnTo>
                <a:lnTo>
                  <a:pt x="4753" y="7743"/>
                </a:lnTo>
                <a:lnTo>
                  <a:pt x="4825" y="7736"/>
                </a:lnTo>
                <a:lnTo>
                  <a:pt x="4897" y="7727"/>
                </a:lnTo>
                <a:lnTo>
                  <a:pt x="4969" y="7716"/>
                </a:lnTo>
                <a:lnTo>
                  <a:pt x="5040" y="7704"/>
                </a:lnTo>
                <a:lnTo>
                  <a:pt x="5112" y="7689"/>
                </a:lnTo>
                <a:lnTo>
                  <a:pt x="5182" y="7675"/>
                </a:lnTo>
                <a:lnTo>
                  <a:pt x="5253" y="7658"/>
                </a:lnTo>
                <a:lnTo>
                  <a:pt x="5324" y="7641"/>
                </a:lnTo>
                <a:lnTo>
                  <a:pt x="5393" y="7623"/>
                </a:lnTo>
                <a:lnTo>
                  <a:pt x="5463" y="7604"/>
                </a:lnTo>
                <a:lnTo>
                  <a:pt x="5532" y="7584"/>
                </a:lnTo>
                <a:lnTo>
                  <a:pt x="5601" y="7562"/>
                </a:lnTo>
                <a:lnTo>
                  <a:pt x="5669" y="7539"/>
                </a:lnTo>
                <a:lnTo>
                  <a:pt x="5738" y="7515"/>
                </a:lnTo>
                <a:lnTo>
                  <a:pt x="5804" y="7490"/>
                </a:lnTo>
                <a:lnTo>
                  <a:pt x="5871" y="7464"/>
                </a:lnTo>
                <a:lnTo>
                  <a:pt x="5937" y="7436"/>
                </a:lnTo>
                <a:lnTo>
                  <a:pt x="6002" y="7407"/>
                </a:lnTo>
                <a:lnTo>
                  <a:pt x="6067" y="7377"/>
                </a:lnTo>
                <a:lnTo>
                  <a:pt x="6130" y="7345"/>
                </a:lnTo>
                <a:lnTo>
                  <a:pt x="6194" y="7313"/>
                </a:lnTo>
                <a:lnTo>
                  <a:pt x="6256" y="7280"/>
                </a:lnTo>
                <a:lnTo>
                  <a:pt x="6317" y="7245"/>
                </a:lnTo>
                <a:lnTo>
                  <a:pt x="6379" y="7209"/>
                </a:lnTo>
                <a:lnTo>
                  <a:pt x="6440" y="7172"/>
                </a:lnTo>
                <a:lnTo>
                  <a:pt x="6500" y="7135"/>
                </a:lnTo>
                <a:lnTo>
                  <a:pt x="6559" y="7097"/>
                </a:lnTo>
                <a:lnTo>
                  <a:pt x="6616" y="7056"/>
                </a:lnTo>
                <a:lnTo>
                  <a:pt x="6674" y="7015"/>
                </a:lnTo>
                <a:lnTo>
                  <a:pt x="6732" y="6974"/>
                </a:lnTo>
                <a:lnTo>
                  <a:pt x="6787" y="6931"/>
                </a:lnTo>
                <a:lnTo>
                  <a:pt x="6842" y="6888"/>
                </a:lnTo>
                <a:lnTo>
                  <a:pt x="6896" y="6842"/>
                </a:lnTo>
                <a:lnTo>
                  <a:pt x="6950" y="6797"/>
                </a:lnTo>
                <a:lnTo>
                  <a:pt x="7003" y="6751"/>
                </a:lnTo>
                <a:lnTo>
                  <a:pt x="7054" y="6703"/>
                </a:lnTo>
                <a:lnTo>
                  <a:pt x="7105" y="6655"/>
                </a:lnTo>
                <a:lnTo>
                  <a:pt x="7155" y="6607"/>
                </a:lnTo>
                <a:lnTo>
                  <a:pt x="7204" y="6557"/>
                </a:lnTo>
                <a:lnTo>
                  <a:pt x="7252" y="6506"/>
                </a:lnTo>
                <a:lnTo>
                  <a:pt x="7299" y="6455"/>
                </a:lnTo>
                <a:lnTo>
                  <a:pt x="7346" y="6403"/>
                </a:lnTo>
                <a:lnTo>
                  <a:pt x="7392" y="6350"/>
                </a:lnTo>
                <a:lnTo>
                  <a:pt x="7436" y="6296"/>
                </a:lnTo>
                <a:lnTo>
                  <a:pt x="7479" y="6242"/>
                </a:lnTo>
                <a:lnTo>
                  <a:pt x="7521" y="6187"/>
                </a:lnTo>
                <a:lnTo>
                  <a:pt x="7563" y="6130"/>
                </a:lnTo>
                <a:lnTo>
                  <a:pt x="7603" y="6075"/>
                </a:lnTo>
                <a:lnTo>
                  <a:pt x="7643" y="6018"/>
                </a:lnTo>
                <a:lnTo>
                  <a:pt x="7681" y="5960"/>
                </a:lnTo>
                <a:lnTo>
                  <a:pt x="7718" y="5901"/>
                </a:lnTo>
                <a:lnTo>
                  <a:pt x="7754" y="5842"/>
                </a:lnTo>
                <a:lnTo>
                  <a:pt x="7789" y="5784"/>
                </a:lnTo>
                <a:lnTo>
                  <a:pt x="7824" y="5724"/>
                </a:lnTo>
                <a:lnTo>
                  <a:pt x="7856" y="5664"/>
                </a:lnTo>
                <a:lnTo>
                  <a:pt x="7889" y="5602"/>
                </a:lnTo>
                <a:lnTo>
                  <a:pt x="7919" y="5540"/>
                </a:lnTo>
                <a:lnTo>
                  <a:pt x="7949" y="5479"/>
                </a:lnTo>
                <a:lnTo>
                  <a:pt x="7976" y="5416"/>
                </a:lnTo>
                <a:lnTo>
                  <a:pt x="8004" y="5353"/>
                </a:lnTo>
                <a:lnTo>
                  <a:pt x="8029" y="5290"/>
                </a:lnTo>
                <a:lnTo>
                  <a:pt x="8054" y="5226"/>
                </a:lnTo>
                <a:lnTo>
                  <a:pt x="8078" y="5162"/>
                </a:lnTo>
                <a:lnTo>
                  <a:pt x="8100" y="5097"/>
                </a:lnTo>
                <a:lnTo>
                  <a:pt x="8122" y="5032"/>
                </a:lnTo>
                <a:lnTo>
                  <a:pt x="8141" y="4968"/>
                </a:lnTo>
                <a:lnTo>
                  <a:pt x="8160" y="4902"/>
                </a:lnTo>
                <a:lnTo>
                  <a:pt x="8177" y="4836"/>
                </a:lnTo>
                <a:lnTo>
                  <a:pt x="8192" y="4770"/>
                </a:lnTo>
                <a:lnTo>
                  <a:pt x="8208" y="4702"/>
                </a:lnTo>
                <a:lnTo>
                  <a:pt x="8221" y="4636"/>
                </a:lnTo>
                <a:lnTo>
                  <a:pt x="8233" y="4569"/>
                </a:lnTo>
                <a:lnTo>
                  <a:pt x="8245" y="4502"/>
                </a:lnTo>
                <a:lnTo>
                  <a:pt x="8256" y="4435"/>
                </a:lnTo>
                <a:lnTo>
                  <a:pt x="8266" y="4367"/>
                </a:lnTo>
                <a:lnTo>
                  <a:pt x="8273" y="4300"/>
                </a:lnTo>
                <a:lnTo>
                  <a:pt x="8280" y="4233"/>
                </a:lnTo>
                <a:lnTo>
                  <a:pt x="8286" y="4165"/>
                </a:lnTo>
                <a:lnTo>
                  <a:pt x="8290" y="4097"/>
                </a:lnTo>
                <a:lnTo>
                  <a:pt x="8293" y="4030"/>
                </a:lnTo>
                <a:lnTo>
                  <a:pt x="8294" y="3963"/>
                </a:lnTo>
                <a:lnTo>
                  <a:pt x="8296" y="3897"/>
                </a:lnTo>
                <a:lnTo>
                  <a:pt x="8294" y="3830"/>
                </a:lnTo>
                <a:lnTo>
                  <a:pt x="8292" y="3763"/>
                </a:lnTo>
                <a:lnTo>
                  <a:pt x="8290" y="3695"/>
                </a:lnTo>
                <a:lnTo>
                  <a:pt x="8285" y="3629"/>
                </a:lnTo>
                <a:lnTo>
                  <a:pt x="8279" y="3563"/>
                </a:lnTo>
                <a:lnTo>
                  <a:pt x="8273" y="3496"/>
                </a:lnTo>
                <a:lnTo>
                  <a:pt x="8264" y="3430"/>
                </a:lnTo>
                <a:lnTo>
                  <a:pt x="8255" y="3365"/>
                </a:lnTo>
                <a:lnTo>
                  <a:pt x="8245" y="3299"/>
                </a:lnTo>
                <a:lnTo>
                  <a:pt x="8233" y="3235"/>
                </a:lnTo>
                <a:lnTo>
                  <a:pt x="8220" y="3169"/>
                </a:lnTo>
                <a:lnTo>
                  <a:pt x="8207" y="3105"/>
                </a:lnTo>
                <a:lnTo>
                  <a:pt x="8192" y="3040"/>
                </a:lnTo>
                <a:lnTo>
                  <a:pt x="8176" y="2975"/>
                </a:lnTo>
                <a:lnTo>
                  <a:pt x="8159" y="2912"/>
                </a:lnTo>
                <a:lnTo>
                  <a:pt x="8141" y="2849"/>
                </a:lnTo>
                <a:lnTo>
                  <a:pt x="8122" y="2786"/>
                </a:lnTo>
                <a:lnTo>
                  <a:pt x="8101" y="2723"/>
                </a:lnTo>
                <a:lnTo>
                  <a:pt x="8080" y="2661"/>
                </a:lnTo>
                <a:lnTo>
                  <a:pt x="8057" y="2600"/>
                </a:lnTo>
                <a:lnTo>
                  <a:pt x="8033" y="2538"/>
                </a:lnTo>
                <a:lnTo>
                  <a:pt x="8009" y="2477"/>
                </a:lnTo>
                <a:lnTo>
                  <a:pt x="7983" y="2417"/>
                </a:lnTo>
                <a:lnTo>
                  <a:pt x="7956" y="2357"/>
                </a:lnTo>
                <a:lnTo>
                  <a:pt x="7928" y="2298"/>
                </a:lnTo>
                <a:lnTo>
                  <a:pt x="7901" y="2240"/>
                </a:lnTo>
                <a:lnTo>
                  <a:pt x="7871" y="2181"/>
                </a:lnTo>
                <a:lnTo>
                  <a:pt x="7839" y="2123"/>
                </a:lnTo>
                <a:lnTo>
                  <a:pt x="7808" y="2067"/>
                </a:lnTo>
                <a:lnTo>
                  <a:pt x="7776" y="2010"/>
                </a:lnTo>
                <a:lnTo>
                  <a:pt x="7742" y="1954"/>
                </a:lnTo>
                <a:lnTo>
                  <a:pt x="7707" y="1899"/>
                </a:lnTo>
                <a:lnTo>
                  <a:pt x="7673" y="1845"/>
                </a:lnTo>
                <a:lnTo>
                  <a:pt x="7637" y="1791"/>
                </a:lnTo>
                <a:lnTo>
                  <a:pt x="7599" y="1738"/>
                </a:lnTo>
                <a:lnTo>
                  <a:pt x="7561" y="1686"/>
                </a:lnTo>
                <a:lnTo>
                  <a:pt x="7523" y="1635"/>
                </a:lnTo>
                <a:lnTo>
                  <a:pt x="7483" y="1583"/>
                </a:lnTo>
                <a:lnTo>
                  <a:pt x="7442" y="1533"/>
                </a:lnTo>
                <a:lnTo>
                  <a:pt x="7400" y="1484"/>
                </a:lnTo>
                <a:lnTo>
                  <a:pt x="7358" y="1436"/>
                </a:lnTo>
                <a:lnTo>
                  <a:pt x="7315" y="1388"/>
                </a:lnTo>
                <a:lnTo>
                  <a:pt x="7270" y="1341"/>
                </a:lnTo>
                <a:lnTo>
                  <a:pt x="7226" y="1295"/>
                </a:lnTo>
                <a:lnTo>
                  <a:pt x="7180" y="1250"/>
                </a:lnTo>
                <a:lnTo>
                  <a:pt x="7134" y="1206"/>
                </a:lnTo>
                <a:lnTo>
                  <a:pt x="7086" y="1163"/>
                </a:lnTo>
                <a:lnTo>
                  <a:pt x="7038" y="1120"/>
                </a:lnTo>
                <a:lnTo>
                  <a:pt x="6990" y="1079"/>
                </a:lnTo>
                <a:lnTo>
                  <a:pt x="6939" y="1038"/>
                </a:lnTo>
                <a:lnTo>
                  <a:pt x="6889" y="999"/>
                </a:lnTo>
                <a:lnTo>
                  <a:pt x="6838" y="960"/>
                </a:lnTo>
                <a:lnTo>
                  <a:pt x="6787" y="923"/>
                </a:lnTo>
                <a:lnTo>
                  <a:pt x="6734" y="887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9pPr>
          </a:lstStyle>
          <a:p>
            <a:endParaRPr lang="zh-CN" altLang="en-US">
              <a:latin typeface="+mn-lt"/>
              <a:ea typeface="+mn-ea"/>
              <a:sym typeface="+mn-lt"/>
            </a:endParaRPr>
          </a:p>
        </p:txBody>
      </p:sp>
      <p:sp>
        <p:nvSpPr>
          <p:cNvPr id="17" name="任意多边形: 形状 16"/>
          <p:cNvSpPr/>
          <p:nvPr>
            <p:custDataLst>
              <p:tags r:id="rId4"/>
            </p:custDataLst>
          </p:nvPr>
        </p:nvSpPr>
        <p:spPr bwMode="auto">
          <a:xfrm rot="8277791">
            <a:off x="4595041" y="2147425"/>
            <a:ext cx="1313198" cy="1227840"/>
          </a:xfrm>
          <a:custGeom>
            <a:avLst/>
            <a:gdLst>
              <a:gd name="connsiteX0" fmla="*/ 342606 w 1905000"/>
              <a:gd name="connsiteY0" fmla="*/ 1519413 h 1781175"/>
              <a:gd name="connsiteX1" fmla="*/ 330206 w 1905000"/>
              <a:gd name="connsiteY1" fmla="*/ 1507254 h 1781175"/>
              <a:gd name="connsiteX2" fmla="*/ 317806 w 1905000"/>
              <a:gd name="connsiteY2" fmla="*/ 1494866 h 1781175"/>
              <a:gd name="connsiteX3" fmla="*/ 305866 w 1905000"/>
              <a:gd name="connsiteY3" fmla="*/ 1482477 h 1781175"/>
              <a:gd name="connsiteX4" fmla="*/ 294155 w 1905000"/>
              <a:gd name="connsiteY4" fmla="*/ 1469401 h 1781175"/>
              <a:gd name="connsiteX5" fmla="*/ 282214 w 1905000"/>
              <a:gd name="connsiteY5" fmla="*/ 1456554 h 1781175"/>
              <a:gd name="connsiteX6" fmla="*/ 270962 w 1905000"/>
              <a:gd name="connsiteY6" fmla="*/ 1443247 h 1781175"/>
              <a:gd name="connsiteX7" fmla="*/ 259940 w 1905000"/>
              <a:gd name="connsiteY7" fmla="*/ 1429482 h 1781175"/>
              <a:gd name="connsiteX8" fmla="*/ 248917 w 1905000"/>
              <a:gd name="connsiteY8" fmla="*/ 1415717 h 1781175"/>
              <a:gd name="connsiteX9" fmla="*/ 237895 w 1905000"/>
              <a:gd name="connsiteY9" fmla="*/ 1402182 h 1781175"/>
              <a:gd name="connsiteX10" fmla="*/ 227332 w 1905000"/>
              <a:gd name="connsiteY10" fmla="*/ 1388417 h 1781175"/>
              <a:gd name="connsiteX11" fmla="*/ 216999 w 1905000"/>
              <a:gd name="connsiteY11" fmla="*/ 1374423 h 1781175"/>
              <a:gd name="connsiteX12" fmla="*/ 206896 w 1905000"/>
              <a:gd name="connsiteY12" fmla="*/ 1360199 h 1781175"/>
              <a:gd name="connsiteX13" fmla="*/ 197022 w 1905000"/>
              <a:gd name="connsiteY13" fmla="*/ 1345746 h 1781175"/>
              <a:gd name="connsiteX14" fmla="*/ 187606 w 1905000"/>
              <a:gd name="connsiteY14" fmla="*/ 1331063 h 1781175"/>
              <a:gd name="connsiteX15" fmla="*/ 178422 w 1905000"/>
              <a:gd name="connsiteY15" fmla="*/ 1316381 h 1781175"/>
              <a:gd name="connsiteX16" fmla="*/ 169466 w 1905000"/>
              <a:gd name="connsiteY16" fmla="*/ 1301240 h 1781175"/>
              <a:gd name="connsiteX17" fmla="*/ 160740 w 1905000"/>
              <a:gd name="connsiteY17" fmla="*/ 1286098 h 1781175"/>
              <a:gd name="connsiteX18" fmla="*/ 152474 w 1905000"/>
              <a:gd name="connsiteY18" fmla="*/ 1270957 h 1781175"/>
              <a:gd name="connsiteX19" fmla="*/ 144436 w 1905000"/>
              <a:gd name="connsiteY19" fmla="*/ 1255357 h 1781175"/>
              <a:gd name="connsiteX20" fmla="*/ 136400 w 1905000"/>
              <a:gd name="connsiteY20" fmla="*/ 1239527 h 1781175"/>
              <a:gd name="connsiteX21" fmla="*/ 129052 w 1905000"/>
              <a:gd name="connsiteY21" fmla="*/ 1223927 h 1781175"/>
              <a:gd name="connsiteX22" fmla="*/ 121933 w 1905000"/>
              <a:gd name="connsiteY22" fmla="*/ 1207868 h 1781175"/>
              <a:gd name="connsiteX23" fmla="*/ 114585 w 1905000"/>
              <a:gd name="connsiteY23" fmla="*/ 1192038 h 1781175"/>
              <a:gd name="connsiteX24" fmla="*/ 107926 w 1905000"/>
              <a:gd name="connsiteY24" fmla="*/ 1175750 h 1781175"/>
              <a:gd name="connsiteX25" fmla="*/ 101726 w 1905000"/>
              <a:gd name="connsiteY25" fmla="*/ 1159461 h 1781175"/>
              <a:gd name="connsiteX26" fmla="*/ 95525 w 1905000"/>
              <a:gd name="connsiteY26" fmla="*/ 1142943 h 1781175"/>
              <a:gd name="connsiteX27" fmla="*/ 89785 w 1905000"/>
              <a:gd name="connsiteY27" fmla="*/ 1126196 h 1781175"/>
              <a:gd name="connsiteX28" fmla="*/ 84274 w 1905000"/>
              <a:gd name="connsiteY28" fmla="*/ 1109678 h 1781175"/>
              <a:gd name="connsiteX29" fmla="*/ 78992 w 1905000"/>
              <a:gd name="connsiteY29" fmla="*/ 1092931 h 1781175"/>
              <a:gd name="connsiteX30" fmla="*/ 74170 w 1905000"/>
              <a:gd name="connsiteY30" fmla="*/ 1075725 h 1781175"/>
              <a:gd name="connsiteX31" fmla="*/ 69348 w 1905000"/>
              <a:gd name="connsiteY31" fmla="*/ 1058748 h 1781175"/>
              <a:gd name="connsiteX32" fmla="*/ 65215 w 1905000"/>
              <a:gd name="connsiteY32" fmla="*/ 1041542 h 1781175"/>
              <a:gd name="connsiteX33" fmla="*/ 61081 w 1905000"/>
              <a:gd name="connsiteY33" fmla="*/ 1024566 h 1781175"/>
              <a:gd name="connsiteX34" fmla="*/ 57407 w 1905000"/>
              <a:gd name="connsiteY34" fmla="*/ 1007130 h 1781175"/>
              <a:gd name="connsiteX35" fmla="*/ 53963 w 1905000"/>
              <a:gd name="connsiteY35" fmla="*/ 989924 h 1781175"/>
              <a:gd name="connsiteX36" fmla="*/ 50748 w 1905000"/>
              <a:gd name="connsiteY36" fmla="*/ 972488 h 1781175"/>
              <a:gd name="connsiteX37" fmla="*/ 47992 w 1905000"/>
              <a:gd name="connsiteY37" fmla="*/ 954824 h 1781175"/>
              <a:gd name="connsiteX38" fmla="*/ 45467 w 1905000"/>
              <a:gd name="connsiteY38" fmla="*/ 937159 h 1781175"/>
              <a:gd name="connsiteX39" fmla="*/ 43170 w 1905000"/>
              <a:gd name="connsiteY39" fmla="*/ 919953 h 1781175"/>
              <a:gd name="connsiteX40" fmla="*/ 41104 w 1905000"/>
              <a:gd name="connsiteY40" fmla="*/ 902058 h 1781175"/>
              <a:gd name="connsiteX41" fmla="*/ 39496 w 1905000"/>
              <a:gd name="connsiteY41" fmla="*/ 884393 h 1781175"/>
              <a:gd name="connsiteX42" fmla="*/ 38348 w 1905000"/>
              <a:gd name="connsiteY42" fmla="*/ 866728 h 1781175"/>
              <a:gd name="connsiteX43" fmla="*/ 37200 w 1905000"/>
              <a:gd name="connsiteY43" fmla="*/ 848834 h 1781175"/>
              <a:gd name="connsiteX44" fmla="*/ 36282 w 1905000"/>
              <a:gd name="connsiteY44" fmla="*/ 830940 h 1781175"/>
              <a:gd name="connsiteX45" fmla="*/ 36052 w 1905000"/>
              <a:gd name="connsiteY45" fmla="*/ 813045 h 1781175"/>
              <a:gd name="connsiteX46" fmla="*/ 35822 w 1905000"/>
              <a:gd name="connsiteY46" fmla="*/ 795380 h 1781175"/>
              <a:gd name="connsiteX47" fmla="*/ 36052 w 1905000"/>
              <a:gd name="connsiteY47" fmla="*/ 777486 h 1781175"/>
              <a:gd name="connsiteX48" fmla="*/ 36740 w 1905000"/>
              <a:gd name="connsiteY48" fmla="*/ 759592 h 1781175"/>
              <a:gd name="connsiteX49" fmla="*/ 37429 w 1905000"/>
              <a:gd name="connsiteY49" fmla="*/ 741697 h 1781175"/>
              <a:gd name="connsiteX50" fmla="*/ 38577 w 1905000"/>
              <a:gd name="connsiteY50" fmla="*/ 723803 h 1781175"/>
              <a:gd name="connsiteX51" fmla="*/ 39956 w 1905000"/>
              <a:gd name="connsiteY51" fmla="*/ 705909 h 1781175"/>
              <a:gd name="connsiteX52" fmla="*/ 41563 w 1905000"/>
              <a:gd name="connsiteY52" fmla="*/ 688014 h 1781175"/>
              <a:gd name="connsiteX53" fmla="*/ 43629 w 1905000"/>
              <a:gd name="connsiteY53" fmla="*/ 670120 h 1781175"/>
              <a:gd name="connsiteX54" fmla="*/ 45926 w 1905000"/>
              <a:gd name="connsiteY54" fmla="*/ 652226 h 1781175"/>
              <a:gd name="connsiteX55" fmla="*/ 48681 w 1905000"/>
              <a:gd name="connsiteY55" fmla="*/ 634790 h 1781175"/>
              <a:gd name="connsiteX56" fmla="*/ 51896 w 1905000"/>
              <a:gd name="connsiteY56" fmla="*/ 616896 h 1781175"/>
              <a:gd name="connsiteX57" fmla="*/ 55111 w 1905000"/>
              <a:gd name="connsiteY57" fmla="*/ 599231 h 1781175"/>
              <a:gd name="connsiteX58" fmla="*/ 58785 w 1905000"/>
              <a:gd name="connsiteY58" fmla="*/ 581566 h 1781175"/>
              <a:gd name="connsiteX59" fmla="*/ 62459 w 1905000"/>
              <a:gd name="connsiteY59" fmla="*/ 563901 h 1781175"/>
              <a:gd name="connsiteX60" fmla="*/ 67052 w 1905000"/>
              <a:gd name="connsiteY60" fmla="*/ 546236 h 1781175"/>
              <a:gd name="connsiteX61" fmla="*/ 71415 w 1905000"/>
              <a:gd name="connsiteY61" fmla="*/ 528571 h 1781175"/>
              <a:gd name="connsiteX62" fmla="*/ 76237 w 1905000"/>
              <a:gd name="connsiteY62" fmla="*/ 511365 h 1781175"/>
              <a:gd name="connsiteX63" fmla="*/ 81518 w 1905000"/>
              <a:gd name="connsiteY63" fmla="*/ 493929 h 1781175"/>
              <a:gd name="connsiteX64" fmla="*/ 87029 w 1905000"/>
              <a:gd name="connsiteY64" fmla="*/ 476723 h 1781175"/>
              <a:gd name="connsiteX65" fmla="*/ 92770 w 1905000"/>
              <a:gd name="connsiteY65" fmla="*/ 459288 h 1781175"/>
              <a:gd name="connsiteX66" fmla="*/ 99200 w 1905000"/>
              <a:gd name="connsiteY66" fmla="*/ 442311 h 1781175"/>
              <a:gd name="connsiteX67" fmla="*/ 105629 w 1905000"/>
              <a:gd name="connsiteY67" fmla="*/ 425105 h 1781175"/>
              <a:gd name="connsiteX68" fmla="*/ 112518 w 1905000"/>
              <a:gd name="connsiteY68" fmla="*/ 408358 h 1781175"/>
              <a:gd name="connsiteX69" fmla="*/ 119636 w 1905000"/>
              <a:gd name="connsiteY69" fmla="*/ 391610 h 1781175"/>
              <a:gd name="connsiteX70" fmla="*/ 126985 w 1905000"/>
              <a:gd name="connsiteY70" fmla="*/ 374863 h 1781175"/>
              <a:gd name="connsiteX71" fmla="*/ 135022 w 1905000"/>
              <a:gd name="connsiteY71" fmla="*/ 357887 h 1781175"/>
              <a:gd name="connsiteX72" fmla="*/ 143059 w 1905000"/>
              <a:gd name="connsiteY72" fmla="*/ 341369 h 1781175"/>
              <a:gd name="connsiteX73" fmla="*/ 0 w 1905000"/>
              <a:gd name="connsiteY73" fmla="*/ 212897 h 1781175"/>
              <a:gd name="connsiteX74" fmla="*/ 745145 w 1905000"/>
              <a:gd name="connsiteY74" fmla="*/ 0 h 1781175"/>
              <a:gd name="connsiteX75" fmla="*/ 611272 w 1905000"/>
              <a:gd name="connsiteY75" fmla="*/ 762345 h 1781175"/>
              <a:gd name="connsiteX76" fmla="*/ 474643 w 1905000"/>
              <a:gd name="connsiteY76" fmla="*/ 639608 h 1781175"/>
              <a:gd name="connsiteX77" fmla="*/ 467524 w 1905000"/>
              <a:gd name="connsiteY77" fmla="*/ 656814 h 1781175"/>
              <a:gd name="connsiteX78" fmla="*/ 460635 w 1905000"/>
              <a:gd name="connsiteY78" fmla="*/ 673791 h 1781175"/>
              <a:gd name="connsiteX79" fmla="*/ 454435 w 1905000"/>
              <a:gd name="connsiteY79" fmla="*/ 691456 h 1781175"/>
              <a:gd name="connsiteX80" fmla="*/ 448694 w 1905000"/>
              <a:gd name="connsiteY80" fmla="*/ 709121 h 1781175"/>
              <a:gd name="connsiteX81" fmla="*/ 443413 w 1905000"/>
              <a:gd name="connsiteY81" fmla="*/ 727015 h 1781175"/>
              <a:gd name="connsiteX82" fmla="*/ 438821 w 1905000"/>
              <a:gd name="connsiteY82" fmla="*/ 744909 h 1781175"/>
              <a:gd name="connsiteX83" fmla="*/ 434687 w 1905000"/>
              <a:gd name="connsiteY83" fmla="*/ 763033 h 1781175"/>
              <a:gd name="connsiteX84" fmla="*/ 431013 w 1905000"/>
              <a:gd name="connsiteY84" fmla="*/ 781386 h 1781175"/>
              <a:gd name="connsiteX85" fmla="*/ 428028 w 1905000"/>
              <a:gd name="connsiteY85" fmla="*/ 800198 h 1781175"/>
              <a:gd name="connsiteX86" fmla="*/ 425502 w 1905000"/>
              <a:gd name="connsiteY86" fmla="*/ 818551 h 1781175"/>
              <a:gd name="connsiteX87" fmla="*/ 423665 w 1905000"/>
              <a:gd name="connsiteY87" fmla="*/ 837593 h 1781175"/>
              <a:gd name="connsiteX88" fmla="*/ 422057 w 1905000"/>
              <a:gd name="connsiteY88" fmla="*/ 856405 h 1781175"/>
              <a:gd name="connsiteX89" fmla="*/ 421139 w 1905000"/>
              <a:gd name="connsiteY89" fmla="*/ 875217 h 1781175"/>
              <a:gd name="connsiteX90" fmla="*/ 420910 w 1905000"/>
              <a:gd name="connsiteY90" fmla="*/ 894258 h 1781175"/>
              <a:gd name="connsiteX91" fmla="*/ 421139 w 1905000"/>
              <a:gd name="connsiteY91" fmla="*/ 913299 h 1781175"/>
              <a:gd name="connsiteX92" fmla="*/ 422058 w 1905000"/>
              <a:gd name="connsiteY92" fmla="*/ 932341 h 1781175"/>
              <a:gd name="connsiteX93" fmla="*/ 422976 w 1905000"/>
              <a:gd name="connsiteY93" fmla="*/ 951382 h 1781175"/>
              <a:gd name="connsiteX94" fmla="*/ 425043 w 1905000"/>
              <a:gd name="connsiteY94" fmla="*/ 970194 h 1781175"/>
              <a:gd name="connsiteX95" fmla="*/ 427569 w 1905000"/>
              <a:gd name="connsiteY95" fmla="*/ 989236 h 1781175"/>
              <a:gd name="connsiteX96" fmla="*/ 430784 w 1905000"/>
              <a:gd name="connsiteY96" fmla="*/ 1008277 h 1781175"/>
              <a:gd name="connsiteX97" fmla="*/ 434458 w 1905000"/>
              <a:gd name="connsiteY97" fmla="*/ 1027319 h 1781175"/>
              <a:gd name="connsiteX98" fmla="*/ 438591 w 1905000"/>
              <a:gd name="connsiteY98" fmla="*/ 1046131 h 1781175"/>
              <a:gd name="connsiteX99" fmla="*/ 443413 w 1905000"/>
              <a:gd name="connsiteY99" fmla="*/ 1064713 h 1781175"/>
              <a:gd name="connsiteX100" fmla="*/ 448924 w 1905000"/>
              <a:gd name="connsiteY100" fmla="*/ 1083525 h 1781175"/>
              <a:gd name="connsiteX101" fmla="*/ 454894 w 1905000"/>
              <a:gd name="connsiteY101" fmla="*/ 1101878 h 1781175"/>
              <a:gd name="connsiteX102" fmla="*/ 461324 w 1905000"/>
              <a:gd name="connsiteY102" fmla="*/ 1120002 h 1781175"/>
              <a:gd name="connsiteX103" fmla="*/ 468902 w 1905000"/>
              <a:gd name="connsiteY103" fmla="*/ 1138355 h 1781175"/>
              <a:gd name="connsiteX104" fmla="*/ 476480 w 1905000"/>
              <a:gd name="connsiteY104" fmla="*/ 1156249 h 1781175"/>
              <a:gd name="connsiteX105" fmla="*/ 485205 w 1905000"/>
              <a:gd name="connsiteY105" fmla="*/ 1174144 h 1781175"/>
              <a:gd name="connsiteX106" fmla="*/ 494161 w 1905000"/>
              <a:gd name="connsiteY106" fmla="*/ 1191350 h 1781175"/>
              <a:gd name="connsiteX107" fmla="*/ 498983 w 1905000"/>
              <a:gd name="connsiteY107" fmla="*/ 1200297 h 1781175"/>
              <a:gd name="connsiteX108" fmla="*/ 503806 w 1905000"/>
              <a:gd name="connsiteY108" fmla="*/ 1208786 h 1781175"/>
              <a:gd name="connsiteX109" fmla="*/ 509087 w 1905000"/>
              <a:gd name="connsiteY109" fmla="*/ 1217274 h 1781175"/>
              <a:gd name="connsiteX110" fmla="*/ 514369 w 1905000"/>
              <a:gd name="connsiteY110" fmla="*/ 1225762 h 1781175"/>
              <a:gd name="connsiteX111" fmla="*/ 520339 w 1905000"/>
              <a:gd name="connsiteY111" fmla="*/ 1235627 h 1781175"/>
              <a:gd name="connsiteX112" fmla="*/ 526768 w 1905000"/>
              <a:gd name="connsiteY112" fmla="*/ 1245721 h 1781175"/>
              <a:gd name="connsiteX113" fmla="*/ 532968 w 1905000"/>
              <a:gd name="connsiteY113" fmla="*/ 1255586 h 1781175"/>
              <a:gd name="connsiteX114" fmla="*/ 539857 w 1905000"/>
              <a:gd name="connsiteY114" fmla="*/ 1265221 h 1781175"/>
              <a:gd name="connsiteX115" fmla="*/ 546746 w 1905000"/>
              <a:gd name="connsiteY115" fmla="*/ 1274857 h 1781175"/>
              <a:gd name="connsiteX116" fmla="*/ 553635 w 1905000"/>
              <a:gd name="connsiteY116" fmla="*/ 1284263 h 1781175"/>
              <a:gd name="connsiteX117" fmla="*/ 561213 w 1905000"/>
              <a:gd name="connsiteY117" fmla="*/ 1293210 h 1781175"/>
              <a:gd name="connsiteX118" fmla="*/ 568561 w 1905000"/>
              <a:gd name="connsiteY118" fmla="*/ 1302616 h 1781175"/>
              <a:gd name="connsiteX119" fmla="*/ 576139 w 1905000"/>
              <a:gd name="connsiteY119" fmla="*/ 1311334 h 1781175"/>
              <a:gd name="connsiteX120" fmla="*/ 583946 w 1905000"/>
              <a:gd name="connsiteY120" fmla="*/ 1320511 h 1781175"/>
              <a:gd name="connsiteX121" fmla="*/ 591983 w 1905000"/>
              <a:gd name="connsiteY121" fmla="*/ 1328999 h 1781175"/>
              <a:gd name="connsiteX122" fmla="*/ 600020 w 1905000"/>
              <a:gd name="connsiteY122" fmla="*/ 1337946 h 1781175"/>
              <a:gd name="connsiteX123" fmla="*/ 608516 w 1905000"/>
              <a:gd name="connsiteY123" fmla="*/ 1346205 h 1781175"/>
              <a:gd name="connsiteX124" fmla="*/ 616783 w 1905000"/>
              <a:gd name="connsiteY124" fmla="*/ 1354693 h 1781175"/>
              <a:gd name="connsiteX125" fmla="*/ 625739 w 1905000"/>
              <a:gd name="connsiteY125" fmla="*/ 1362723 h 1781175"/>
              <a:gd name="connsiteX126" fmla="*/ 634464 w 1905000"/>
              <a:gd name="connsiteY126" fmla="*/ 1370523 h 1781175"/>
              <a:gd name="connsiteX127" fmla="*/ 643420 w 1905000"/>
              <a:gd name="connsiteY127" fmla="*/ 1378552 h 1781175"/>
              <a:gd name="connsiteX128" fmla="*/ 652375 w 1905000"/>
              <a:gd name="connsiteY128" fmla="*/ 1386352 h 1781175"/>
              <a:gd name="connsiteX129" fmla="*/ 661790 w 1905000"/>
              <a:gd name="connsiteY129" fmla="*/ 1393694 h 1781175"/>
              <a:gd name="connsiteX130" fmla="*/ 671205 w 1905000"/>
              <a:gd name="connsiteY130" fmla="*/ 1401264 h 1781175"/>
              <a:gd name="connsiteX131" fmla="*/ 680620 w 1905000"/>
              <a:gd name="connsiteY131" fmla="*/ 1408606 h 1781175"/>
              <a:gd name="connsiteX132" fmla="*/ 690494 w 1905000"/>
              <a:gd name="connsiteY132" fmla="*/ 1415488 h 1781175"/>
              <a:gd name="connsiteX133" fmla="*/ 700138 w 1905000"/>
              <a:gd name="connsiteY133" fmla="*/ 1422370 h 1781175"/>
              <a:gd name="connsiteX134" fmla="*/ 710012 w 1905000"/>
              <a:gd name="connsiteY134" fmla="*/ 1429253 h 1781175"/>
              <a:gd name="connsiteX135" fmla="*/ 720116 w 1905000"/>
              <a:gd name="connsiteY135" fmla="*/ 1435906 h 1781175"/>
              <a:gd name="connsiteX136" fmla="*/ 730449 w 1905000"/>
              <a:gd name="connsiteY136" fmla="*/ 1442330 h 1781175"/>
              <a:gd name="connsiteX137" fmla="*/ 740553 w 1905000"/>
              <a:gd name="connsiteY137" fmla="*/ 1448524 h 1781175"/>
              <a:gd name="connsiteX138" fmla="*/ 751115 w 1905000"/>
              <a:gd name="connsiteY138" fmla="*/ 1454718 h 1781175"/>
              <a:gd name="connsiteX139" fmla="*/ 761679 w 1905000"/>
              <a:gd name="connsiteY139" fmla="*/ 1460453 h 1781175"/>
              <a:gd name="connsiteX140" fmla="*/ 772241 w 1905000"/>
              <a:gd name="connsiteY140" fmla="*/ 1466189 h 1781175"/>
              <a:gd name="connsiteX141" fmla="*/ 783034 w 1905000"/>
              <a:gd name="connsiteY141" fmla="*/ 1471695 h 1781175"/>
              <a:gd name="connsiteX142" fmla="*/ 794056 w 1905000"/>
              <a:gd name="connsiteY142" fmla="*/ 1477201 h 1781175"/>
              <a:gd name="connsiteX143" fmla="*/ 805078 w 1905000"/>
              <a:gd name="connsiteY143" fmla="*/ 1482248 h 1781175"/>
              <a:gd name="connsiteX144" fmla="*/ 816100 w 1905000"/>
              <a:gd name="connsiteY144" fmla="*/ 1487295 h 1781175"/>
              <a:gd name="connsiteX145" fmla="*/ 827352 w 1905000"/>
              <a:gd name="connsiteY145" fmla="*/ 1492113 h 1781175"/>
              <a:gd name="connsiteX146" fmla="*/ 838834 w 1905000"/>
              <a:gd name="connsiteY146" fmla="*/ 1496701 h 1781175"/>
              <a:gd name="connsiteX147" fmla="*/ 850086 w 1905000"/>
              <a:gd name="connsiteY147" fmla="*/ 1501060 h 1781175"/>
              <a:gd name="connsiteX148" fmla="*/ 861567 w 1905000"/>
              <a:gd name="connsiteY148" fmla="*/ 1505189 h 1781175"/>
              <a:gd name="connsiteX149" fmla="*/ 872819 w 1905000"/>
              <a:gd name="connsiteY149" fmla="*/ 1509319 h 1781175"/>
              <a:gd name="connsiteX150" fmla="*/ 884760 w 1905000"/>
              <a:gd name="connsiteY150" fmla="*/ 1512989 h 1781175"/>
              <a:gd name="connsiteX151" fmla="*/ 896241 w 1905000"/>
              <a:gd name="connsiteY151" fmla="*/ 1516889 h 1781175"/>
              <a:gd name="connsiteX152" fmla="*/ 908182 w 1905000"/>
              <a:gd name="connsiteY152" fmla="*/ 1520101 h 1781175"/>
              <a:gd name="connsiteX153" fmla="*/ 920122 w 1905000"/>
              <a:gd name="connsiteY153" fmla="*/ 1523542 h 1781175"/>
              <a:gd name="connsiteX154" fmla="*/ 931833 w 1905000"/>
              <a:gd name="connsiteY154" fmla="*/ 1526525 h 1781175"/>
              <a:gd name="connsiteX155" fmla="*/ 944004 w 1905000"/>
              <a:gd name="connsiteY155" fmla="*/ 1529278 h 1781175"/>
              <a:gd name="connsiteX156" fmla="*/ 956174 w 1905000"/>
              <a:gd name="connsiteY156" fmla="*/ 1531801 h 1781175"/>
              <a:gd name="connsiteX157" fmla="*/ 968344 w 1905000"/>
              <a:gd name="connsiteY157" fmla="*/ 1534096 h 1781175"/>
              <a:gd name="connsiteX158" fmla="*/ 980515 w 1905000"/>
              <a:gd name="connsiteY158" fmla="*/ 1536390 h 1781175"/>
              <a:gd name="connsiteX159" fmla="*/ 992455 w 1905000"/>
              <a:gd name="connsiteY159" fmla="*/ 1538225 h 1781175"/>
              <a:gd name="connsiteX160" fmla="*/ 1004855 w 1905000"/>
              <a:gd name="connsiteY160" fmla="*/ 1540060 h 1781175"/>
              <a:gd name="connsiteX161" fmla="*/ 1017255 w 1905000"/>
              <a:gd name="connsiteY161" fmla="*/ 1541437 h 1781175"/>
              <a:gd name="connsiteX162" fmla="*/ 1029655 w 1905000"/>
              <a:gd name="connsiteY162" fmla="*/ 1542813 h 1781175"/>
              <a:gd name="connsiteX163" fmla="*/ 1042055 w 1905000"/>
              <a:gd name="connsiteY163" fmla="*/ 1543731 h 1781175"/>
              <a:gd name="connsiteX164" fmla="*/ 1054455 w 1905000"/>
              <a:gd name="connsiteY164" fmla="*/ 1544648 h 1781175"/>
              <a:gd name="connsiteX165" fmla="*/ 1067085 w 1905000"/>
              <a:gd name="connsiteY165" fmla="*/ 1545107 h 1781175"/>
              <a:gd name="connsiteX166" fmla="*/ 1079714 w 1905000"/>
              <a:gd name="connsiteY166" fmla="*/ 1545566 h 1781175"/>
              <a:gd name="connsiteX167" fmla="*/ 1092114 w 1905000"/>
              <a:gd name="connsiteY167" fmla="*/ 1545566 h 1781175"/>
              <a:gd name="connsiteX168" fmla="*/ 1104744 w 1905000"/>
              <a:gd name="connsiteY168" fmla="*/ 1545566 h 1781175"/>
              <a:gd name="connsiteX169" fmla="*/ 1117373 w 1905000"/>
              <a:gd name="connsiteY169" fmla="*/ 1545107 h 1781175"/>
              <a:gd name="connsiteX170" fmla="*/ 1130003 w 1905000"/>
              <a:gd name="connsiteY170" fmla="*/ 1544419 h 1781175"/>
              <a:gd name="connsiteX171" fmla="*/ 1142862 w 1905000"/>
              <a:gd name="connsiteY171" fmla="*/ 1543501 h 1781175"/>
              <a:gd name="connsiteX172" fmla="*/ 1155492 w 1905000"/>
              <a:gd name="connsiteY172" fmla="*/ 1542354 h 1781175"/>
              <a:gd name="connsiteX173" fmla="*/ 1168121 w 1905000"/>
              <a:gd name="connsiteY173" fmla="*/ 1540978 h 1781175"/>
              <a:gd name="connsiteX174" fmla="*/ 1180751 w 1905000"/>
              <a:gd name="connsiteY174" fmla="*/ 1539601 h 1781175"/>
              <a:gd name="connsiteX175" fmla="*/ 1193151 w 1905000"/>
              <a:gd name="connsiteY175" fmla="*/ 1537996 h 1781175"/>
              <a:gd name="connsiteX176" fmla="*/ 1205780 w 1905000"/>
              <a:gd name="connsiteY176" fmla="*/ 1536160 h 1781175"/>
              <a:gd name="connsiteX177" fmla="*/ 1218181 w 1905000"/>
              <a:gd name="connsiteY177" fmla="*/ 1534096 h 1781175"/>
              <a:gd name="connsiteX178" fmla="*/ 1230810 w 1905000"/>
              <a:gd name="connsiteY178" fmla="*/ 1531801 h 1781175"/>
              <a:gd name="connsiteX179" fmla="*/ 1243440 w 1905000"/>
              <a:gd name="connsiteY179" fmla="*/ 1529278 h 1781175"/>
              <a:gd name="connsiteX180" fmla="*/ 1255839 w 1905000"/>
              <a:gd name="connsiteY180" fmla="*/ 1526525 h 1781175"/>
              <a:gd name="connsiteX181" fmla="*/ 1268010 w 1905000"/>
              <a:gd name="connsiteY181" fmla="*/ 1523542 h 1781175"/>
              <a:gd name="connsiteX182" fmla="*/ 1280410 w 1905000"/>
              <a:gd name="connsiteY182" fmla="*/ 1520101 h 1781175"/>
              <a:gd name="connsiteX183" fmla="*/ 1292810 w 1905000"/>
              <a:gd name="connsiteY183" fmla="*/ 1516660 h 1781175"/>
              <a:gd name="connsiteX184" fmla="*/ 1304751 w 1905000"/>
              <a:gd name="connsiteY184" fmla="*/ 1512760 h 1781175"/>
              <a:gd name="connsiteX185" fmla="*/ 1316921 w 1905000"/>
              <a:gd name="connsiteY185" fmla="*/ 1508860 h 1781175"/>
              <a:gd name="connsiteX186" fmla="*/ 1329091 w 1905000"/>
              <a:gd name="connsiteY186" fmla="*/ 1504501 h 1781175"/>
              <a:gd name="connsiteX187" fmla="*/ 1341261 w 1905000"/>
              <a:gd name="connsiteY187" fmla="*/ 1500142 h 1781175"/>
              <a:gd name="connsiteX188" fmla="*/ 1352972 w 1905000"/>
              <a:gd name="connsiteY188" fmla="*/ 1495324 h 1781175"/>
              <a:gd name="connsiteX189" fmla="*/ 1364913 w 1905000"/>
              <a:gd name="connsiteY189" fmla="*/ 1490507 h 1781175"/>
              <a:gd name="connsiteX190" fmla="*/ 1376854 w 1905000"/>
              <a:gd name="connsiteY190" fmla="*/ 1485230 h 1781175"/>
              <a:gd name="connsiteX191" fmla="*/ 1388335 w 1905000"/>
              <a:gd name="connsiteY191" fmla="*/ 1479954 h 1781175"/>
              <a:gd name="connsiteX192" fmla="*/ 1400276 w 1905000"/>
              <a:gd name="connsiteY192" fmla="*/ 1474448 h 1781175"/>
              <a:gd name="connsiteX193" fmla="*/ 1411758 w 1905000"/>
              <a:gd name="connsiteY193" fmla="*/ 1468712 h 1781175"/>
              <a:gd name="connsiteX194" fmla="*/ 1423009 w 1905000"/>
              <a:gd name="connsiteY194" fmla="*/ 1462518 h 1781175"/>
              <a:gd name="connsiteX195" fmla="*/ 1434491 w 1905000"/>
              <a:gd name="connsiteY195" fmla="*/ 1456324 h 1781175"/>
              <a:gd name="connsiteX196" fmla="*/ 1445742 w 1905000"/>
              <a:gd name="connsiteY196" fmla="*/ 1449900 h 1781175"/>
              <a:gd name="connsiteX197" fmla="*/ 1456994 w 1905000"/>
              <a:gd name="connsiteY197" fmla="*/ 1443247 h 1781175"/>
              <a:gd name="connsiteX198" fmla="*/ 1468016 w 1905000"/>
              <a:gd name="connsiteY198" fmla="*/ 1436365 h 1781175"/>
              <a:gd name="connsiteX199" fmla="*/ 1479039 w 1905000"/>
              <a:gd name="connsiteY199" fmla="*/ 1429482 h 1781175"/>
              <a:gd name="connsiteX200" fmla="*/ 1489831 w 1905000"/>
              <a:gd name="connsiteY200" fmla="*/ 1422141 h 1781175"/>
              <a:gd name="connsiteX201" fmla="*/ 1500624 w 1905000"/>
              <a:gd name="connsiteY201" fmla="*/ 1414570 h 1781175"/>
              <a:gd name="connsiteX202" fmla="*/ 1511187 w 1905000"/>
              <a:gd name="connsiteY202" fmla="*/ 1407229 h 1781175"/>
              <a:gd name="connsiteX203" fmla="*/ 1521750 w 1905000"/>
              <a:gd name="connsiteY203" fmla="*/ 1399200 h 1781175"/>
              <a:gd name="connsiteX204" fmla="*/ 1531853 w 1905000"/>
              <a:gd name="connsiteY204" fmla="*/ 1391170 h 1781175"/>
              <a:gd name="connsiteX205" fmla="*/ 1542416 w 1905000"/>
              <a:gd name="connsiteY205" fmla="*/ 1383370 h 1781175"/>
              <a:gd name="connsiteX206" fmla="*/ 1552290 w 1905000"/>
              <a:gd name="connsiteY206" fmla="*/ 1374652 h 1781175"/>
              <a:gd name="connsiteX207" fmla="*/ 1562394 w 1905000"/>
              <a:gd name="connsiteY207" fmla="*/ 1366164 h 1781175"/>
              <a:gd name="connsiteX208" fmla="*/ 1572268 w 1905000"/>
              <a:gd name="connsiteY208" fmla="*/ 1357676 h 1781175"/>
              <a:gd name="connsiteX209" fmla="*/ 1581912 w 1905000"/>
              <a:gd name="connsiteY209" fmla="*/ 1348499 h 1781175"/>
              <a:gd name="connsiteX210" fmla="*/ 1591557 w 1905000"/>
              <a:gd name="connsiteY210" fmla="*/ 1339552 h 1781175"/>
              <a:gd name="connsiteX211" fmla="*/ 1600971 w 1905000"/>
              <a:gd name="connsiteY211" fmla="*/ 1330375 h 1781175"/>
              <a:gd name="connsiteX212" fmla="*/ 1610157 w 1905000"/>
              <a:gd name="connsiteY212" fmla="*/ 1320740 h 1781175"/>
              <a:gd name="connsiteX213" fmla="*/ 1619112 w 1905000"/>
              <a:gd name="connsiteY213" fmla="*/ 1311104 h 1781175"/>
              <a:gd name="connsiteX214" fmla="*/ 1628068 w 1905000"/>
              <a:gd name="connsiteY214" fmla="*/ 1301469 h 1781175"/>
              <a:gd name="connsiteX215" fmla="*/ 1637023 w 1905000"/>
              <a:gd name="connsiteY215" fmla="*/ 1291604 h 1781175"/>
              <a:gd name="connsiteX216" fmla="*/ 1645519 w 1905000"/>
              <a:gd name="connsiteY216" fmla="*/ 1281510 h 1781175"/>
              <a:gd name="connsiteX217" fmla="*/ 1653786 w 1905000"/>
              <a:gd name="connsiteY217" fmla="*/ 1271186 h 1781175"/>
              <a:gd name="connsiteX218" fmla="*/ 1662053 w 1905000"/>
              <a:gd name="connsiteY218" fmla="*/ 1260863 h 1781175"/>
              <a:gd name="connsiteX219" fmla="*/ 1670090 w 1905000"/>
              <a:gd name="connsiteY219" fmla="*/ 1250310 h 1781175"/>
              <a:gd name="connsiteX220" fmla="*/ 1678127 w 1905000"/>
              <a:gd name="connsiteY220" fmla="*/ 1239527 h 1781175"/>
              <a:gd name="connsiteX221" fmla="*/ 1685705 w 1905000"/>
              <a:gd name="connsiteY221" fmla="*/ 1228515 h 1781175"/>
              <a:gd name="connsiteX222" fmla="*/ 1693282 w 1905000"/>
              <a:gd name="connsiteY222" fmla="*/ 1217503 h 1781175"/>
              <a:gd name="connsiteX223" fmla="*/ 1700630 w 1905000"/>
              <a:gd name="connsiteY223" fmla="*/ 1206492 h 1781175"/>
              <a:gd name="connsiteX224" fmla="*/ 1707519 w 1905000"/>
              <a:gd name="connsiteY224" fmla="*/ 1195250 h 1781175"/>
              <a:gd name="connsiteX225" fmla="*/ 1714638 w 1905000"/>
              <a:gd name="connsiteY225" fmla="*/ 1183779 h 1781175"/>
              <a:gd name="connsiteX226" fmla="*/ 1721297 w 1905000"/>
              <a:gd name="connsiteY226" fmla="*/ 1172079 h 1781175"/>
              <a:gd name="connsiteX227" fmla="*/ 1727956 w 1905000"/>
              <a:gd name="connsiteY227" fmla="*/ 1160379 h 1781175"/>
              <a:gd name="connsiteX228" fmla="*/ 1733927 w 1905000"/>
              <a:gd name="connsiteY228" fmla="*/ 1148450 h 1781175"/>
              <a:gd name="connsiteX229" fmla="*/ 1740127 w 1905000"/>
              <a:gd name="connsiteY229" fmla="*/ 1136520 h 1781175"/>
              <a:gd name="connsiteX230" fmla="*/ 1746097 w 1905000"/>
              <a:gd name="connsiteY230" fmla="*/ 1124590 h 1781175"/>
              <a:gd name="connsiteX231" fmla="*/ 1751608 w 1905000"/>
              <a:gd name="connsiteY231" fmla="*/ 1112202 h 1781175"/>
              <a:gd name="connsiteX232" fmla="*/ 1757119 w 1905000"/>
              <a:gd name="connsiteY232" fmla="*/ 1099814 h 1781175"/>
              <a:gd name="connsiteX233" fmla="*/ 1762401 w 1905000"/>
              <a:gd name="connsiteY233" fmla="*/ 1087425 h 1781175"/>
              <a:gd name="connsiteX234" fmla="*/ 1766993 w 1905000"/>
              <a:gd name="connsiteY234" fmla="*/ 1074578 h 1781175"/>
              <a:gd name="connsiteX235" fmla="*/ 1772045 w 1905000"/>
              <a:gd name="connsiteY235" fmla="*/ 1061731 h 1781175"/>
              <a:gd name="connsiteX236" fmla="*/ 1776408 w 1905000"/>
              <a:gd name="connsiteY236" fmla="*/ 1049113 h 1781175"/>
              <a:gd name="connsiteX237" fmla="*/ 1780541 w 1905000"/>
              <a:gd name="connsiteY237" fmla="*/ 1036036 h 1781175"/>
              <a:gd name="connsiteX238" fmla="*/ 1784675 w 1905000"/>
              <a:gd name="connsiteY238" fmla="*/ 1022960 h 1781175"/>
              <a:gd name="connsiteX239" fmla="*/ 1788578 w 1905000"/>
              <a:gd name="connsiteY239" fmla="*/ 1009883 h 1781175"/>
              <a:gd name="connsiteX240" fmla="*/ 1792482 w 1905000"/>
              <a:gd name="connsiteY240" fmla="*/ 996806 h 1781175"/>
              <a:gd name="connsiteX241" fmla="*/ 1795926 w 1905000"/>
              <a:gd name="connsiteY241" fmla="*/ 983500 h 1781175"/>
              <a:gd name="connsiteX242" fmla="*/ 1799141 w 1905000"/>
              <a:gd name="connsiteY242" fmla="*/ 969965 h 1781175"/>
              <a:gd name="connsiteX243" fmla="*/ 1802126 w 1905000"/>
              <a:gd name="connsiteY243" fmla="*/ 956888 h 1781175"/>
              <a:gd name="connsiteX244" fmla="*/ 1804882 w 1905000"/>
              <a:gd name="connsiteY244" fmla="*/ 943353 h 1781175"/>
              <a:gd name="connsiteX245" fmla="*/ 1807408 w 1905000"/>
              <a:gd name="connsiteY245" fmla="*/ 929817 h 1781175"/>
              <a:gd name="connsiteX246" fmla="*/ 1809474 w 1905000"/>
              <a:gd name="connsiteY246" fmla="*/ 916282 h 1781175"/>
              <a:gd name="connsiteX247" fmla="*/ 1811541 w 1905000"/>
              <a:gd name="connsiteY247" fmla="*/ 902517 h 1781175"/>
              <a:gd name="connsiteX248" fmla="*/ 1813148 w 1905000"/>
              <a:gd name="connsiteY248" fmla="*/ 888982 h 1781175"/>
              <a:gd name="connsiteX249" fmla="*/ 1814526 w 1905000"/>
              <a:gd name="connsiteY249" fmla="*/ 875217 h 1781175"/>
              <a:gd name="connsiteX250" fmla="*/ 1815904 w 1905000"/>
              <a:gd name="connsiteY250" fmla="*/ 861452 h 1781175"/>
              <a:gd name="connsiteX251" fmla="*/ 1816593 w 1905000"/>
              <a:gd name="connsiteY251" fmla="*/ 847687 h 1781175"/>
              <a:gd name="connsiteX252" fmla="*/ 1817512 w 1905000"/>
              <a:gd name="connsiteY252" fmla="*/ 833922 h 1781175"/>
              <a:gd name="connsiteX253" fmla="*/ 1817741 w 1905000"/>
              <a:gd name="connsiteY253" fmla="*/ 820157 h 1781175"/>
              <a:gd name="connsiteX254" fmla="*/ 1817971 w 1905000"/>
              <a:gd name="connsiteY254" fmla="*/ 806392 h 1781175"/>
              <a:gd name="connsiteX255" fmla="*/ 1817971 w 1905000"/>
              <a:gd name="connsiteY255" fmla="*/ 792627 h 1781175"/>
              <a:gd name="connsiteX256" fmla="*/ 1817741 w 1905000"/>
              <a:gd name="connsiteY256" fmla="*/ 778863 h 1781175"/>
              <a:gd name="connsiteX257" fmla="*/ 1817282 w 1905000"/>
              <a:gd name="connsiteY257" fmla="*/ 764868 h 1781175"/>
              <a:gd name="connsiteX258" fmla="*/ 1816363 w 1905000"/>
              <a:gd name="connsiteY258" fmla="*/ 751103 h 1781175"/>
              <a:gd name="connsiteX259" fmla="*/ 1815215 w 1905000"/>
              <a:gd name="connsiteY259" fmla="*/ 737339 h 1781175"/>
              <a:gd name="connsiteX260" fmla="*/ 1813837 w 1905000"/>
              <a:gd name="connsiteY260" fmla="*/ 723344 h 1781175"/>
              <a:gd name="connsiteX261" fmla="*/ 1812460 w 1905000"/>
              <a:gd name="connsiteY261" fmla="*/ 709579 h 1781175"/>
              <a:gd name="connsiteX262" fmla="*/ 1810623 w 1905000"/>
              <a:gd name="connsiteY262" fmla="*/ 695815 h 1781175"/>
              <a:gd name="connsiteX263" fmla="*/ 1808786 w 1905000"/>
              <a:gd name="connsiteY263" fmla="*/ 682050 h 1781175"/>
              <a:gd name="connsiteX264" fmla="*/ 1806260 w 1905000"/>
              <a:gd name="connsiteY264" fmla="*/ 668055 h 1781175"/>
              <a:gd name="connsiteX265" fmla="*/ 1803734 w 1905000"/>
              <a:gd name="connsiteY265" fmla="*/ 654520 h 1781175"/>
              <a:gd name="connsiteX266" fmla="*/ 1801666 w 1905000"/>
              <a:gd name="connsiteY266" fmla="*/ 644192 h 1781175"/>
              <a:gd name="connsiteX267" fmla="*/ 1816236 w 1905000"/>
              <a:gd name="connsiteY267" fmla="*/ 644594 h 1781175"/>
              <a:gd name="connsiteX268" fmla="*/ 1834144 w 1905000"/>
              <a:gd name="connsiteY268" fmla="*/ 644629 h 1781175"/>
              <a:gd name="connsiteX269" fmla="*/ 1852051 w 1905000"/>
              <a:gd name="connsiteY269" fmla="*/ 644664 h 1781175"/>
              <a:gd name="connsiteX270" fmla="*/ 1866605 w 1905000"/>
              <a:gd name="connsiteY270" fmla="*/ 644319 h 1781175"/>
              <a:gd name="connsiteX271" fmla="*/ 1869408 w 1905000"/>
              <a:gd name="connsiteY271" fmla="*/ 653602 h 1781175"/>
              <a:gd name="connsiteX272" fmla="*/ 1873541 w 1905000"/>
              <a:gd name="connsiteY272" fmla="*/ 668055 h 1781175"/>
              <a:gd name="connsiteX273" fmla="*/ 1877444 w 1905000"/>
              <a:gd name="connsiteY273" fmla="*/ 682509 h 1781175"/>
              <a:gd name="connsiteX274" fmla="*/ 1881119 w 1905000"/>
              <a:gd name="connsiteY274" fmla="*/ 697420 h 1781175"/>
              <a:gd name="connsiteX275" fmla="*/ 1884563 w 1905000"/>
              <a:gd name="connsiteY275" fmla="*/ 712332 h 1781175"/>
              <a:gd name="connsiteX276" fmla="*/ 1887548 w 1905000"/>
              <a:gd name="connsiteY276" fmla="*/ 727015 h 1781175"/>
              <a:gd name="connsiteX277" fmla="*/ 1890533 w 1905000"/>
              <a:gd name="connsiteY277" fmla="*/ 742156 h 1781175"/>
              <a:gd name="connsiteX278" fmla="*/ 1893289 w 1905000"/>
              <a:gd name="connsiteY278" fmla="*/ 756839 h 1781175"/>
              <a:gd name="connsiteX279" fmla="*/ 1895585 w 1905000"/>
              <a:gd name="connsiteY279" fmla="*/ 771980 h 1781175"/>
              <a:gd name="connsiteX280" fmla="*/ 1897652 w 1905000"/>
              <a:gd name="connsiteY280" fmla="*/ 786892 h 1781175"/>
              <a:gd name="connsiteX281" fmla="*/ 1899718 w 1905000"/>
              <a:gd name="connsiteY281" fmla="*/ 802033 h 1781175"/>
              <a:gd name="connsiteX282" fmla="*/ 1901096 w 1905000"/>
              <a:gd name="connsiteY282" fmla="*/ 817404 h 1781175"/>
              <a:gd name="connsiteX283" fmla="*/ 1902474 w 1905000"/>
              <a:gd name="connsiteY283" fmla="*/ 832546 h 1781175"/>
              <a:gd name="connsiteX284" fmla="*/ 1903622 w 1905000"/>
              <a:gd name="connsiteY284" fmla="*/ 847687 h 1781175"/>
              <a:gd name="connsiteX285" fmla="*/ 1904082 w 1905000"/>
              <a:gd name="connsiteY285" fmla="*/ 863287 h 1781175"/>
              <a:gd name="connsiteX286" fmla="*/ 1904541 w 1905000"/>
              <a:gd name="connsiteY286" fmla="*/ 878658 h 1781175"/>
              <a:gd name="connsiteX287" fmla="*/ 1905000 w 1905000"/>
              <a:gd name="connsiteY287" fmla="*/ 894029 h 1781175"/>
              <a:gd name="connsiteX288" fmla="*/ 1904541 w 1905000"/>
              <a:gd name="connsiteY288" fmla="*/ 909170 h 1781175"/>
              <a:gd name="connsiteX289" fmla="*/ 1904311 w 1905000"/>
              <a:gd name="connsiteY289" fmla="*/ 924541 h 1781175"/>
              <a:gd name="connsiteX290" fmla="*/ 1903622 w 1905000"/>
              <a:gd name="connsiteY290" fmla="*/ 939912 h 1781175"/>
              <a:gd name="connsiteX291" fmla="*/ 1902704 w 1905000"/>
              <a:gd name="connsiteY291" fmla="*/ 955512 h 1781175"/>
              <a:gd name="connsiteX292" fmla="*/ 1901326 w 1905000"/>
              <a:gd name="connsiteY292" fmla="*/ 971112 h 1781175"/>
              <a:gd name="connsiteX293" fmla="*/ 1899719 w 1905000"/>
              <a:gd name="connsiteY293" fmla="*/ 986483 h 1781175"/>
              <a:gd name="connsiteX294" fmla="*/ 1898111 w 1905000"/>
              <a:gd name="connsiteY294" fmla="*/ 1001854 h 1781175"/>
              <a:gd name="connsiteX295" fmla="*/ 1895815 w 1905000"/>
              <a:gd name="connsiteY295" fmla="*/ 1017454 h 1781175"/>
              <a:gd name="connsiteX296" fmla="*/ 1893289 w 1905000"/>
              <a:gd name="connsiteY296" fmla="*/ 1032824 h 1781175"/>
              <a:gd name="connsiteX297" fmla="*/ 1890533 w 1905000"/>
              <a:gd name="connsiteY297" fmla="*/ 1048195 h 1781175"/>
              <a:gd name="connsiteX298" fmla="*/ 1887778 w 1905000"/>
              <a:gd name="connsiteY298" fmla="*/ 1063566 h 1781175"/>
              <a:gd name="connsiteX299" fmla="*/ 1884792 w 1905000"/>
              <a:gd name="connsiteY299" fmla="*/ 1078708 h 1781175"/>
              <a:gd name="connsiteX300" fmla="*/ 1881119 w 1905000"/>
              <a:gd name="connsiteY300" fmla="*/ 1094308 h 1781175"/>
              <a:gd name="connsiteX301" fmla="*/ 1877674 w 1905000"/>
              <a:gd name="connsiteY301" fmla="*/ 1109449 h 1781175"/>
              <a:gd name="connsiteX302" fmla="*/ 1873770 w 1905000"/>
              <a:gd name="connsiteY302" fmla="*/ 1124590 h 1781175"/>
              <a:gd name="connsiteX303" fmla="*/ 1869408 w 1905000"/>
              <a:gd name="connsiteY303" fmla="*/ 1139732 h 1781175"/>
              <a:gd name="connsiteX304" fmla="*/ 1865045 w 1905000"/>
              <a:gd name="connsiteY304" fmla="*/ 1154414 h 1781175"/>
              <a:gd name="connsiteX305" fmla="*/ 1859993 w 1905000"/>
              <a:gd name="connsiteY305" fmla="*/ 1169326 h 1781175"/>
              <a:gd name="connsiteX306" fmla="*/ 1854941 w 1905000"/>
              <a:gd name="connsiteY306" fmla="*/ 1184238 h 1781175"/>
              <a:gd name="connsiteX307" fmla="*/ 1849430 w 1905000"/>
              <a:gd name="connsiteY307" fmla="*/ 1198921 h 1781175"/>
              <a:gd name="connsiteX308" fmla="*/ 1843689 w 1905000"/>
              <a:gd name="connsiteY308" fmla="*/ 1213603 h 1781175"/>
              <a:gd name="connsiteX309" fmla="*/ 1837948 w 1905000"/>
              <a:gd name="connsiteY309" fmla="*/ 1228056 h 1781175"/>
              <a:gd name="connsiteX310" fmla="*/ 1831519 w 1905000"/>
              <a:gd name="connsiteY310" fmla="*/ 1242510 h 1781175"/>
              <a:gd name="connsiteX311" fmla="*/ 1825319 w 1905000"/>
              <a:gd name="connsiteY311" fmla="*/ 1256963 h 1781175"/>
              <a:gd name="connsiteX312" fmla="*/ 1818430 w 1905000"/>
              <a:gd name="connsiteY312" fmla="*/ 1270957 h 1781175"/>
              <a:gd name="connsiteX313" fmla="*/ 1811541 w 1905000"/>
              <a:gd name="connsiteY313" fmla="*/ 1285181 h 1781175"/>
              <a:gd name="connsiteX314" fmla="*/ 1803964 w 1905000"/>
              <a:gd name="connsiteY314" fmla="*/ 1299404 h 1781175"/>
              <a:gd name="connsiteX315" fmla="*/ 1796615 w 1905000"/>
              <a:gd name="connsiteY315" fmla="*/ 1313169 h 1781175"/>
              <a:gd name="connsiteX316" fmla="*/ 1788578 w 1905000"/>
              <a:gd name="connsiteY316" fmla="*/ 1326934 h 1781175"/>
              <a:gd name="connsiteX317" fmla="*/ 1780541 w 1905000"/>
              <a:gd name="connsiteY317" fmla="*/ 1340240 h 1781175"/>
              <a:gd name="connsiteX318" fmla="*/ 1772275 w 1905000"/>
              <a:gd name="connsiteY318" fmla="*/ 1353776 h 1781175"/>
              <a:gd name="connsiteX319" fmla="*/ 1763778 w 1905000"/>
              <a:gd name="connsiteY319" fmla="*/ 1367311 h 1781175"/>
              <a:gd name="connsiteX320" fmla="*/ 1755052 w 1905000"/>
              <a:gd name="connsiteY320" fmla="*/ 1380617 h 1781175"/>
              <a:gd name="connsiteX321" fmla="*/ 1745867 w 1905000"/>
              <a:gd name="connsiteY321" fmla="*/ 1393694 h 1781175"/>
              <a:gd name="connsiteX322" fmla="*/ 1736682 w 1905000"/>
              <a:gd name="connsiteY322" fmla="*/ 1406312 h 1781175"/>
              <a:gd name="connsiteX323" fmla="*/ 1727038 w 1905000"/>
              <a:gd name="connsiteY323" fmla="*/ 1419388 h 1781175"/>
              <a:gd name="connsiteX324" fmla="*/ 1717393 w 1905000"/>
              <a:gd name="connsiteY324" fmla="*/ 1432006 h 1781175"/>
              <a:gd name="connsiteX325" fmla="*/ 1707519 w 1905000"/>
              <a:gd name="connsiteY325" fmla="*/ 1444394 h 1781175"/>
              <a:gd name="connsiteX326" fmla="*/ 1697416 w 1905000"/>
              <a:gd name="connsiteY326" fmla="*/ 1456783 h 1781175"/>
              <a:gd name="connsiteX327" fmla="*/ 1686853 w 1905000"/>
              <a:gd name="connsiteY327" fmla="*/ 1468942 h 1781175"/>
              <a:gd name="connsiteX328" fmla="*/ 1676060 w 1905000"/>
              <a:gd name="connsiteY328" fmla="*/ 1480871 h 1781175"/>
              <a:gd name="connsiteX329" fmla="*/ 1665268 w 1905000"/>
              <a:gd name="connsiteY329" fmla="*/ 1492571 h 1781175"/>
              <a:gd name="connsiteX330" fmla="*/ 1654245 w 1905000"/>
              <a:gd name="connsiteY330" fmla="*/ 1504272 h 1781175"/>
              <a:gd name="connsiteX331" fmla="*/ 1642994 w 1905000"/>
              <a:gd name="connsiteY331" fmla="*/ 1515742 h 1781175"/>
              <a:gd name="connsiteX332" fmla="*/ 1631512 w 1905000"/>
              <a:gd name="connsiteY332" fmla="*/ 1526754 h 1781175"/>
              <a:gd name="connsiteX333" fmla="*/ 1619801 w 1905000"/>
              <a:gd name="connsiteY333" fmla="*/ 1537766 h 1781175"/>
              <a:gd name="connsiteX334" fmla="*/ 1608090 w 1905000"/>
              <a:gd name="connsiteY334" fmla="*/ 1548778 h 1781175"/>
              <a:gd name="connsiteX335" fmla="*/ 1595920 w 1905000"/>
              <a:gd name="connsiteY335" fmla="*/ 1559331 h 1781175"/>
              <a:gd name="connsiteX336" fmla="*/ 1583520 w 1905000"/>
              <a:gd name="connsiteY336" fmla="*/ 1569655 h 1781175"/>
              <a:gd name="connsiteX337" fmla="*/ 1571120 w 1905000"/>
              <a:gd name="connsiteY337" fmla="*/ 1580208 h 1781175"/>
              <a:gd name="connsiteX338" fmla="*/ 1558490 w 1905000"/>
              <a:gd name="connsiteY338" fmla="*/ 1590073 h 1781175"/>
              <a:gd name="connsiteX339" fmla="*/ 1545860 w 1905000"/>
              <a:gd name="connsiteY339" fmla="*/ 1599938 h 1781175"/>
              <a:gd name="connsiteX340" fmla="*/ 1532542 w 1905000"/>
              <a:gd name="connsiteY340" fmla="*/ 1609344 h 1781175"/>
              <a:gd name="connsiteX341" fmla="*/ 1519224 w 1905000"/>
              <a:gd name="connsiteY341" fmla="*/ 1618749 h 1781175"/>
              <a:gd name="connsiteX342" fmla="*/ 1506135 w 1905000"/>
              <a:gd name="connsiteY342" fmla="*/ 1628156 h 1781175"/>
              <a:gd name="connsiteX343" fmla="*/ 1492587 w 1905000"/>
              <a:gd name="connsiteY343" fmla="*/ 1636873 h 1781175"/>
              <a:gd name="connsiteX344" fmla="*/ 1478809 w 1905000"/>
              <a:gd name="connsiteY344" fmla="*/ 1645362 h 1781175"/>
              <a:gd name="connsiteX345" fmla="*/ 1464802 w 1905000"/>
              <a:gd name="connsiteY345" fmla="*/ 1653850 h 1781175"/>
              <a:gd name="connsiteX346" fmla="*/ 1450565 w 1905000"/>
              <a:gd name="connsiteY346" fmla="*/ 1662109 h 1781175"/>
              <a:gd name="connsiteX347" fmla="*/ 1436557 w 1905000"/>
              <a:gd name="connsiteY347" fmla="*/ 1670138 h 1781175"/>
              <a:gd name="connsiteX348" fmla="*/ 1422320 w 1905000"/>
              <a:gd name="connsiteY348" fmla="*/ 1677709 h 1781175"/>
              <a:gd name="connsiteX349" fmla="*/ 1407624 w 1905000"/>
              <a:gd name="connsiteY349" fmla="*/ 1685050 h 1781175"/>
              <a:gd name="connsiteX350" fmla="*/ 1393158 w 1905000"/>
              <a:gd name="connsiteY350" fmla="*/ 1692391 h 1781175"/>
              <a:gd name="connsiteX351" fmla="*/ 1378232 w 1905000"/>
              <a:gd name="connsiteY351" fmla="*/ 1699274 h 1781175"/>
              <a:gd name="connsiteX352" fmla="*/ 1363306 w 1905000"/>
              <a:gd name="connsiteY352" fmla="*/ 1705927 h 1781175"/>
              <a:gd name="connsiteX353" fmla="*/ 1348150 w 1905000"/>
              <a:gd name="connsiteY353" fmla="*/ 1712351 h 1781175"/>
              <a:gd name="connsiteX354" fmla="*/ 1332765 w 1905000"/>
              <a:gd name="connsiteY354" fmla="*/ 1718315 h 1781175"/>
              <a:gd name="connsiteX355" fmla="*/ 1317610 w 1905000"/>
              <a:gd name="connsiteY355" fmla="*/ 1724051 h 1781175"/>
              <a:gd name="connsiteX356" fmla="*/ 1301765 w 1905000"/>
              <a:gd name="connsiteY356" fmla="*/ 1729557 h 1781175"/>
              <a:gd name="connsiteX357" fmla="*/ 1286150 w 1905000"/>
              <a:gd name="connsiteY357" fmla="*/ 1734833 h 1781175"/>
              <a:gd name="connsiteX358" fmla="*/ 1270306 w 1905000"/>
              <a:gd name="connsiteY358" fmla="*/ 1739880 h 1781175"/>
              <a:gd name="connsiteX359" fmla="*/ 1254462 w 1905000"/>
              <a:gd name="connsiteY359" fmla="*/ 1744469 h 1781175"/>
              <a:gd name="connsiteX360" fmla="*/ 1238388 w 1905000"/>
              <a:gd name="connsiteY360" fmla="*/ 1748828 h 1781175"/>
              <a:gd name="connsiteX361" fmla="*/ 1222543 w 1905000"/>
              <a:gd name="connsiteY361" fmla="*/ 1752957 h 1781175"/>
              <a:gd name="connsiteX362" fmla="*/ 1206240 w 1905000"/>
              <a:gd name="connsiteY362" fmla="*/ 1756857 h 1781175"/>
              <a:gd name="connsiteX363" fmla="*/ 1189936 w 1905000"/>
              <a:gd name="connsiteY363" fmla="*/ 1760757 h 1781175"/>
              <a:gd name="connsiteX364" fmla="*/ 1173862 w 1905000"/>
              <a:gd name="connsiteY364" fmla="*/ 1763969 h 1781175"/>
              <a:gd name="connsiteX365" fmla="*/ 1157329 w 1905000"/>
              <a:gd name="connsiteY365" fmla="*/ 1767410 h 1781175"/>
              <a:gd name="connsiteX366" fmla="*/ 1141025 w 1905000"/>
              <a:gd name="connsiteY366" fmla="*/ 1770163 h 1781175"/>
              <a:gd name="connsiteX367" fmla="*/ 1124492 w 1905000"/>
              <a:gd name="connsiteY367" fmla="*/ 1772687 h 1781175"/>
              <a:gd name="connsiteX368" fmla="*/ 1107959 w 1905000"/>
              <a:gd name="connsiteY368" fmla="*/ 1774751 h 1781175"/>
              <a:gd name="connsiteX369" fmla="*/ 1091425 w 1905000"/>
              <a:gd name="connsiteY369" fmla="*/ 1776357 h 1781175"/>
              <a:gd name="connsiteX370" fmla="*/ 1074892 w 1905000"/>
              <a:gd name="connsiteY370" fmla="*/ 1778193 h 1781175"/>
              <a:gd name="connsiteX371" fmla="*/ 1058359 w 1905000"/>
              <a:gd name="connsiteY371" fmla="*/ 1779110 h 1781175"/>
              <a:gd name="connsiteX372" fmla="*/ 1041596 w 1905000"/>
              <a:gd name="connsiteY372" fmla="*/ 1780257 h 1781175"/>
              <a:gd name="connsiteX373" fmla="*/ 1025063 w 1905000"/>
              <a:gd name="connsiteY373" fmla="*/ 1780946 h 1781175"/>
              <a:gd name="connsiteX374" fmla="*/ 1008300 w 1905000"/>
              <a:gd name="connsiteY374" fmla="*/ 1781175 h 1781175"/>
              <a:gd name="connsiteX375" fmla="*/ 991766 w 1905000"/>
              <a:gd name="connsiteY375" fmla="*/ 1781175 h 1781175"/>
              <a:gd name="connsiteX376" fmla="*/ 975004 w 1905000"/>
              <a:gd name="connsiteY376" fmla="*/ 1780487 h 1781175"/>
              <a:gd name="connsiteX377" fmla="*/ 958011 w 1905000"/>
              <a:gd name="connsiteY377" fmla="*/ 1780028 h 1781175"/>
              <a:gd name="connsiteX378" fmla="*/ 941248 w 1905000"/>
              <a:gd name="connsiteY378" fmla="*/ 1779110 h 1781175"/>
              <a:gd name="connsiteX379" fmla="*/ 924715 w 1905000"/>
              <a:gd name="connsiteY379" fmla="*/ 1777734 h 1781175"/>
              <a:gd name="connsiteX380" fmla="*/ 907952 w 1905000"/>
              <a:gd name="connsiteY380" fmla="*/ 1776357 h 1781175"/>
              <a:gd name="connsiteX381" fmla="*/ 891189 w 1905000"/>
              <a:gd name="connsiteY381" fmla="*/ 1774522 h 1781175"/>
              <a:gd name="connsiteX382" fmla="*/ 874656 w 1905000"/>
              <a:gd name="connsiteY382" fmla="*/ 1772228 h 1781175"/>
              <a:gd name="connsiteX383" fmla="*/ 857663 w 1905000"/>
              <a:gd name="connsiteY383" fmla="*/ 1769934 h 1781175"/>
              <a:gd name="connsiteX384" fmla="*/ 841130 w 1905000"/>
              <a:gd name="connsiteY384" fmla="*/ 1767181 h 1781175"/>
              <a:gd name="connsiteX385" fmla="*/ 824367 w 1905000"/>
              <a:gd name="connsiteY385" fmla="*/ 1763969 h 1781175"/>
              <a:gd name="connsiteX386" fmla="*/ 807834 w 1905000"/>
              <a:gd name="connsiteY386" fmla="*/ 1760757 h 1781175"/>
              <a:gd name="connsiteX387" fmla="*/ 791301 w 1905000"/>
              <a:gd name="connsiteY387" fmla="*/ 1757087 h 1781175"/>
              <a:gd name="connsiteX388" fmla="*/ 774767 w 1905000"/>
              <a:gd name="connsiteY388" fmla="*/ 1753416 h 1781175"/>
              <a:gd name="connsiteX389" fmla="*/ 758464 w 1905000"/>
              <a:gd name="connsiteY389" fmla="*/ 1749286 h 1781175"/>
              <a:gd name="connsiteX390" fmla="*/ 742160 w 1905000"/>
              <a:gd name="connsiteY390" fmla="*/ 1744469 h 1781175"/>
              <a:gd name="connsiteX391" fmla="*/ 725627 w 1905000"/>
              <a:gd name="connsiteY391" fmla="*/ 1739880 h 1781175"/>
              <a:gd name="connsiteX392" fmla="*/ 709782 w 1905000"/>
              <a:gd name="connsiteY392" fmla="*/ 1734833 h 1781175"/>
              <a:gd name="connsiteX393" fmla="*/ 693479 w 1905000"/>
              <a:gd name="connsiteY393" fmla="*/ 1729327 h 1781175"/>
              <a:gd name="connsiteX394" fmla="*/ 677405 w 1905000"/>
              <a:gd name="connsiteY394" fmla="*/ 1723822 h 1781175"/>
              <a:gd name="connsiteX395" fmla="*/ 661560 w 1905000"/>
              <a:gd name="connsiteY395" fmla="*/ 1717857 h 1781175"/>
              <a:gd name="connsiteX396" fmla="*/ 645487 w 1905000"/>
              <a:gd name="connsiteY396" fmla="*/ 1711662 h 1781175"/>
              <a:gd name="connsiteX397" fmla="*/ 629872 w 1905000"/>
              <a:gd name="connsiteY397" fmla="*/ 1705239 h 1781175"/>
              <a:gd name="connsiteX398" fmla="*/ 614027 w 1905000"/>
              <a:gd name="connsiteY398" fmla="*/ 1698586 h 1781175"/>
              <a:gd name="connsiteX399" fmla="*/ 598413 w 1905000"/>
              <a:gd name="connsiteY399" fmla="*/ 1691474 h 1781175"/>
              <a:gd name="connsiteX400" fmla="*/ 583027 w 1905000"/>
              <a:gd name="connsiteY400" fmla="*/ 1684133 h 1781175"/>
              <a:gd name="connsiteX401" fmla="*/ 567872 w 1905000"/>
              <a:gd name="connsiteY401" fmla="*/ 1676562 h 1781175"/>
              <a:gd name="connsiteX402" fmla="*/ 552257 w 1905000"/>
              <a:gd name="connsiteY402" fmla="*/ 1668762 h 1781175"/>
              <a:gd name="connsiteX403" fmla="*/ 537561 w 1905000"/>
              <a:gd name="connsiteY403" fmla="*/ 1660503 h 1781175"/>
              <a:gd name="connsiteX404" fmla="*/ 522405 w 1905000"/>
              <a:gd name="connsiteY404" fmla="*/ 1652244 h 1781175"/>
              <a:gd name="connsiteX405" fmla="*/ 507709 w 1905000"/>
              <a:gd name="connsiteY405" fmla="*/ 1643756 h 1781175"/>
              <a:gd name="connsiteX406" fmla="*/ 492783 w 1905000"/>
              <a:gd name="connsiteY406" fmla="*/ 1634579 h 1781175"/>
              <a:gd name="connsiteX407" fmla="*/ 478546 w 1905000"/>
              <a:gd name="connsiteY407" fmla="*/ 1625632 h 1781175"/>
              <a:gd name="connsiteX408" fmla="*/ 464079 w 1905000"/>
              <a:gd name="connsiteY408" fmla="*/ 1615996 h 1781175"/>
              <a:gd name="connsiteX409" fmla="*/ 449843 w 1905000"/>
              <a:gd name="connsiteY409" fmla="*/ 1606361 h 1781175"/>
              <a:gd name="connsiteX410" fmla="*/ 435835 w 1905000"/>
              <a:gd name="connsiteY410" fmla="*/ 1596496 h 1781175"/>
              <a:gd name="connsiteX411" fmla="*/ 422058 w 1905000"/>
              <a:gd name="connsiteY411" fmla="*/ 1586173 h 1781175"/>
              <a:gd name="connsiteX412" fmla="*/ 408280 w 1905000"/>
              <a:gd name="connsiteY412" fmla="*/ 1575390 h 1781175"/>
              <a:gd name="connsiteX413" fmla="*/ 394732 w 1905000"/>
              <a:gd name="connsiteY413" fmla="*/ 1564837 h 1781175"/>
              <a:gd name="connsiteX414" fmla="*/ 381414 w 1905000"/>
              <a:gd name="connsiteY414" fmla="*/ 1553825 h 1781175"/>
              <a:gd name="connsiteX415" fmla="*/ 368324 w 1905000"/>
              <a:gd name="connsiteY415" fmla="*/ 1542354 h 1781175"/>
              <a:gd name="connsiteX416" fmla="*/ 355465 w 1905000"/>
              <a:gd name="connsiteY416" fmla="*/ 1530884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</a:cxnLst>
            <a:rect l="l" t="t" r="r" b="b"/>
            <a:pathLst>
              <a:path w="1905000" h="1781175">
                <a:moveTo>
                  <a:pt x="342606" y="1519413"/>
                </a:moveTo>
                <a:lnTo>
                  <a:pt x="330206" y="1507254"/>
                </a:lnTo>
                <a:lnTo>
                  <a:pt x="317806" y="1494866"/>
                </a:lnTo>
                <a:lnTo>
                  <a:pt x="305866" y="1482477"/>
                </a:lnTo>
                <a:lnTo>
                  <a:pt x="294155" y="1469401"/>
                </a:lnTo>
                <a:lnTo>
                  <a:pt x="282214" y="1456554"/>
                </a:lnTo>
                <a:lnTo>
                  <a:pt x="270962" y="1443247"/>
                </a:lnTo>
                <a:lnTo>
                  <a:pt x="259940" y="1429482"/>
                </a:lnTo>
                <a:lnTo>
                  <a:pt x="248917" y="1415717"/>
                </a:lnTo>
                <a:lnTo>
                  <a:pt x="237895" y="1402182"/>
                </a:lnTo>
                <a:lnTo>
                  <a:pt x="227332" y="1388417"/>
                </a:lnTo>
                <a:lnTo>
                  <a:pt x="216999" y="1374423"/>
                </a:lnTo>
                <a:lnTo>
                  <a:pt x="206896" y="1360199"/>
                </a:lnTo>
                <a:lnTo>
                  <a:pt x="197022" y="1345746"/>
                </a:lnTo>
                <a:lnTo>
                  <a:pt x="187606" y="1331063"/>
                </a:lnTo>
                <a:lnTo>
                  <a:pt x="178422" y="1316381"/>
                </a:lnTo>
                <a:lnTo>
                  <a:pt x="169466" y="1301240"/>
                </a:lnTo>
                <a:lnTo>
                  <a:pt x="160740" y="1286098"/>
                </a:lnTo>
                <a:lnTo>
                  <a:pt x="152474" y="1270957"/>
                </a:lnTo>
                <a:lnTo>
                  <a:pt x="144436" y="1255357"/>
                </a:lnTo>
                <a:lnTo>
                  <a:pt x="136400" y="1239527"/>
                </a:lnTo>
                <a:lnTo>
                  <a:pt x="129052" y="1223927"/>
                </a:lnTo>
                <a:lnTo>
                  <a:pt x="121933" y="1207868"/>
                </a:lnTo>
                <a:lnTo>
                  <a:pt x="114585" y="1192038"/>
                </a:lnTo>
                <a:lnTo>
                  <a:pt x="107926" y="1175750"/>
                </a:lnTo>
                <a:lnTo>
                  <a:pt x="101726" y="1159461"/>
                </a:lnTo>
                <a:lnTo>
                  <a:pt x="95525" y="1142943"/>
                </a:lnTo>
                <a:lnTo>
                  <a:pt x="89785" y="1126196"/>
                </a:lnTo>
                <a:lnTo>
                  <a:pt x="84274" y="1109678"/>
                </a:lnTo>
                <a:lnTo>
                  <a:pt x="78992" y="1092931"/>
                </a:lnTo>
                <a:lnTo>
                  <a:pt x="74170" y="1075725"/>
                </a:lnTo>
                <a:lnTo>
                  <a:pt x="69348" y="1058748"/>
                </a:lnTo>
                <a:lnTo>
                  <a:pt x="65215" y="1041542"/>
                </a:lnTo>
                <a:lnTo>
                  <a:pt x="61081" y="1024566"/>
                </a:lnTo>
                <a:lnTo>
                  <a:pt x="57407" y="1007130"/>
                </a:lnTo>
                <a:lnTo>
                  <a:pt x="53963" y="989924"/>
                </a:lnTo>
                <a:lnTo>
                  <a:pt x="50748" y="972488"/>
                </a:lnTo>
                <a:lnTo>
                  <a:pt x="47992" y="954824"/>
                </a:lnTo>
                <a:lnTo>
                  <a:pt x="45467" y="937159"/>
                </a:lnTo>
                <a:lnTo>
                  <a:pt x="43170" y="919953"/>
                </a:lnTo>
                <a:lnTo>
                  <a:pt x="41104" y="902058"/>
                </a:lnTo>
                <a:lnTo>
                  <a:pt x="39496" y="884393"/>
                </a:lnTo>
                <a:lnTo>
                  <a:pt x="38348" y="866728"/>
                </a:lnTo>
                <a:lnTo>
                  <a:pt x="37200" y="848834"/>
                </a:lnTo>
                <a:lnTo>
                  <a:pt x="36282" y="830940"/>
                </a:lnTo>
                <a:lnTo>
                  <a:pt x="36052" y="813045"/>
                </a:lnTo>
                <a:lnTo>
                  <a:pt x="35822" y="795380"/>
                </a:lnTo>
                <a:lnTo>
                  <a:pt x="36052" y="777486"/>
                </a:lnTo>
                <a:lnTo>
                  <a:pt x="36740" y="759592"/>
                </a:lnTo>
                <a:lnTo>
                  <a:pt x="37429" y="741697"/>
                </a:lnTo>
                <a:lnTo>
                  <a:pt x="38577" y="723803"/>
                </a:lnTo>
                <a:lnTo>
                  <a:pt x="39956" y="705909"/>
                </a:lnTo>
                <a:lnTo>
                  <a:pt x="41563" y="688014"/>
                </a:lnTo>
                <a:lnTo>
                  <a:pt x="43629" y="670120"/>
                </a:lnTo>
                <a:lnTo>
                  <a:pt x="45926" y="652226"/>
                </a:lnTo>
                <a:lnTo>
                  <a:pt x="48681" y="634790"/>
                </a:lnTo>
                <a:lnTo>
                  <a:pt x="51896" y="616896"/>
                </a:lnTo>
                <a:lnTo>
                  <a:pt x="55111" y="599231"/>
                </a:lnTo>
                <a:lnTo>
                  <a:pt x="58785" y="581566"/>
                </a:lnTo>
                <a:lnTo>
                  <a:pt x="62459" y="563901"/>
                </a:lnTo>
                <a:lnTo>
                  <a:pt x="67052" y="546236"/>
                </a:lnTo>
                <a:lnTo>
                  <a:pt x="71415" y="528571"/>
                </a:lnTo>
                <a:lnTo>
                  <a:pt x="76237" y="511365"/>
                </a:lnTo>
                <a:lnTo>
                  <a:pt x="81518" y="493929"/>
                </a:lnTo>
                <a:lnTo>
                  <a:pt x="87029" y="476723"/>
                </a:lnTo>
                <a:lnTo>
                  <a:pt x="92770" y="459288"/>
                </a:lnTo>
                <a:lnTo>
                  <a:pt x="99200" y="442311"/>
                </a:lnTo>
                <a:lnTo>
                  <a:pt x="105629" y="425105"/>
                </a:lnTo>
                <a:lnTo>
                  <a:pt x="112518" y="408358"/>
                </a:lnTo>
                <a:lnTo>
                  <a:pt x="119636" y="391610"/>
                </a:lnTo>
                <a:lnTo>
                  <a:pt x="126985" y="374863"/>
                </a:lnTo>
                <a:lnTo>
                  <a:pt x="135022" y="357887"/>
                </a:lnTo>
                <a:lnTo>
                  <a:pt x="143059" y="341369"/>
                </a:lnTo>
                <a:lnTo>
                  <a:pt x="0" y="212897"/>
                </a:lnTo>
                <a:lnTo>
                  <a:pt x="745145" y="0"/>
                </a:lnTo>
                <a:lnTo>
                  <a:pt x="611272" y="762345"/>
                </a:lnTo>
                <a:lnTo>
                  <a:pt x="474643" y="639608"/>
                </a:lnTo>
                <a:lnTo>
                  <a:pt x="467524" y="656814"/>
                </a:lnTo>
                <a:lnTo>
                  <a:pt x="460635" y="673791"/>
                </a:lnTo>
                <a:lnTo>
                  <a:pt x="454435" y="691456"/>
                </a:lnTo>
                <a:lnTo>
                  <a:pt x="448694" y="709121"/>
                </a:lnTo>
                <a:lnTo>
                  <a:pt x="443413" y="727015"/>
                </a:lnTo>
                <a:lnTo>
                  <a:pt x="438821" y="744909"/>
                </a:lnTo>
                <a:lnTo>
                  <a:pt x="434687" y="763033"/>
                </a:lnTo>
                <a:lnTo>
                  <a:pt x="431013" y="781386"/>
                </a:lnTo>
                <a:lnTo>
                  <a:pt x="428028" y="800198"/>
                </a:lnTo>
                <a:lnTo>
                  <a:pt x="425502" y="818551"/>
                </a:lnTo>
                <a:lnTo>
                  <a:pt x="423665" y="837593"/>
                </a:lnTo>
                <a:lnTo>
                  <a:pt x="422057" y="856405"/>
                </a:lnTo>
                <a:lnTo>
                  <a:pt x="421139" y="875217"/>
                </a:lnTo>
                <a:lnTo>
                  <a:pt x="420910" y="894258"/>
                </a:lnTo>
                <a:lnTo>
                  <a:pt x="421139" y="913299"/>
                </a:lnTo>
                <a:lnTo>
                  <a:pt x="422058" y="932341"/>
                </a:lnTo>
                <a:lnTo>
                  <a:pt x="422976" y="951382"/>
                </a:lnTo>
                <a:lnTo>
                  <a:pt x="425043" y="970194"/>
                </a:lnTo>
                <a:lnTo>
                  <a:pt x="427569" y="989236"/>
                </a:lnTo>
                <a:lnTo>
                  <a:pt x="430784" y="1008277"/>
                </a:lnTo>
                <a:lnTo>
                  <a:pt x="434458" y="1027319"/>
                </a:lnTo>
                <a:lnTo>
                  <a:pt x="438591" y="1046131"/>
                </a:lnTo>
                <a:lnTo>
                  <a:pt x="443413" y="1064713"/>
                </a:lnTo>
                <a:lnTo>
                  <a:pt x="448924" y="1083525"/>
                </a:lnTo>
                <a:lnTo>
                  <a:pt x="454894" y="1101878"/>
                </a:lnTo>
                <a:lnTo>
                  <a:pt x="461324" y="1120002"/>
                </a:lnTo>
                <a:lnTo>
                  <a:pt x="468902" y="1138355"/>
                </a:lnTo>
                <a:lnTo>
                  <a:pt x="476480" y="1156249"/>
                </a:lnTo>
                <a:lnTo>
                  <a:pt x="485205" y="1174144"/>
                </a:lnTo>
                <a:lnTo>
                  <a:pt x="494161" y="1191350"/>
                </a:lnTo>
                <a:lnTo>
                  <a:pt x="498983" y="1200297"/>
                </a:lnTo>
                <a:lnTo>
                  <a:pt x="503806" y="1208786"/>
                </a:lnTo>
                <a:lnTo>
                  <a:pt x="509087" y="1217274"/>
                </a:lnTo>
                <a:lnTo>
                  <a:pt x="514369" y="1225762"/>
                </a:lnTo>
                <a:lnTo>
                  <a:pt x="520339" y="1235627"/>
                </a:lnTo>
                <a:lnTo>
                  <a:pt x="526768" y="1245721"/>
                </a:lnTo>
                <a:lnTo>
                  <a:pt x="532968" y="1255586"/>
                </a:lnTo>
                <a:lnTo>
                  <a:pt x="539857" y="1265221"/>
                </a:lnTo>
                <a:lnTo>
                  <a:pt x="546746" y="1274857"/>
                </a:lnTo>
                <a:lnTo>
                  <a:pt x="553635" y="1284263"/>
                </a:lnTo>
                <a:lnTo>
                  <a:pt x="561213" y="1293210"/>
                </a:lnTo>
                <a:lnTo>
                  <a:pt x="568561" y="1302616"/>
                </a:lnTo>
                <a:lnTo>
                  <a:pt x="576139" y="1311334"/>
                </a:lnTo>
                <a:lnTo>
                  <a:pt x="583946" y="1320511"/>
                </a:lnTo>
                <a:lnTo>
                  <a:pt x="591983" y="1328999"/>
                </a:lnTo>
                <a:lnTo>
                  <a:pt x="600020" y="1337946"/>
                </a:lnTo>
                <a:lnTo>
                  <a:pt x="608516" y="1346205"/>
                </a:lnTo>
                <a:lnTo>
                  <a:pt x="616783" y="1354693"/>
                </a:lnTo>
                <a:lnTo>
                  <a:pt x="625739" y="1362723"/>
                </a:lnTo>
                <a:lnTo>
                  <a:pt x="634464" y="1370523"/>
                </a:lnTo>
                <a:lnTo>
                  <a:pt x="643420" y="1378552"/>
                </a:lnTo>
                <a:lnTo>
                  <a:pt x="652375" y="1386352"/>
                </a:lnTo>
                <a:lnTo>
                  <a:pt x="661790" y="1393694"/>
                </a:lnTo>
                <a:lnTo>
                  <a:pt x="671205" y="1401264"/>
                </a:lnTo>
                <a:lnTo>
                  <a:pt x="680620" y="1408606"/>
                </a:lnTo>
                <a:lnTo>
                  <a:pt x="690494" y="1415488"/>
                </a:lnTo>
                <a:lnTo>
                  <a:pt x="700138" y="1422370"/>
                </a:lnTo>
                <a:lnTo>
                  <a:pt x="710012" y="1429253"/>
                </a:lnTo>
                <a:lnTo>
                  <a:pt x="720116" y="1435906"/>
                </a:lnTo>
                <a:lnTo>
                  <a:pt x="730449" y="1442330"/>
                </a:lnTo>
                <a:lnTo>
                  <a:pt x="740553" y="1448524"/>
                </a:lnTo>
                <a:lnTo>
                  <a:pt x="751115" y="1454718"/>
                </a:lnTo>
                <a:lnTo>
                  <a:pt x="761679" y="1460453"/>
                </a:lnTo>
                <a:lnTo>
                  <a:pt x="772241" y="1466189"/>
                </a:lnTo>
                <a:lnTo>
                  <a:pt x="783034" y="1471695"/>
                </a:lnTo>
                <a:lnTo>
                  <a:pt x="794056" y="1477201"/>
                </a:lnTo>
                <a:lnTo>
                  <a:pt x="805078" y="1482248"/>
                </a:lnTo>
                <a:lnTo>
                  <a:pt x="816100" y="1487295"/>
                </a:lnTo>
                <a:lnTo>
                  <a:pt x="827352" y="1492113"/>
                </a:lnTo>
                <a:lnTo>
                  <a:pt x="838834" y="1496701"/>
                </a:lnTo>
                <a:lnTo>
                  <a:pt x="850086" y="1501060"/>
                </a:lnTo>
                <a:lnTo>
                  <a:pt x="861567" y="1505189"/>
                </a:lnTo>
                <a:lnTo>
                  <a:pt x="872819" y="1509319"/>
                </a:lnTo>
                <a:lnTo>
                  <a:pt x="884760" y="1512989"/>
                </a:lnTo>
                <a:lnTo>
                  <a:pt x="896241" y="1516889"/>
                </a:lnTo>
                <a:lnTo>
                  <a:pt x="908182" y="1520101"/>
                </a:lnTo>
                <a:lnTo>
                  <a:pt x="920122" y="1523542"/>
                </a:lnTo>
                <a:lnTo>
                  <a:pt x="931833" y="1526525"/>
                </a:lnTo>
                <a:lnTo>
                  <a:pt x="944004" y="1529278"/>
                </a:lnTo>
                <a:lnTo>
                  <a:pt x="956174" y="1531801"/>
                </a:lnTo>
                <a:lnTo>
                  <a:pt x="968344" y="1534096"/>
                </a:lnTo>
                <a:lnTo>
                  <a:pt x="980515" y="1536390"/>
                </a:lnTo>
                <a:lnTo>
                  <a:pt x="992455" y="1538225"/>
                </a:lnTo>
                <a:lnTo>
                  <a:pt x="1004855" y="1540060"/>
                </a:lnTo>
                <a:lnTo>
                  <a:pt x="1017255" y="1541437"/>
                </a:lnTo>
                <a:lnTo>
                  <a:pt x="1029655" y="1542813"/>
                </a:lnTo>
                <a:lnTo>
                  <a:pt x="1042055" y="1543731"/>
                </a:lnTo>
                <a:lnTo>
                  <a:pt x="1054455" y="1544648"/>
                </a:lnTo>
                <a:lnTo>
                  <a:pt x="1067085" y="1545107"/>
                </a:lnTo>
                <a:lnTo>
                  <a:pt x="1079714" y="1545566"/>
                </a:lnTo>
                <a:lnTo>
                  <a:pt x="1092114" y="1545566"/>
                </a:lnTo>
                <a:lnTo>
                  <a:pt x="1104744" y="1545566"/>
                </a:lnTo>
                <a:lnTo>
                  <a:pt x="1117373" y="1545107"/>
                </a:lnTo>
                <a:lnTo>
                  <a:pt x="1130003" y="1544419"/>
                </a:lnTo>
                <a:lnTo>
                  <a:pt x="1142862" y="1543501"/>
                </a:lnTo>
                <a:lnTo>
                  <a:pt x="1155492" y="1542354"/>
                </a:lnTo>
                <a:lnTo>
                  <a:pt x="1168121" y="1540978"/>
                </a:lnTo>
                <a:lnTo>
                  <a:pt x="1180751" y="1539601"/>
                </a:lnTo>
                <a:lnTo>
                  <a:pt x="1193151" y="1537996"/>
                </a:lnTo>
                <a:lnTo>
                  <a:pt x="1205780" y="1536160"/>
                </a:lnTo>
                <a:lnTo>
                  <a:pt x="1218181" y="1534096"/>
                </a:lnTo>
                <a:lnTo>
                  <a:pt x="1230810" y="1531801"/>
                </a:lnTo>
                <a:lnTo>
                  <a:pt x="1243440" y="1529278"/>
                </a:lnTo>
                <a:lnTo>
                  <a:pt x="1255839" y="1526525"/>
                </a:lnTo>
                <a:lnTo>
                  <a:pt x="1268010" y="1523542"/>
                </a:lnTo>
                <a:lnTo>
                  <a:pt x="1280410" y="1520101"/>
                </a:lnTo>
                <a:lnTo>
                  <a:pt x="1292810" y="1516660"/>
                </a:lnTo>
                <a:lnTo>
                  <a:pt x="1304751" y="1512760"/>
                </a:lnTo>
                <a:lnTo>
                  <a:pt x="1316921" y="1508860"/>
                </a:lnTo>
                <a:lnTo>
                  <a:pt x="1329091" y="1504501"/>
                </a:lnTo>
                <a:lnTo>
                  <a:pt x="1341261" y="1500142"/>
                </a:lnTo>
                <a:lnTo>
                  <a:pt x="1352972" y="1495324"/>
                </a:lnTo>
                <a:lnTo>
                  <a:pt x="1364913" y="1490507"/>
                </a:lnTo>
                <a:lnTo>
                  <a:pt x="1376854" y="1485230"/>
                </a:lnTo>
                <a:lnTo>
                  <a:pt x="1388335" y="1479954"/>
                </a:lnTo>
                <a:lnTo>
                  <a:pt x="1400276" y="1474448"/>
                </a:lnTo>
                <a:lnTo>
                  <a:pt x="1411758" y="1468712"/>
                </a:lnTo>
                <a:lnTo>
                  <a:pt x="1423009" y="1462518"/>
                </a:lnTo>
                <a:lnTo>
                  <a:pt x="1434491" y="1456324"/>
                </a:lnTo>
                <a:lnTo>
                  <a:pt x="1445742" y="1449900"/>
                </a:lnTo>
                <a:lnTo>
                  <a:pt x="1456994" y="1443247"/>
                </a:lnTo>
                <a:lnTo>
                  <a:pt x="1468016" y="1436365"/>
                </a:lnTo>
                <a:lnTo>
                  <a:pt x="1479039" y="1429482"/>
                </a:lnTo>
                <a:lnTo>
                  <a:pt x="1489831" y="1422141"/>
                </a:lnTo>
                <a:lnTo>
                  <a:pt x="1500624" y="1414570"/>
                </a:lnTo>
                <a:lnTo>
                  <a:pt x="1511187" y="1407229"/>
                </a:lnTo>
                <a:lnTo>
                  <a:pt x="1521750" y="1399200"/>
                </a:lnTo>
                <a:lnTo>
                  <a:pt x="1531853" y="1391170"/>
                </a:lnTo>
                <a:lnTo>
                  <a:pt x="1542416" y="1383370"/>
                </a:lnTo>
                <a:lnTo>
                  <a:pt x="1552290" y="1374652"/>
                </a:lnTo>
                <a:lnTo>
                  <a:pt x="1562394" y="1366164"/>
                </a:lnTo>
                <a:lnTo>
                  <a:pt x="1572268" y="1357676"/>
                </a:lnTo>
                <a:lnTo>
                  <a:pt x="1581912" y="1348499"/>
                </a:lnTo>
                <a:lnTo>
                  <a:pt x="1591557" y="1339552"/>
                </a:lnTo>
                <a:lnTo>
                  <a:pt x="1600971" y="1330375"/>
                </a:lnTo>
                <a:lnTo>
                  <a:pt x="1610157" y="1320740"/>
                </a:lnTo>
                <a:lnTo>
                  <a:pt x="1619112" y="1311104"/>
                </a:lnTo>
                <a:lnTo>
                  <a:pt x="1628068" y="1301469"/>
                </a:lnTo>
                <a:lnTo>
                  <a:pt x="1637023" y="1291604"/>
                </a:lnTo>
                <a:lnTo>
                  <a:pt x="1645519" y="1281510"/>
                </a:lnTo>
                <a:lnTo>
                  <a:pt x="1653786" y="1271186"/>
                </a:lnTo>
                <a:lnTo>
                  <a:pt x="1662053" y="1260863"/>
                </a:lnTo>
                <a:lnTo>
                  <a:pt x="1670090" y="1250310"/>
                </a:lnTo>
                <a:lnTo>
                  <a:pt x="1678127" y="1239527"/>
                </a:lnTo>
                <a:lnTo>
                  <a:pt x="1685705" y="1228515"/>
                </a:lnTo>
                <a:lnTo>
                  <a:pt x="1693282" y="1217503"/>
                </a:lnTo>
                <a:lnTo>
                  <a:pt x="1700630" y="1206492"/>
                </a:lnTo>
                <a:lnTo>
                  <a:pt x="1707519" y="1195250"/>
                </a:lnTo>
                <a:lnTo>
                  <a:pt x="1714638" y="1183779"/>
                </a:lnTo>
                <a:lnTo>
                  <a:pt x="1721297" y="1172079"/>
                </a:lnTo>
                <a:lnTo>
                  <a:pt x="1727956" y="1160379"/>
                </a:lnTo>
                <a:lnTo>
                  <a:pt x="1733927" y="1148450"/>
                </a:lnTo>
                <a:lnTo>
                  <a:pt x="1740127" y="1136520"/>
                </a:lnTo>
                <a:lnTo>
                  <a:pt x="1746097" y="1124590"/>
                </a:lnTo>
                <a:lnTo>
                  <a:pt x="1751608" y="1112202"/>
                </a:lnTo>
                <a:lnTo>
                  <a:pt x="1757119" y="1099814"/>
                </a:lnTo>
                <a:lnTo>
                  <a:pt x="1762401" y="1087425"/>
                </a:lnTo>
                <a:lnTo>
                  <a:pt x="1766993" y="1074578"/>
                </a:lnTo>
                <a:lnTo>
                  <a:pt x="1772045" y="1061731"/>
                </a:lnTo>
                <a:lnTo>
                  <a:pt x="1776408" y="1049113"/>
                </a:lnTo>
                <a:lnTo>
                  <a:pt x="1780541" y="1036036"/>
                </a:lnTo>
                <a:lnTo>
                  <a:pt x="1784675" y="1022960"/>
                </a:lnTo>
                <a:lnTo>
                  <a:pt x="1788578" y="1009883"/>
                </a:lnTo>
                <a:lnTo>
                  <a:pt x="1792482" y="996806"/>
                </a:lnTo>
                <a:lnTo>
                  <a:pt x="1795926" y="983500"/>
                </a:lnTo>
                <a:lnTo>
                  <a:pt x="1799141" y="969965"/>
                </a:lnTo>
                <a:lnTo>
                  <a:pt x="1802126" y="956888"/>
                </a:lnTo>
                <a:lnTo>
                  <a:pt x="1804882" y="943353"/>
                </a:lnTo>
                <a:lnTo>
                  <a:pt x="1807408" y="929817"/>
                </a:lnTo>
                <a:lnTo>
                  <a:pt x="1809474" y="916282"/>
                </a:lnTo>
                <a:lnTo>
                  <a:pt x="1811541" y="902517"/>
                </a:lnTo>
                <a:lnTo>
                  <a:pt x="1813148" y="888982"/>
                </a:lnTo>
                <a:lnTo>
                  <a:pt x="1814526" y="875217"/>
                </a:lnTo>
                <a:lnTo>
                  <a:pt x="1815904" y="861452"/>
                </a:lnTo>
                <a:lnTo>
                  <a:pt x="1816593" y="847687"/>
                </a:lnTo>
                <a:lnTo>
                  <a:pt x="1817512" y="833922"/>
                </a:lnTo>
                <a:lnTo>
                  <a:pt x="1817741" y="820157"/>
                </a:lnTo>
                <a:lnTo>
                  <a:pt x="1817971" y="806392"/>
                </a:lnTo>
                <a:lnTo>
                  <a:pt x="1817971" y="792627"/>
                </a:lnTo>
                <a:lnTo>
                  <a:pt x="1817741" y="778863"/>
                </a:lnTo>
                <a:lnTo>
                  <a:pt x="1817282" y="764868"/>
                </a:lnTo>
                <a:lnTo>
                  <a:pt x="1816363" y="751103"/>
                </a:lnTo>
                <a:lnTo>
                  <a:pt x="1815215" y="737339"/>
                </a:lnTo>
                <a:lnTo>
                  <a:pt x="1813837" y="723344"/>
                </a:lnTo>
                <a:lnTo>
                  <a:pt x="1812460" y="709579"/>
                </a:lnTo>
                <a:lnTo>
                  <a:pt x="1810623" y="695815"/>
                </a:lnTo>
                <a:lnTo>
                  <a:pt x="1808786" y="682050"/>
                </a:lnTo>
                <a:lnTo>
                  <a:pt x="1806260" y="668055"/>
                </a:lnTo>
                <a:lnTo>
                  <a:pt x="1803734" y="654520"/>
                </a:lnTo>
                <a:lnTo>
                  <a:pt x="1801666" y="644192"/>
                </a:lnTo>
                <a:lnTo>
                  <a:pt x="1816236" y="644594"/>
                </a:lnTo>
                <a:lnTo>
                  <a:pt x="1834144" y="644629"/>
                </a:lnTo>
                <a:lnTo>
                  <a:pt x="1852051" y="644664"/>
                </a:lnTo>
                <a:lnTo>
                  <a:pt x="1866605" y="644319"/>
                </a:lnTo>
                <a:lnTo>
                  <a:pt x="1869408" y="653602"/>
                </a:lnTo>
                <a:lnTo>
                  <a:pt x="1873541" y="668055"/>
                </a:lnTo>
                <a:lnTo>
                  <a:pt x="1877444" y="682509"/>
                </a:lnTo>
                <a:lnTo>
                  <a:pt x="1881119" y="697420"/>
                </a:lnTo>
                <a:lnTo>
                  <a:pt x="1884563" y="712332"/>
                </a:lnTo>
                <a:lnTo>
                  <a:pt x="1887548" y="727015"/>
                </a:lnTo>
                <a:lnTo>
                  <a:pt x="1890533" y="742156"/>
                </a:lnTo>
                <a:lnTo>
                  <a:pt x="1893289" y="756839"/>
                </a:lnTo>
                <a:lnTo>
                  <a:pt x="1895585" y="771980"/>
                </a:lnTo>
                <a:lnTo>
                  <a:pt x="1897652" y="786892"/>
                </a:lnTo>
                <a:lnTo>
                  <a:pt x="1899718" y="802033"/>
                </a:lnTo>
                <a:lnTo>
                  <a:pt x="1901096" y="817404"/>
                </a:lnTo>
                <a:lnTo>
                  <a:pt x="1902474" y="832546"/>
                </a:lnTo>
                <a:lnTo>
                  <a:pt x="1903622" y="847687"/>
                </a:lnTo>
                <a:lnTo>
                  <a:pt x="1904082" y="863287"/>
                </a:lnTo>
                <a:lnTo>
                  <a:pt x="1904541" y="878658"/>
                </a:lnTo>
                <a:lnTo>
                  <a:pt x="1905000" y="894029"/>
                </a:lnTo>
                <a:lnTo>
                  <a:pt x="1904541" y="909170"/>
                </a:lnTo>
                <a:lnTo>
                  <a:pt x="1904311" y="924541"/>
                </a:lnTo>
                <a:lnTo>
                  <a:pt x="1903622" y="939912"/>
                </a:lnTo>
                <a:lnTo>
                  <a:pt x="1902704" y="955512"/>
                </a:lnTo>
                <a:lnTo>
                  <a:pt x="1901326" y="971112"/>
                </a:lnTo>
                <a:lnTo>
                  <a:pt x="1899719" y="986483"/>
                </a:lnTo>
                <a:lnTo>
                  <a:pt x="1898111" y="1001854"/>
                </a:lnTo>
                <a:lnTo>
                  <a:pt x="1895815" y="1017454"/>
                </a:lnTo>
                <a:lnTo>
                  <a:pt x="1893289" y="1032824"/>
                </a:lnTo>
                <a:lnTo>
                  <a:pt x="1890533" y="1048195"/>
                </a:lnTo>
                <a:lnTo>
                  <a:pt x="1887778" y="1063566"/>
                </a:lnTo>
                <a:lnTo>
                  <a:pt x="1884792" y="1078708"/>
                </a:lnTo>
                <a:lnTo>
                  <a:pt x="1881119" y="1094308"/>
                </a:lnTo>
                <a:lnTo>
                  <a:pt x="1877674" y="1109449"/>
                </a:lnTo>
                <a:lnTo>
                  <a:pt x="1873770" y="1124590"/>
                </a:lnTo>
                <a:lnTo>
                  <a:pt x="1869408" y="1139732"/>
                </a:lnTo>
                <a:lnTo>
                  <a:pt x="1865045" y="1154414"/>
                </a:lnTo>
                <a:lnTo>
                  <a:pt x="1859993" y="1169326"/>
                </a:lnTo>
                <a:lnTo>
                  <a:pt x="1854941" y="1184238"/>
                </a:lnTo>
                <a:lnTo>
                  <a:pt x="1849430" y="1198921"/>
                </a:lnTo>
                <a:lnTo>
                  <a:pt x="1843689" y="1213603"/>
                </a:lnTo>
                <a:lnTo>
                  <a:pt x="1837948" y="1228056"/>
                </a:lnTo>
                <a:lnTo>
                  <a:pt x="1831519" y="1242510"/>
                </a:lnTo>
                <a:lnTo>
                  <a:pt x="1825319" y="1256963"/>
                </a:lnTo>
                <a:lnTo>
                  <a:pt x="1818430" y="1270957"/>
                </a:lnTo>
                <a:lnTo>
                  <a:pt x="1811541" y="1285181"/>
                </a:lnTo>
                <a:lnTo>
                  <a:pt x="1803964" y="1299404"/>
                </a:lnTo>
                <a:lnTo>
                  <a:pt x="1796615" y="1313169"/>
                </a:lnTo>
                <a:lnTo>
                  <a:pt x="1788578" y="1326934"/>
                </a:lnTo>
                <a:lnTo>
                  <a:pt x="1780541" y="1340240"/>
                </a:lnTo>
                <a:lnTo>
                  <a:pt x="1772275" y="1353776"/>
                </a:lnTo>
                <a:lnTo>
                  <a:pt x="1763778" y="1367311"/>
                </a:lnTo>
                <a:lnTo>
                  <a:pt x="1755052" y="1380617"/>
                </a:lnTo>
                <a:lnTo>
                  <a:pt x="1745867" y="1393694"/>
                </a:lnTo>
                <a:lnTo>
                  <a:pt x="1736682" y="1406312"/>
                </a:lnTo>
                <a:lnTo>
                  <a:pt x="1727038" y="1419388"/>
                </a:lnTo>
                <a:lnTo>
                  <a:pt x="1717393" y="1432006"/>
                </a:lnTo>
                <a:lnTo>
                  <a:pt x="1707519" y="1444394"/>
                </a:lnTo>
                <a:lnTo>
                  <a:pt x="1697416" y="1456783"/>
                </a:lnTo>
                <a:lnTo>
                  <a:pt x="1686853" y="1468942"/>
                </a:lnTo>
                <a:lnTo>
                  <a:pt x="1676060" y="1480871"/>
                </a:lnTo>
                <a:lnTo>
                  <a:pt x="1665268" y="1492571"/>
                </a:lnTo>
                <a:lnTo>
                  <a:pt x="1654245" y="1504272"/>
                </a:lnTo>
                <a:lnTo>
                  <a:pt x="1642994" y="1515742"/>
                </a:lnTo>
                <a:lnTo>
                  <a:pt x="1631512" y="1526754"/>
                </a:lnTo>
                <a:lnTo>
                  <a:pt x="1619801" y="1537766"/>
                </a:lnTo>
                <a:lnTo>
                  <a:pt x="1608090" y="1548778"/>
                </a:lnTo>
                <a:lnTo>
                  <a:pt x="1595920" y="1559331"/>
                </a:lnTo>
                <a:lnTo>
                  <a:pt x="1583520" y="1569655"/>
                </a:lnTo>
                <a:lnTo>
                  <a:pt x="1571120" y="1580208"/>
                </a:lnTo>
                <a:lnTo>
                  <a:pt x="1558490" y="1590073"/>
                </a:lnTo>
                <a:lnTo>
                  <a:pt x="1545860" y="1599938"/>
                </a:lnTo>
                <a:lnTo>
                  <a:pt x="1532542" y="1609344"/>
                </a:lnTo>
                <a:lnTo>
                  <a:pt x="1519224" y="1618749"/>
                </a:lnTo>
                <a:lnTo>
                  <a:pt x="1506135" y="1628156"/>
                </a:lnTo>
                <a:lnTo>
                  <a:pt x="1492587" y="1636873"/>
                </a:lnTo>
                <a:lnTo>
                  <a:pt x="1478809" y="1645362"/>
                </a:lnTo>
                <a:lnTo>
                  <a:pt x="1464802" y="1653850"/>
                </a:lnTo>
                <a:lnTo>
                  <a:pt x="1450565" y="1662109"/>
                </a:lnTo>
                <a:lnTo>
                  <a:pt x="1436557" y="1670138"/>
                </a:lnTo>
                <a:lnTo>
                  <a:pt x="1422320" y="1677709"/>
                </a:lnTo>
                <a:lnTo>
                  <a:pt x="1407624" y="1685050"/>
                </a:lnTo>
                <a:lnTo>
                  <a:pt x="1393158" y="1692391"/>
                </a:lnTo>
                <a:lnTo>
                  <a:pt x="1378232" y="1699274"/>
                </a:lnTo>
                <a:lnTo>
                  <a:pt x="1363306" y="1705927"/>
                </a:lnTo>
                <a:lnTo>
                  <a:pt x="1348150" y="1712351"/>
                </a:lnTo>
                <a:lnTo>
                  <a:pt x="1332765" y="1718315"/>
                </a:lnTo>
                <a:lnTo>
                  <a:pt x="1317610" y="1724051"/>
                </a:lnTo>
                <a:lnTo>
                  <a:pt x="1301765" y="1729557"/>
                </a:lnTo>
                <a:lnTo>
                  <a:pt x="1286150" y="1734833"/>
                </a:lnTo>
                <a:lnTo>
                  <a:pt x="1270306" y="1739880"/>
                </a:lnTo>
                <a:lnTo>
                  <a:pt x="1254462" y="1744469"/>
                </a:lnTo>
                <a:lnTo>
                  <a:pt x="1238388" y="1748828"/>
                </a:lnTo>
                <a:lnTo>
                  <a:pt x="1222543" y="1752957"/>
                </a:lnTo>
                <a:lnTo>
                  <a:pt x="1206240" y="1756857"/>
                </a:lnTo>
                <a:lnTo>
                  <a:pt x="1189936" y="1760757"/>
                </a:lnTo>
                <a:lnTo>
                  <a:pt x="1173862" y="1763969"/>
                </a:lnTo>
                <a:lnTo>
                  <a:pt x="1157329" y="1767410"/>
                </a:lnTo>
                <a:lnTo>
                  <a:pt x="1141025" y="1770163"/>
                </a:lnTo>
                <a:lnTo>
                  <a:pt x="1124492" y="1772687"/>
                </a:lnTo>
                <a:lnTo>
                  <a:pt x="1107959" y="1774751"/>
                </a:lnTo>
                <a:lnTo>
                  <a:pt x="1091425" y="1776357"/>
                </a:lnTo>
                <a:lnTo>
                  <a:pt x="1074892" y="1778193"/>
                </a:lnTo>
                <a:lnTo>
                  <a:pt x="1058359" y="1779110"/>
                </a:lnTo>
                <a:lnTo>
                  <a:pt x="1041596" y="1780257"/>
                </a:lnTo>
                <a:lnTo>
                  <a:pt x="1025063" y="1780946"/>
                </a:lnTo>
                <a:lnTo>
                  <a:pt x="1008300" y="1781175"/>
                </a:lnTo>
                <a:lnTo>
                  <a:pt x="991766" y="1781175"/>
                </a:lnTo>
                <a:lnTo>
                  <a:pt x="975004" y="1780487"/>
                </a:lnTo>
                <a:lnTo>
                  <a:pt x="958011" y="1780028"/>
                </a:lnTo>
                <a:lnTo>
                  <a:pt x="941248" y="1779110"/>
                </a:lnTo>
                <a:lnTo>
                  <a:pt x="924715" y="1777734"/>
                </a:lnTo>
                <a:lnTo>
                  <a:pt x="907952" y="1776357"/>
                </a:lnTo>
                <a:lnTo>
                  <a:pt x="891189" y="1774522"/>
                </a:lnTo>
                <a:lnTo>
                  <a:pt x="874656" y="1772228"/>
                </a:lnTo>
                <a:lnTo>
                  <a:pt x="857663" y="1769934"/>
                </a:lnTo>
                <a:lnTo>
                  <a:pt x="841130" y="1767181"/>
                </a:lnTo>
                <a:lnTo>
                  <a:pt x="824367" y="1763969"/>
                </a:lnTo>
                <a:lnTo>
                  <a:pt x="807834" y="1760757"/>
                </a:lnTo>
                <a:lnTo>
                  <a:pt x="791301" y="1757087"/>
                </a:lnTo>
                <a:lnTo>
                  <a:pt x="774767" y="1753416"/>
                </a:lnTo>
                <a:lnTo>
                  <a:pt x="758464" y="1749286"/>
                </a:lnTo>
                <a:lnTo>
                  <a:pt x="742160" y="1744469"/>
                </a:lnTo>
                <a:lnTo>
                  <a:pt x="725627" y="1739880"/>
                </a:lnTo>
                <a:lnTo>
                  <a:pt x="709782" y="1734833"/>
                </a:lnTo>
                <a:lnTo>
                  <a:pt x="693479" y="1729327"/>
                </a:lnTo>
                <a:lnTo>
                  <a:pt x="677405" y="1723822"/>
                </a:lnTo>
                <a:lnTo>
                  <a:pt x="661560" y="1717857"/>
                </a:lnTo>
                <a:lnTo>
                  <a:pt x="645487" y="1711662"/>
                </a:lnTo>
                <a:lnTo>
                  <a:pt x="629872" y="1705239"/>
                </a:lnTo>
                <a:lnTo>
                  <a:pt x="614027" y="1698586"/>
                </a:lnTo>
                <a:lnTo>
                  <a:pt x="598413" y="1691474"/>
                </a:lnTo>
                <a:lnTo>
                  <a:pt x="583027" y="1684133"/>
                </a:lnTo>
                <a:lnTo>
                  <a:pt x="567872" y="1676562"/>
                </a:lnTo>
                <a:lnTo>
                  <a:pt x="552257" y="1668762"/>
                </a:lnTo>
                <a:lnTo>
                  <a:pt x="537561" y="1660503"/>
                </a:lnTo>
                <a:lnTo>
                  <a:pt x="522405" y="1652244"/>
                </a:lnTo>
                <a:lnTo>
                  <a:pt x="507709" y="1643756"/>
                </a:lnTo>
                <a:lnTo>
                  <a:pt x="492783" y="1634579"/>
                </a:lnTo>
                <a:lnTo>
                  <a:pt x="478546" y="1625632"/>
                </a:lnTo>
                <a:lnTo>
                  <a:pt x="464079" y="1615996"/>
                </a:lnTo>
                <a:lnTo>
                  <a:pt x="449843" y="1606361"/>
                </a:lnTo>
                <a:lnTo>
                  <a:pt x="435835" y="1596496"/>
                </a:lnTo>
                <a:lnTo>
                  <a:pt x="422058" y="1586173"/>
                </a:lnTo>
                <a:lnTo>
                  <a:pt x="408280" y="1575390"/>
                </a:lnTo>
                <a:lnTo>
                  <a:pt x="394732" y="1564837"/>
                </a:lnTo>
                <a:lnTo>
                  <a:pt x="381414" y="1553825"/>
                </a:lnTo>
                <a:lnTo>
                  <a:pt x="368324" y="1542354"/>
                </a:lnTo>
                <a:lnTo>
                  <a:pt x="355465" y="1530884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  <a:cs typeface="+mn-ea"/>
              </a:defRPr>
            </a:lvl9pPr>
          </a:lstStyle>
          <a:p>
            <a:endParaRPr lang="zh-CN" altLang="en-US">
              <a:latin typeface="+mn-lt"/>
              <a:ea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81545" y="2009140"/>
            <a:ext cx="3263900" cy="932815"/>
            <a:chOff x="1946" y="3344"/>
            <a:chExt cx="5140" cy="1469"/>
          </a:xfrm>
        </p:grpSpPr>
        <p:sp>
          <p:nvSpPr>
            <p:cNvPr id="19" name="文本框 18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61415" y="3411220"/>
            <a:ext cx="3263900" cy="932815"/>
            <a:chOff x="1946" y="3344"/>
            <a:chExt cx="5140" cy="1469"/>
          </a:xfrm>
        </p:grpSpPr>
        <p:sp>
          <p:nvSpPr>
            <p:cNvPr id="21" name="文本框 20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61415" y="2009140"/>
            <a:ext cx="3263900" cy="932815"/>
            <a:chOff x="1946" y="3344"/>
            <a:chExt cx="5140" cy="1469"/>
          </a:xfrm>
        </p:grpSpPr>
        <p:sp>
          <p:nvSpPr>
            <p:cNvPr id="25" name="文本框 24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81545" y="3411220"/>
            <a:ext cx="3263900" cy="932815"/>
            <a:chOff x="1946" y="3344"/>
            <a:chExt cx="5140" cy="1469"/>
          </a:xfrm>
        </p:grpSpPr>
        <p:sp>
          <p:nvSpPr>
            <p:cNvPr id="29" name="文本框 28"/>
            <p:cNvSpPr txBox="1"/>
            <p:nvPr/>
          </p:nvSpPr>
          <p:spPr>
            <a:xfrm>
              <a:off x="1946" y="3344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946" y="3924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9" name="圆角矩形 8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5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7" grpId="0" bldLvl="0" animBg="1"/>
      <p:bldP spid="5" grpId="0" bldLvl="0" animBg="1"/>
      <p:bldP spid="1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20" name="圆角矩形 19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01775" y="1860550"/>
            <a:ext cx="8426450" cy="642620"/>
            <a:chOff x="4908" y="3017"/>
            <a:chExt cx="13270" cy="1012"/>
          </a:xfrm>
          <a:solidFill>
            <a:srgbClr val="CB8D3D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4908" y="3523"/>
              <a:ext cx="10414" cy="0"/>
            </a:xfrm>
            <a:prstGeom prst="lin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燕尾形 26"/>
            <p:cNvSpPr/>
            <p:nvPr/>
          </p:nvSpPr>
          <p:spPr>
            <a:xfrm>
              <a:off x="5603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9967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燕尾形 28"/>
            <p:cNvSpPr/>
            <p:nvPr/>
          </p:nvSpPr>
          <p:spPr>
            <a:xfrm>
              <a:off x="14351" y="3017"/>
              <a:ext cx="3827" cy="1012"/>
            </a:xfrm>
            <a:prstGeom prst="chevron">
              <a:avLst>
                <a:gd name="adj" fmla="val 73814"/>
              </a:avLst>
            </a:prstGeom>
            <a:grpFill/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endParaRPr lang="zh-CN" altLang="en-US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058670" y="2906395"/>
            <a:ext cx="1851660" cy="1751965"/>
            <a:chOff x="1946" y="3344"/>
            <a:chExt cx="2916" cy="2759"/>
          </a:xfrm>
        </p:grpSpPr>
        <p:sp>
          <p:nvSpPr>
            <p:cNvPr id="31" name="文本框 30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20615" y="2906395"/>
            <a:ext cx="1851660" cy="1751965"/>
            <a:chOff x="1946" y="3344"/>
            <a:chExt cx="2916" cy="2759"/>
          </a:xfrm>
        </p:grpSpPr>
        <p:sp>
          <p:nvSpPr>
            <p:cNvPr id="34" name="文本框 33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693660" y="2906395"/>
            <a:ext cx="1851660" cy="1751965"/>
            <a:chOff x="1946" y="3344"/>
            <a:chExt cx="2916" cy="2759"/>
          </a:xfrm>
        </p:grpSpPr>
        <p:sp>
          <p:nvSpPr>
            <p:cNvPr id="37" name="文本框 36"/>
            <p:cNvSpPr txBox="1"/>
            <p:nvPr/>
          </p:nvSpPr>
          <p:spPr>
            <a:xfrm>
              <a:off x="1946" y="3344"/>
              <a:ext cx="2916" cy="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lnSpc>
                  <a:spcPct val="150000"/>
                </a:lnSpc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46" y="3924"/>
              <a:ext cx="291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1755775" y="2567305"/>
            <a:ext cx="2487930" cy="2487930"/>
          </a:xfrm>
          <a:prstGeom prst="ellipse">
            <a:avLst/>
          </a:prstGeom>
          <a:noFill/>
          <a:ln>
            <a:solidFill>
              <a:srgbClr val="FBDD8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603115" y="2567305"/>
            <a:ext cx="2487930" cy="2487930"/>
          </a:xfrm>
          <a:prstGeom prst="ellipse">
            <a:avLst/>
          </a:prstGeom>
          <a:noFill/>
          <a:ln>
            <a:solidFill>
              <a:srgbClr val="FBDD8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397750" y="2567305"/>
            <a:ext cx="2487930" cy="2487930"/>
          </a:xfrm>
          <a:prstGeom prst="ellipse">
            <a:avLst/>
          </a:prstGeom>
          <a:noFill/>
          <a:ln>
            <a:solidFill>
              <a:srgbClr val="FBDD8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192530" y="1172845"/>
            <a:ext cx="535813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800" b="1" i="1" dirty="0">
                <a:solidFill>
                  <a:schemeClr val="bg1"/>
                </a:solidFill>
                <a:cs typeface="+mn-ea"/>
                <a:sym typeface="+mn-lt"/>
              </a:rPr>
              <a:t>CONTENTS/</a:t>
            </a:r>
            <a:r>
              <a:rPr lang="zh-CN" altLang="en-US" sz="4800" i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48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119505" y="2031365"/>
            <a:ext cx="665924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6781165" y="2599055"/>
            <a:ext cx="3524250" cy="757555"/>
            <a:chOff x="5287" y="4351"/>
            <a:chExt cx="5550" cy="1193"/>
          </a:xfrm>
        </p:grpSpPr>
        <p:grpSp>
          <p:nvGrpSpPr>
            <p:cNvPr id="5" name="组合 4"/>
            <p:cNvGrpSpPr/>
            <p:nvPr/>
          </p:nvGrpSpPr>
          <p:grpSpPr>
            <a:xfrm>
              <a:off x="6417" y="4351"/>
              <a:ext cx="4420" cy="1193"/>
              <a:chOff x="3726" y="3193"/>
              <a:chExt cx="4420" cy="1193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3726" y="3193"/>
                <a:ext cx="4420" cy="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zh-CN" sz="2400" b="1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此处输入章节标题</a:t>
                </a:r>
                <a:endParaRPr lang="zh-CN" altLang="zh-CN" sz="2400" b="1">
                  <a:solidFill>
                    <a:schemeClr val="bg1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1" name="Subtitle 2"/>
              <p:cNvSpPr txBox="1"/>
              <p:nvPr/>
            </p:nvSpPr>
            <p:spPr>
              <a:xfrm>
                <a:off x="3726" y="3889"/>
                <a:ext cx="4238" cy="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vert="horz" wrap="square" lIns="108745" tIns="54373" rIns="108745" bIns="54373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根据你所需的内容输入你想要的文本</a:t>
                </a:r>
                <a:r>
                  <a:rPr lang="zh-CN" altLang="en-US" sz="1200" kern="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。</a:t>
                </a:r>
                <a:endParaRPr lang="zh-CN" altLang="en-US" sz="1200" kern="0" dirty="0">
                  <a:solidFill>
                    <a:schemeClr val="bg1"/>
                  </a:solidFill>
                  <a:effectLst/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287" y="4516"/>
              <a:ext cx="884" cy="884"/>
              <a:chOff x="5287" y="4516"/>
              <a:chExt cx="1056" cy="1056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287" y="4516"/>
                <a:ext cx="1056" cy="1056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AutoShape 113"/>
              <p:cNvSpPr/>
              <p:nvPr/>
            </p:nvSpPr>
            <p:spPr bwMode="auto">
              <a:xfrm>
                <a:off x="5583" y="4705"/>
                <a:ext cx="465" cy="67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924810" y="2599055"/>
            <a:ext cx="3524250" cy="757555"/>
            <a:chOff x="5287" y="4351"/>
            <a:chExt cx="5550" cy="1193"/>
          </a:xfrm>
        </p:grpSpPr>
        <p:grpSp>
          <p:nvGrpSpPr>
            <p:cNvPr id="16" name="组合 15"/>
            <p:cNvGrpSpPr/>
            <p:nvPr/>
          </p:nvGrpSpPr>
          <p:grpSpPr>
            <a:xfrm>
              <a:off x="6417" y="4351"/>
              <a:ext cx="4420" cy="1193"/>
              <a:chOff x="3726" y="3193"/>
              <a:chExt cx="4420" cy="119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726" y="3193"/>
                <a:ext cx="4420" cy="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zh-CN" sz="2400" b="1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此处输入章节标题</a:t>
                </a:r>
                <a:endParaRPr lang="zh-CN" altLang="zh-CN" sz="2400" b="1">
                  <a:solidFill>
                    <a:schemeClr val="bg1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8" name="Subtitle 2"/>
              <p:cNvSpPr txBox="1"/>
              <p:nvPr/>
            </p:nvSpPr>
            <p:spPr>
              <a:xfrm>
                <a:off x="3726" y="3889"/>
                <a:ext cx="4238" cy="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vert="horz" wrap="square" lIns="108745" tIns="54373" rIns="108745" bIns="54373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根据你所需的内容输入你想要的文本</a:t>
                </a:r>
                <a:r>
                  <a:rPr lang="zh-CN" altLang="en-US" sz="1200" kern="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。</a:t>
                </a:r>
                <a:endParaRPr lang="zh-CN" altLang="en-US" sz="1200" kern="0" dirty="0">
                  <a:solidFill>
                    <a:schemeClr val="bg1"/>
                  </a:solidFill>
                  <a:effectLst/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287" y="4516"/>
              <a:ext cx="884" cy="884"/>
              <a:chOff x="5287" y="4516"/>
              <a:chExt cx="1056" cy="105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287" y="4516"/>
                <a:ext cx="1056" cy="1056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AutoShape 113"/>
              <p:cNvSpPr/>
              <p:nvPr/>
            </p:nvSpPr>
            <p:spPr bwMode="auto">
              <a:xfrm>
                <a:off x="5583" y="4705"/>
                <a:ext cx="465" cy="67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781165" y="3880485"/>
            <a:ext cx="3524250" cy="995045"/>
            <a:chOff x="5287" y="4351"/>
            <a:chExt cx="5550" cy="1567"/>
          </a:xfrm>
        </p:grpSpPr>
        <p:grpSp>
          <p:nvGrpSpPr>
            <p:cNvPr id="23" name="组合 22"/>
            <p:cNvGrpSpPr/>
            <p:nvPr/>
          </p:nvGrpSpPr>
          <p:grpSpPr>
            <a:xfrm>
              <a:off x="6417" y="4351"/>
              <a:ext cx="4420" cy="1567"/>
              <a:chOff x="3726" y="3193"/>
              <a:chExt cx="4420" cy="1567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3726" y="3193"/>
                <a:ext cx="4420" cy="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zh-CN" sz="2400" b="1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此处输入章节标题</a:t>
                </a:r>
                <a:endParaRPr lang="zh-CN" altLang="zh-CN" sz="2400" b="1">
                  <a:solidFill>
                    <a:schemeClr val="bg1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Subtitle 2"/>
              <p:cNvSpPr txBox="1"/>
              <p:nvPr/>
            </p:nvSpPr>
            <p:spPr>
              <a:xfrm>
                <a:off x="3726" y="3889"/>
                <a:ext cx="4238" cy="8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vert="horz" wrap="square" lIns="108745" tIns="54373" rIns="108745" bIns="54373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根据你所需的内容输入你想要的文本</a:t>
                </a:r>
                <a:r>
                  <a:rPr lang="zh-CN" altLang="en-US" sz="1200" kern="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。</a:t>
                </a:r>
                <a:endParaRPr lang="zh-CN" altLang="en-US" sz="1200" kern="0" dirty="0">
                  <a:solidFill>
                    <a:schemeClr val="bg1"/>
                  </a:solidFill>
                  <a:effectLst/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287" y="4516"/>
              <a:ext cx="884" cy="884"/>
              <a:chOff x="5287" y="4516"/>
              <a:chExt cx="1056" cy="105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287" y="4516"/>
                <a:ext cx="1056" cy="1056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AutoShape 113"/>
              <p:cNvSpPr/>
              <p:nvPr/>
            </p:nvSpPr>
            <p:spPr bwMode="auto">
              <a:xfrm>
                <a:off x="5583" y="4705"/>
                <a:ext cx="465" cy="67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2924810" y="3880485"/>
            <a:ext cx="3524250" cy="757555"/>
            <a:chOff x="5287" y="4351"/>
            <a:chExt cx="5550" cy="1193"/>
          </a:xfrm>
        </p:grpSpPr>
        <p:grpSp>
          <p:nvGrpSpPr>
            <p:cNvPr id="30" name="组合 29"/>
            <p:cNvGrpSpPr/>
            <p:nvPr/>
          </p:nvGrpSpPr>
          <p:grpSpPr>
            <a:xfrm>
              <a:off x="6417" y="4351"/>
              <a:ext cx="4420" cy="1193"/>
              <a:chOff x="3726" y="3193"/>
              <a:chExt cx="4420" cy="119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3726" y="3193"/>
                <a:ext cx="4420" cy="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zh-CN" sz="2400" b="1">
                    <a:solidFill>
                      <a:schemeClr val="bg1"/>
                    </a:solidFill>
                    <a:effectLst/>
                    <a:cs typeface="+mn-ea"/>
                    <a:sym typeface="+mn-lt"/>
                  </a:rPr>
                  <a:t>此处输入章节标题</a:t>
                </a:r>
                <a:endParaRPr lang="zh-CN" altLang="zh-CN" sz="2400" b="1">
                  <a:solidFill>
                    <a:schemeClr val="bg1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32" name="Subtitle 2"/>
              <p:cNvSpPr txBox="1"/>
              <p:nvPr/>
            </p:nvSpPr>
            <p:spPr>
              <a:xfrm>
                <a:off x="3726" y="3889"/>
                <a:ext cx="4238" cy="4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vert="horz" wrap="square" lIns="108745" tIns="54373" rIns="108745" bIns="54373" rtlCol="0">
                <a:spAutoFit/>
              </a:bodyPr>
              <a:lstStyle>
                <a:lvl1pPr marL="0" indent="0" algn="ctr" defTabSz="1087755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 panose="020B0604020202020204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75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51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630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385" indent="0" algn="ctr" defTabSz="1087755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 panose="020B0604020202020204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4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9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650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405" indent="0" algn="ctr" defTabSz="1087755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根据你所需的内容输入你想要的文本</a:t>
                </a:r>
                <a:r>
                  <a:rPr lang="zh-CN" altLang="en-US" sz="1200" kern="0" dirty="0">
                    <a:solidFill>
                      <a:schemeClr val="bg1"/>
                    </a:solidFill>
                    <a:effectLst/>
                    <a:latin typeface="+mn-lt"/>
                    <a:cs typeface="+mn-ea"/>
                    <a:sym typeface="+mn-lt"/>
                  </a:rPr>
                  <a:t>。</a:t>
                </a:r>
                <a:endParaRPr lang="zh-CN" altLang="en-US" sz="1200" kern="0" dirty="0">
                  <a:solidFill>
                    <a:schemeClr val="bg1"/>
                  </a:solidFill>
                  <a:effectLst/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5287" y="4516"/>
              <a:ext cx="884" cy="884"/>
              <a:chOff x="5287" y="4516"/>
              <a:chExt cx="1056" cy="1056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5287" y="4516"/>
                <a:ext cx="1056" cy="1056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AutoShape 113"/>
              <p:cNvSpPr/>
              <p:nvPr/>
            </p:nvSpPr>
            <p:spPr bwMode="auto">
              <a:xfrm>
                <a:off x="5583" y="4705"/>
                <a:ext cx="465" cy="67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239520" y="1697355"/>
            <a:ext cx="3526790" cy="3168015"/>
            <a:chOff x="73" y="3148"/>
            <a:chExt cx="6962" cy="4989"/>
          </a:xfrm>
        </p:grpSpPr>
        <p:sp>
          <p:nvSpPr>
            <p:cNvPr id="2" name="右箭头 1"/>
            <p:cNvSpPr/>
            <p:nvPr/>
          </p:nvSpPr>
          <p:spPr>
            <a:xfrm>
              <a:off x="73" y="3148"/>
              <a:ext cx="5226" cy="1298"/>
            </a:xfrm>
            <a:prstGeom prst="rightArrow">
              <a:avLst/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" name="右箭头 2"/>
            <p:cNvSpPr/>
            <p:nvPr/>
          </p:nvSpPr>
          <p:spPr>
            <a:xfrm>
              <a:off x="73" y="4410"/>
              <a:ext cx="6962" cy="1298"/>
            </a:xfrm>
            <a:prstGeom prst="rightArrow">
              <a:avLst/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5" name="右箭头 4"/>
            <p:cNvSpPr/>
            <p:nvPr/>
          </p:nvSpPr>
          <p:spPr>
            <a:xfrm>
              <a:off x="73" y="5636"/>
              <a:ext cx="4282" cy="1298"/>
            </a:xfrm>
            <a:prstGeom prst="rightArrow">
              <a:avLst/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6" name="右箭头 5"/>
            <p:cNvSpPr/>
            <p:nvPr/>
          </p:nvSpPr>
          <p:spPr>
            <a:xfrm>
              <a:off x="73" y="6839"/>
              <a:ext cx="5798" cy="1298"/>
            </a:xfrm>
            <a:prstGeom prst="rightArrow">
              <a:avLst/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cs typeface="+mn-ea"/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048125" y="1826895"/>
            <a:ext cx="6182995" cy="553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单击此处输入你的正文，单击此处输入你的正文，尽量言简意赅的阐述观点。单击此处输入你的正文，单击此处输入你的正文，尽量言简意赅的阐述观点。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18" name="圆角矩形 17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899660" y="2628900"/>
            <a:ext cx="6182995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单击此处输入你的正文，单击此处输入你的正文，尽量言简意赅的阐述观点。单击此处输入你的正文，单击此处输入你的正文，尽量言简意赅的阐述观点。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17265" y="3406775"/>
            <a:ext cx="6182995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单击此处输入你的正文，单击此处输入你的正文，尽量言简意赅的阐述观点。单击此处输入你的正文，单击此处输入你的正文，尽量言简意赅的阐述观点。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91330" y="4171950"/>
            <a:ext cx="6182995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单击此处输入你的正文，单击此处输入你的正文，尽量言简意赅的阐述观点。单击此处输入你的正文，单击此处输入你的正文，尽量言简意赅的阐述观点。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3615" y="1626686"/>
            <a:ext cx="5346065" cy="1595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8800" b="1" dirty="0" smtClean="0">
                <a:solidFill>
                  <a:srgbClr val="FEB1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谢谢观看</a:t>
            </a:r>
            <a:endParaRPr lang="en-US" altLang="zh-CN" sz="8800" b="1" dirty="0">
              <a:solidFill>
                <a:srgbClr val="FEB1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50390" y="3504565"/>
            <a:ext cx="3612515" cy="730250"/>
            <a:chOff x="2378" y="5519"/>
            <a:chExt cx="5689" cy="1150"/>
          </a:xfrm>
        </p:grpSpPr>
        <p:sp>
          <p:nvSpPr>
            <p:cNvPr id="9" name="椭圆 8"/>
            <p:cNvSpPr/>
            <p:nvPr/>
          </p:nvSpPr>
          <p:spPr>
            <a:xfrm>
              <a:off x="2378" y="5519"/>
              <a:ext cx="1151" cy="1151"/>
            </a:xfrm>
            <a:prstGeom prst="ellipse">
              <a:avLst/>
            </a:prstGeom>
            <a:solidFill>
              <a:srgbClr val="FEB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rgbClr val="9C1114"/>
                  </a:solidFill>
                  <a:cs typeface="+mn-ea"/>
                  <a:sym typeface="+mn-lt"/>
                </a:rPr>
                <a:t>虎</a:t>
              </a:r>
              <a:endParaRPr lang="zh-CN" altLang="en-US" sz="3200">
                <a:solidFill>
                  <a:srgbClr val="9C1114"/>
                </a:solidFill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891" y="5519"/>
              <a:ext cx="1151" cy="1151"/>
            </a:xfrm>
            <a:prstGeom prst="ellipse">
              <a:avLst/>
            </a:prstGeom>
            <a:solidFill>
              <a:srgbClr val="FEB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rgbClr val="9C1114"/>
                  </a:solidFill>
                  <a:cs typeface="+mn-ea"/>
                  <a:sym typeface="+mn-lt"/>
                </a:rPr>
                <a:t>年</a:t>
              </a:r>
              <a:endParaRPr lang="zh-CN" altLang="en-US" sz="3200">
                <a:solidFill>
                  <a:srgbClr val="9C1114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04" y="5519"/>
              <a:ext cx="1151" cy="1151"/>
            </a:xfrm>
            <a:prstGeom prst="ellipse">
              <a:avLst/>
            </a:prstGeom>
            <a:solidFill>
              <a:srgbClr val="FEB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rgbClr val="9C1114"/>
                  </a:solidFill>
                  <a:cs typeface="+mn-ea"/>
                  <a:sym typeface="+mn-lt"/>
                </a:rPr>
                <a:t>大</a:t>
              </a:r>
              <a:endParaRPr lang="zh-CN" altLang="en-US" sz="3200">
                <a:solidFill>
                  <a:srgbClr val="9C1114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917" y="5519"/>
              <a:ext cx="1151" cy="1151"/>
            </a:xfrm>
            <a:prstGeom prst="ellipse">
              <a:avLst/>
            </a:prstGeom>
            <a:solidFill>
              <a:srgbClr val="FEB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rgbClr val="9C1114"/>
                  </a:solidFill>
                  <a:cs typeface="+mn-ea"/>
                  <a:sym typeface="+mn-lt"/>
                </a:rPr>
                <a:t>吉</a:t>
              </a:r>
              <a:endParaRPr lang="zh-CN" altLang="en-US" sz="3200">
                <a:solidFill>
                  <a:srgbClr val="9C1114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同心圆 9"/>
          <p:cNvSpPr/>
          <p:nvPr/>
        </p:nvSpPr>
        <p:spPr>
          <a:xfrm>
            <a:off x="2550160" y="941705"/>
            <a:ext cx="2148840" cy="2148840"/>
          </a:xfrm>
          <a:prstGeom prst="donut">
            <a:avLst>
              <a:gd name="adj" fmla="val 5258"/>
            </a:avLst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EB14D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285490" y="946150"/>
            <a:ext cx="678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>
                <a:solidFill>
                  <a:srgbClr val="FEB14D"/>
                </a:solidFill>
                <a:cs typeface="+mn-ea"/>
                <a:sym typeface="+mn-lt"/>
              </a:rPr>
              <a:t>1</a:t>
            </a:r>
            <a:endParaRPr lang="en-US" altLang="zh-CN" sz="12000">
              <a:solidFill>
                <a:srgbClr val="FEB14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5350" y="3251835"/>
            <a:ext cx="5800090" cy="1355090"/>
            <a:chOff x="1980" y="5261"/>
            <a:chExt cx="9134" cy="2134"/>
          </a:xfrm>
        </p:grpSpPr>
        <p:sp>
          <p:nvSpPr>
            <p:cNvPr id="26" name="文本框 25"/>
            <p:cNvSpPr txBox="1"/>
            <p:nvPr/>
          </p:nvSpPr>
          <p:spPr>
            <a:xfrm>
              <a:off x="1980" y="5261"/>
              <a:ext cx="913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5400">
                  <a:solidFill>
                    <a:srgbClr val="FEB14D"/>
                  </a:solidFill>
                  <a:cs typeface="+mn-ea"/>
                  <a:sym typeface="+mn-lt"/>
                </a:rPr>
                <a:t>此处输入章节标题</a:t>
              </a:r>
              <a:endParaRPr lang="zh-CN" altLang="zh-CN" sz="5400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204" y="6815"/>
              <a:ext cx="8427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dist"/>
              <a:r>
                <a:rPr lang="zh-CN" altLang="en-US">
                  <a:solidFill>
                    <a:srgbClr val="FEB14D"/>
                  </a:solidFill>
                  <a:cs typeface="+mn-ea"/>
                  <a:sym typeface="+mn-lt"/>
                </a:rPr>
                <a:t>Enter  the  chapter  title  here</a:t>
              </a:r>
              <a:endParaRPr lang="zh-CN" altLang="en-US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45935" y="1126490"/>
            <a:ext cx="4859655" cy="53505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4" name="圆角矩形 3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10640" y="2151380"/>
            <a:ext cx="2562860" cy="2644140"/>
            <a:chOff x="2876" y="3638"/>
            <a:chExt cx="4036" cy="4164"/>
          </a:xfrm>
        </p:grpSpPr>
        <p:grpSp>
          <p:nvGrpSpPr>
            <p:cNvPr id="6" name="组合 5"/>
            <p:cNvGrpSpPr/>
            <p:nvPr/>
          </p:nvGrpSpPr>
          <p:grpSpPr>
            <a:xfrm>
              <a:off x="2876" y="3638"/>
              <a:ext cx="1298" cy="1298"/>
              <a:chOff x="1507" y="3538"/>
              <a:chExt cx="1298" cy="129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1507" y="3538"/>
                <a:ext cx="1299" cy="1299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1824" y="3855"/>
                <a:ext cx="665" cy="666"/>
                <a:chOff x="9145588" y="4435475"/>
                <a:chExt cx="464344" cy="465138"/>
              </a:xfrm>
              <a:solidFill>
                <a:schemeClr val="tx1"/>
              </a:solidFill>
            </p:grpSpPr>
            <p:sp>
              <p:nvSpPr>
                <p:cNvPr id="65" name="AutoShape 7"/>
                <p:cNvSpPr/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AutoShape 8"/>
                <p:cNvSpPr/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AutoShape 9"/>
                <p:cNvSpPr/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AutoShape 10"/>
                <p:cNvSpPr/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AutoShape 11"/>
                <p:cNvSpPr/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AutoShape 12"/>
                <p:cNvSpPr/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AutoShape 13"/>
                <p:cNvSpPr/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AutoShape 14"/>
                <p:cNvSpPr/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AutoShape 15"/>
                <p:cNvSpPr/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2876" y="5758"/>
              <a:ext cx="4037" cy="2044"/>
              <a:chOff x="3255" y="3483"/>
              <a:chExt cx="4037" cy="2044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3255" y="3483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3255" y="4063"/>
                <a:ext cx="4037" cy="1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589780" y="2151380"/>
            <a:ext cx="2562860" cy="2644140"/>
            <a:chOff x="2876" y="3638"/>
            <a:chExt cx="4036" cy="4164"/>
          </a:xfrm>
        </p:grpSpPr>
        <p:grpSp>
          <p:nvGrpSpPr>
            <p:cNvPr id="9" name="组合 8"/>
            <p:cNvGrpSpPr/>
            <p:nvPr/>
          </p:nvGrpSpPr>
          <p:grpSpPr>
            <a:xfrm>
              <a:off x="2876" y="3638"/>
              <a:ext cx="1298" cy="1298"/>
              <a:chOff x="1507" y="3538"/>
              <a:chExt cx="1298" cy="1298"/>
            </a:xfrm>
          </p:grpSpPr>
          <p:sp>
            <p:nvSpPr>
              <p:cNvPr id="11" name="Oval 39"/>
              <p:cNvSpPr/>
              <p:nvPr/>
            </p:nvSpPr>
            <p:spPr>
              <a:xfrm>
                <a:off x="1507" y="3538"/>
                <a:ext cx="1299" cy="1299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12" name="Group 63"/>
              <p:cNvGrpSpPr/>
              <p:nvPr/>
            </p:nvGrpSpPr>
            <p:grpSpPr>
              <a:xfrm>
                <a:off x="1824" y="3855"/>
                <a:ext cx="665" cy="666"/>
                <a:chOff x="9145588" y="4435475"/>
                <a:chExt cx="464344" cy="465138"/>
              </a:xfrm>
              <a:solidFill>
                <a:schemeClr val="tx1"/>
              </a:solidFill>
            </p:grpSpPr>
            <p:sp>
              <p:nvSpPr>
                <p:cNvPr id="13" name="AutoShape 7"/>
                <p:cNvSpPr/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AutoShape 8"/>
                <p:cNvSpPr/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AutoShape 9"/>
                <p:cNvSpPr/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AutoShape 10"/>
                <p:cNvSpPr/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AutoShape 11"/>
                <p:cNvSpPr/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AutoShape 12"/>
                <p:cNvSpPr/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AutoShape 13"/>
                <p:cNvSpPr/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AutoShape 14"/>
                <p:cNvSpPr/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AutoShape 15"/>
                <p:cNvSpPr/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2876" y="5758"/>
              <a:ext cx="4037" cy="2044"/>
              <a:chOff x="3255" y="3483"/>
              <a:chExt cx="4037" cy="2044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3255" y="3483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255" y="4063"/>
                <a:ext cx="4037" cy="1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868920" y="2151380"/>
            <a:ext cx="2562860" cy="2644140"/>
            <a:chOff x="2876" y="3638"/>
            <a:chExt cx="4036" cy="4164"/>
          </a:xfrm>
        </p:grpSpPr>
        <p:grpSp>
          <p:nvGrpSpPr>
            <p:cNvPr id="26" name="组合 25"/>
            <p:cNvGrpSpPr/>
            <p:nvPr/>
          </p:nvGrpSpPr>
          <p:grpSpPr>
            <a:xfrm>
              <a:off x="2876" y="3638"/>
              <a:ext cx="1298" cy="1298"/>
              <a:chOff x="1507" y="3538"/>
              <a:chExt cx="1298" cy="1298"/>
            </a:xfrm>
          </p:grpSpPr>
          <p:sp>
            <p:nvSpPr>
              <p:cNvPr id="29" name="Oval 39"/>
              <p:cNvSpPr/>
              <p:nvPr/>
            </p:nvSpPr>
            <p:spPr>
              <a:xfrm>
                <a:off x="1507" y="3538"/>
                <a:ext cx="1299" cy="1299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31" name="Group 63"/>
              <p:cNvGrpSpPr/>
              <p:nvPr/>
            </p:nvGrpSpPr>
            <p:grpSpPr>
              <a:xfrm>
                <a:off x="1824" y="3855"/>
                <a:ext cx="665" cy="666"/>
                <a:chOff x="9145588" y="4435475"/>
                <a:chExt cx="464344" cy="465138"/>
              </a:xfrm>
              <a:solidFill>
                <a:schemeClr val="tx1"/>
              </a:solidFill>
            </p:grpSpPr>
            <p:sp>
              <p:nvSpPr>
                <p:cNvPr id="32" name="AutoShape 7"/>
                <p:cNvSpPr/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AutoShape 8"/>
                <p:cNvSpPr/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AutoShape 9"/>
                <p:cNvSpPr/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AutoShape 10"/>
                <p:cNvSpPr/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AutoShape 11"/>
                <p:cNvSpPr/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AutoShape 12"/>
                <p:cNvSpPr/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AutoShape 13"/>
                <p:cNvSpPr/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AutoShape 14"/>
                <p:cNvSpPr/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AutoShape 15"/>
                <p:cNvSpPr/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>
              <a:off x="2876" y="5758"/>
              <a:ext cx="4037" cy="2044"/>
              <a:chOff x="3255" y="3483"/>
              <a:chExt cx="4037" cy="2044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3255" y="3483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255" y="4063"/>
                <a:ext cx="4037" cy="1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6" name="直接连接符 45"/>
          <p:cNvCxnSpPr/>
          <p:nvPr/>
        </p:nvCxnSpPr>
        <p:spPr>
          <a:xfrm>
            <a:off x="4231640" y="2184400"/>
            <a:ext cx="0" cy="2588895"/>
          </a:xfrm>
          <a:prstGeom prst="line">
            <a:avLst/>
          </a:prstGeom>
          <a:ln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510780" y="2151380"/>
            <a:ext cx="0" cy="2588895"/>
          </a:xfrm>
          <a:prstGeom prst="line">
            <a:avLst/>
          </a:prstGeom>
          <a:ln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5835015" y="1723390"/>
            <a:ext cx="0" cy="2818130"/>
          </a:xfrm>
          <a:prstGeom prst="line">
            <a:avLst/>
          </a:prstGeom>
          <a:ln w="1905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11605" y="1740535"/>
            <a:ext cx="3909060" cy="1168400"/>
            <a:chOff x="2421" y="3453"/>
            <a:chExt cx="6156" cy="1840"/>
          </a:xfrm>
        </p:grpSpPr>
        <p:grpSp>
          <p:nvGrpSpPr>
            <p:cNvPr id="7" name="组合 6"/>
            <p:cNvGrpSpPr/>
            <p:nvPr/>
          </p:nvGrpSpPr>
          <p:grpSpPr>
            <a:xfrm>
              <a:off x="2421" y="3453"/>
              <a:ext cx="4394" cy="1840"/>
              <a:chOff x="2464" y="3924"/>
              <a:chExt cx="4394" cy="1840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464" y="392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464" y="4504"/>
                <a:ext cx="4395" cy="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265" y="3762"/>
              <a:ext cx="1312" cy="1312"/>
              <a:chOff x="1458" y="5608"/>
              <a:chExt cx="1312" cy="1312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1458" y="5608"/>
                <a:ext cx="1313" cy="1313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1783" y="5932"/>
                <a:ext cx="665" cy="665"/>
                <a:chOff x="3510757" y="2582069"/>
                <a:chExt cx="464344" cy="464344"/>
              </a:xfrm>
              <a:solidFill>
                <a:schemeClr val="tx1"/>
              </a:solidFill>
            </p:grpSpPr>
            <p:sp>
              <p:nvSpPr>
                <p:cNvPr id="80" name="AutoShape 126"/>
                <p:cNvSpPr/>
                <p:nvPr/>
              </p:nvSpPr>
              <p:spPr bwMode="auto">
                <a:xfrm>
                  <a:off x="3510757" y="2582069"/>
                  <a:ext cx="464344" cy="4643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AutoShape 127"/>
                <p:cNvSpPr/>
                <p:nvPr/>
              </p:nvSpPr>
              <p:spPr bwMode="auto">
                <a:xfrm>
                  <a:off x="3698875" y="2654300"/>
                  <a:ext cx="109538" cy="1087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1411605" y="3456940"/>
            <a:ext cx="3909060" cy="1168400"/>
            <a:chOff x="2421" y="3453"/>
            <a:chExt cx="6156" cy="18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21" y="3453"/>
              <a:ext cx="4394" cy="1840"/>
              <a:chOff x="2464" y="3924"/>
              <a:chExt cx="4394" cy="184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2464" y="392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2464" y="4504"/>
                <a:ext cx="4395" cy="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7265" y="3762"/>
              <a:ext cx="1312" cy="1312"/>
              <a:chOff x="1458" y="5608"/>
              <a:chExt cx="1312" cy="1312"/>
            </a:xfrm>
          </p:grpSpPr>
          <p:sp>
            <p:nvSpPr>
              <p:cNvPr id="20" name="Oval 31"/>
              <p:cNvSpPr/>
              <p:nvPr/>
            </p:nvSpPr>
            <p:spPr>
              <a:xfrm>
                <a:off x="1458" y="5608"/>
                <a:ext cx="1313" cy="1313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21" name="Group 78"/>
              <p:cNvGrpSpPr/>
              <p:nvPr/>
            </p:nvGrpSpPr>
            <p:grpSpPr>
              <a:xfrm>
                <a:off x="1783" y="5932"/>
                <a:ext cx="665" cy="665"/>
                <a:chOff x="3510757" y="2582069"/>
                <a:chExt cx="464344" cy="464344"/>
              </a:xfrm>
              <a:solidFill>
                <a:schemeClr val="tx1"/>
              </a:solidFill>
            </p:grpSpPr>
            <p:sp>
              <p:nvSpPr>
                <p:cNvPr id="22" name="AutoShape 126"/>
                <p:cNvSpPr/>
                <p:nvPr/>
              </p:nvSpPr>
              <p:spPr bwMode="auto">
                <a:xfrm>
                  <a:off x="3510757" y="2582069"/>
                  <a:ext cx="464344" cy="4643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AutoShape 127"/>
                <p:cNvSpPr/>
                <p:nvPr/>
              </p:nvSpPr>
              <p:spPr bwMode="auto">
                <a:xfrm>
                  <a:off x="3698875" y="2654300"/>
                  <a:ext cx="109538" cy="1087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2" name="组合 51"/>
          <p:cNvGrpSpPr/>
          <p:nvPr/>
        </p:nvGrpSpPr>
        <p:grpSpPr>
          <a:xfrm>
            <a:off x="6349365" y="1740535"/>
            <a:ext cx="3919855" cy="1168400"/>
            <a:chOff x="10197" y="4433"/>
            <a:chExt cx="6173" cy="1840"/>
          </a:xfrm>
        </p:grpSpPr>
        <p:grpSp>
          <p:nvGrpSpPr>
            <p:cNvPr id="27" name="组合 26"/>
            <p:cNvGrpSpPr/>
            <p:nvPr/>
          </p:nvGrpSpPr>
          <p:grpSpPr>
            <a:xfrm>
              <a:off x="11976" y="4433"/>
              <a:ext cx="4394" cy="1840"/>
              <a:chOff x="2464" y="3924"/>
              <a:chExt cx="4394" cy="184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2464" y="392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464" y="4504"/>
                <a:ext cx="4395" cy="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97" y="4742"/>
              <a:ext cx="1313" cy="1313"/>
              <a:chOff x="-5165" y="5608"/>
              <a:chExt cx="1313" cy="1313"/>
            </a:xfrm>
          </p:grpSpPr>
          <p:sp>
            <p:nvSpPr>
              <p:cNvPr id="34" name="Oval 31"/>
              <p:cNvSpPr/>
              <p:nvPr/>
            </p:nvSpPr>
            <p:spPr>
              <a:xfrm>
                <a:off x="-5165" y="5608"/>
                <a:ext cx="1313" cy="1313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35" name="Group 78"/>
              <p:cNvGrpSpPr/>
              <p:nvPr/>
            </p:nvGrpSpPr>
            <p:grpSpPr>
              <a:xfrm>
                <a:off x="-4840" y="5932"/>
                <a:ext cx="665" cy="665"/>
                <a:chOff x="-1113830" y="2582069"/>
                <a:chExt cx="464344" cy="464344"/>
              </a:xfrm>
              <a:solidFill>
                <a:schemeClr val="tx1"/>
              </a:solidFill>
            </p:grpSpPr>
            <p:sp>
              <p:nvSpPr>
                <p:cNvPr id="36" name="AutoShape 126"/>
                <p:cNvSpPr/>
                <p:nvPr/>
              </p:nvSpPr>
              <p:spPr bwMode="auto">
                <a:xfrm>
                  <a:off x="-1113830" y="2582069"/>
                  <a:ext cx="464344" cy="4643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AutoShape 127"/>
                <p:cNvSpPr/>
                <p:nvPr/>
              </p:nvSpPr>
              <p:spPr bwMode="auto">
                <a:xfrm>
                  <a:off x="-906161" y="2654300"/>
                  <a:ext cx="109538" cy="1087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3" name="组合 52"/>
          <p:cNvGrpSpPr/>
          <p:nvPr/>
        </p:nvGrpSpPr>
        <p:grpSpPr>
          <a:xfrm>
            <a:off x="6349365" y="3456940"/>
            <a:ext cx="3919855" cy="1168400"/>
            <a:chOff x="10197" y="7136"/>
            <a:chExt cx="6173" cy="1840"/>
          </a:xfrm>
        </p:grpSpPr>
        <p:grpSp>
          <p:nvGrpSpPr>
            <p:cNvPr id="42" name="组合 41"/>
            <p:cNvGrpSpPr/>
            <p:nvPr/>
          </p:nvGrpSpPr>
          <p:grpSpPr>
            <a:xfrm>
              <a:off x="11976" y="7136"/>
              <a:ext cx="4394" cy="1840"/>
              <a:chOff x="2464" y="3924"/>
              <a:chExt cx="4394" cy="1840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464" y="392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464" y="4504"/>
                <a:ext cx="4395" cy="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单击此处输入你的正文，单击此处输入你的正文，尽量言简意赅的阐述观点。</a:t>
                </a:r>
                <a:endParaRPr lang="zh-CN" alt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0197" y="7445"/>
              <a:ext cx="1313" cy="1313"/>
              <a:chOff x="-5165" y="5608"/>
              <a:chExt cx="1313" cy="1313"/>
            </a:xfrm>
          </p:grpSpPr>
          <p:sp>
            <p:nvSpPr>
              <p:cNvPr id="46" name="Oval 31"/>
              <p:cNvSpPr/>
              <p:nvPr/>
            </p:nvSpPr>
            <p:spPr>
              <a:xfrm>
                <a:off x="-5165" y="5608"/>
                <a:ext cx="1313" cy="1313"/>
              </a:xfrm>
              <a:prstGeom prst="ellipse">
                <a:avLst/>
              </a:prstGeom>
              <a:gradFill>
                <a:gsLst>
                  <a:gs pos="100000">
                    <a:srgbClr val="EEC988"/>
                  </a:gs>
                  <a:gs pos="0">
                    <a:srgbClr val="CB954D"/>
                  </a:gs>
                </a:gsLst>
                <a:lin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47" name="Group 78"/>
              <p:cNvGrpSpPr/>
              <p:nvPr/>
            </p:nvGrpSpPr>
            <p:grpSpPr>
              <a:xfrm>
                <a:off x="-4840" y="5932"/>
                <a:ext cx="665" cy="665"/>
                <a:chOff x="-1113830" y="2582069"/>
                <a:chExt cx="464344" cy="464344"/>
              </a:xfrm>
              <a:solidFill>
                <a:schemeClr val="tx1"/>
              </a:solidFill>
            </p:grpSpPr>
            <p:sp>
              <p:nvSpPr>
                <p:cNvPr id="49" name="AutoShape 126"/>
                <p:cNvSpPr/>
                <p:nvPr/>
              </p:nvSpPr>
              <p:spPr bwMode="auto">
                <a:xfrm>
                  <a:off x="-1113830" y="2582069"/>
                  <a:ext cx="464344" cy="4643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AutoShape 127"/>
                <p:cNvSpPr/>
                <p:nvPr/>
              </p:nvSpPr>
              <p:spPr bwMode="auto">
                <a:xfrm>
                  <a:off x="-925015" y="2654300"/>
                  <a:ext cx="109538" cy="1087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" name="组合 1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" name="圆角矩形 2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501775" y="647065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22350" y="2155825"/>
            <a:ext cx="2697480" cy="2400300"/>
            <a:chOff x="1734" y="3461"/>
            <a:chExt cx="4248" cy="3780"/>
          </a:xfrm>
        </p:grpSpPr>
        <p:grpSp>
          <p:nvGrpSpPr>
            <p:cNvPr id="8" name="组合 7"/>
            <p:cNvGrpSpPr/>
            <p:nvPr/>
          </p:nvGrpSpPr>
          <p:grpSpPr>
            <a:xfrm>
              <a:off x="1734" y="3461"/>
              <a:ext cx="4248" cy="686"/>
              <a:chOff x="1902" y="3461"/>
              <a:chExt cx="4248" cy="686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1902" y="3461"/>
                <a:ext cx="4248" cy="686"/>
              </a:xfrm>
              <a:prstGeom prst="roundRect">
                <a:avLst>
                  <a:gd name="adj" fmla="val 50000"/>
                </a:avLst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268" y="351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868" y="4456"/>
              <a:ext cx="3980" cy="2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37075" y="2155825"/>
            <a:ext cx="2697480" cy="2400300"/>
            <a:chOff x="1734" y="3461"/>
            <a:chExt cx="4248" cy="3780"/>
          </a:xfrm>
        </p:grpSpPr>
        <p:grpSp>
          <p:nvGrpSpPr>
            <p:cNvPr id="11" name="组合 10"/>
            <p:cNvGrpSpPr/>
            <p:nvPr/>
          </p:nvGrpSpPr>
          <p:grpSpPr>
            <a:xfrm>
              <a:off x="1734" y="3461"/>
              <a:ext cx="4248" cy="686"/>
              <a:chOff x="1902" y="3461"/>
              <a:chExt cx="4248" cy="686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902" y="3461"/>
                <a:ext cx="4248" cy="686"/>
              </a:xfrm>
              <a:prstGeom prst="roundRect">
                <a:avLst>
                  <a:gd name="adj" fmla="val 50000"/>
                </a:avLst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268" y="351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1868" y="4456"/>
              <a:ext cx="3980" cy="2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020685" y="2155825"/>
            <a:ext cx="2697480" cy="2400300"/>
            <a:chOff x="1734" y="3461"/>
            <a:chExt cx="4248" cy="37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734" y="3461"/>
              <a:ext cx="4248" cy="686"/>
              <a:chOff x="1902" y="3461"/>
              <a:chExt cx="4248" cy="686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902" y="3461"/>
                <a:ext cx="4248" cy="686"/>
              </a:xfrm>
              <a:prstGeom prst="roundRect">
                <a:avLst>
                  <a:gd name="adj" fmla="val 50000"/>
                </a:avLst>
              </a:prstGeom>
              <a:solidFill>
                <a:srgbClr val="CB8D3D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268" y="3514"/>
                <a:ext cx="351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Font typeface="字魂58号-创中黑" panose="00000500000000000000" charset="-122"/>
                  <a:buNone/>
                </a:pPr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此处输入标题</a:t>
                </a:r>
                <a:endParaRPr lang="zh-CN" altLang="en-US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868" y="4456"/>
              <a:ext cx="3980" cy="2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4116705" y="2143125"/>
            <a:ext cx="0" cy="2481580"/>
          </a:xfrm>
          <a:prstGeom prst="line">
            <a:avLst/>
          </a:prstGeom>
          <a:ln w="1905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627620" y="2143125"/>
            <a:ext cx="0" cy="2433955"/>
          </a:xfrm>
          <a:prstGeom prst="line">
            <a:avLst/>
          </a:prstGeom>
          <a:ln w="1905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3" name="圆角矩形 2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同心圆 9"/>
          <p:cNvSpPr/>
          <p:nvPr/>
        </p:nvSpPr>
        <p:spPr>
          <a:xfrm>
            <a:off x="2550160" y="941705"/>
            <a:ext cx="2148840" cy="2148840"/>
          </a:xfrm>
          <a:prstGeom prst="donut">
            <a:avLst>
              <a:gd name="adj" fmla="val 5258"/>
            </a:avLst>
          </a:prstGeom>
          <a:solidFill>
            <a:srgbClr val="FEB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EB14D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285490" y="946150"/>
            <a:ext cx="678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>
                <a:solidFill>
                  <a:srgbClr val="FEB14D"/>
                </a:solidFill>
                <a:cs typeface="+mn-ea"/>
                <a:sym typeface="+mn-lt"/>
              </a:rPr>
              <a:t>2</a:t>
            </a:r>
            <a:endParaRPr lang="en-US" altLang="zh-CN" sz="12000">
              <a:solidFill>
                <a:srgbClr val="FEB14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5350" y="3251835"/>
            <a:ext cx="5800090" cy="1355090"/>
            <a:chOff x="1980" y="5261"/>
            <a:chExt cx="9134" cy="2134"/>
          </a:xfrm>
        </p:grpSpPr>
        <p:sp>
          <p:nvSpPr>
            <p:cNvPr id="26" name="文本框 25"/>
            <p:cNvSpPr txBox="1"/>
            <p:nvPr/>
          </p:nvSpPr>
          <p:spPr>
            <a:xfrm>
              <a:off x="1980" y="5261"/>
              <a:ext cx="913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5400">
                  <a:solidFill>
                    <a:srgbClr val="FEB14D"/>
                  </a:solidFill>
                  <a:cs typeface="+mn-ea"/>
                  <a:sym typeface="+mn-lt"/>
                </a:rPr>
                <a:t>此处输入章节标题</a:t>
              </a:r>
              <a:endParaRPr lang="zh-CN" altLang="zh-CN" sz="5400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204" y="6815"/>
              <a:ext cx="8427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dist"/>
              <a:r>
                <a:rPr lang="zh-CN" altLang="en-US">
                  <a:solidFill>
                    <a:srgbClr val="FEB14D"/>
                  </a:solidFill>
                  <a:cs typeface="+mn-ea"/>
                  <a:sym typeface="+mn-lt"/>
                </a:rPr>
                <a:t>Enter  the  chapter  title  here</a:t>
              </a:r>
              <a:endParaRPr lang="zh-CN" altLang="en-US">
                <a:solidFill>
                  <a:srgbClr val="FEB14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45935" y="1126490"/>
            <a:ext cx="4859655" cy="53505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2"/>
          <p:cNvSpPr/>
          <p:nvPr>
            <p:custDataLst>
              <p:tags r:id="rId1"/>
            </p:custDataLst>
          </p:nvPr>
        </p:nvSpPr>
        <p:spPr bwMode="auto">
          <a:xfrm>
            <a:off x="4633161" y="3881038"/>
            <a:ext cx="2441821" cy="516505"/>
          </a:xfrm>
          <a:custGeom>
            <a:avLst/>
            <a:gdLst>
              <a:gd name="connsiteX0" fmla="*/ 3249 w 6461"/>
              <a:gd name="connsiteY0" fmla="*/ 0 h 1367"/>
              <a:gd name="connsiteX1" fmla="*/ 0 w 6461"/>
              <a:gd name="connsiteY1" fmla="*/ 178 h 1367"/>
              <a:gd name="connsiteX2" fmla="*/ 3249 w 6461"/>
              <a:gd name="connsiteY2" fmla="*/ 1367 h 1367"/>
              <a:gd name="connsiteX3" fmla="*/ 6461 w 6461"/>
              <a:gd name="connsiteY3" fmla="*/ 166 h 1367"/>
              <a:gd name="connsiteX4" fmla="*/ 3249 w 6461"/>
              <a:gd name="connsiteY4" fmla="*/ 0 h 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0" t="0" r="r" b="b"/>
            <a:pathLst>
              <a:path w="6461" h="1367">
                <a:moveTo>
                  <a:pt x="3249" y="0"/>
                </a:moveTo>
                <a:cubicBezTo>
                  <a:pt x="2183" y="62"/>
                  <a:pt x="16" y="226"/>
                  <a:pt x="0" y="178"/>
                </a:cubicBezTo>
                <a:lnTo>
                  <a:pt x="3249" y="1367"/>
                </a:lnTo>
                <a:lnTo>
                  <a:pt x="6461" y="166"/>
                </a:lnTo>
                <a:cubicBezTo>
                  <a:pt x="6451" y="146"/>
                  <a:pt x="4312" y="41"/>
                  <a:pt x="3249" y="0"/>
                </a:cubicBez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3" name="Freeform 132"/>
          <p:cNvSpPr/>
          <p:nvPr>
            <p:custDataLst>
              <p:tags r:id="rId2"/>
            </p:custDataLst>
          </p:nvPr>
        </p:nvSpPr>
        <p:spPr bwMode="auto">
          <a:xfrm>
            <a:off x="5014900" y="2937674"/>
            <a:ext cx="1701497" cy="516505"/>
          </a:xfrm>
          <a:custGeom>
            <a:avLst/>
            <a:gdLst>
              <a:gd name="T0" fmla="*/ 592 w 1185"/>
              <a:gd name="T1" fmla="*/ 0 h 316"/>
              <a:gd name="T2" fmla="*/ 0 w 1185"/>
              <a:gd name="T3" fmla="*/ 158 h 316"/>
              <a:gd name="T4" fmla="*/ 592 w 1185"/>
              <a:gd name="T5" fmla="*/ 316 h 316"/>
              <a:gd name="T6" fmla="*/ 1185 w 1185"/>
              <a:gd name="T7" fmla="*/ 158 h 316"/>
              <a:gd name="T8" fmla="*/ 592 w 1185"/>
              <a:gd name="T9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5" h="316">
                <a:moveTo>
                  <a:pt x="592" y="0"/>
                </a:moveTo>
                <a:lnTo>
                  <a:pt x="0" y="158"/>
                </a:lnTo>
                <a:lnTo>
                  <a:pt x="592" y="316"/>
                </a:lnTo>
                <a:lnTo>
                  <a:pt x="1185" y="158"/>
                </a:lnTo>
                <a:lnTo>
                  <a:pt x="592" y="0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44" name="Freeform 133"/>
          <p:cNvSpPr/>
          <p:nvPr>
            <p:custDataLst>
              <p:tags r:id="rId3"/>
            </p:custDataLst>
          </p:nvPr>
        </p:nvSpPr>
        <p:spPr bwMode="auto">
          <a:xfrm>
            <a:off x="5857337" y="3195927"/>
            <a:ext cx="1196272" cy="941582"/>
          </a:xfrm>
          <a:custGeom>
            <a:avLst/>
            <a:gdLst>
              <a:gd name="T0" fmla="*/ 0 w 833"/>
              <a:gd name="T1" fmla="*/ 158 h 576"/>
              <a:gd name="T2" fmla="*/ 0 w 833"/>
              <a:gd name="T3" fmla="*/ 576 h 576"/>
              <a:gd name="T4" fmla="*/ 833 w 833"/>
              <a:gd name="T5" fmla="*/ 304 h 576"/>
              <a:gd name="T6" fmla="*/ 593 w 833"/>
              <a:gd name="T7" fmla="*/ 0 h 576"/>
              <a:gd name="T8" fmla="*/ 0 w 833"/>
              <a:gd name="T9" fmla="*/ 15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3" h="576">
                <a:moveTo>
                  <a:pt x="0" y="158"/>
                </a:moveTo>
                <a:lnTo>
                  <a:pt x="0" y="576"/>
                </a:lnTo>
                <a:lnTo>
                  <a:pt x="833" y="304"/>
                </a:lnTo>
                <a:lnTo>
                  <a:pt x="593" y="0"/>
                </a:lnTo>
                <a:lnTo>
                  <a:pt x="0" y="158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45" name="Freeform 134"/>
          <p:cNvSpPr/>
          <p:nvPr>
            <p:custDataLst>
              <p:tags r:id="rId4"/>
            </p:custDataLst>
          </p:nvPr>
        </p:nvSpPr>
        <p:spPr bwMode="auto">
          <a:xfrm>
            <a:off x="4670563" y="3195927"/>
            <a:ext cx="1194491" cy="941582"/>
          </a:xfrm>
          <a:custGeom>
            <a:avLst/>
            <a:gdLst>
              <a:gd name="T0" fmla="*/ 832 w 832"/>
              <a:gd name="T1" fmla="*/ 158 h 576"/>
              <a:gd name="T2" fmla="*/ 832 w 832"/>
              <a:gd name="T3" fmla="*/ 576 h 576"/>
              <a:gd name="T4" fmla="*/ 0 w 832"/>
              <a:gd name="T5" fmla="*/ 304 h 576"/>
              <a:gd name="T6" fmla="*/ 240 w 832"/>
              <a:gd name="T7" fmla="*/ 0 h 576"/>
              <a:gd name="T8" fmla="*/ 832 w 832"/>
              <a:gd name="T9" fmla="*/ 15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2" h="576">
                <a:moveTo>
                  <a:pt x="832" y="158"/>
                </a:moveTo>
                <a:lnTo>
                  <a:pt x="832" y="576"/>
                </a:lnTo>
                <a:lnTo>
                  <a:pt x="0" y="304"/>
                </a:lnTo>
                <a:lnTo>
                  <a:pt x="240" y="0"/>
                </a:lnTo>
                <a:lnTo>
                  <a:pt x="832" y="158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46" name="Freeform 135"/>
          <p:cNvSpPr/>
          <p:nvPr>
            <p:custDataLst>
              <p:tags r:id="rId5"/>
            </p:custDataLst>
          </p:nvPr>
        </p:nvSpPr>
        <p:spPr bwMode="auto">
          <a:xfrm>
            <a:off x="5362799" y="2251970"/>
            <a:ext cx="1003919" cy="307528"/>
          </a:xfrm>
          <a:custGeom>
            <a:avLst/>
            <a:gdLst>
              <a:gd name="T0" fmla="*/ 350 w 699"/>
              <a:gd name="T1" fmla="*/ 0 h 188"/>
              <a:gd name="T2" fmla="*/ 0 w 699"/>
              <a:gd name="T3" fmla="*/ 94 h 188"/>
              <a:gd name="T4" fmla="*/ 350 w 699"/>
              <a:gd name="T5" fmla="*/ 188 h 188"/>
              <a:gd name="T6" fmla="*/ 699 w 699"/>
              <a:gd name="T7" fmla="*/ 94 h 188"/>
              <a:gd name="T8" fmla="*/ 350 w 699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188">
                <a:moveTo>
                  <a:pt x="350" y="0"/>
                </a:moveTo>
                <a:lnTo>
                  <a:pt x="0" y="94"/>
                </a:lnTo>
                <a:lnTo>
                  <a:pt x="350" y="188"/>
                </a:lnTo>
                <a:lnTo>
                  <a:pt x="699" y="94"/>
                </a:lnTo>
                <a:lnTo>
                  <a:pt x="350" y="0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 dirty="0">
              <a:cs typeface="+mn-ea"/>
              <a:sym typeface="+mn-lt"/>
            </a:endParaRPr>
          </a:p>
        </p:txBody>
      </p:sp>
      <p:sp>
        <p:nvSpPr>
          <p:cNvPr id="47" name="Freeform 136"/>
          <p:cNvSpPr/>
          <p:nvPr>
            <p:custDataLst>
              <p:tags r:id="rId6"/>
            </p:custDataLst>
          </p:nvPr>
        </p:nvSpPr>
        <p:spPr bwMode="auto">
          <a:xfrm>
            <a:off x="5857337" y="2406328"/>
            <a:ext cx="840062" cy="735574"/>
          </a:xfrm>
          <a:custGeom>
            <a:avLst/>
            <a:gdLst>
              <a:gd name="T0" fmla="*/ 0 w 585"/>
              <a:gd name="T1" fmla="*/ 94 h 450"/>
              <a:gd name="T2" fmla="*/ 0 w 585"/>
              <a:gd name="T3" fmla="*/ 450 h 450"/>
              <a:gd name="T4" fmla="*/ 585 w 585"/>
              <a:gd name="T5" fmla="*/ 290 h 450"/>
              <a:gd name="T6" fmla="*/ 349 w 585"/>
              <a:gd name="T7" fmla="*/ 0 h 450"/>
              <a:gd name="T8" fmla="*/ 0 w 585"/>
              <a:gd name="T9" fmla="*/ 94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5" h="450">
                <a:moveTo>
                  <a:pt x="0" y="94"/>
                </a:moveTo>
                <a:lnTo>
                  <a:pt x="0" y="450"/>
                </a:lnTo>
                <a:lnTo>
                  <a:pt x="585" y="290"/>
                </a:lnTo>
                <a:lnTo>
                  <a:pt x="349" y="0"/>
                </a:lnTo>
                <a:lnTo>
                  <a:pt x="0" y="94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 dirty="0">
              <a:cs typeface="+mn-ea"/>
              <a:sym typeface="+mn-lt"/>
            </a:endParaRPr>
          </a:p>
        </p:txBody>
      </p:sp>
      <p:sp>
        <p:nvSpPr>
          <p:cNvPr id="5" name="Freeform 137"/>
          <p:cNvSpPr/>
          <p:nvPr>
            <p:custDataLst>
              <p:tags r:id="rId7"/>
            </p:custDataLst>
          </p:nvPr>
        </p:nvSpPr>
        <p:spPr bwMode="auto">
          <a:xfrm>
            <a:off x="5023212" y="2406328"/>
            <a:ext cx="841250" cy="735574"/>
          </a:xfrm>
          <a:custGeom>
            <a:avLst/>
            <a:gdLst>
              <a:gd name="T0" fmla="*/ 586 w 586"/>
              <a:gd name="T1" fmla="*/ 94 h 450"/>
              <a:gd name="T2" fmla="*/ 586 w 586"/>
              <a:gd name="T3" fmla="*/ 450 h 450"/>
              <a:gd name="T4" fmla="*/ 0 w 586"/>
              <a:gd name="T5" fmla="*/ 290 h 450"/>
              <a:gd name="T6" fmla="*/ 236 w 586"/>
              <a:gd name="T7" fmla="*/ 0 h 450"/>
              <a:gd name="T8" fmla="*/ 586 w 586"/>
              <a:gd name="T9" fmla="*/ 94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6" h="450">
                <a:moveTo>
                  <a:pt x="586" y="94"/>
                </a:moveTo>
                <a:lnTo>
                  <a:pt x="586" y="450"/>
                </a:lnTo>
                <a:lnTo>
                  <a:pt x="0" y="290"/>
                </a:lnTo>
                <a:lnTo>
                  <a:pt x="236" y="0"/>
                </a:lnTo>
                <a:lnTo>
                  <a:pt x="586" y="94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 dirty="0">
              <a:cs typeface="+mn-ea"/>
              <a:sym typeface="+mn-lt"/>
            </a:endParaRPr>
          </a:p>
        </p:txBody>
      </p:sp>
      <p:sp>
        <p:nvSpPr>
          <p:cNvPr id="49" name="Freeform 138"/>
          <p:cNvSpPr/>
          <p:nvPr>
            <p:custDataLst>
              <p:tags r:id="rId8"/>
            </p:custDataLst>
          </p:nvPr>
        </p:nvSpPr>
        <p:spPr bwMode="auto">
          <a:xfrm>
            <a:off x="5858524" y="1334135"/>
            <a:ext cx="492757" cy="879839"/>
          </a:xfrm>
          <a:custGeom>
            <a:avLst/>
            <a:gdLst>
              <a:gd name="T0" fmla="*/ 0 w 343"/>
              <a:gd name="T1" fmla="*/ 0 h 538"/>
              <a:gd name="T2" fmla="*/ 0 w 343"/>
              <a:gd name="T3" fmla="*/ 538 h 538"/>
              <a:gd name="T4" fmla="*/ 343 w 343"/>
              <a:gd name="T5" fmla="*/ 446 h 538"/>
              <a:gd name="T6" fmla="*/ 0 w 343"/>
              <a:gd name="T7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3" h="538">
                <a:moveTo>
                  <a:pt x="0" y="0"/>
                </a:moveTo>
                <a:lnTo>
                  <a:pt x="0" y="538"/>
                </a:lnTo>
                <a:lnTo>
                  <a:pt x="343" y="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50" name="Freeform 139"/>
          <p:cNvSpPr/>
          <p:nvPr>
            <p:custDataLst>
              <p:tags r:id="rId9"/>
            </p:custDataLst>
          </p:nvPr>
        </p:nvSpPr>
        <p:spPr bwMode="auto">
          <a:xfrm>
            <a:off x="5374079" y="1334135"/>
            <a:ext cx="490976" cy="879839"/>
          </a:xfrm>
          <a:custGeom>
            <a:avLst/>
            <a:gdLst>
              <a:gd name="T0" fmla="*/ 0 w 342"/>
              <a:gd name="T1" fmla="*/ 446 h 538"/>
              <a:gd name="T2" fmla="*/ 342 w 342"/>
              <a:gd name="T3" fmla="*/ 538 h 538"/>
              <a:gd name="T4" fmla="*/ 342 w 342"/>
              <a:gd name="T5" fmla="*/ 0 h 538"/>
              <a:gd name="T6" fmla="*/ 0 w 342"/>
              <a:gd name="T7" fmla="*/ 44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" h="538">
                <a:moveTo>
                  <a:pt x="0" y="446"/>
                </a:moveTo>
                <a:lnTo>
                  <a:pt x="342" y="538"/>
                </a:lnTo>
                <a:lnTo>
                  <a:pt x="342" y="0"/>
                </a:lnTo>
                <a:lnTo>
                  <a:pt x="0" y="446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 dirty="0">
              <a:cs typeface="+mn-ea"/>
              <a:sym typeface="+mn-lt"/>
            </a:endParaRPr>
          </a:p>
        </p:txBody>
      </p:sp>
      <p:sp>
        <p:nvSpPr>
          <p:cNvPr id="6" name="Freeform 133"/>
          <p:cNvSpPr/>
          <p:nvPr>
            <p:custDataLst>
              <p:tags r:id="rId10"/>
            </p:custDataLst>
          </p:nvPr>
        </p:nvSpPr>
        <p:spPr bwMode="auto">
          <a:xfrm>
            <a:off x="5857931" y="3932688"/>
            <a:ext cx="1588104" cy="1133342"/>
          </a:xfrm>
          <a:custGeom>
            <a:avLst/>
            <a:gdLst>
              <a:gd name="connsiteX0" fmla="*/ 0 w 5132"/>
              <a:gd name="connsiteY0" fmla="*/ 1454 h 3662"/>
              <a:gd name="connsiteX1" fmla="*/ 0 w 5132"/>
              <a:gd name="connsiteY1" fmla="*/ 3662 h 3662"/>
              <a:gd name="connsiteX2" fmla="*/ 5132 w 5132"/>
              <a:gd name="connsiteY2" fmla="*/ 1709 h 3662"/>
              <a:gd name="connsiteX3" fmla="*/ 3906 w 5132"/>
              <a:gd name="connsiteY3" fmla="*/ 0 h 3662"/>
              <a:gd name="connsiteX4" fmla="*/ 0 w 5132"/>
              <a:gd name="connsiteY4" fmla="*/ 1454 h 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0" t="0" r="r" b="b"/>
            <a:pathLst>
              <a:path w="5132" h="3662">
                <a:moveTo>
                  <a:pt x="0" y="1454"/>
                </a:moveTo>
                <a:lnTo>
                  <a:pt x="0" y="3662"/>
                </a:lnTo>
                <a:lnTo>
                  <a:pt x="5132" y="1709"/>
                </a:lnTo>
                <a:lnTo>
                  <a:pt x="3906" y="0"/>
                </a:lnTo>
                <a:lnTo>
                  <a:pt x="0" y="1454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sp>
        <p:nvSpPr>
          <p:cNvPr id="7" name="Freeform 134"/>
          <p:cNvSpPr/>
          <p:nvPr>
            <p:custDataLst>
              <p:tags r:id="rId11"/>
            </p:custDataLst>
          </p:nvPr>
        </p:nvSpPr>
        <p:spPr bwMode="auto">
          <a:xfrm>
            <a:off x="4243705" y="3941000"/>
            <a:ext cx="1621350" cy="1125030"/>
          </a:xfrm>
          <a:custGeom>
            <a:avLst/>
            <a:gdLst>
              <a:gd name="connsiteX0" fmla="*/ 5239 w 5239"/>
              <a:gd name="connsiteY0" fmla="*/ 1426 h 3634"/>
              <a:gd name="connsiteX1" fmla="*/ 5239 w 5239"/>
              <a:gd name="connsiteY1" fmla="*/ 3634 h 3634"/>
              <a:gd name="connsiteX2" fmla="*/ 0 w 5239"/>
              <a:gd name="connsiteY2" fmla="*/ 1620 h 3634"/>
              <a:gd name="connsiteX3" fmla="*/ 1280 w 5239"/>
              <a:gd name="connsiteY3" fmla="*/ 0 h 3634"/>
              <a:gd name="connsiteX4" fmla="*/ 5239 w 5239"/>
              <a:gd name="connsiteY4" fmla="*/ 1426 h 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0" t="0" r="r" b="b"/>
            <a:pathLst>
              <a:path w="5239" h="3634">
                <a:moveTo>
                  <a:pt x="5239" y="1426"/>
                </a:moveTo>
                <a:lnTo>
                  <a:pt x="5239" y="3634"/>
                </a:lnTo>
                <a:lnTo>
                  <a:pt x="0" y="1620"/>
                </a:lnTo>
                <a:lnTo>
                  <a:pt x="1280" y="0"/>
                </a:lnTo>
                <a:lnTo>
                  <a:pt x="5239" y="1426"/>
                </a:lnTo>
                <a:close/>
              </a:path>
            </a:pathLst>
          </a:custGeom>
          <a:gradFill>
            <a:gsLst>
              <a:gs pos="100000">
                <a:srgbClr val="EEC988"/>
              </a:gs>
              <a:gs pos="0">
                <a:srgbClr val="CB954D"/>
              </a:gs>
            </a:gsLst>
            <a:lin scaled="1"/>
          </a:gradFill>
          <a:ln>
            <a:noFill/>
          </a:ln>
        </p:spPr>
        <p:txBody>
          <a:bodyPr vert="horz" wrap="square" lIns="45715" tIns="22857" rIns="45715" bIns="22857" numCol="1" anchor="t" anchorCtr="0" compatLnSpc="1"/>
          <a:lstStyle/>
          <a:p>
            <a:pPr>
              <a:lnSpc>
                <a:spcPct val="120000"/>
              </a:lnSpc>
            </a:pPr>
            <a:endParaRPr lang="en-US" sz="90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066915" y="1635760"/>
            <a:ext cx="3263900" cy="932815"/>
            <a:chOff x="2692" y="2908"/>
            <a:chExt cx="5140" cy="1469"/>
          </a:xfrm>
        </p:grpSpPr>
        <p:sp>
          <p:nvSpPr>
            <p:cNvPr id="15" name="文本框 14"/>
            <p:cNvSpPr txBox="1"/>
            <p:nvPr/>
          </p:nvSpPr>
          <p:spPr>
            <a:xfrm>
              <a:off x="2692" y="2908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692" y="3488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15530" y="3244215"/>
            <a:ext cx="3263900" cy="932815"/>
            <a:chOff x="2692" y="2908"/>
            <a:chExt cx="5140" cy="1469"/>
          </a:xfrm>
        </p:grpSpPr>
        <p:sp>
          <p:nvSpPr>
            <p:cNvPr id="23" name="文本框 22"/>
            <p:cNvSpPr txBox="1"/>
            <p:nvPr/>
          </p:nvSpPr>
          <p:spPr>
            <a:xfrm>
              <a:off x="2692" y="2908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692" y="3488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96010" y="3244215"/>
            <a:ext cx="3263900" cy="932815"/>
            <a:chOff x="2692" y="2908"/>
            <a:chExt cx="5140" cy="1469"/>
          </a:xfrm>
        </p:grpSpPr>
        <p:sp>
          <p:nvSpPr>
            <p:cNvPr id="12" name="文本框 11"/>
            <p:cNvSpPr txBox="1"/>
            <p:nvPr/>
          </p:nvSpPr>
          <p:spPr>
            <a:xfrm>
              <a:off x="2692" y="2908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92" y="3488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99895" y="1635760"/>
            <a:ext cx="3263900" cy="932815"/>
            <a:chOff x="2692" y="2908"/>
            <a:chExt cx="5140" cy="1469"/>
          </a:xfrm>
        </p:grpSpPr>
        <p:sp>
          <p:nvSpPr>
            <p:cNvPr id="19" name="文本框 18"/>
            <p:cNvSpPr txBox="1"/>
            <p:nvPr/>
          </p:nvSpPr>
          <p:spPr>
            <a:xfrm>
              <a:off x="2692" y="2908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692" y="3488"/>
              <a:ext cx="5140" cy="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9" name="圆角矩形 8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904240" y="2896870"/>
            <a:ext cx="2510790" cy="1169035"/>
            <a:chOff x="405" y="2141"/>
            <a:chExt cx="3954" cy="1841"/>
          </a:xfrm>
        </p:grpSpPr>
        <p:sp>
          <p:nvSpPr>
            <p:cNvPr id="12" name="文本框 11"/>
            <p:cNvSpPr txBox="1"/>
            <p:nvPr/>
          </p:nvSpPr>
          <p:spPr>
            <a:xfrm>
              <a:off x="405" y="2141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05" y="2721"/>
              <a:ext cx="3954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39520" y="759460"/>
            <a:ext cx="2572385" cy="544195"/>
            <a:chOff x="830" y="730"/>
            <a:chExt cx="4051" cy="857"/>
          </a:xfrm>
        </p:grpSpPr>
        <p:sp>
          <p:nvSpPr>
            <p:cNvPr id="5" name="圆角矩形 4"/>
            <p:cNvSpPr/>
            <p:nvPr/>
          </p:nvSpPr>
          <p:spPr>
            <a:xfrm>
              <a:off x="830" y="730"/>
              <a:ext cx="4051" cy="85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EEC988"/>
                </a:gs>
                <a:gs pos="0">
                  <a:srgbClr val="CB954D"/>
                </a:gs>
              </a:gsLst>
              <a:lin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3" y="796"/>
              <a:ext cx="3214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sz="2400" b="1">
                  <a:solidFill>
                    <a:schemeClr val="tx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24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385175" y="2896870"/>
            <a:ext cx="2510790" cy="1169035"/>
            <a:chOff x="405" y="2141"/>
            <a:chExt cx="3954" cy="1841"/>
          </a:xfrm>
        </p:grpSpPr>
        <p:sp>
          <p:nvSpPr>
            <p:cNvPr id="9" name="文本框 8"/>
            <p:cNvSpPr txBox="1"/>
            <p:nvPr/>
          </p:nvSpPr>
          <p:spPr>
            <a:xfrm>
              <a:off x="405" y="2141"/>
              <a:ext cx="351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5" y="2721"/>
              <a:ext cx="3954" cy="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32455" y="1408430"/>
            <a:ext cx="5358130" cy="2866390"/>
            <a:chOff x="4933" y="2735"/>
            <a:chExt cx="8438" cy="4514"/>
          </a:xfrm>
        </p:grpSpPr>
        <p:grpSp>
          <p:nvGrpSpPr>
            <p:cNvPr id="7" name="组合 6"/>
            <p:cNvGrpSpPr/>
            <p:nvPr/>
          </p:nvGrpSpPr>
          <p:grpSpPr>
            <a:xfrm>
              <a:off x="4933" y="2735"/>
              <a:ext cx="8438" cy="3195"/>
              <a:chOff x="3523" y="2535"/>
              <a:chExt cx="11226" cy="3798"/>
            </a:xfrm>
            <a:solidFill>
              <a:srgbClr val="FEB14D"/>
            </a:solidFill>
          </p:grpSpPr>
          <p:grpSp>
            <p:nvGrpSpPr>
              <p:cNvPr id="16" name="组合 15"/>
              <p:cNvGrpSpPr/>
              <p:nvPr/>
            </p:nvGrpSpPr>
            <p:grpSpPr>
              <a:xfrm>
                <a:off x="8952" y="2535"/>
                <a:ext cx="5797" cy="3798"/>
                <a:chOff x="11222" y="2879"/>
                <a:chExt cx="5797" cy="3798"/>
              </a:xfrm>
              <a:grpFill/>
            </p:grpSpPr>
            <p:sp>
              <p:nvSpPr>
                <p:cNvPr id="15" name="上弧形箭头 14"/>
                <p:cNvSpPr/>
                <p:nvPr/>
              </p:nvSpPr>
              <p:spPr>
                <a:xfrm>
                  <a:off x="11336" y="2879"/>
                  <a:ext cx="5683" cy="2817"/>
                </a:xfrm>
                <a:prstGeom prst="curvedDownArrow">
                  <a:avLst>
                    <a:gd name="adj1" fmla="val 18740"/>
                    <a:gd name="adj2" fmla="val 50000"/>
                    <a:gd name="adj3" fmla="val 2320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上弧形箭头 2"/>
                <p:cNvSpPr/>
                <p:nvPr/>
              </p:nvSpPr>
              <p:spPr>
                <a:xfrm>
                  <a:off x="11222" y="4115"/>
                  <a:ext cx="4295" cy="2562"/>
                </a:xfrm>
                <a:prstGeom prst="curvedDown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 flipH="1">
                <a:off x="3523" y="2821"/>
                <a:ext cx="5687" cy="3511"/>
                <a:chOff x="11291" y="2879"/>
                <a:chExt cx="5728" cy="3511"/>
              </a:xfrm>
              <a:grpFill/>
            </p:grpSpPr>
            <p:sp>
              <p:nvSpPr>
                <p:cNvPr id="18" name="上弧形箭头 17"/>
                <p:cNvSpPr/>
                <p:nvPr/>
              </p:nvSpPr>
              <p:spPr>
                <a:xfrm>
                  <a:off x="11336" y="2879"/>
                  <a:ext cx="5683" cy="2817"/>
                </a:xfrm>
                <a:prstGeom prst="curvedDownArrow">
                  <a:avLst>
                    <a:gd name="adj1" fmla="val 18740"/>
                    <a:gd name="adj2" fmla="val 50000"/>
                    <a:gd name="adj3" fmla="val 2320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上弧形箭头 18"/>
                <p:cNvSpPr/>
                <p:nvPr/>
              </p:nvSpPr>
              <p:spPr>
                <a:xfrm>
                  <a:off x="11291" y="3828"/>
                  <a:ext cx="4295" cy="2562"/>
                </a:xfrm>
                <a:prstGeom prst="curvedDown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1" name="矩形 10"/>
            <p:cNvSpPr/>
            <p:nvPr/>
          </p:nvSpPr>
          <p:spPr>
            <a:xfrm>
              <a:off x="8663" y="5625"/>
              <a:ext cx="893" cy="1625"/>
            </a:xfrm>
            <a:prstGeom prst="rect">
              <a:avLst/>
            </a:prstGeom>
            <a:solidFill>
              <a:srgbClr val="CB8D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09035" y="3867150"/>
            <a:ext cx="4295775" cy="1016635"/>
            <a:chOff x="243" y="2086"/>
            <a:chExt cx="4117" cy="2085"/>
          </a:xfrm>
        </p:grpSpPr>
        <p:sp>
          <p:nvSpPr>
            <p:cNvPr id="34" name="圆角矩形 33"/>
            <p:cNvSpPr/>
            <p:nvPr/>
          </p:nvSpPr>
          <p:spPr>
            <a:xfrm>
              <a:off x="243" y="2086"/>
              <a:ext cx="4117" cy="2085"/>
            </a:xfrm>
            <a:prstGeom prst="roundRect">
              <a:avLst>
                <a:gd name="adj" fmla="val 22034"/>
              </a:avLst>
            </a:prstGeom>
            <a:solidFill>
              <a:srgbClr val="CB8D3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5" y="2141"/>
              <a:ext cx="3516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>
                <a:buFont typeface="字魂58号-创中黑" panose="00000500000000000000" charset="-122"/>
                <a:buNone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05" y="2721"/>
              <a:ext cx="3954" cy="1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单击此处输入你的正文，单击此处输入你的正文，尽量言简意赅的阐述观点。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03449_1*l_h_i*1_2_1"/>
  <p:tag name="KSO_WM_TEMPLATE_CATEGORY" val="diagram"/>
  <p:tag name="KSO_WM_TEMPLATE_INDEX" val="202034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03449_1*l_h_i*1_3_1"/>
  <p:tag name="KSO_WM_TEMPLATE_CATEGORY" val="diagram"/>
  <p:tag name="KSO_WM_TEMPLATE_INDEX" val="2020344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03449_1*l_h_i*1_1_1"/>
  <p:tag name="KSO_WM_TEMPLATE_CATEGORY" val="diagram"/>
  <p:tag name="KSO_WM_TEMPLATE_INDEX" val="202034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03449_1*l_h_i*1_4_1"/>
  <p:tag name="KSO_WM_TEMPLATE_CATEGORY" val="diagram"/>
  <p:tag name="KSO_WM_TEMPLATE_INDEX" val="202034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747"/>
  <p:tag name="KSO_WM_UNIT_TYPE" val="q_h_i"/>
  <p:tag name="KSO_WM_UNIT_INDEX" val="1_4_1"/>
  <p:tag name="KSO_WM_UNIT_ID" val="diagram20169747_3*q_h_i*1_4_1"/>
  <p:tag name="KSO_WM_UNIT_LAYERLEVEL" val="1_1_1"/>
  <p:tag name="KSO_WM_DIAGRAM_GROUP_CODE" val="q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747"/>
  <p:tag name="KSO_WM_UNIT_TYPE" val="q_h_i"/>
  <p:tag name="KSO_WM_UNIT_INDEX" val="1_3_1"/>
  <p:tag name="KSO_WM_UNIT_ID" val="diagram20169747_3*q_h_i*1_3_1"/>
  <p:tag name="KSO_WM_UNIT_LAYERLEVEL" val="1_1_1"/>
  <p:tag name="KSO_WM_DIAGRAM_GROUP_CODE" val="q1-1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747"/>
  <p:tag name="KSO_WM_UNIT_TYPE" val="q_h_i"/>
  <p:tag name="KSO_WM_UNIT_INDEX" val="1_1_1"/>
  <p:tag name="KSO_WM_UNIT_ID" val="diagram20169747_3*q_h_i*1_1_1"/>
  <p:tag name="KSO_WM_UNIT_LAYERLEVEL" val="1_1_1"/>
  <p:tag name="KSO_WM_DIAGRAM_GROUP_CODE" val="q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747"/>
  <p:tag name="KSO_WM_UNIT_TYPE" val="q_h_i"/>
  <p:tag name="KSO_WM_UNIT_INDEX" val="1_2_1"/>
  <p:tag name="KSO_WM_UNIT_ID" val="diagram20169747_3*q_h_i*1_2_1"/>
  <p:tag name="KSO_WM_UNIT_LAYERLEVEL" val="1_1_1"/>
  <p:tag name="KSO_WM_DIAGRAM_GROUP_CODE" val="q1-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2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38683762112_1_1"/>
</p:tagLst>
</file>

<file path=ppt/tags/tag113.xml><?xml version="1.0" encoding="utf-8"?>
<p:tagLst xmlns:p="http://schemas.openxmlformats.org/presentationml/2006/main">
  <p:tag name="KSO_WM_UNIT_PLACING_PICTURE_USER_VIEWPORT" val="{&quot;height&quot;:9341,&quot;width&quot;:8486}"/>
</p:tagLst>
</file>

<file path=ppt/tags/tag1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6552"/>
  <p:tag name="KSO_WM_UNIT_TYPE" val="q_h_i"/>
  <p:tag name="KSO_WM_UNIT_INDEX" val="1_3_1"/>
  <p:tag name="KSO_WM_UNIT_ID" val="diagram20176552_1*q_h_i*1_3_1"/>
  <p:tag name="KSO_WM_UNIT_LAYERLEVEL" val="1_1_1"/>
  <p:tag name="KSO_WM_DIAGRAM_GROUP_CODE" val="q1-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6552"/>
  <p:tag name="KSO_WM_UNIT_TYPE" val="q_h_i"/>
  <p:tag name="KSO_WM_UNIT_INDEX" val="1_2_1"/>
  <p:tag name="KSO_WM_UNIT_ID" val="diagram20176552_1*q_h_i*1_2_1"/>
  <p:tag name="KSO_WM_UNIT_LAYERLEVEL" val="1_1_1"/>
  <p:tag name="KSO_WM_DIAGRAM_GROUP_CODE" val="q1-1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6552"/>
  <p:tag name="KSO_WM_UNIT_TYPE" val="q_h_i"/>
  <p:tag name="KSO_WM_UNIT_INDEX" val="1_1_1"/>
  <p:tag name="KSO_WM_UNIT_ID" val="diagram20176552_1*q_h_i*1_1_1"/>
  <p:tag name="KSO_WM_UNIT_LAYERLEVEL" val="1_1_1"/>
  <p:tag name="KSO_WM_DIAGRAM_GROUP_CODE" val="q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6552"/>
  <p:tag name="KSO_WM_UNIT_TYPE" val="q_h_i"/>
  <p:tag name="KSO_WM_UNIT_INDEX" val="1_4_1"/>
  <p:tag name="KSO_WM_UNIT_ID" val="diagram20176552_1*q_h_i*1_4_1"/>
  <p:tag name="KSO_WM_UNIT_LAYERLEVEL" val="1_1_1"/>
  <p:tag name="KSO_WM_DIAGRAM_GROUP_CODE" val="q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38683762112_1_1"/>
</p:tagLst>
</file>

<file path=ppt/tags/tag73.xml><?xml version="1.0" encoding="utf-8"?>
<p:tagLst xmlns:p="http://schemas.openxmlformats.org/presentationml/2006/main">
  <p:tag name="KSO_WM_UNIT_PLACING_PICTURE_USER_VIEWPORT" val="{&quot;height&quot;:9341,&quot;width&quot;:8486}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38683762112_1_1"/>
</p:tagLst>
</file>

<file path=ppt/tags/tag79.xml><?xml version="1.0" encoding="utf-8"?>
<p:tagLst xmlns:p="http://schemas.openxmlformats.org/presentationml/2006/main">
  <p:tag name="KSO_WM_UNIT_PLACING_PICTURE_USER_VIEWPORT" val="{&quot;height&quot;:9341,&quot;width&quot;:8486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4_3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4_3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3_4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3_4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3_1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3_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3_2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3_2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2_1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2_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2_4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2_4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2_5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2_5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1_1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1_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1_2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1_2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4_1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4_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61_4*o_h_i*1_4_2"/>
  <p:tag name="KSO_WM_TEMPLATE_CATEGORY" val="diagram"/>
  <p:tag name="KSO_WM_TEMPLATE_INDEX" val="20200161"/>
  <p:tag name="KSO_WM_UNIT_LAYERLEVEL" val="1_1_1"/>
  <p:tag name="KSO_WM_TAG_VERSION" val="1.0"/>
  <p:tag name="KSO_WM_BEAUTIFY_FLAG" val="#wm#"/>
  <p:tag name="KSO_WM_DIAGRAM_GROUP_CODE" val="o1-1"/>
  <p:tag name="KSO_WM_UNIT_TYPE" val="o_h_i"/>
  <p:tag name="KSO_WM_UNIT_INDEX" val="1_4_2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M_UNIT_PLACING_PICTURE_USER_VIEWPORT" val="{&quot;height&quot;:9341,&quot;width&quot;:8486}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38683762112_1_1"/>
</p:tagLst>
</file>

<file path=ppt/tags/tag98.xml><?xml version="1.0" encoding="utf-8"?>
<p:tagLst xmlns:p="http://schemas.openxmlformats.org/presentationml/2006/main">
  <p:tag name="KSO_WM_UNIT_PLACING_PICTURE_USER_VIEWPORT" val="{&quot;height&quot;:9341,&quot;width&quot;:8486}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office主题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bvpd4v4y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58号-创中黑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字魂58号-创中黑"/>
        <a:font script="Hebr" typeface="字魂58号-创中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8号-创中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58号-创中黑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字魂58号-创中黑"/>
        <a:font script="Hebr" typeface="字魂58号-创中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8号-创中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2720</Words>
  <Application>WPS 演示</Application>
  <PresentationFormat>自定义</PresentationFormat>
  <Paragraphs>312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字魂58号-创中黑</vt:lpstr>
      <vt:lpstr>黑体</vt:lpstr>
      <vt:lpstr>Wingdings</vt:lpstr>
      <vt:lpstr>微软雅黑</vt:lpstr>
      <vt:lpstr>Arial</vt:lpstr>
      <vt:lpstr>Open Sans Light</vt:lpstr>
      <vt:lpstr>HelveticaNeue LT 43 LightEx</vt:lpstr>
      <vt:lpstr>Open Sans</vt:lpstr>
      <vt:lpstr>义启小魏楷</vt:lpstr>
      <vt:lpstr>Arial Unicode MS</vt:lpstr>
      <vt:lpstr>Calibri</vt:lpstr>
      <vt:lpstr>汉仪中圆简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虎年大吉</dc:title>
  <dc:creator>第一PPT</dc:creator>
  <cp:keywords>www.1ppt.com</cp:keywords>
  <dc:description>www.1ppt.com</dc:description>
  <cp:lastModifiedBy>123</cp:lastModifiedBy>
  <cp:revision>175</cp:revision>
  <dcterms:created xsi:type="dcterms:W3CDTF">2019-06-19T02:08:00Z</dcterms:created>
  <dcterms:modified xsi:type="dcterms:W3CDTF">2022-02-07T03:29:03Z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  <property fmtid="{D5CDD505-2E9C-101B-9397-08002B2CF9AE}" pid="3" name="ICV">
    <vt:lpwstr>9F3640D9DC5E4FCF8AF5FDCAEABDD574</vt:lpwstr>
  </property>
</Properties>
</file>