
<file path=[Content_Types].xml><?xml version="1.0" encoding="utf-8"?>
<Types xmlns="http://schemas.openxmlformats.org/package/2006/content-types">
  <Default Extension="xlsx" ContentType="application/vnd.openxmlformats-officedocument.spreadsheetml.sheet"/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olors1.xml" ContentType="application/vnd.ms-office.chartcolorstyle+xml"/>
  <Override PartName="/ppt/charts/colors2.xml" ContentType="application/vnd.ms-office.chartcolorstyle+xml"/>
  <Override PartName="/ppt/charts/colors3.xml" ContentType="application/vnd.ms-office.chartcolorstyle+xml"/>
  <Override PartName="/ppt/charts/colors4.xml" ContentType="application/vnd.ms-office.chartcolorstyle+xml"/>
  <Override PartName="/ppt/charts/style1.xml" ContentType="application/vnd.ms-office.chartstyle+xml"/>
  <Override PartName="/ppt/charts/style2.xml" ContentType="application/vnd.ms-office.chartstyle+xml"/>
  <Override PartName="/ppt/charts/style3.xml" ContentType="application/vnd.ms-office.chartstyle+xml"/>
  <Override PartName="/ppt/charts/style4.xml" ContentType="application/vnd.ms-office.chartstyl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6" r:id="rId3"/>
  </p:sldMasterIdLst>
  <p:notesMasterIdLst>
    <p:notesMasterId r:id="rId24"/>
  </p:notesMasterIdLst>
  <p:sldIdLst>
    <p:sldId id="409" r:id="rId4"/>
    <p:sldId id="410" r:id="rId5"/>
    <p:sldId id="412" r:id="rId6"/>
    <p:sldId id="436" r:id="rId7"/>
    <p:sldId id="418" r:id="rId8"/>
    <p:sldId id="419" r:id="rId9"/>
    <p:sldId id="437" r:id="rId10"/>
    <p:sldId id="420" r:id="rId11"/>
    <p:sldId id="421" r:id="rId12"/>
    <p:sldId id="422" r:id="rId13"/>
    <p:sldId id="423" r:id="rId14"/>
    <p:sldId id="424" r:id="rId15"/>
    <p:sldId id="425" r:id="rId16"/>
    <p:sldId id="427" r:id="rId17"/>
    <p:sldId id="454" r:id="rId18"/>
    <p:sldId id="430" r:id="rId19"/>
    <p:sldId id="429" r:id="rId20"/>
    <p:sldId id="431" r:id="rId21"/>
    <p:sldId id="433" r:id="rId22"/>
    <p:sldId id="435" r:id="rId2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56A9A5"/>
    <a:srgbClr val="5BADA9"/>
    <a:srgbClr val="7DB8B5"/>
    <a:srgbClr val="65BAB5"/>
    <a:srgbClr val="5FB4AD"/>
    <a:srgbClr val="DCDCDC"/>
    <a:srgbClr val="F0F0F0"/>
    <a:srgbClr val="E6E6E6"/>
    <a:srgbClr val="C8C8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778" autoAdjust="0"/>
    <p:restoredTop sz="94660"/>
  </p:normalViewPr>
  <p:slideViewPr>
    <p:cSldViewPr snapToGrid="0">
      <p:cViewPr>
        <p:scale>
          <a:sx n="75" d="100"/>
          <a:sy n="75" d="100"/>
        </p:scale>
        <p:origin x="-2022" y="-942"/>
      </p:cViewPr>
      <p:guideLst>
        <p:guide orient="horz" pos="2954"/>
        <p:guide pos="3504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notesMaster" Target="notesMasters/notesMaster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4" Type="http://schemas.microsoft.com/office/2011/relationships/chartColorStyle" Target="colors1.xml"/><Relationship Id="rId3" Type="http://schemas.microsoft.com/office/2011/relationships/chartStyle" Target="style1.xml"/><Relationship Id="rId2" Type="http://schemas.openxmlformats.org/officeDocument/2006/relationships/themeOverride" Target="../theme/themeOverride1.xml"/><Relationship Id="rId1" Type="http://schemas.openxmlformats.org/officeDocument/2006/relationships/package" Target="../embeddings/Workbook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package" Target="../embeddings/Workbook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ColorStyle" Target="colors3.xml"/><Relationship Id="rId2" Type="http://schemas.microsoft.com/office/2011/relationships/chartStyle" Target="style3.xml"/><Relationship Id="rId1" Type="http://schemas.openxmlformats.org/officeDocument/2006/relationships/package" Target="../embeddings/Workbook4.xlsx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ColorStyle" Target="colors4.xml"/><Relationship Id="rId2" Type="http://schemas.microsoft.com/office/2011/relationships/chartStyle" Target="style4.xml"/><Relationship Id="rId1" Type="http://schemas.openxmlformats.org/officeDocument/2006/relationships/package" Target="../embeddings/Workbook5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themeOverride" Target="../theme/themeOverride2.xml"/><Relationship Id="rId1" Type="http://schemas.openxmlformats.org/officeDocument/2006/relationships/package" Target="../embeddings/Workbook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3918795620438"/>
          <c:y val="0.0436454849498328"/>
          <c:w val="0.35051703163017"/>
          <c:h val="0.770903010033445"/>
        </c:manualLayout>
      </c:layout>
      <c:radarChart>
        <c:radarStyle val="marker"/>
        <c:varyColors val="0"/>
        <c:ser>
          <c:idx val="0"/>
          <c:order val="0"/>
          <c:tx>
            <c:strRef>
              <c:f>Sheet1!$B$14</c:f>
              <c:strCache>
                <c:ptCount val="1"/>
                <c:pt idx="0">
                  <c:v>产品A</c:v>
                </c:pt>
              </c:strCache>
            </c:strRef>
          </c:tx>
          <c:spPr>
            <a:ln w="28575" cap="rnd" cmpd="sng" algn="ctr">
              <a:solidFill>
                <a:srgbClr val="5FB4AD"/>
              </a:solidFill>
              <a:prstDash val="solid"/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Sheet1!$A$15:$A$18</c:f>
              <c:strCache>
                <c:ptCount val="4"/>
                <c:pt idx="0">
                  <c:v>第一组</c:v>
                </c:pt>
                <c:pt idx="1">
                  <c:v>第二组</c:v>
                </c:pt>
                <c:pt idx="2">
                  <c:v>第三组</c:v>
                </c:pt>
                <c:pt idx="3">
                  <c:v>第四组</c:v>
                </c:pt>
              </c:strCache>
            </c:strRef>
          </c:cat>
          <c:val>
            <c:numRef>
              <c:f>Sheet1!$B$15:$B$18</c:f>
              <c:numCache>
                <c:formatCode>General</c:formatCode>
                <c:ptCount val="4"/>
                <c:pt idx="0">
                  <c:v>133</c:v>
                </c:pt>
                <c:pt idx="1">
                  <c:v>236</c:v>
                </c:pt>
                <c:pt idx="2">
                  <c:v>145</c:v>
                </c:pt>
                <c:pt idx="3">
                  <c:v>111</c:v>
                </c:pt>
              </c:numCache>
            </c:numRef>
          </c:val>
        </c:ser>
        <c:ser>
          <c:idx val="1"/>
          <c:order val="1"/>
          <c:tx>
            <c:strRef>
              <c:f>Sheet1!$C$14</c:f>
              <c:strCache>
                <c:ptCount val="1"/>
                <c:pt idx="0">
                  <c:v>产品B</c:v>
                </c:pt>
              </c:strCache>
            </c:strRef>
          </c:tx>
          <c:spPr>
            <a:ln w="28575" cap="rnd" cmpd="sng" algn="ctr">
              <a:solidFill>
                <a:schemeClr val="accent3">
                  <a:lumMod val="50000"/>
                </a:schemeClr>
              </a:solidFill>
              <a:prstDash val="solid"/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Sheet1!$A$15:$A$18</c:f>
              <c:strCache>
                <c:ptCount val="4"/>
                <c:pt idx="0">
                  <c:v>第一组</c:v>
                </c:pt>
                <c:pt idx="1">
                  <c:v>第二组</c:v>
                </c:pt>
                <c:pt idx="2">
                  <c:v>第三组</c:v>
                </c:pt>
                <c:pt idx="3">
                  <c:v>第四组</c:v>
                </c:pt>
              </c:strCache>
            </c:strRef>
          </c:cat>
          <c:val>
            <c:numRef>
              <c:f>Sheet1!$C$15:$C$18</c:f>
              <c:numCache>
                <c:formatCode>General</c:formatCode>
                <c:ptCount val="4"/>
                <c:pt idx="0">
                  <c:v>152</c:v>
                </c:pt>
                <c:pt idx="1">
                  <c:v>88</c:v>
                </c:pt>
                <c:pt idx="2">
                  <c:v>132</c:v>
                </c:pt>
                <c:pt idx="3">
                  <c:v>122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03244160"/>
        <c:axId val="703245696"/>
      </c:radarChart>
      <c:catAx>
        <c:axId val="70324416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703245696"/>
        <c:crosses val="autoZero"/>
        <c:auto val="1"/>
        <c:lblAlgn val="ctr"/>
        <c:lblOffset val="100"/>
        <c:noMultiLvlLbl val="0"/>
      </c:catAx>
      <c:valAx>
        <c:axId val="7032456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7032441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0" vertOverflow="ellipsis" vert="horz" wrap="square" anchor="ctr" anchorCtr="1"/>
        <a:lstStyle/>
        <a:p>
          <a:pPr>
            <a:defRPr lang="zh-CN"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defRPr>
          </a:pPr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/>
          <c:explosion val="0"/>
          <c:dPt>
            <c:idx val="0"/>
            <c:bubble3D val="0"/>
            <c:spPr>
              <a:solidFill>
                <a:srgbClr val="5FB4AD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D9D9D9">
                  <a:alpha val="10000"/>
                </a:srgbClr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elete val="1"/>
          </c:dLbls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50</c:v>
                </c:pt>
                <c:pt idx="1">
                  <c:v>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/>
          <c:explosion val="0"/>
          <c:dPt>
            <c:idx val="0"/>
            <c:bubble3D val="0"/>
            <c:spPr>
              <a:solidFill>
                <a:schemeClr val="accent3">
                  <a:lumMod val="50000"/>
                </a:schemeClr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D9D9D9">
                  <a:alpha val="10000"/>
                </a:srgbClr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elete val="1"/>
          </c:dLbls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70</c:v>
                </c:pt>
                <c:pt idx="1">
                  <c:v>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/>
          <c:explosion val="0"/>
          <c:dPt>
            <c:idx val="0"/>
            <c:bubble3D val="0"/>
            <c:spPr>
              <a:solidFill>
                <a:srgbClr val="5FB4AD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D9D9D9">
                  <a:alpha val="10000"/>
                </a:srgbClr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elete val="1"/>
          </c:dLbls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30</c:v>
                </c:pt>
                <c:pt idx="1">
                  <c:v>70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/>
          <c:explosion val="0"/>
          <c:dPt>
            <c:idx val="0"/>
            <c:bubble3D val="0"/>
            <c:spPr>
              <a:solidFill>
                <a:schemeClr val="accent3">
                  <a:lumMod val="50000"/>
                </a:schemeClr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D9D9D9">
                  <a:alpha val="10000"/>
                </a:srgbClr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elete val="1"/>
          </c:dLbls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90</c:v>
                </c:pt>
                <c:pt idx="1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0" vertOverflow="ellipsis" vert="horz" wrap="square" anchor="ctr" anchorCtr="1"/>
          <a:lstStyle/>
          <a:p>
            <a:pPr>
              <a:defRPr lang="zh-CN" sz="18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  <a:r>
              <a:rPr lang="zh-CN"/>
              <a:t>标题</a:t>
            </a:r>
            <a:endParaRPr lang="zh-CN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Sheet1!$B$14</c:f>
              <c:strCache>
                <c:ptCount val="1"/>
                <c:pt idx="0">
                  <c:v>产品A</c:v>
                </c:pt>
              </c:strCache>
            </c:strRef>
          </c:tx>
          <c:spPr>
            <a:blipFill dpi="0" rotWithShape="1">
              <a:blip xmlns:r="http://schemas.openxmlformats.org/officeDocument/2006/relationships" r:embed="rId3"/>
              <a:srcRect/>
              <a:tile tx="0" ty="0" sx="100000" sy="100000" flip="xy" algn="t"/>
            </a:blip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ea"/>
                    <a:sym typeface="+mn-lt"/>
                  </a:defRPr>
                </a:pPr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Sheet1!$A$15:$A$17</c:f>
              <c:strCache>
                <c:ptCount val="3"/>
                <c:pt idx="0">
                  <c:v>第一组</c:v>
                </c:pt>
                <c:pt idx="1">
                  <c:v>第二组</c:v>
                </c:pt>
                <c:pt idx="2">
                  <c:v>第三组</c:v>
                </c:pt>
              </c:strCache>
            </c:strRef>
          </c:cat>
          <c:val>
            <c:numRef>
              <c:f>Sheet1!$B$15:$B$17</c:f>
              <c:numCache>
                <c:formatCode>General</c:formatCode>
                <c:ptCount val="3"/>
                <c:pt idx="0">
                  <c:v>133</c:v>
                </c:pt>
                <c:pt idx="1">
                  <c:v>236</c:v>
                </c:pt>
                <c:pt idx="2">
                  <c:v>145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0"/>
        <c:overlap val="40"/>
        <c:axId val="12714752"/>
        <c:axId val="12716288"/>
      </c:barChart>
      <c:lineChart>
        <c:grouping val="standard"/>
        <c:varyColors val="0"/>
        <c:ser>
          <c:idx val="1"/>
          <c:order val="1"/>
          <c:tx>
            <c:strRef>
              <c:f>Sheet1!$C$14</c:f>
              <c:strCache>
                <c:ptCount val="1"/>
                <c:pt idx="0">
                  <c:v>产品B</c:v>
                </c:pt>
              </c:strCache>
            </c:strRef>
          </c:tx>
          <c:spPr>
            <a:ln w="28575" cap="rnd" cmpd="sng" algn="ctr">
              <a:solidFill>
                <a:srgbClr val="F56F6E"/>
              </a:solidFill>
              <a:prstDash val="solid"/>
              <a:round/>
            </a:ln>
            <a:effectLst>
              <a:outerShdw dist="50800" dir="8100000" algn="t" rotWithShape="0">
                <a:prstClr val="black">
                  <a:alpha val="10000"/>
                </a:prstClr>
              </a:outerShdw>
            </a:effectLst>
          </c:spPr>
          <c:marker>
            <c:symbol val="circle"/>
            <c:size val="5"/>
            <c:spPr>
              <a:solidFill>
                <a:schemeClr val="bg1"/>
              </a:solidFill>
              <a:ln w="28575" cap="flat" cmpd="sng" algn="ctr">
                <a:solidFill>
                  <a:srgbClr val="F56F6E"/>
                </a:solidFill>
                <a:prstDash val="solid"/>
                <a:round/>
              </a:ln>
              <a:effectLst>
                <a:outerShdw dist="50800" dir="8100000" algn="t" rotWithShape="0">
                  <a:prstClr val="black">
                    <a:alpha val="10000"/>
                  </a:prstClr>
                </a:outerShdw>
              </a:effectLst>
            </c:spPr>
          </c:marker>
          <c:dLbls>
            <c:delete val="1"/>
          </c:dLbls>
          <c:cat>
            <c:strRef>
              <c:f>Sheet1!$A$15:$A$17</c:f>
              <c:strCache>
                <c:ptCount val="3"/>
                <c:pt idx="0">
                  <c:v>第一组</c:v>
                </c:pt>
                <c:pt idx="1">
                  <c:v>第二组</c:v>
                </c:pt>
                <c:pt idx="2">
                  <c:v>第三组</c:v>
                </c:pt>
              </c:strCache>
            </c:strRef>
          </c:cat>
          <c:val>
            <c:numRef>
              <c:f>Sheet1!$C$15:$C$17</c:f>
              <c:numCache>
                <c:formatCode>General</c:formatCode>
                <c:ptCount val="3"/>
                <c:pt idx="0">
                  <c:v>152</c:v>
                </c:pt>
                <c:pt idx="1">
                  <c:v>88</c:v>
                </c:pt>
                <c:pt idx="2">
                  <c:v>132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714752"/>
        <c:axId val="12716288"/>
      </c:lineChart>
      <c:catAx>
        <c:axId val="1271475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12716288"/>
        <c:crosses val="autoZero"/>
        <c:auto val="1"/>
        <c:lblAlgn val="ctr"/>
        <c:lblOffset val="100"/>
        <c:noMultiLvlLbl val="0"/>
      </c:catAx>
      <c:valAx>
        <c:axId val="12716288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127147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0" vertOverflow="ellipsis" vert="horz" wrap="square" anchor="ctr" anchorCtr="1"/>
        <a:lstStyle/>
        <a:p>
          <a:pPr>
            <a:defRPr lang="zh-CN"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defRPr>
          </a:pPr>
        </a:p>
      </c:txPr>
    </c:legend>
    <c:plotVisOnly val="1"/>
    <c:dispBlanksAs val="gap"/>
    <c:showDLblsOverMax val="0"/>
  </c:chart>
  <c:spPr>
    <a:gradFill flip="none" rotWithShape="1">
      <a:gsLst>
        <a:gs pos="0">
          <a:srgbClr val="F9FAFC"/>
        </a:gs>
        <a:gs pos="66000">
          <a:srgbClr val="F0F1F3"/>
        </a:gs>
        <a:gs pos="100000">
          <a:srgbClr val="E0E1E3"/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  <p:sp>
        <p:nvSpPr>
          <p:cNvPr id="8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9" Type="http://schemas.openxmlformats.org/officeDocument/2006/relationships/image" Target="../media/image3.png"/><Relationship Id="rId8" Type="http://schemas.openxmlformats.org/officeDocument/2006/relationships/image" Target="../media/image2.png"/><Relationship Id="rId7" Type="http://schemas.openxmlformats.org/officeDocument/2006/relationships/tags" Target="../tags/tag5.xml"/><Relationship Id="rId6" Type="http://schemas.openxmlformats.org/officeDocument/2006/relationships/tags" Target="../tags/tag4.xml"/><Relationship Id="rId5" Type="http://schemas.openxmlformats.org/officeDocument/2006/relationships/tags" Target="../tags/tag3.xml"/><Relationship Id="rId4" Type="http://schemas.openxmlformats.org/officeDocument/2006/relationships/tags" Target="../tags/tag2.xml"/><Relationship Id="rId3" Type="http://schemas.openxmlformats.org/officeDocument/2006/relationships/tags" Target="../tags/tag1.xml"/><Relationship Id="rId2" Type="http://schemas.openxmlformats.org/officeDocument/2006/relationships/image" Target="../media/image1.png"/><Relationship Id="rId10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moban/" TargetMode="External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5" Type="http://schemas.openxmlformats.org/officeDocument/2006/relationships/image" Target="../media/image6.png"/><Relationship Id="rId4" Type="http://schemas.openxmlformats.org/officeDocument/2006/relationships/image" Target="../media/image2.png"/><Relationship Id="rId3" Type="http://schemas.openxmlformats.org/officeDocument/2006/relationships/tags" Target="../tags/tag6.xm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3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4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8" name="矩形 7"/>
          <p:cNvSpPr/>
          <p:nvPr userDrawn="1"/>
        </p:nvSpPr>
        <p:spPr>
          <a:xfrm>
            <a:off x="1016000" y="1016001"/>
            <a:ext cx="10160000" cy="4825999"/>
          </a:xfrm>
          <a:prstGeom prst="rect">
            <a:avLst/>
          </a:prstGeom>
          <a:blipFill rotWithShape="1">
            <a:blip r:embed="rId8" cstate="screen"/>
            <a:stretch>
              <a:fillRect/>
            </a:stretch>
          </a:blipFill>
          <a:ln>
            <a:noFill/>
          </a:ln>
          <a:effectLst>
            <a:outerShdw blurRad="254000" dist="38100" dir="10800000" sx="102000" sy="102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 descr="D:\素材\立春\00.png00"/>
          <p:cNvPicPr>
            <a:picLocks noChangeAspect="1"/>
          </p:cNvPicPr>
          <p:nvPr userDrawn="1"/>
        </p:nvPicPr>
        <p:blipFill>
          <a:blip r:embed="rId9" cstate="screen"/>
          <a:srcRect/>
          <a:stretch>
            <a:fillRect/>
          </a:stretch>
        </p:blipFill>
        <p:spPr>
          <a:xfrm flipH="1">
            <a:off x="9364345" y="1016000"/>
            <a:ext cx="1811655" cy="3061970"/>
          </a:xfrm>
          <a:prstGeom prst="rect">
            <a:avLst/>
          </a:prstGeom>
        </p:spPr>
      </p:pic>
      <p:pic>
        <p:nvPicPr>
          <p:cNvPr id="15" name="图片 14" descr="D:\素材\立春\00.png00"/>
          <p:cNvPicPr>
            <a:picLocks noChangeAspect="1"/>
          </p:cNvPicPr>
          <p:nvPr userDrawn="1"/>
        </p:nvPicPr>
        <p:blipFill>
          <a:blip r:embed="rId10" cstate="screen"/>
          <a:srcRect/>
          <a:stretch>
            <a:fillRect/>
          </a:stretch>
        </p:blipFill>
        <p:spPr>
          <a:xfrm flipV="1">
            <a:off x="1016000" y="3158490"/>
            <a:ext cx="1788160" cy="27736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561505" y="6640969"/>
            <a:ext cx="180020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http://www.1ppt.com/moban/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 userDrawn="1"/>
        </p:nvGrpSpPr>
        <p:grpSpPr>
          <a:xfrm>
            <a:off x="459527" y="397207"/>
            <a:ext cx="473527" cy="433092"/>
            <a:chOff x="459527" y="397207"/>
            <a:chExt cx="473527" cy="433092"/>
          </a:xfrm>
        </p:grpSpPr>
        <p:sp>
          <p:nvSpPr>
            <p:cNvPr id="30" name="平行四边形 29"/>
            <p:cNvSpPr/>
            <p:nvPr/>
          </p:nvSpPr>
          <p:spPr>
            <a:xfrm>
              <a:off x="459527" y="429966"/>
              <a:ext cx="414059" cy="400333"/>
            </a:xfrm>
            <a:prstGeom prst="parallelogram">
              <a:avLst>
                <a:gd name="adj" fmla="val 37689"/>
              </a:avLst>
            </a:prstGeom>
            <a:solidFill>
              <a:srgbClr val="65BAB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平行四边形 30"/>
            <p:cNvSpPr/>
            <p:nvPr/>
          </p:nvSpPr>
          <p:spPr>
            <a:xfrm>
              <a:off x="695172" y="397207"/>
              <a:ext cx="237882" cy="229996"/>
            </a:xfrm>
            <a:prstGeom prst="parallelogram">
              <a:avLst>
                <a:gd name="adj" fmla="val 37689"/>
              </a:avLst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等线" panose="02010600030101010101" charset="-122"/>
                <a:ea typeface="等线" panose="02010600030101010101" charset="-122"/>
              </a:endParaRPr>
            </a:p>
          </p:txBody>
        </p:sp>
      </p:grp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1016000" y="1016001"/>
            <a:ext cx="10160000" cy="4825999"/>
          </a:xfrm>
          <a:prstGeom prst="rect">
            <a:avLst/>
          </a:prstGeom>
          <a:blipFill rotWithShape="1">
            <a:blip r:embed="rId4" cstate="screen"/>
            <a:stretch>
              <a:fillRect/>
            </a:stretch>
          </a:blipFill>
          <a:ln>
            <a:noFill/>
          </a:ln>
          <a:effectLst>
            <a:outerShdw blurRad="254000" dist="38100" dir="10800000" sx="102000" sy="102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 descr="D:\素材\立春\00.png00"/>
          <p:cNvPicPr>
            <a:picLocks noChangeAspect="1"/>
          </p:cNvPicPr>
          <p:nvPr userDrawn="1"/>
        </p:nvPicPr>
        <p:blipFill>
          <a:blip r:embed="rId5" cstate="screen"/>
          <a:srcRect/>
          <a:stretch>
            <a:fillRect/>
          </a:stretch>
        </p:blipFill>
        <p:spPr>
          <a:xfrm flipV="1">
            <a:off x="1016000" y="26035"/>
            <a:ext cx="3807460" cy="590613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4" Type="http://schemas.openxmlformats.org/officeDocument/2006/relationships/theme" Target="../theme/theme1.xml"/><Relationship Id="rId23" Type="http://schemas.openxmlformats.org/officeDocument/2006/relationships/tags" Target="../tags/tag12.xml"/><Relationship Id="rId22" Type="http://schemas.openxmlformats.org/officeDocument/2006/relationships/tags" Target="../tags/tag11.xml"/><Relationship Id="rId21" Type="http://schemas.openxmlformats.org/officeDocument/2006/relationships/tags" Target="../tags/tag10.xml"/><Relationship Id="rId20" Type="http://schemas.openxmlformats.org/officeDocument/2006/relationships/tags" Target="../tags/tag9.xml"/><Relationship Id="rId2" Type="http://schemas.openxmlformats.org/officeDocument/2006/relationships/slideLayout" Target="../slideLayouts/slideLayout2.xml"/><Relationship Id="rId19" Type="http://schemas.openxmlformats.org/officeDocument/2006/relationships/tags" Target="../tags/tag8.xml"/><Relationship Id="rId18" Type="http://schemas.openxmlformats.org/officeDocument/2006/relationships/tags" Target="../tags/tag7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8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9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0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1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2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23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3.xml"/><Relationship Id="rId1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2.xml"/><Relationship Id="rId1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43.xml"/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4.xml"/><Relationship Id="rId1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45.xml"/><Relationship Id="rId2" Type="http://schemas.openxmlformats.org/officeDocument/2006/relationships/image" Target="../media/image16.png"/><Relationship Id="rId1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53.xml"/><Relationship Id="rId8" Type="http://schemas.openxmlformats.org/officeDocument/2006/relationships/tags" Target="../tags/tag52.xml"/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image" Target="../media/image17.png"/><Relationship Id="rId3" Type="http://schemas.openxmlformats.org/officeDocument/2006/relationships/tags" Target="../tags/tag48.xml"/><Relationship Id="rId2" Type="http://schemas.openxmlformats.org/officeDocument/2006/relationships/tags" Target="../tags/tag47.xml"/><Relationship Id="rId12" Type="http://schemas.openxmlformats.org/officeDocument/2006/relationships/slideLayout" Target="../slideLayouts/slideLayout2.xml"/><Relationship Id="rId11" Type="http://schemas.openxmlformats.org/officeDocument/2006/relationships/tags" Target="../tags/tag55.xml"/><Relationship Id="rId10" Type="http://schemas.openxmlformats.org/officeDocument/2006/relationships/tags" Target="../tags/tag54.xml"/><Relationship Id="rId1" Type="http://schemas.openxmlformats.org/officeDocument/2006/relationships/tags" Target="../tags/tag4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7.xml"/><Relationship Id="rId1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58.xml"/><Relationship Id="rId2" Type="http://schemas.openxmlformats.org/officeDocument/2006/relationships/image" Target="../media/image19.jpeg"/><Relationship Id="rId1" Type="http://schemas.openxmlformats.org/officeDocument/2006/relationships/chart" Target="../charts/char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9.xml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60.xml"/><Relationship Id="rId2" Type="http://schemas.openxmlformats.org/officeDocument/2006/relationships/image" Target="../media/image21.jpeg"/><Relationship Id="rId1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1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1.xml"/><Relationship Id="rId1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5.xml"/><Relationship Id="rId1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6.xml"/><Relationship Id="rId1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25.xml"/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tags" Target="../tags/tag19.xml"/><Relationship Id="rId22" Type="http://schemas.openxmlformats.org/officeDocument/2006/relationships/slideLayout" Target="../slideLayouts/slideLayout2.xml"/><Relationship Id="rId21" Type="http://schemas.openxmlformats.org/officeDocument/2006/relationships/tags" Target="../tags/tag37.xml"/><Relationship Id="rId20" Type="http://schemas.openxmlformats.org/officeDocument/2006/relationships/tags" Target="../tags/tag36.xml"/><Relationship Id="rId2" Type="http://schemas.openxmlformats.org/officeDocument/2006/relationships/tags" Target="../tags/tag18.xml"/><Relationship Id="rId19" Type="http://schemas.openxmlformats.org/officeDocument/2006/relationships/tags" Target="../tags/tag35.xml"/><Relationship Id="rId18" Type="http://schemas.openxmlformats.org/officeDocument/2006/relationships/tags" Target="../tags/tag34.xml"/><Relationship Id="rId17" Type="http://schemas.openxmlformats.org/officeDocument/2006/relationships/tags" Target="../tags/tag33.xml"/><Relationship Id="rId16" Type="http://schemas.openxmlformats.org/officeDocument/2006/relationships/tags" Target="../tags/tag32.xml"/><Relationship Id="rId15" Type="http://schemas.openxmlformats.org/officeDocument/2006/relationships/tags" Target="../tags/tag31.xml"/><Relationship Id="rId14" Type="http://schemas.openxmlformats.org/officeDocument/2006/relationships/tags" Target="../tags/tag30.xml"/><Relationship Id="rId13" Type="http://schemas.openxmlformats.org/officeDocument/2006/relationships/tags" Target="../tags/tag29.xml"/><Relationship Id="rId12" Type="http://schemas.openxmlformats.org/officeDocument/2006/relationships/tags" Target="../tags/tag28.xml"/><Relationship Id="rId11" Type="http://schemas.openxmlformats.org/officeDocument/2006/relationships/tags" Target="../tags/tag27.xml"/><Relationship Id="rId10" Type="http://schemas.openxmlformats.org/officeDocument/2006/relationships/tags" Target="../tags/tag26.xml"/><Relationship Id="rId1" Type="http://schemas.openxmlformats.org/officeDocument/2006/relationships/tags" Target="../tags/tag17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38.xml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9.xml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0.xml"/><Relationship Id="rId1" Type="http://schemas.openxmlformats.org/officeDocument/2006/relationships/chart" Target="../charts/chart1.xml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tags" Target="../tags/tag41.xml"/><Relationship Id="rId4" Type="http://schemas.openxmlformats.org/officeDocument/2006/relationships/chart" Target="../charts/chart5.xml"/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图片1"/>
          <p:cNvPicPr>
            <a:picLocks noChangeAspect="1"/>
          </p:cNvPicPr>
          <p:nvPr userDrawn="1"/>
        </p:nvPicPr>
        <p:blipFill>
          <a:blip r:embed="rId1" cstate="screen"/>
          <a:stretch>
            <a:fillRect/>
          </a:stretch>
        </p:blipFill>
        <p:spPr>
          <a:xfrm rot="20040000">
            <a:off x="8703310" y="4599940"/>
            <a:ext cx="2703830" cy="140081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928994" y="3218552"/>
            <a:ext cx="6334012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spc="200" dirty="0" smtClean="0">
                <a:solidFill>
                  <a:srgbClr val="56A9A5"/>
                </a:solidFill>
                <a:latin typeface="仓耳暖男手札体 W01" panose="02020400000000000000" pitchFamily="18" charset="-122"/>
                <a:ea typeface="仓耳暖男手札体 W01" panose="02020400000000000000" pitchFamily="18" charset="-122"/>
                <a:cs typeface="+mn-ea"/>
                <a:sym typeface="+mn-lt"/>
              </a:rPr>
              <a:t>水彩春天主题幻灯片模板</a:t>
            </a:r>
            <a:endParaRPr lang="zh-CN" altLang="en-US" sz="2400" spc="200" dirty="0" smtClean="0">
              <a:solidFill>
                <a:srgbClr val="56A9A5"/>
              </a:solidFill>
              <a:latin typeface="仓耳暖男手札体 W01" panose="02020400000000000000" pitchFamily="18" charset="-122"/>
              <a:ea typeface="仓耳暖男手札体 W01" panose="02020400000000000000" pitchFamily="18" charset="-122"/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621725" y="3711036"/>
            <a:ext cx="6933756" cy="548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050" dirty="0" smtClean="0">
                <a:solidFill>
                  <a:srgbClr val="56A9A5"/>
                </a:solidFill>
                <a:cs typeface="+mn-ea"/>
                <a:sym typeface="+mn-lt"/>
              </a:rPr>
              <a:t>A designer can use default text to simulate what text would look like. If it is not real text. A designer can use default text to simulate what text would look like.</a:t>
            </a:r>
            <a:endParaRPr lang="en-US" altLang="zh-CN" sz="1050" dirty="0" smtClean="0">
              <a:solidFill>
                <a:srgbClr val="56A9A5"/>
              </a:solidFill>
              <a:cs typeface="+mn-ea"/>
              <a:sym typeface="+mn-lt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5136801" y="4478693"/>
            <a:ext cx="1988625" cy="334974"/>
          </a:xfrm>
          <a:prstGeom prst="roundRect">
            <a:avLst>
              <a:gd name="adj" fmla="val 50000"/>
            </a:avLst>
          </a:prstGeom>
          <a:noFill/>
          <a:ln w="19050">
            <a:solidFill>
              <a:srgbClr val="56A9A5">
                <a:alpha val="25000"/>
              </a:srgbClr>
            </a:solidFill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>
                <a:solidFill>
                  <a:srgbClr val="56A9A5"/>
                </a:solidFill>
                <a:cs typeface="+mn-ea"/>
                <a:sym typeface="+mn-lt"/>
              </a:rPr>
              <a:t>汇报人</a:t>
            </a:r>
            <a:r>
              <a:rPr lang="en-US" altLang="zh-CN" sz="1400" dirty="0" smtClean="0">
                <a:solidFill>
                  <a:srgbClr val="56A9A5"/>
                </a:solidFill>
                <a:cs typeface="+mn-ea"/>
                <a:sym typeface="+mn-lt"/>
              </a:rPr>
              <a:t>;XXX</a:t>
            </a:r>
            <a:endParaRPr lang="en-US" altLang="zh-CN" sz="1400" dirty="0" smtClean="0">
              <a:solidFill>
                <a:srgbClr val="56A9A5"/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829051" y="2056009"/>
            <a:ext cx="4533899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800" dirty="0" smtClean="0">
                <a:solidFill>
                  <a:srgbClr val="56A9A5"/>
                </a:solidFill>
                <a:latin typeface="仓耳暖男手札体 W01" panose="02020400000000000000" pitchFamily="18" charset="-122"/>
                <a:ea typeface="仓耳暖男手札体 W01" panose="02020400000000000000" pitchFamily="18" charset="-122"/>
                <a:cs typeface="+mn-ea"/>
                <a:sym typeface="+mn-lt"/>
              </a:rPr>
              <a:t>水彩春天</a:t>
            </a:r>
            <a:endParaRPr lang="zh-CN" altLang="en-US" sz="6800" dirty="0">
              <a:solidFill>
                <a:srgbClr val="56A9A5"/>
              </a:solidFill>
              <a:latin typeface="仓耳暖男手札体 W01" panose="02020400000000000000" pitchFamily="18" charset="-122"/>
              <a:ea typeface="仓耳暖男手札体 W01" panose="02020400000000000000" pitchFamily="18" charset="-122"/>
              <a:cs typeface="+mn-ea"/>
              <a:sym typeface="+mn-lt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/>
          <p:nvPr/>
        </p:nvSpPr>
        <p:spPr>
          <a:xfrm>
            <a:off x="839788" y="1921575"/>
            <a:ext cx="4993121" cy="3738080"/>
          </a:xfrm>
          <a:prstGeom prst="rect">
            <a:avLst/>
          </a:prstGeom>
          <a:blipFill dpi="0" rotWithShape="1">
            <a:blip r:embed="rId1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096000" y="1921575"/>
            <a:ext cx="5221288" cy="1784151"/>
          </a:xfrm>
          <a:prstGeom prst="rect">
            <a:avLst/>
          </a:prstGeom>
          <a:solidFill>
            <a:srgbClr val="5FB4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6466992" y="2439329"/>
            <a:ext cx="733543" cy="73354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9" name="1"/>
          <p:cNvSpPr txBox="1">
            <a:spLocks noChangeArrowheads="1"/>
          </p:cNvSpPr>
          <p:nvPr/>
        </p:nvSpPr>
        <p:spPr bwMode="auto">
          <a:xfrm>
            <a:off x="7420261" y="2452609"/>
            <a:ext cx="84541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lvl="0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工作项目</a:t>
            </a:r>
            <a:endParaRPr lang="zh-CN" altLang="en-US" sz="1600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0" name="1"/>
          <p:cNvSpPr txBox="1">
            <a:spLocks noChangeArrowheads="1"/>
          </p:cNvSpPr>
          <p:nvPr/>
        </p:nvSpPr>
        <p:spPr bwMode="auto">
          <a:xfrm>
            <a:off x="7420260" y="2695496"/>
            <a:ext cx="3542915" cy="521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121602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1" name="placeholder_286118"/>
          <p:cNvSpPr>
            <a:spLocks noChangeAspect="1"/>
          </p:cNvSpPr>
          <p:nvPr/>
        </p:nvSpPr>
        <p:spPr bwMode="auto">
          <a:xfrm>
            <a:off x="6669474" y="2621368"/>
            <a:ext cx="319641" cy="374986"/>
          </a:xfrm>
          <a:custGeom>
            <a:avLst/>
            <a:gdLst>
              <a:gd name="T0" fmla="*/ 4448 w 5811"/>
              <a:gd name="T1" fmla="*/ 4374 h 6827"/>
              <a:gd name="T2" fmla="*/ 4640 w 5811"/>
              <a:gd name="T3" fmla="*/ 4074 h 6827"/>
              <a:gd name="T4" fmla="*/ 5160 w 5811"/>
              <a:gd name="T5" fmla="*/ 2255 h 6827"/>
              <a:gd name="T6" fmla="*/ 2905 w 5811"/>
              <a:gd name="T7" fmla="*/ 0 h 6827"/>
              <a:gd name="T8" fmla="*/ 650 w 5811"/>
              <a:gd name="T9" fmla="*/ 2255 h 6827"/>
              <a:gd name="T10" fmla="*/ 1363 w 5811"/>
              <a:gd name="T11" fmla="*/ 4373 h 6827"/>
              <a:gd name="T12" fmla="*/ 0 w 5811"/>
              <a:gd name="T13" fmla="*/ 5506 h 6827"/>
              <a:gd name="T14" fmla="*/ 939 w 5811"/>
              <a:gd name="T15" fmla="*/ 6498 h 6827"/>
              <a:gd name="T16" fmla="*/ 2905 w 5811"/>
              <a:gd name="T17" fmla="*/ 6827 h 6827"/>
              <a:gd name="T18" fmla="*/ 4871 w 5811"/>
              <a:gd name="T19" fmla="*/ 6498 h 6827"/>
              <a:gd name="T20" fmla="*/ 5811 w 5811"/>
              <a:gd name="T21" fmla="*/ 5506 h 6827"/>
              <a:gd name="T22" fmla="*/ 4448 w 5811"/>
              <a:gd name="T23" fmla="*/ 4374 h 6827"/>
              <a:gd name="T24" fmla="*/ 2905 w 5811"/>
              <a:gd name="T25" fmla="*/ 1551 h 6827"/>
              <a:gd name="T26" fmla="*/ 3610 w 5811"/>
              <a:gd name="T27" fmla="*/ 2255 h 6827"/>
              <a:gd name="T28" fmla="*/ 2905 w 5811"/>
              <a:gd name="T29" fmla="*/ 2960 h 6827"/>
              <a:gd name="T30" fmla="*/ 2201 w 5811"/>
              <a:gd name="T31" fmla="*/ 2255 h 6827"/>
              <a:gd name="T32" fmla="*/ 2905 w 5811"/>
              <a:gd name="T33" fmla="*/ 1551 h 6827"/>
              <a:gd name="T34" fmla="*/ 4675 w 5811"/>
              <a:gd name="T35" fmla="*/ 6008 h 6827"/>
              <a:gd name="T36" fmla="*/ 2905 w 5811"/>
              <a:gd name="T37" fmla="*/ 6298 h 6827"/>
              <a:gd name="T38" fmla="*/ 1136 w 5811"/>
              <a:gd name="T39" fmla="*/ 6008 h 6827"/>
              <a:gd name="T40" fmla="*/ 528 w 5811"/>
              <a:gd name="T41" fmla="*/ 5506 h 6827"/>
              <a:gd name="T42" fmla="*/ 1719 w 5811"/>
              <a:gd name="T43" fmla="*/ 4831 h 6827"/>
              <a:gd name="T44" fmla="*/ 2761 w 5811"/>
              <a:gd name="T45" fmla="*/ 5768 h 6827"/>
              <a:gd name="T46" fmla="*/ 2905 w 5811"/>
              <a:gd name="T47" fmla="*/ 5812 h 6827"/>
              <a:gd name="T48" fmla="*/ 3050 w 5811"/>
              <a:gd name="T49" fmla="*/ 5768 h 6827"/>
              <a:gd name="T50" fmla="*/ 3666 w 5811"/>
              <a:gd name="T51" fmla="*/ 5270 h 6827"/>
              <a:gd name="T52" fmla="*/ 4092 w 5811"/>
              <a:gd name="T53" fmla="*/ 4831 h 6827"/>
              <a:gd name="T54" fmla="*/ 5283 w 5811"/>
              <a:gd name="T55" fmla="*/ 5506 h 6827"/>
              <a:gd name="T56" fmla="*/ 4675 w 5811"/>
              <a:gd name="T57" fmla="*/ 6008 h 6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5811" h="6827">
                <a:moveTo>
                  <a:pt x="4448" y="4374"/>
                </a:moveTo>
                <a:cubicBezTo>
                  <a:pt x="4517" y="4275"/>
                  <a:pt x="4581" y="4175"/>
                  <a:pt x="4640" y="4074"/>
                </a:cubicBezTo>
                <a:cubicBezTo>
                  <a:pt x="4985" y="3483"/>
                  <a:pt x="5160" y="2871"/>
                  <a:pt x="5160" y="2255"/>
                </a:cubicBezTo>
                <a:cubicBezTo>
                  <a:pt x="5160" y="1012"/>
                  <a:pt x="4149" y="0"/>
                  <a:pt x="2905" y="0"/>
                </a:cubicBezTo>
                <a:cubicBezTo>
                  <a:pt x="1662" y="0"/>
                  <a:pt x="650" y="1012"/>
                  <a:pt x="650" y="2255"/>
                </a:cubicBezTo>
                <a:cubicBezTo>
                  <a:pt x="650" y="2973"/>
                  <a:pt x="895" y="3696"/>
                  <a:pt x="1363" y="4373"/>
                </a:cubicBezTo>
                <a:cubicBezTo>
                  <a:pt x="501" y="4604"/>
                  <a:pt x="0" y="5014"/>
                  <a:pt x="0" y="5506"/>
                </a:cubicBezTo>
                <a:cubicBezTo>
                  <a:pt x="0" y="5903"/>
                  <a:pt x="333" y="6256"/>
                  <a:pt x="939" y="6498"/>
                </a:cubicBezTo>
                <a:cubicBezTo>
                  <a:pt x="1469" y="6710"/>
                  <a:pt x="2167" y="6827"/>
                  <a:pt x="2905" y="6827"/>
                </a:cubicBezTo>
                <a:cubicBezTo>
                  <a:pt x="3644" y="6827"/>
                  <a:pt x="4342" y="6710"/>
                  <a:pt x="4871" y="6498"/>
                </a:cubicBezTo>
                <a:cubicBezTo>
                  <a:pt x="5477" y="6256"/>
                  <a:pt x="5811" y="5903"/>
                  <a:pt x="5811" y="5506"/>
                </a:cubicBezTo>
                <a:cubicBezTo>
                  <a:pt x="5811" y="5014"/>
                  <a:pt x="5310" y="4604"/>
                  <a:pt x="4448" y="4374"/>
                </a:cubicBezTo>
                <a:close/>
                <a:moveTo>
                  <a:pt x="2905" y="1551"/>
                </a:moveTo>
                <a:cubicBezTo>
                  <a:pt x="3294" y="1551"/>
                  <a:pt x="3610" y="1866"/>
                  <a:pt x="3610" y="2255"/>
                </a:cubicBezTo>
                <a:cubicBezTo>
                  <a:pt x="3610" y="2644"/>
                  <a:pt x="3294" y="2960"/>
                  <a:pt x="2905" y="2960"/>
                </a:cubicBezTo>
                <a:cubicBezTo>
                  <a:pt x="2516" y="2960"/>
                  <a:pt x="2201" y="2644"/>
                  <a:pt x="2201" y="2255"/>
                </a:cubicBezTo>
                <a:cubicBezTo>
                  <a:pt x="2201" y="1866"/>
                  <a:pt x="2516" y="1551"/>
                  <a:pt x="2905" y="1551"/>
                </a:cubicBezTo>
                <a:close/>
                <a:moveTo>
                  <a:pt x="4675" y="6008"/>
                </a:moveTo>
                <a:cubicBezTo>
                  <a:pt x="4207" y="6195"/>
                  <a:pt x="3578" y="6298"/>
                  <a:pt x="2905" y="6298"/>
                </a:cubicBezTo>
                <a:cubicBezTo>
                  <a:pt x="2233" y="6298"/>
                  <a:pt x="1604" y="6195"/>
                  <a:pt x="1136" y="6008"/>
                </a:cubicBezTo>
                <a:cubicBezTo>
                  <a:pt x="766" y="5860"/>
                  <a:pt x="528" y="5663"/>
                  <a:pt x="528" y="5506"/>
                </a:cubicBezTo>
                <a:cubicBezTo>
                  <a:pt x="528" y="5295"/>
                  <a:pt x="944" y="4996"/>
                  <a:pt x="1719" y="4831"/>
                </a:cubicBezTo>
                <a:cubicBezTo>
                  <a:pt x="2232" y="5420"/>
                  <a:pt x="2739" y="5754"/>
                  <a:pt x="2761" y="5768"/>
                </a:cubicBezTo>
                <a:cubicBezTo>
                  <a:pt x="2805" y="5797"/>
                  <a:pt x="2855" y="5812"/>
                  <a:pt x="2905" y="5812"/>
                </a:cubicBezTo>
                <a:cubicBezTo>
                  <a:pt x="2956" y="5812"/>
                  <a:pt x="3006" y="5797"/>
                  <a:pt x="3050" y="5768"/>
                </a:cubicBezTo>
                <a:cubicBezTo>
                  <a:pt x="3061" y="5761"/>
                  <a:pt x="3327" y="5586"/>
                  <a:pt x="3666" y="5270"/>
                </a:cubicBezTo>
                <a:cubicBezTo>
                  <a:pt x="3819" y="5128"/>
                  <a:pt x="3961" y="4982"/>
                  <a:pt x="4092" y="4831"/>
                </a:cubicBezTo>
                <a:cubicBezTo>
                  <a:pt x="4866" y="4997"/>
                  <a:pt x="5283" y="5295"/>
                  <a:pt x="5283" y="5506"/>
                </a:cubicBezTo>
                <a:cubicBezTo>
                  <a:pt x="5283" y="5663"/>
                  <a:pt x="5044" y="5860"/>
                  <a:pt x="4675" y="6008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6096000" y="3875504"/>
            <a:ext cx="5221288" cy="1784151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6466992" y="4393258"/>
            <a:ext cx="733543" cy="73354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4" name="1"/>
          <p:cNvSpPr txBox="1">
            <a:spLocks noChangeArrowheads="1"/>
          </p:cNvSpPr>
          <p:nvPr/>
        </p:nvSpPr>
        <p:spPr bwMode="auto">
          <a:xfrm>
            <a:off x="7420261" y="4406538"/>
            <a:ext cx="84541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lvl="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工作项目</a:t>
            </a:r>
            <a:endParaRPr lang="zh-CN" altLang="en-US" sz="1600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5" name="1"/>
          <p:cNvSpPr txBox="1">
            <a:spLocks noChangeArrowheads="1"/>
          </p:cNvSpPr>
          <p:nvPr/>
        </p:nvSpPr>
        <p:spPr bwMode="auto">
          <a:xfrm>
            <a:off x="7420260" y="4649425"/>
            <a:ext cx="3542915" cy="521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121602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47" name="Group 51"/>
          <p:cNvGrpSpPr/>
          <p:nvPr/>
        </p:nvGrpSpPr>
        <p:grpSpPr>
          <a:xfrm>
            <a:off x="6669474" y="4624000"/>
            <a:ext cx="349678" cy="302424"/>
            <a:chOff x="2084388" y="3051175"/>
            <a:chExt cx="293688" cy="254001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48" name="Freeform 154"/>
            <p:cNvSpPr/>
            <p:nvPr/>
          </p:nvSpPr>
          <p:spPr bwMode="auto">
            <a:xfrm>
              <a:off x="2084388" y="3106738"/>
              <a:ext cx="36513" cy="198438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0" y="65"/>
                </a:cxn>
                <a:cxn ang="0">
                  <a:pos x="14" y="79"/>
                </a:cxn>
                <a:cxn ang="0">
                  <a:pos x="14" y="0"/>
                </a:cxn>
                <a:cxn ang="0">
                  <a:pos x="0" y="14"/>
                </a:cxn>
              </a:cxnLst>
              <a:rect l="0" t="0" r="r" b="b"/>
              <a:pathLst>
                <a:path w="14" h="79">
                  <a:moveTo>
                    <a:pt x="0" y="14"/>
                  </a:moveTo>
                  <a:cubicBezTo>
                    <a:pt x="0" y="65"/>
                    <a:pt x="0" y="65"/>
                    <a:pt x="0" y="65"/>
                  </a:cubicBezTo>
                  <a:cubicBezTo>
                    <a:pt x="0" y="73"/>
                    <a:pt x="6" y="79"/>
                    <a:pt x="14" y="79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9" name="Freeform 155"/>
            <p:cNvSpPr>
              <a:spLocks noEditPoints="1"/>
            </p:cNvSpPr>
            <p:nvPr/>
          </p:nvSpPr>
          <p:spPr bwMode="auto">
            <a:xfrm>
              <a:off x="2139951" y="3051175"/>
              <a:ext cx="182563" cy="254000"/>
            </a:xfrm>
            <a:custGeom>
              <a:avLst/>
              <a:gdLst/>
              <a:ahLst/>
              <a:cxnLst>
                <a:cxn ang="0">
                  <a:pos x="58" y="7"/>
                </a:cxn>
                <a:cxn ang="0">
                  <a:pos x="50" y="0"/>
                </a:cxn>
                <a:cxn ang="0">
                  <a:pos x="21" y="0"/>
                </a:cxn>
                <a:cxn ang="0">
                  <a:pos x="14" y="7"/>
                </a:cxn>
                <a:cxn ang="0">
                  <a:pos x="14" y="22"/>
                </a:cxn>
                <a:cxn ang="0">
                  <a:pos x="0" y="22"/>
                </a:cxn>
                <a:cxn ang="0">
                  <a:pos x="0" y="101"/>
                </a:cxn>
                <a:cxn ang="0">
                  <a:pos x="72" y="101"/>
                </a:cxn>
                <a:cxn ang="0">
                  <a:pos x="72" y="22"/>
                </a:cxn>
                <a:cxn ang="0">
                  <a:pos x="58" y="22"/>
                </a:cxn>
                <a:cxn ang="0">
                  <a:pos x="58" y="7"/>
                </a:cxn>
                <a:cxn ang="0">
                  <a:pos x="50" y="22"/>
                </a:cxn>
                <a:cxn ang="0">
                  <a:pos x="21" y="22"/>
                </a:cxn>
                <a:cxn ang="0">
                  <a:pos x="21" y="7"/>
                </a:cxn>
                <a:cxn ang="0">
                  <a:pos x="50" y="7"/>
                </a:cxn>
                <a:cxn ang="0">
                  <a:pos x="50" y="22"/>
                </a:cxn>
              </a:cxnLst>
              <a:rect l="0" t="0" r="r" b="b"/>
              <a:pathLst>
                <a:path w="72" h="101">
                  <a:moveTo>
                    <a:pt x="58" y="7"/>
                  </a:moveTo>
                  <a:cubicBezTo>
                    <a:pt x="58" y="3"/>
                    <a:pt x="54" y="0"/>
                    <a:pt x="50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7" y="0"/>
                    <a:pt x="14" y="3"/>
                    <a:pt x="14" y="7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72" y="101"/>
                    <a:pt x="72" y="101"/>
                    <a:pt x="72" y="101"/>
                  </a:cubicBezTo>
                  <a:cubicBezTo>
                    <a:pt x="72" y="22"/>
                    <a:pt x="72" y="22"/>
                    <a:pt x="72" y="22"/>
                  </a:cubicBezTo>
                  <a:cubicBezTo>
                    <a:pt x="58" y="22"/>
                    <a:pt x="58" y="22"/>
                    <a:pt x="58" y="22"/>
                  </a:cubicBezTo>
                  <a:lnTo>
                    <a:pt x="58" y="7"/>
                  </a:lnTo>
                  <a:close/>
                  <a:moveTo>
                    <a:pt x="50" y="22"/>
                  </a:moveTo>
                  <a:cubicBezTo>
                    <a:pt x="21" y="22"/>
                    <a:pt x="21" y="22"/>
                    <a:pt x="21" y="22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50" y="7"/>
                    <a:pt x="50" y="7"/>
                    <a:pt x="50" y="7"/>
                  </a:cubicBezTo>
                  <a:lnTo>
                    <a:pt x="50" y="2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0" name="Freeform 156"/>
            <p:cNvSpPr/>
            <p:nvPr/>
          </p:nvSpPr>
          <p:spPr bwMode="auto">
            <a:xfrm>
              <a:off x="2339976" y="3106738"/>
              <a:ext cx="38100" cy="1984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79"/>
                </a:cxn>
                <a:cxn ang="0">
                  <a:pos x="15" y="65"/>
                </a:cxn>
                <a:cxn ang="0">
                  <a:pos x="15" y="14"/>
                </a:cxn>
                <a:cxn ang="0">
                  <a:pos x="0" y="0"/>
                </a:cxn>
              </a:cxnLst>
              <a:rect l="0" t="0" r="r" b="b"/>
              <a:pathLst>
                <a:path w="15" h="79">
                  <a:moveTo>
                    <a:pt x="0" y="0"/>
                  </a:moveTo>
                  <a:cubicBezTo>
                    <a:pt x="0" y="79"/>
                    <a:pt x="0" y="79"/>
                    <a:pt x="0" y="79"/>
                  </a:cubicBezTo>
                  <a:cubicBezTo>
                    <a:pt x="8" y="79"/>
                    <a:pt x="15" y="73"/>
                    <a:pt x="15" y="65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6"/>
                    <a:pt x="8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965499" y="429966"/>
            <a:ext cx="1616319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56A9A5"/>
                </a:solidFill>
                <a:cs typeface="+mn-ea"/>
                <a:sym typeface="+mn-lt"/>
              </a:rPr>
              <a:t>标题文字</a:t>
            </a:r>
            <a:endParaRPr lang="zh-CN" altLang="en-US" sz="2400" dirty="0" smtClean="0">
              <a:solidFill>
                <a:srgbClr val="56A9A5"/>
              </a:solidFill>
              <a:cs typeface="+mn-ea"/>
              <a:sym typeface="+mn-lt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1"/>
          <p:cNvSpPr txBox="1">
            <a:spLocks noChangeArrowheads="1"/>
          </p:cNvSpPr>
          <p:nvPr/>
        </p:nvSpPr>
        <p:spPr bwMode="auto">
          <a:xfrm>
            <a:off x="5609806" y="4519637"/>
            <a:ext cx="97238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lvl="0" algn="ctr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6A9A5"/>
                </a:solidFill>
                <a:latin typeface="+mn-lt"/>
                <a:ea typeface="+mn-ea"/>
                <a:cs typeface="+mn-ea"/>
                <a:sym typeface="+mn-lt"/>
              </a:rPr>
              <a:t>项目展示</a:t>
            </a:r>
            <a:endParaRPr lang="zh-CN" altLang="en-US" sz="1600" b="1" dirty="0">
              <a:solidFill>
                <a:srgbClr val="56A9A5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" name="1"/>
          <p:cNvSpPr txBox="1">
            <a:spLocks noChangeArrowheads="1"/>
          </p:cNvSpPr>
          <p:nvPr/>
        </p:nvSpPr>
        <p:spPr bwMode="auto">
          <a:xfrm>
            <a:off x="4881217" y="4834409"/>
            <a:ext cx="2462027" cy="798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1"/>
          <p:cNvSpPr txBox="1">
            <a:spLocks noChangeArrowheads="1"/>
          </p:cNvSpPr>
          <p:nvPr/>
        </p:nvSpPr>
        <p:spPr bwMode="auto">
          <a:xfrm>
            <a:off x="1955248" y="4519637"/>
            <a:ext cx="972387" cy="245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dirty="0" smtClean="0">
                <a:solidFill>
                  <a:srgbClr val="56A9A5"/>
                </a:solidFill>
                <a:latin typeface="+mn-lt"/>
                <a:ea typeface="+mn-ea"/>
                <a:cs typeface="+mn-ea"/>
                <a:sym typeface="+mn-lt"/>
              </a:rPr>
              <a:t>项目展示</a:t>
            </a:r>
            <a:endParaRPr kumimoji="0" lang="zh-CN" altLang="en-US" sz="1600" b="1" i="0" u="none" strike="noStrike" kern="1200" cap="none" spc="0" normalizeH="0" baseline="0" noProof="0" dirty="0" smtClean="0">
              <a:ln>
                <a:noFill/>
              </a:ln>
              <a:solidFill>
                <a:srgbClr val="56A9A5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" name="1"/>
          <p:cNvSpPr txBox="1">
            <a:spLocks noChangeArrowheads="1"/>
          </p:cNvSpPr>
          <p:nvPr/>
        </p:nvSpPr>
        <p:spPr bwMode="auto">
          <a:xfrm>
            <a:off x="1226659" y="4834409"/>
            <a:ext cx="2462027" cy="798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5" name="1"/>
          <p:cNvSpPr txBox="1">
            <a:spLocks noChangeArrowheads="1"/>
          </p:cNvSpPr>
          <p:nvPr/>
        </p:nvSpPr>
        <p:spPr bwMode="auto">
          <a:xfrm>
            <a:off x="9273227" y="4519637"/>
            <a:ext cx="97238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lvl="0" algn="ctr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6A9A5"/>
                </a:solidFill>
                <a:latin typeface="+mn-lt"/>
                <a:ea typeface="+mn-ea"/>
                <a:cs typeface="+mn-ea"/>
                <a:sym typeface="+mn-lt"/>
              </a:rPr>
              <a:t>项目展示</a:t>
            </a:r>
            <a:endParaRPr lang="zh-CN" altLang="en-US" sz="1600" b="1" dirty="0">
              <a:solidFill>
                <a:srgbClr val="56A9A5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6" name="1"/>
          <p:cNvSpPr txBox="1">
            <a:spLocks noChangeArrowheads="1"/>
          </p:cNvSpPr>
          <p:nvPr/>
        </p:nvSpPr>
        <p:spPr bwMode="auto">
          <a:xfrm>
            <a:off x="8544638" y="4834409"/>
            <a:ext cx="2462027" cy="798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4881495" y="1721681"/>
            <a:ext cx="2462027" cy="1842454"/>
            <a:chOff x="6505691" y="1465171"/>
            <a:chExt cx="4713547" cy="3527375"/>
          </a:xfrm>
        </p:grpSpPr>
        <p:sp>
          <p:nvSpPr>
            <p:cNvPr id="11" name="Freeform 13"/>
            <p:cNvSpPr/>
            <p:nvPr/>
          </p:nvSpPr>
          <p:spPr bwMode="auto">
            <a:xfrm rot="1447742">
              <a:off x="6784823" y="1465171"/>
              <a:ext cx="4434415" cy="3527375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2" name="Freeform 13"/>
            <p:cNvSpPr/>
            <p:nvPr/>
          </p:nvSpPr>
          <p:spPr bwMode="auto">
            <a:xfrm>
              <a:off x="6505691" y="1465171"/>
              <a:ext cx="4434415" cy="3527375"/>
            </a:xfrm>
            <a:prstGeom prst="flowChartProcess">
              <a:avLst/>
            </a:prstGeom>
            <a:blipFill rotWithShape="1">
              <a:blip r:embed="rId1" cstate="screen"/>
              <a:stretch>
                <a:fillRect/>
              </a:stretch>
            </a:blipFill>
            <a:ln w="57150">
              <a:solidFill>
                <a:srgbClr val="FFFFFF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8528406" y="1721681"/>
            <a:ext cx="2462027" cy="1842454"/>
            <a:chOff x="6505691" y="1465171"/>
            <a:chExt cx="4713547" cy="3527375"/>
          </a:xfrm>
        </p:grpSpPr>
        <p:sp>
          <p:nvSpPr>
            <p:cNvPr id="15" name="Freeform 13"/>
            <p:cNvSpPr/>
            <p:nvPr/>
          </p:nvSpPr>
          <p:spPr bwMode="auto">
            <a:xfrm rot="1447742">
              <a:off x="6784823" y="1465171"/>
              <a:ext cx="4434415" cy="3527375"/>
            </a:xfrm>
            <a:prstGeom prst="rect">
              <a:avLst/>
            </a:prstGeom>
            <a:solidFill>
              <a:srgbClr val="56A9A5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6" name="Freeform 13"/>
            <p:cNvSpPr/>
            <p:nvPr/>
          </p:nvSpPr>
          <p:spPr bwMode="auto">
            <a:xfrm>
              <a:off x="6505691" y="1465171"/>
              <a:ext cx="4434415" cy="3527375"/>
            </a:xfrm>
            <a:prstGeom prst="rect">
              <a:avLst/>
            </a:prstGeom>
            <a:blipFill dpi="0" rotWithShape="1">
              <a:blip r:embed="rId2" cstate="screen"/>
              <a:srcRect/>
              <a:stretch>
                <a:fillRect/>
              </a:stretch>
            </a:blipFill>
            <a:ln w="57150">
              <a:solidFill>
                <a:srgbClr val="FFF9ED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1299599" y="1721681"/>
            <a:ext cx="2500630" cy="1842770"/>
            <a:chOff x="6431533" y="1465171"/>
            <a:chExt cx="4787452" cy="3527980"/>
          </a:xfrm>
        </p:grpSpPr>
        <p:sp>
          <p:nvSpPr>
            <p:cNvPr id="18" name="Freeform 13"/>
            <p:cNvSpPr/>
            <p:nvPr/>
          </p:nvSpPr>
          <p:spPr bwMode="auto">
            <a:xfrm rot="1447742">
              <a:off x="6784088" y="1470034"/>
              <a:ext cx="4434897" cy="3523117"/>
            </a:xfrm>
            <a:prstGeom prst="flowChartProcess">
              <a:avLst/>
            </a:prstGeom>
            <a:solidFill>
              <a:srgbClr val="56A9A5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" name="Freeform 13"/>
            <p:cNvSpPr/>
            <p:nvPr/>
          </p:nvSpPr>
          <p:spPr bwMode="auto">
            <a:xfrm>
              <a:off x="6431533" y="1465171"/>
              <a:ext cx="4434415" cy="3527375"/>
            </a:xfrm>
            <a:prstGeom prst="flowChartProcess">
              <a:avLst/>
            </a:prstGeom>
            <a:blipFill dpi="0" rotWithShape="1">
              <a:blip r:embed="rId3" cstate="screen"/>
              <a:srcRect/>
              <a:stretch>
                <a:fillRect/>
              </a:stretch>
            </a:blipFill>
            <a:ln w="57150">
              <a:solidFill>
                <a:srgbClr val="FFFFFF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965499" y="429966"/>
            <a:ext cx="1616319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56A9A5"/>
                </a:solidFill>
                <a:cs typeface="+mn-ea"/>
                <a:sym typeface="+mn-lt"/>
              </a:rPr>
              <a:t>标题文字</a:t>
            </a:r>
            <a:endParaRPr lang="zh-CN" altLang="en-US" sz="2400" dirty="0" smtClean="0">
              <a:solidFill>
                <a:srgbClr val="56A9A5"/>
              </a:solidFill>
              <a:cs typeface="+mn-ea"/>
              <a:sym typeface="+mn-lt"/>
            </a:endParaRPr>
          </a:p>
        </p:txBody>
      </p:sp>
    </p:spTree>
    <p:custDataLst>
      <p:tags r:id="rId4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图片1"/>
          <p:cNvPicPr>
            <a:picLocks noChangeAspect="1"/>
          </p:cNvPicPr>
          <p:nvPr userDrawn="1"/>
        </p:nvPicPr>
        <p:blipFill>
          <a:blip r:embed="rId1" cstate="screen"/>
          <a:stretch>
            <a:fillRect/>
          </a:stretch>
        </p:blipFill>
        <p:spPr>
          <a:xfrm rot="20040000">
            <a:off x="8703310" y="4599940"/>
            <a:ext cx="2703830" cy="140081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875727" y="3332616"/>
            <a:ext cx="6446075" cy="548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050" dirty="0" smtClean="0">
                <a:solidFill>
                  <a:srgbClr val="56A9A5"/>
                </a:solidFill>
                <a:cs typeface="+mn-ea"/>
                <a:sym typeface="+mn-lt"/>
              </a:rPr>
              <a:t>A designer can use default text to simulate what text would look like. If it is not real text. A designer can use default text to simulate what text would look like.</a:t>
            </a:r>
            <a:endParaRPr lang="en-US" altLang="zh-CN" sz="1050" dirty="0" smtClean="0">
              <a:solidFill>
                <a:srgbClr val="56A9A5"/>
              </a:solidFill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32650" y="2598231"/>
            <a:ext cx="41047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 smtClean="0">
                <a:solidFill>
                  <a:srgbClr val="56A9A5"/>
                </a:solidFill>
                <a:cs typeface="+mn-ea"/>
                <a:sym typeface="+mn-lt"/>
              </a:rPr>
              <a:t>标题文字内容</a:t>
            </a:r>
            <a:endParaRPr lang="zh-CN" altLang="en-US" sz="4000" dirty="0" smtClean="0">
              <a:solidFill>
                <a:srgbClr val="56A9A5"/>
              </a:solidFill>
              <a:cs typeface="+mn-ea"/>
              <a:sym typeface="+mn-lt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5111400" y="4097689"/>
            <a:ext cx="1988625" cy="334974"/>
          </a:xfrm>
          <a:prstGeom prst="roundRect">
            <a:avLst>
              <a:gd name="adj" fmla="val 50000"/>
            </a:avLst>
          </a:prstGeom>
          <a:noFill/>
          <a:ln w="19050">
            <a:solidFill>
              <a:srgbClr val="5FB4AD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spc="500" dirty="0" smtClean="0">
                <a:solidFill>
                  <a:srgbClr val="56A9A5"/>
                </a:solidFill>
                <a:cs typeface="+mn-ea"/>
                <a:sym typeface="+mn-lt"/>
              </a:rPr>
              <a:t>PART.03</a:t>
            </a:r>
            <a:endParaRPr lang="en-US" altLang="zh-CN" sz="1400" spc="500" dirty="0" smtClean="0">
              <a:solidFill>
                <a:srgbClr val="56A9A5"/>
              </a:solidFill>
              <a:cs typeface="+mn-ea"/>
              <a:sym typeface="+mn-lt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文本框 31"/>
          <p:cNvSpPr txBox="1"/>
          <p:nvPr/>
        </p:nvSpPr>
        <p:spPr>
          <a:xfrm>
            <a:off x="965499" y="429966"/>
            <a:ext cx="1616319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56A9A5"/>
                </a:solidFill>
                <a:cs typeface="+mn-ea"/>
                <a:sym typeface="+mn-lt"/>
              </a:rPr>
              <a:t>标题文字</a:t>
            </a:r>
            <a:endParaRPr lang="zh-CN" altLang="en-US" sz="2400" dirty="0" smtClean="0">
              <a:solidFill>
                <a:srgbClr val="56A9A5"/>
              </a:solidFill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361388" y="4122054"/>
            <a:ext cx="2906713" cy="2735946"/>
          </a:xfrm>
          <a:prstGeom prst="rect">
            <a:avLst/>
          </a:prstGeom>
          <a:blipFill dpi="0" rotWithShape="1">
            <a:blip r:embed="rId1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361388" y="1880240"/>
            <a:ext cx="2906713" cy="2113601"/>
          </a:xfrm>
          <a:prstGeom prst="rect">
            <a:avLst/>
          </a:prstGeom>
          <a:solidFill>
            <a:srgbClr val="5FB4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1"/>
          <p:cNvSpPr txBox="1">
            <a:spLocks noChangeArrowheads="1"/>
          </p:cNvSpPr>
          <p:nvPr/>
        </p:nvSpPr>
        <p:spPr bwMode="auto">
          <a:xfrm>
            <a:off x="1139554" y="2503925"/>
            <a:ext cx="146581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12160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经验反思</a:t>
            </a:r>
            <a:endParaRPr kumimoji="0" lang="en-US" altLang="zh-CN" sz="24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1" name="1"/>
          <p:cNvSpPr txBox="1">
            <a:spLocks noChangeArrowheads="1"/>
          </p:cNvSpPr>
          <p:nvPr/>
        </p:nvSpPr>
        <p:spPr bwMode="auto">
          <a:xfrm>
            <a:off x="1139555" y="3004545"/>
            <a:ext cx="3229828" cy="1661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121602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您的内容打在这里，或者通过复制您的文本后，在此框中选择粘贴，并选择只保留文字。您的内容打在这里，或者通过复制您的文本后，在此框中选择粘贴，并选择只保留文字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。您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的内容打在这里，或者通过复制您的文本后，在此框中选择粘贴，并选择只保留文字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1139554" y="4888040"/>
            <a:ext cx="1443790" cy="333966"/>
          </a:xfrm>
          <a:prstGeom prst="roundRect">
            <a:avLst>
              <a:gd name="adj" fmla="val 50000"/>
            </a:avLst>
          </a:prstGeom>
          <a:solidFill>
            <a:srgbClr val="5FB4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3" name="1"/>
          <p:cNvSpPr txBox="1">
            <a:spLocks noChangeArrowheads="1"/>
          </p:cNvSpPr>
          <p:nvPr/>
        </p:nvSpPr>
        <p:spPr bwMode="auto">
          <a:xfrm>
            <a:off x="1425387" y="4932388"/>
            <a:ext cx="87212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关键词</a:t>
            </a:r>
            <a:endParaRPr kumimoji="0" lang="en-US" altLang="zh-CN" sz="16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 rot="10800000" flipV="1">
            <a:off x="8408938" y="0"/>
            <a:ext cx="2906713" cy="2735946"/>
          </a:xfrm>
          <a:prstGeom prst="rect">
            <a:avLst/>
          </a:prstGeom>
          <a:blipFill dpi="0" rotWithShape="1">
            <a:blip r:embed="rId2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 rot="10800000">
            <a:off x="8408938" y="2864159"/>
            <a:ext cx="2906713" cy="2113601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1"/>
          <p:cNvSpPr txBox="1">
            <a:spLocks noChangeArrowheads="1"/>
          </p:cNvSpPr>
          <p:nvPr/>
        </p:nvSpPr>
        <p:spPr bwMode="auto">
          <a:xfrm>
            <a:off x="5745738" y="2544321"/>
            <a:ext cx="2281731" cy="798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121602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1"/>
          <p:cNvSpPr txBox="1">
            <a:spLocks noChangeArrowheads="1"/>
          </p:cNvSpPr>
          <p:nvPr/>
        </p:nvSpPr>
        <p:spPr bwMode="auto">
          <a:xfrm>
            <a:off x="8723140" y="3557121"/>
            <a:ext cx="2281731" cy="798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121602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1"/>
          <p:cNvSpPr txBox="1">
            <a:spLocks noChangeArrowheads="1"/>
          </p:cNvSpPr>
          <p:nvPr/>
        </p:nvSpPr>
        <p:spPr bwMode="auto">
          <a:xfrm>
            <a:off x="5031089" y="741297"/>
            <a:ext cx="99508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spcBef>
                <a:spcPct val="20000"/>
              </a:spcBef>
            </a:pP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存在问题</a:t>
            </a:r>
            <a:endParaRPr lang="zh-CN" alt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6" name="1"/>
          <p:cNvSpPr txBox="1">
            <a:spLocks noChangeArrowheads="1"/>
          </p:cNvSpPr>
          <p:nvPr/>
        </p:nvSpPr>
        <p:spPr bwMode="auto">
          <a:xfrm>
            <a:off x="5031089" y="1004527"/>
            <a:ext cx="2442073" cy="798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" name="1"/>
          <p:cNvSpPr txBox="1">
            <a:spLocks noChangeArrowheads="1"/>
          </p:cNvSpPr>
          <p:nvPr/>
        </p:nvSpPr>
        <p:spPr bwMode="auto">
          <a:xfrm>
            <a:off x="2375044" y="3833959"/>
            <a:ext cx="99508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存在问题</a:t>
            </a:r>
            <a:endParaRPr lang="zh-CN" altLang="en-US" sz="1600" b="1" dirty="0" smtClean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" name="1"/>
          <p:cNvSpPr txBox="1">
            <a:spLocks noChangeArrowheads="1"/>
          </p:cNvSpPr>
          <p:nvPr/>
        </p:nvSpPr>
        <p:spPr bwMode="auto">
          <a:xfrm>
            <a:off x="2375044" y="4097189"/>
            <a:ext cx="2442073" cy="798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9" name="1"/>
          <p:cNvSpPr txBox="1">
            <a:spLocks noChangeArrowheads="1"/>
          </p:cNvSpPr>
          <p:nvPr/>
        </p:nvSpPr>
        <p:spPr bwMode="auto">
          <a:xfrm>
            <a:off x="8214344" y="3632855"/>
            <a:ext cx="99508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spcBef>
                <a:spcPct val="20000"/>
              </a:spcBef>
            </a:pP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存在问题</a:t>
            </a:r>
            <a:endParaRPr lang="zh-CN" alt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1"/>
          <p:cNvSpPr txBox="1">
            <a:spLocks noChangeArrowheads="1"/>
          </p:cNvSpPr>
          <p:nvPr/>
        </p:nvSpPr>
        <p:spPr bwMode="auto">
          <a:xfrm>
            <a:off x="8214344" y="3896085"/>
            <a:ext cx="2442073" cy="798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965499" y="429966"/>
            <a:ext cx="16163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56A9A5"/>
                </a:solidFill>
                <a:cs typeface="+mn-ea"/>
                <a:sym typeface="+mn-lt"/>
              </a:rPr>
              <a:t>标题文字</a:t>
            </a:r>
            <a:endParaRPr lang="zh-CN" altLang="en-US" sz="2400" dirty="0" smtClean="0">
              <a:solidFill>
                <a:srgbClr val="56A9A5"/>
              </a:solidFill>
              <a:cs typeface="+mn-ea"/>
              <a:sym typeface="+mn-lt"/>
            </a:endParaRPr>
          </a:p>
        </p:txBody>
      </p:sp>
      <p:grpSp>
        <p:nvGrpSpPr>
          <p:cNvPr id="5" name="组合 4"/>
          <p:cNvGrpSpPr/>
          <p:nvPr>
            <p:custDataLst>
              <p:tags r:id="rId1"/>
            </p:custDataLst>
          </p:nvPr>
        </p:nvGrpSpPr>
        <p:grpSpPr>
          <a:xfrm>
            <a:off x="4372821" y="1962204"/>
            <a:ext cx="1652285" cy="1964073"/>
            <a:chOff x="2917804" y="2155783"/>
            <a:chExt cx="1526942" cy="1815078"/>
          </a:xfrm>
        </p:grpSpPr>
        <p:sp>
          <p:nvSpPr>
            <p:cNvPr id="11" name="五边形 3"/>
            <p:cNvSpPr/>
            <p:nvPr>
              <p:custDataLst>
                <p:tags r:id="rId2"/>
              </p:custDataLst>
            </p:nvPr>
          </p:nvSpPr>
          <p:spPr>
            <a:xfrm rot="13818927" flipV="1">
              <a:off x="2376619" y="2779006"/>
              <a:ext cx="1815078" cy="568631"/>
            </a:xfrm>
            <a:custGeom>
              <a:avLst/>
              <a:gdLst>
                <a:gd name="connsiteX0" fmla="*/ 0 w 3888432"/>
                <a:gd name="connsiteY0" fmla="*/ 0 h 1129027"/>
                <a:gd name="connsiteX1" fmla="*/ 3323919 w 3888432"/>
                <a:gd name="connsiteY1" fmla="*/ 0 h 1129027"/>
                <a:gd name="connsiteX2" fmla="*/ 3888432 w 3888432"/>
                <a:gd name="connsiteY2" fmla="*/ 564514 h 1129027"/>
                <a:gd name="connsiteX3" fmla="*/ 3323919 w 3888432"/>
                <a:gd name="connsiteY3" fmla="*/ 1129027 h 1129027"/>
                <a:gd name="connsiteX4" fmla="*/ 1011895 w 3888432"/>
                <a:gd name="connsiteY4" fmla="*/ 1118735 h 1129027"/>
                <a:gd name="connsiteX5" fmla="*/ 0 w 3888432"/>
                <a:gd name="connsiteY5" fmla="*/ 8248 h 1129027"/>
                <a:gd name="connsiteX6" fmla="*/ 0 w 3888432"/>
                <a:gd name="connsiteY6" fmla="*/ 0 h 11290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88432" h="1129027">
                  <a:moveTo>
                    <a:pt x="0" y="0"/>
                  </a:moveTo>
                  <a:lnTo>
                    <a:pt x="3323919" y="0"/>
                  </a:lnTo>
                  <a:lnTo>
                    <a:pt x="3888432" y="564514"/>
                  </a:lnTo>
                  <a:lnTo>
                    <a:pt x="3323919" y="1129027"/>
                  </a:lnTo>
                  <a:lnTo>
                    <a:pt x="1011895" y="1118735"/>
                  </a:lnTo>
                  <a:lnTo>
                    <a:pt x="0" y="82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>
              <a:normAutofit/>
            </a:bodyPr>
            <a:lstStyle/>
            <a:p>
              <a:pPr algn="ctr"/>
              <a:r>
                <a:rPr lang="en-US" kern="0" dirty="0">
                  <a:solidFill>
                    <a:sysClr val="window" lastClr="FFFFFF"/>
                  </a:solidFill>
                  <a:cs typeface="+mn-ea"/>
                  <a:sym typeface="+mn-lt"/>
                </a:rPr>
                <a:t>01</a:t>
              </a:r>
              <a:endParaRPr lang="en-US" kern="0" dirty="0">
                <a:solidFill>
                  <a:sysClr val="window" lastClr="FFFFFF"/>
                </a:solidFill>
                <a:cs typeface="+mn-ea"/>
                <a:sym typeface="+mn-lt"/>
              </a:endParaRPr>
            </a:p>
          </p:txBody>
        </p:sp>
        <p:pic>
          <p:nvPicPr>
            <p:cNvPr id="14" name="图片 13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4" cstate="screen"/>
            <a:srcRect/>
            <a:stretch>
              <a:fillRect/>
            </a:stretch>
          </p:blipFill>
          <p:spPr>
            <a:xfrm rot="16219577">
              <a:off x="3537065" y="2671826"/>
              <a:ext cx="288419" cy="1526942"/>
            </a:xfrm>
            <a:prstGeom prst="rect">
              <a:avLst/>
            </a:prstGeom>
          </p:spPr>
        </p:pic>
      </p:grpSp>
      <p:grpSp>
        <p:nvGrpSpPr>
          <p:cNvPr id="12" name="组合 11"/>
          <p:cNvGrpSpPr/>
          <p:nvPr>
            <p:custDataLst>
              <p:tags r:id="rId5"/>
            </p:custDataLst>
          </p:nvPr>
        </p:nvGrpSpPr>
        <p:grpSpPr>
          <a:xfrm>
            <a:off x="6382644" y="2154751"/>
            <a:ext cx="1964074" cy="1652285"/>
            <a:chOff x="4775161" y="2333724"/>
            <a:chExt cx="1815078" cy="1526942"/>
          </a:xfrm>
        </p:grpSpPr>
        <p:sp>
          <p:nvSpPr>
            <p:cNvPr id="15" name="五边形 3"/>
            <p:cNvSpPr/>
            <p:nvPr>
              <p:custDataLst>
                <p:tags r:id="rId6"/>
              </p:custDataLst>
            </p:nvPr>
          </p:nvSpPr>
          <p:spPr>
            <a:xfrm rot="21018927" flipV="1">
              <a:off x="4775161" y="2654954"/>
              <a:ext cx="1815078" cy="568631"/>
            </a:xfrm>
            <a:custGeom>
              <a:avLst/>
              <a:gdLst>
                <a:gd name="connsiteX0" fmla="*/ 0 w 3888432"/>
                <a:gd name="connsiteY0" fmla="*/ 0 h 1129027"/>
                <a:gd name="connsiteX1" fmla="*/ 3323919 w 3888432"/>
                <a:gd name="connsiteY1" fmla="*/ 0 h 1129027"/>
                <a:gd name="connsiteX2" fmla="*/ 3888432 w 3888432"/>
                <a:gd name="connsiteY2" fmla="*/ 564514 h 1129027"/>
                <a:gd name="connsiteX3" fmla="*/ 3323919 w 3888432"/>
                <a:gd name="connsiteY3" fmla="*/ 1129027 h 1129027"/>
                <a:gd name="connsiteX4" fmla="*/ 1011895 w 3888432"/>
                <a:gd name="connsiteY4" fmla="*/ 1118735 h 1129027"/>
                <a:gd name="connsiteX5" fmla="*/ 0 w 3888432"/>
                <a:gd name="connsiteY5" fmla="*/ 8248 h 1129027"/>
                <a:gd name="connsiteX6" fmla="*/ 0 w 3888432"/>
                <a:gd name="connsiteY6" fmla="*/ 0 h 11290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88432" h="1129027">
                  <a:moveTo>
                    <a:pt x="0" y="0"/>
                  </a:moveTo>
                  <a:lnTo>
                    <a:pt x="3323919" y="0"/>
                  </a:lnTo>
                  <a:lnTo>
                    <a:pt x="3888432" y="564514"/>
                  </a:lnTo>
                  <a:lnTo>
                    <a:pt x="3323919" y="1129027"/>
                  </a:lnTo>
                  <a:lnTo>
                    <a:pt x="1011895" y="1118735"/>
                  </a:lnTo>
                  <a:lnTo>
                    <a:pt x="0" y="82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6A9A5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>
              <a:normAutofit/>
            </a:bodyPr>
            <a:lstStyle/>
            <a:p>
              <a:pPr algn="ctr"/>
              <a:r>
                <a:rPr lang="en-US" kern="0" dirty="0">
                  <a:solidFill>
                    <a:sysClr val="window" lastClr="FFFFFF"/>
                  </a:solidFill>
                  <a:cs typeface="+mn-ea"/>
                  <a:sym typeface="+mn-lt"/>
                </a:rPr>
                <a:t>02</a:t>
              </a:r>
              <a:endParaRPr lang="en-US" kern="0" dirty="0">
                <a:solidFill>
                  <a:sysClr val="window" lastClr="FFFFFF"/>
                </a:solidFill>
                <a:cs typeface="+mn-ea"/>
                <a:sym typeface="+mn-lt"/>
              </a:endParaRPr>
            </a:p>
          </p:txBody>
        </p:sp>
        <p:pic>
          <p:nvPicPr>
            <p:cNvPr id="16" name="图片 15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 rotWithShape="1">
            <a:blip r:embed="rId4" cstate="screen"/>
            <a:srcRect/>
            <a:stretch>
              <a:fillRect/>
            </a:stretch>
          </p:blipFill>
          <p:spPr>
            <a:xfrm rot="1819577">
              <a:off x="5017791" y="2333724"/>
              <a:ext cx="288419" cy="1526942"/>
            </a:xfrm>
            <a:prstGeom prst="rect">
              <a:avLst/>
            </a:prstGeom>
          </p:spPr>
        </p:pic>
      </p:grpSp>
      <p:grpSp>
        <p:nvGrpSpPr>
          <p:cNvPr id="20" name="组合 19"/>
          <p:cNvGrpSpPr/>
          <p:nvPr>
            <p:custDataLst>
              <p:tags r:id="rId8"/>
            </p:custDataLst>
          </p:nvPr>
        </p:nvGrpSpPr>
        <p:grpSpPr>
          <a:xfrm>
            <a:off x="5875565" y="3725291"/>
            <a:ext cx="615308" cy="2381581"/>
            <a:chOff x="4306549" y="3785124"/>
            <a:chExt cx="568631" cy="2200912"/>
          </a:xfrm>
        </p:grpSpPr>
        <p:sp>
          <p:nvSpPr>
            <p:cNvPr id="35" name="五边形 3"/>
            <p:cNvSpPr/>
            <p:nvPr>
              <p:custDataLst>
                <p:tags r:id="rId9"/>
              </p:custDataLst>
            </p:nvPr>
          </p:nvSpPr>
          <p:spPr>
            <a:xfrm rot="6618927" flipV="1">
              <a:off x="3683326" y="4794181"/>
              <a:ext cx="1815078" cy="568631"/>
            </a:xfrm>
            <a:custGeom>
              <a:avLst/>
              <a:gdLst>
                <a:gd name="connsiteX0" fmla="*/ 0 w 3888432"/>
                <a:gd name="connsiteY0" fmla="*/ 0 h 1129027"/>
                <a:gd name="connsiteX1" fmla="*/ 3323919 w 3888432"/>
                <a:gd name="connsiteY1" fmla="*/ 0 h 1129027"/>
                <a:gd name="connsiteX2" fmla="*/ 3888432 w 3888432"/>
                <a:gd name="connsiteY2" fmla="*/ 564514 h 1129027"/>
                <a:gd name="connsiteX3" fmla="*/ 3323919 w 3888432"/>
                <a:gd name="connsiteY3" fmla="*/ 1129027 h 1129027"/>
                <a:gd name="connsiteX4" fmla="*/ 1011895 w 3888432"/>
                <a:gd name="connsiteY4" fmla="*/ 1118735 h 1129027"/>
                <a:gd name="connsiteX5" fmla="*/ 0 w 3888432"/>
                <a:gd name="connsiteY5" fmla="*/ 8248 h 1129027"/>
                <a:gd name="connsiteX6" fmla="*/ 0 w 3888432"/>
                <a:gd name="connsiteY6" fmla="*/ 0 h 11290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88432" h="1129027">
                  <a:moveTo>
                    <a:pt x="0" y="0"/>
                  </a:moveTo>
                  <a:lnTo>
                    <a:pt x="3323919" y="0"/>
                  </a:lnTo>
                  <a:lnTo>
                    <a:pt x="3888432" y="564514"/>
                  </a:lnTo>
                  <a:lnTo>
                    <a:pt x="3323919" y="1129027"/>
                  </a:lnTo>
                  <a:lnTo>
                    <a:pt x="1011895" y="1118735"/>
                  </a:lnTo>
                  <a:lnTo>
                    <a:pt x="0" y="82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DB8B5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>
              <a:normAutofit/>
            </a:bodyPr>
            <a:lstStyle/>
            <a:p>
              <a:pPr algn="ctr"/>
              <a:r>
                <a:rPr lang="en-US" kern="0" dirty="0">
                  <a:solidFill>
                    <a:sysClr val="window" lastClr="FFFFFF"/>
                  </a:solidFill>
                  <a:cs typeface="+mn-ea"/>
                  <a:sym typeface="+mn-lt"/>
                </a:rPr>
                <a:t>03</a:t>
              </a:r>
              <a:endParaRPr lang="en-US" kern="0" dirty="0">
                <a:solidFill>
                  <a:sysClr val="window" lastClr="FFFFFF"/>
                </a:solidFill>
                <a:cs typeface="+mn-ea"/>
                <a:sym typeface="+mn-lt"/>
              </a:endParaRPr>
            </a:p>
          </p:txBody>
        </p:sp>
        <p:pic>
          <p:nvPicPr>
            <p:cNvPr id="36" name="图片 35"/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 rotWithShape="1">
            <a:blip r:embed="rId4" cstate="screen"/>
            <a:srcRect/>
            <a:stretch>
              <a:fillRect/>
            </a:stretch>
          </p:blipFill>
          <p:spPr>
            <a:xfrm rot="9019577">
              <a:off x="4570237" y="3785124"/>
              <a:ext cx="288419" cy="1526942"/>
            </a:xfrm>
            <a:prstGeom prst="rect">
              <a:avLst/>
            </a:prstGeom>
          </p:spPr>
        </p:pic>
      </p:grpSp>
      <p:sp>
        <p:nvSpPr>
          <p:cNvPr id="3" name="文本框 2"/>
          <p:cNvSpPr txBox="1"/>
          <p:nvPr/>
        </p:nvSpPr>
        <p:spPr>
          <a:xfrm>
            <a:off x="5295265" y="3457575"/>
            <a:ext cx="14221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>
                <a:cs typeface="+mn-ea"/>
                <a:sym typeface="+mn-lt"/>
              </a:rPr>
              <a:t>存在问题</a:t>
            </a:r>
            <a:endParaRPr lang="zh-CN" altLang="en-US" sz="2400" b="1">
              <a:cs typeface="+mn-ea"/>
              <a:sym typeface="+mn-lt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文本框 33"/>
          <p:cNvSpPr txBox="1"/>
          <p:nvPr/>
        </p:nvSpPr>
        <p:spPr>
          <a:xfrm>
            <a:off x="965499" y="429966"/>
            <a:ext cx="16163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56A9A5"/>
                </a:solidFill>
                <a:cs typeface="+mn-ea"/>
                <a:sym typeface="+mn-lt"/>
              </a:rPr>
              <a:t>标题文字</a:t>
            </a:r>
            <a:endParaRPr lang="zh-CN" altLang="en-US" sz="2400" dirty="0" smtClean="0">
              <a:solidFill>
                <a:srgbClr val="56A9A5"/>
              </a:solidFill>
              <a:cs typeface="+mn-ea"/>
              <a:sym typeface="+mn-lt"/>
            </a:endParaRPr>
          </a:p>
        </p:txBody>
      </p:sp>
      <p:sp>
        <p:nvSpPr>
          <p:cNvPr id="11" name="五边形 10"/>
          <p:cNvSpPr/>
          <p:nvPr/>
        </p:nvSpPr>
        <p:spPr>
          <a:xfrm>
            <a:off x="858483" y="2709044"/>
            <a:ext cx="2537609" cy="716807"/>
          </a:xfrm>
          <a:prstGeom prst="homePlate">
            <a:avLst/>
          </a:prstGeom>
          <a:solidFill>
            <a:srgbClr val="56A9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1"/>
          <p:cNvSpPr txBox="1">
            <a:spLocks noChangeArrowheads="1"/>
          </p:cNvSpPr>
          <p:nvPr/>
        </p:nvSpPr>
        <p:spPr bwMode="auto">
          <a:xfrm>
            <a:off x="1588988" y="3913198"/>
            <a:ext cx="106644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改进措施</a:t>
            </a:r>
            <a:endParaRPr lang="en-US" altLang="zh-CN" sz="1600" b="1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1"/>
          <p:cNvSpPr txBox="1">
            <a:spLocks noChangeArrowheads="1"/>
          </p:cNvSpPr>
          <p:nvPr/>
        </p:nvSpPr>
        <p:spPr bwMode="auto">
          <a:xfrm>
            <a:off x="921843" y="4273417"/>
            <a:ext cx="2410586" cy="798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燕尾形 13"/>
          <p:cNvSpPr/>
          <p:nvPr/>
        </p:nvSpPr>
        <p:spPr>
          <a:xfrm>
            <a:off x="3902794" y="2872897"/>
            <a:ext cx="412620" cy="412620"/>
          </a:xfrm>
          <a:prstGeom prst="chevron">
            <a:avLst/>
          </a:prstGeom>
          <a:solidFill>
            <a:srgbClr val="5BAD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5" name="五边形 14"/>
          <p:cNvSpPr/>
          <p:nvPr/>
        </p:nvSpPr>
        <p:spPr>
          <a:xfrm>
            <a:off x="4827195" y="2695074"/>
            <a:ext cx="2537609" cy="716807"/>
          </a:xfrm>
          <a:prstGeom prst="homePlate">
            <a:avLst/>
          </a:prstGeom>
          <a:solidFill>
            <a:srgbClr val="5BAD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1"/>
          <p:cNvSpPr txBox="1">
            <a:spLocks noChangeArrowheads="1"/>
          </p:cNvSpPr>
          <p:nvPr/>
        </p:nvSpPr>
        <p:spPr bwMode="auto">
          <a:xfrm>
            <a:off x="5562780" y="3913198"/>
            <a:ext cx="106644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改进措施</a:t>
            </a:r>
            <a:endParaRPr lang="en-US" altLang="zh-CN" sz="1600" b="1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1"/>
          <p:cNvSpPr txBox="1">
            <a:spLocks noChangeArrowheads="1"/>
          </p:cNvSpPr>
          <p:nvPr/>
        </p:nvSpPr>
        <p:spPr bwMode="auto">
          <a:xfrm>
            <a:off x="4895636" y="4273417"/>
            <a:ext cx="2410586" cy="798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燕尾形 17"/>
          <p:cNvSpPr/>
          <p:nvPr/>
        </p:nvSpPr>
        <p:spPr>
          <a:xfrm>
            <a:off x="7876586" y="2872897"/>
            <a:ext cx="412620" cy="412620"/>
          </a:xfrm>
          <a:prstGeom prst="chevron">
            <a:avLst/>
          </a:prstGeom>
          <a:solidFill>
            <a:srgbClr val="5BAD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9" name="五边形 18"/>
          <p:cNvSpPr/>
          <p:nvPr/>
        </p:nvSpPr>
        <p:spPr>
          <a:xfrm>
            <a:off x="8800987" y="2695074"/>
            <a:ext cx="2537609" cy="716807"/>
          </a:xfrm>
          <a:prstGeom prst="homePlate">
            <a:avLst/>
          </a:prstGeom>
          <a:solidFill>
            <a:srgbClr val="56A9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1"/>
          <p:cNvSpPr txBox="1">
            <a:spLocks noChangeArrowheads="1"/>
          </p:cNvSpPr>
          <p:nvPr/>
        </p:nvSpPr>
        <p:spPr bwMode="auto">
          <a:xfrm>
            <a:off x="9536572" y="3913198"/>
            <a:ext cx="106644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改进措施</a:t>
            </a:r>
            <a:endParaRPr lang="en-US" altLang="zh-CN" sz="1600" b="1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" name="1"/>
          <p:cNvSpPr txBox="1">
            <a:spLocks noChangeArrowheads="1"/>
          </p:cNvSpPr>
          <p:nvPr/>
        </p:nvSpPr>
        <p:spPr bwMode="auto">
          <a:xfrm>
            <a:off x="8869428" y="4273417"/>
            <a:ext cx="2410586" cy="798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" name="iconfont-1187-868319"/>
          <p:cNvSpPr>
            <a:spLocks noChangeAspect="1"/>
          </p:cNvSpPr>
          <p:nvPr/>
        </p:nvSpPr>
        <p:spPr bwMode="auto">
          <a:xfrm>
            <a:off x="1826710" y="2784615"/>
            <a:ext cx="533769" cy="542163"/>
          </a:xfrm>
          <a:prstGeom prst="sun">
            <a:avLst/>
          </a:pr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iconfont-11920-5700803"/>
          <p:cNvSpPr>
            <a:spLocks noChangeAspect="1"/>
          </p:cNvSpPr>
          <p:nvPr/>
        </p:nvSpPr>
        <p:spPr bwMode="auto">
          <a:xfrm>
            <a:off x="9840349" y="2822452"/>
            <a:ext cx="458884" cy="466489"/>
          </a:xfrm>
          <a:prstGeom prst="moon">
            <a:avLst/>
          </a:pr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iconfont-1191-866883"/>
          <p:cNvSpPr>
            <a:spLocks noChangeAspect="1"/>
          </p:cNvSpPr>
          <p:nvPr/>
        </p:nvSpPr>
        <p:spPr bwMode="auto">
          <a:xfrm>
            <a:off x="5848313" y="2818078"/>
            <a:ext cx="495372" cy="498384"/>
          </a:xfrm>
          <a:prstGeom prst="cube">
            <a:avLst/>
          </a:pr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图片1"/>
          <p:cNvPicPr>
            <a:picLocks noChangeAspect="1"/>
          </p:cNvPicPr>
          <p:nvPr userDrawn="1"/>
        </p:nvPicPr>
        <p:blipFill>
          <a:blip r:embed="rId1" cstate="screen"/>
          <a:stretch>
            <a:fillRect/>
          </a:stretch>
        </p:blipFill>
        <p:spPr>
          <a:xfrm rot="20040000">
            <a:off x="8703310" y="4599940"/>
            <a:ext cx="2703830" cy="1400810"/>
          </a:xfrm>
          <a:prstGeom prst="rect">
            <a:avLst/>
          </a:prstGeom>
        </p:spPr>
      </p:pic>
      <p:sp>
        <p:nvSpPr>
          <p:cNvPr id="36" name="文本框 35"/>
          <p:cNvSpPr txBox="1"/>
          <p:nvPr/>
        </p:nvSpPr>
        <p:spPr>
          <a:xfrm>
            <a:off x="2875727" y="3332616"/>
            <a:ext cx="6446075" cy="548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050" dirty="0" smtClean="0">
                <a:solidFill>
                  <a:srgbClr val="56A9A5"/>
                </a:solidFill>
                <a:cs typeface="+mn-ea"/>
                <a:sym typeface="+mn-lt"/>
              </a:rPr>
              <a:t>A designer can use default text to simulate what text would look like. If it is not real text. A designer can use default text to simulate what text would look like.</a:t>
            </a:r>
            <a:endParaRPr lang="en-US" altLang="zh-CN" sz="1050" dirty="0" smtClean="0">
              <a:solidFill>
                <a:srgbClr val="56A9A5"/>
              </a:solidFill>
              <a:cs typeface="+mn-ea"/>
              <a:sym typeface="+mn-lt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4032650" y="2598231"/>
            <a:ext cx="41047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 smtClean="0">
                <a:solidFill>
                  <a:srgbClr val="56A9A5"/>
                </a:solidFill>
                <a:cs typeface="+mn-ea"/>
                <a:sym typeface="+mn-lt"/>
              </a:rPr>
              <a:t>标题文字内容</a:t>
            </a:r>
            <a:endParaRPr lang="zh-CN" altLang="en-US" sz="4000" dirty="0" smtClean="0">
              <a:solidFill>
                <a:srgbClr val="56A9A5"/>
              </a:solidFill>
              <a:cs typeface="+mn-ea"/>
              <a:sym typeface="+mn-lt"/>
            </a:endParaRPr>
          </a:p>
        </p:txBody>
      </p:sp>
      <p:sp>
        <p:nvSpPr>
          <p:cNvPr id="41" name="圆角矩形 40"/>
          <p:cNvSpPr/>
          <p:nvPr/>
        </p:nvSpPr>
        <p:spPr>
          <a:xfrm>
            <a:off x="5111400" y="4097689"/>
            <a:ext cx="1988625" cy="334974"/>
          </a:xfrm>
          <a:prstGeom prst="roundRect">
            <a:avLst>
              <a:gd name="adj" fmla="val 50000"/>
            </a:avLst>
          </a:prstGeom>
          <a:noFill/>
          <a:ln w="19050">
            <a:solidFill>
              <a:srgbClr val="56A9A5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spc="500" dirty="0" smtClean="0">
                <a:solidFill>
                  <a:srgbClr val="56A9A5"/>
                </a:solidFill>
                <a:cs typeface="+mn-ea"/>
                <a:sym typeface="+mn-lt"/>
              </a:rPr>
              <a:t>PART.04</a:t>
            </a:r>
            <a:endParaRPr lang="en-US" altLang="zh-CN" sz="1400" spc="500" dirty="0" smtClean="0">
              <a:solidFill>
                <a:srgbClr val="56A9A5"/>
              </a:solidFill>
              <a:cs typeface="+mn-ea"/>
              <a:sym typeface="+mn-lt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图表 1"/>
          <p:cNvGraphicFramePr/>
          <p:nvPr/>
        </p:nvGraphicFramePr>
        <p:xfrm>
          <a:off x="6132512" y="1830761"/>
          <a:ext cx="5255153" cy="41387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3" name="矩形 2"/>
          <p:cNvSpPr/>
          <p:nvPr/>
        </p:nvSpPr>
        <p:spPr>
          <a:xfrm>
            <a:off x="874713" y="1890028"/>
            <a:ext cx="2867553" cy="1710267"/>
          </a:xfrm>
          <a:prstGeom prst="rect">
            <a:avLst/>
          </a:prstGeom>
          <a:blipFill rotWithShape="1">
            <a:blip r:embed="rId2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874713" y="4091360"/>
            <a:ext cx="584200" cy="584200"/>
          </a:xfrm>
          <a:prstGeom prst="ellipse">
            <a:avLst/>
          </a:prstGeom>
          <a:solidFill>
            <a:srgbClr val="5FB4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1"/>
          <p:cNvSpPr txBox="1">
            <a:spLocks noChangeArrowheads="1"/>
          </p:cNvSpPr>
          <p:nvPr/>
        </p:nvSpPr>
        <p:spPr bwMode="auto">
          <a:xfrm>
            <a:off x="1613959" y="4097703"/>
            <a:ext cx="3838574" cy="521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121602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您的内容打在这里，或者通过复制您的文本后，在此框中选择粘贴，并选择只保留文字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874713" y="4994567"/>
            <a:ext cx="584200" cy="584200"/>
          </a:xfrm>
          <a:prstGeom prst="ellipse">
            <a:avLst/>
          </a:prstGeom>
          <a:solidFill>
            <a:srgbClr val="65BA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1"/>
          <p:cNvSpPr txBox="1">
            <a:spLocks noChangeArrowheads="1"/>
          </p:cNvSpPr>
          <p:nvPr/>
        </p:nvSpPr>
        <p:spPr bwMode="auto">
          <a:xfrm>
            <a:off x="1613959" y="5000910"/>
            <a:ext cx="3838574" cy="521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121602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您的内容打在这里，或者通过复制您的文本后，在此框中选择粘贴，并选择只保留文字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48295" y="4198503"/>
            <a:ext cx="4539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1216025">
              <a:spcBef>
                <a:spcPct val="20000"/>
              </a:spcBef>
              <a:defRPr/>
            </a:pPr>
            <a:r>
              <a:rPr lang="en-US" altLang="zh-CN" dirty="0" smtClean="0">
                <a:solidFill>
                  <a:prstClr val="white"/>
                </a:solidFill>
                <a:cs typeface="+mn-ea"/>
                <a:sym typeface="+mn-lt"/>
              </a:rPr>
              <a:t>01</a:t>
            </a:r>
            <a:endParaRPr lang="en-US" altLang="zh-CN" dirty="0" smtClean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33531" y="5102001"/>
            <a:ext cx="4539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1216025">
              <a:spcBef>
                <a:spcPct val="20000"/>
              </a:spcBef>
              <a:defRPr/>
            </a:pPr>
            <a:r>
              <a:rPr lang="en-US" altLang="zh-CN" dirty="0" smtClean="0">
                <a:solidFill>
                  <a:prstClr val="white"/>
                </a:solidFill>
                <a:cs typeface="+mn-ea"/>
                <a:sym typeface="+mn-lt"/>
              </a:rPr>
              <a:t>02</a:t>
            </a:r>
            <a:endParaRPr lang="en-US" altLang="zh-CN" dirty="0" smtClean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742266" y="1890028"/>
            <a:ext cx="1710267" cy="1710267"/>
          </a:xfrm>
          <a:prstGeom prst="rect">
            <a:avLst/>
          </a:prstGeom>
          <a:solidFill>
            <a:srgbClr val="5FB4AD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1"/>
          <p:cNvSpPr txBox="1">
            <a:spLocks noChangeArrowheads="1"/>
          </p:cNvSpPr>
          <p:nvPr/>
        </p:nvSpPr>
        <p:spPr bwMode="auto">
          <a:xfrm>
            <a:off x="3632200" y="2375829"/>
            <a:ext cx="1820333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4800" b="1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68%</a:t>
            </a:r>
            <a:endParaRPr kumimoji="0" lang="en-US" altLang="zh-CN" sz="48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65499" y="429966"/>
            <a:ext cx="16163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56A9A5"/>
                </a:solidFill>
                <a:cs typeface="+mn-ea"/>
                <a:sym typeface="+mn-lt"/>
              </a:rPr>
              <a:t>标题文字</a:t>
            </a:r>
            <a:endParaRPr lang="zh-CN" altLang="en-US" sz="2400" dirty="0" smtClean="0">
              <a:solidFill>
                <a:srgbClr val="56A9A5"/>
              </a:solidFill>
              <a:cs typeface="+mn-ea"/>
              <a:sym typeface="+mn-lt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文本框 38"/>
          <p:cNvSpPr txBox="1"/>
          <p:nvPr/>
        </p:nvSpPr>
        <p:spPr>
          <a:xfrm>
            <a:off x="965499" y="429966"/>
            <a:ext cx="1616319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56A9A5"/>
                </a:solidFill>
                <a:cs typeface="+mn-ea"/>
                <a:sym typeface="+mn-lt"/>
              </a:rPr>
              <a:t>标题文字</a:t>
            </a:r>
            <a:endParaRPr lang="zh-CN" altLang="en-US" sz="2400" dirty="0" smtClean="0">
              <a:solidFill>
                <a:srgbClr val="56A9A5"/>
              </a:solidFill>
              <a:cs typeface="+mn-ea"/>
              <a:sym typeface="+mn-lt"/>
            </a:endParaRPr>
          </a:p>
        </p:txBody>
      </p:sp>
      <p:sp>
        <p:nvSpPr>
          <p:cNvPr id="4" name="Freeform 5"/>
          <p:cNvSpPr/>
          <p:nvPr/>
        </p:nvSpPr>
        <p:spPr bwMode="auto">
          <a:xfrm>
            <a:off x="9157021" y="1890458"/>
            <a:ext cx="1768918" cy="1970482"/>
          </a:xfrm>
          <a:prstGeom prst="ellipse">
            <a:avLst/>
          </a:prstGeom>
          <a:solidFill>
            <a:schemeClr val="accent3">
              <a:lumMod val="50000"/>
            </a:schemeClr>
          </a:solidFill>
          <a:ln w="11113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Freeform 5"/>
          <p:cNvSpPr/>
          <p:nvPr/>
        </p:nvSpPr>
        <p:spPr bwMode="auto">
          <a:xfrm>
            <a:off x="6527392" y="1890458"/>
            <a:ext cx="1768918" cy="1970482"/>
          </a:xfrm>
          <a:prstGeom prst="ellipse">
            <a:avLst/>
          </a:prstGeom>
          <a:solidFill>
            <a:srgbClr val="56A9A5"/>
          </a:solidFill>
          <a:ln w="11113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Freeform 5"/>
          <p:cNvSpPr/>
          <p:nvPr/>
        </p:nvSpPr>
        <p:spPr bwMode="auto">
          <a:xfrm>
            <a:off x="3897763" y="1890458"/>
            <a:ext cx="1768918" cy="1970482"/>
          </a:xfrm>
          <a:prstGeom prst="ellipse">
            <a:avLst/>
          </a:prstGeom>
          <a:solidFill>
            <a:schemeClr val="accent3">
              <a:lumMod val="50000"/>
            </a:schemeClr>
          </a:solidFill>
          <a:ln w="11113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Freeform 5"/>
          <p:cNvSpPr/>
          <p:nvPr/>
        </p:nvSpPr>
        <p:spPr bwMode="auto">
          <a:xfrm>
            <a:off x="1247155" y="1890458"/>
            <a:ext cx="1768918" cy="1970482"/>
          </a:xfrm>
          <a:prstGeom prst="ellipse">
            <a:avLst/>
          </a:prstGeom>
          <a:solidFill>
            <a:srgbClr val="56A9A5"/>
          </a:solidFill>
          <a:ln w="11113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1"/>
          <p:cNvSpPr txBox="1">
            <a:spLocks noChangeArrowheads="1"/>
          </p:cNvSpPr>
          <p:nvPr/>
        </p:nvSpPr>
        <p:spPr bwMode="auto">
          <a:xfrm>
            <a:off x="1651369" y="4526907"/>
            <a:ext cx="99508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工</a:t>
            </a:r>
            <a:r>
              <a:rPr lang="zh-CN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作计划</a:t>
            </a:r>
            <a:endParaRPr lang="en-US" altLang="zh-CN" sz="1600" b="1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1"/>
          <p:cNvSpPr txBox="1">
            <a:spLocks noChangeArrowheads="1"/>
          </p:cNvSpPr>
          <p:nvPr/>
        </p:nvSpPr>
        <p:spPr bwMode="auto">
          <a:xfrm>
            <a:off x="1028864" y="4863023"/>
            <a:ext cx="2249291" cy="798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1"/>
          <p:cNvSpPr txBox="1">
            <a:spLocks noChangeArrowheads="1"/>
          </p:cNvSpPr>
          <p:nvPr/>
        </p:nvSpPr>
        <p:spPr bwMode="auto">
          <a:xfrm>
            <a:off x="4277677" y="4526907"/>
            <a:ext cx="99508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工作计划</a:t>
            </a:r>
            <a:endParaRPr lang="en-US" altLang="zh-CN" sz="1600" b="1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" name="1"/>
          <p:cNvSpPr txBox="1">
            <a:spLocks noChangeArrowheads="1"/>
          </p:cNvSpPr>
          <p:nvPr/>
        </p:nvSpPr>
        <p:spPr bwMode="auto">
          <a:xfrm>
            <a:off x="3655172" y="4863023"/>
            <a:ext cx="2249291" cy="798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1"/>
          <p:cNvSpPr txBox="1">
            <a:spLocks noChangeArrowheads="1"/>
          </p:cNvSpPr>
          <p:nvPr/>
        </p:nvSpPr>
        <p:spPr bwMode="auto">
          <a:xfrm>
            <a:off x="6903985" y="4526907"/>
            <a:ext cx="99508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工作计划</a:t>
            </a:r>
            <a:endParaRPr lang="en-US" altLang="zh-CN" sz="1600" b="1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1"/>
          <p:cNvSpPr txBox="1">
            <a:spLocks noChangeArrowheads="1"/>
          </p:cNvSpPr>
          <p:nvPr/>
        </p:nvSpPr>
        <p:spPr bwMode="auto">
          <a:xfrm>
            <a:off x="6281480" y="4863023"/>
            <a:ext cx="2249291" cy="798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1"/>
          <p:cNvSpPr txBox="1">
            <a:spLocks noChangeArrowheads="1"/>
          </p:cNvSpPr>
          <p:nvPr/>
        </p:nvSpPr>
        <p:spPr bwMode="auto">
          <a:xfrm>
            <a:off x="9530293" y="4526907"/>
            <a:ext cx="99508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工作计划</a:t>
            </a:r>
            <a:endParaRPr lang="en-US" altLang="zh-CN" sz="1600" b="1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1"/>
          <p:cNvSpPr txBox="1">
            <a:spLocks noChangeArrowheads="1"/>
          </p:cNvSpPr>
          <p:nvPr/>
        </p:nvSpPr>
        <p:spPr bwMode="auto">
          <a:xfrm>
            <a:off x="8907788" y="4863023"/>
            <a:ext cx="2249291" cy="798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iconfont-1187-868319"/>
          <p:cNvSpPr>
            <a:spLocks noChangeAspect="1"/>
          </p:cNvSpPr>
          <p:nvPr/>
        </p:nvSpPr>
        <p:spPr bwMode="auto">
          <a:xfrm>
            <a:off x="1861232" y="2560991"/>
            <a:ext cx="629371" cy="62884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iconfont-11920-5700803"/>
          <p:cNvSpPr>
            <a:spLocks noChangeAspect="1"/>
          </p:cNvSpPr>
          <p:nvPr/>
        </p:nvSpPr>
        <p:spPr bwMode="auto">
          <a:xfrm>
            <a:off x="9821657" y="2604877"/>
            <a:ext cx="541075" cy="541075"/>
          </a:xfrm>
          <a:prstGeom prst="octagon">
            <a:avLst/>
          </a:pr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4" name="iconfont-1191-866883"/>
          <p:cNvSpPr>
            <a:spLocks noChangeAspect="1"/>
          </p:cNvSpPr>
          <p:nvPr/>
        </p:nvSpPr>
        <p:spPr bwMode="auto">
          <a:xfrm>
            <a:off x="7106112" y="2586380"/>
            <a:ext cx="584098" cy="578070"/>
          </a:xfrm>
          <a:prstGeom prst="diamond">
            <a:avLst/>
          </a:pr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5" name="iconfont-1187-868307"/>
          <p:cNvSpPr>
            <a:spLocks noChangeAspect="1"/>
          </p:cNvSpPr>
          <p:nvPr/>
        </p:nvSpPr>
        <p:spPr bwMode="auto">
          <a:xfrm>
            <a:off x="4563110" y="2604194"/>
            <a:ext cx="554114" cy="542441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34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 rot="16200000">
            <a:off x="2645410" y="-2644775"/>
            <a:ext cx="6901815" cy="1219136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0" y="5014762"/>
            <a:ext cx="12192000" cy="1843238"/>
          </a:xfrm>
          <a:prstGeom prst="rect">
            <a:avLst/>
          </a:prstGeom>
          <a:solidFill>
            <a:srgbClr val="5FB4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304547" y="1046478"/>
            <a:ext cx="5012741" cy="3320716"/>
          </a:xfrm>
          <a:prstGeom prst="rect">
            <a:avLst/>
          </a:prstGeom>
          <a:blipFill rotWithShape="1">
            <a:blip r:embed="rId2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1"/>
          <p:cNvSpPr txBox="1">
            <a:spLocks noChangeArrowheads="1"/>
          </p:cNvSpPr>
          <p:nvPr/>
        </p:nvSpPr>
        <p:spPr bwMode="auto">
          <a:xfrm>
            <a:off x="1263167" y="1735431"/>
            <a:ext cx="146581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12160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dirty="0" smtClean="0">
                <a:solidFill>
                  <a:srgbClr val="56A9A5"/>
                </a:solidFill>
                <a:latin typeface="+mn-lt"/>
                <a:ea typeface="+mn-ea"/>
                <a:cs typeface="+mn-ea"/>
                <a:sym typeface="+mn-lt"/>
              </a:rPr>
              <a:t>汇报小结</a:t>
            </a:r>
            <a:endParaRPr kumimoji="0" lang="zh-CN" altLang="en-US" sz="2400" i="0" u="none" strike="noStrike" kern="1200" cap="none" spc="0" normalizeH="0" baseline="0" noProof="0" dirty="0" smtClean="0">
              <a:ln>
                <a:noFill/>
              </a:ln>
              <a:solidFill>
                <a:srgbClr val="56A9A5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1"/>
          <p:cNvSpPr txBox="1">
            <a:spLocks noChangeArrowheads="1"/>
          </p:cNvSpPr>
          <p:nvPr/>
        </p:nvSpPr>
        <p:spPr bwMode="auto">
          <a:xfrm>
            <a:off x="1263167" y="2248751"/>
            <a:ext cx="3817455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121602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您的内容打在这里，或者通过复制您的文本后，在此框中选择粘贴，并选择只保留文字。您的内容打在这里，或者通过复制您的文本后，在此框中选择粘贴，并选择只保留文字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。您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的内容打在这里，或者通过复制您的文本后，在此框中选择粘贴，并选择只保留文字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1263167" y="3872363"/>
            <a:ext cx="1443790" cy="333966"/>
          </a:xfrm>
          <a:prstGeom prst="roundRect">
            <a:avLst>
              <a:gd name="adj" fmla="val 50000"/>
            </a:avLst>
          </a:prstGeom>
          <a:solidFill>
            <a:srgbClr val="5FB4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1"/>
          <p:cNvSpPr txBox="1">
            <a:spLocks noChangeArrowheads="1"/>
          </p:cNvSpPr>
          <p:nvPr/>
        </p:nvSpPr>
        <p:spPr bwMode="auto">
          <a:xfrm>
            <a:off x="1549000" y="3916711"/>
            <a:ext cx="87212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关键词</a:t>
            </a:r>
            <a:endParaRPr kumimoji="0" lang="zh-CN" altLang="en-US" sz="160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874713" y="5508705"/>
            <a:ext cx="733543" cy="73354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" name="1"/>
          <p:cNvSpPr txBox="1">
            <a:spLocks noChangeArrowheads="1"/>
          </p:cNvSpPr>
          <p:nvPr/>
        </p:nvSpPr>
        <p:spPr bwMode="auto">
          <a:xfrm>
            <a:off x="1827982" y="5521985"/>
            <a:ext cx="84541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lvl="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标题文字</a:t>
            </a:r>
            <a:endParaRPr lang="zh-CN" altLang="en-US" sz="1600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1"/>
          <p:cNvSpPr txBox="1">
            <a:spLocks noChangeArrowheads="1"/>
          </p:cNvSpPr>
          <p:nvPr/>
        </p:nvSpPr>
        <p:spPr bwMode="auto">
          <a:xfrm>
            <a:off x="1827981" y="5764872"/>
            <a:ext cx="3918301" cy="521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121602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" name="placeholder_286118"/>
          <p:cNvSpPr>
            <a:spLocks noChangeAspect="1"/>
          </p:cNvSpPr>
          <p:nvPr/>
        </p:nvSpPr>
        <p:spPr bwMode="auto">
          <a:xfrm>
            <a:off x="1067570" y="5671494"/>
            <a:ext cx="319641" cy="374986"/>
          </a:xfrm>
          <a:custGeom>
            <a:avLst/>
            <a:gdLst>
              <a:gd name="T0" fmla="*/ 4448 w 5811"/>
              <a:gd name="T1" fmla="*/ 4374 h 6827"/>
              <a:gd name="T2" fmla="*/ 4640 w 5811"/>
              <a:gd name="T3" fmla="*/ 4074 h 6827"/>
              <a:gd name="T4" fmla="*/ 5160 w 5811"/>
              <a:gd name="T5" fmla="*/ 2255 h 6827"/>
              <a:gd name="T6" fmla="*/ 2905 w 5811"/>
              <a:gd name="T7" fmla="*/ 0 h 6827"/>
              <a:gd name="T8" fmla="*/ 650 w 5811"/>
              <a:gd name="T9" fmla="*/ 2255 h 6827"/>
              <a:gd name="T10" fmla="*/ 1363 w 5811"/>
              <a:gd name="T11" fmla="*/ 4373 h 6827"/>
              <a:gd name="T12" fmla="*/ 0 w 5811"/>
              <a:gd name="T13" fmla="*/ 5506 h 6827"/>
              <a:gd name="T14" fmla="*/ 939 w 5811"/>
              <a:gd name="T15" fmla="*/ 6498 h 6827"/>
              <a:gd name="T16" fmla="*/ 2905 w 5811"/>
              <a:gd name="T17" fmla="*/ 6827 h 6827"/>
              <a:gd name="T18" fmla="*/ 4871 w 5811"/>
              <a:gd name="T19" fmla="*/ 6498 h 6827"/>
              <a:gd name="T20" fmla="*/ 5811 w 5811"/>
              <a:gd name="T21" fmla="*/ 5506 h 6827"/>
              <a:gd name="T22" fmla="*/ 4448 w 5811"/>
              <a:gd name="T23" fmla="*/ 4374 h 6827"/>
              <a:gd name="T24" fmla="*/ 2905 w 5811"/>
              <a:gd name="T25" fmla="*/ 1551 h 6827"/>
              <a:gd name="T26" fmla="*/ 3610 w 5811"/>
              <a:gd name="T27" fmla="*/ 2255 h 6827"/>
              <a:gd name="T28" fmla="*/ 2905 w 5811"/>
              <a:gd name="T29" fmla="*/ 2960 h 6827"/>
              <a:gd name="T30" fmla="*/ 2201 w 5811"/>
              <a:gd name="T31" fmla="*/ 2255 h 6827"/>
              <a:gd name="T32" fmla="*/ 2905 w 5811"/>
              <a:gd name="T33" fmla="*/ 1551 h 6827"/>
              <a:gd name="T34" fmla="*/ 4675 w 5811"/>
              <a:gd name="T35" fmla="*/ 6008 h 6827"/>
              <a:gd name="T36" fmla="*/ 2905 w 5811"/>
              <a:gd name="T37" fmla="*/ 6298 h 6827"/>
              <a:gd name="T38" fmla="*/ 1136 w 5811"/>
              <a:gd name="T39" fmla="*/ 6008 h 6827"/>
              <a:gd name="T40" fmla="*/ 528 w 5811"/>
              <a:gd name="T41" fmla="*/ 5506 h 6827"/>
              <a:gd name="T42" fmla="*/ 1719 w 5811"/>
              <a:gd name="T43" fmla="*/ 4831 h 6827"/>
              <a:gd name="T44" fmla="*/ 2761 w 5811"/>
              <a:gd name="T45" fmla="*/ 5768 h 6827"/>
              <a:gd name="T46" fmla="*/ 2905 w 5811"/>
              <a:gd name="T47" fmla="*/ 5812 h 6827"/>
              <a:gd name="T48" fmla="*/ 3050 w 5811"/>
              <a:gd name="T49" fmla="*/ 5768 h 6827"/>
              <a:gd name="T50" fmla="*/ 3666 w 5811"/>
              <a:gd name="T51" fmla="*/ 5270 h 6827"/>
              <a:gd name="T52" fmla="*/ 4092 w 5811"/>
              <a:gd name="T53" fmla="*/ 4831 h 6827"/>
              <a:gd name="T54" fmla="*/ 5283 w 5811"/>
              <a:gd name="T55" fmla="*/ 5506 h 6827"/>
              <a:gd name="T56" fmla="*/ 4675 w 5811"/>
              <a:gd name="T57" fmla="*/ 6008 h 6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5811" h="6827">
                <a:moveTo>
                  <a:pt x="4448" y="4374"/>
                </a:moveTo>
                <a:cubicBezTo>
                  <a:pt x="4517" y="4275"/>
                  <a:pt x="4581" y="4175"/>
                  <a:pt x="4640" y="4074"/>
                </a:cubicBezTo>
                <a:cubicBezTo>
                  <a:pt x="4985" y="3483"/>
                  <a:pt x="5160" y="2871"/>
                  <a:pt x="5160" y="2255"/>
                </a:cubicBezTo>
                <a:cubicBezTo>
                  <a:pt x="5160" y="1012"/>
                  <a:pt x="4149" y="0"/>
                  <a:pt x="2905" y="0"/>
                </a:cubicBezTo>
                <a:cubicBezTo>
                  <a:pt x="1662" y="0"/>
                  <a:pt x="650" y="1012"/>
                  <a:pt x="650" y="2255"/>
                </a:cubicBezTo>
                <a:cubicBezTo>
                  <a:pt x="650" y="2973"/>
                  <a:pt x="895" y="3696"/>
                  <a:pt x="1363" y="4373"/>
                </a:cubicBezTo>
                <a:cubicBezTo>
                  <a:pt x="501" y="4604"/>
                  <a:pt x="0" y="5014"/>
                  <a:pt x="0" y="5506"/>
                </a:cubicBezTo>
                <a:cubicBezTo>
                  <a:pt x="0" y="5903"/>
                  <a:pt x="333" y="6256"/>
                  <a:pt x="939" y="6498"/>
                </a:cubicBezTo>
                <a:cubicBezTo>
                  <a:pt x="1469" y="6710"/>
                  <a:pt x="2167" y="6827"/>
                  <a:pt x="2905" y="6827"/>
                </a:cubicBezTo>
                <a:cubicBezTo>
                  <a:pt x="3644" y="6827"/>
                  <a:pt x="4342" y="6710"/>
                  <a:pt x="4871" y="6498"/>
                </a:cubicBezTo>
                <a:cubicBezTo>
                  <a:pt x="5477" y="6256"/>
                  <a:pt x="5811" y="5903"/>
                  <a:pt x="5811" y="5506"/>
                </a:cubicBezTo>
                <a:cubicBezTo>
                  <a:pt x="5811" y="5014"/>
                  <a:pt x="5310" y="4604"/>
                  <a:pt x="4448" y="4374"/>
                </a:cubicBezTo>
                <a:close/>
                <a:moveTo>
                  <a:pt x="2905" y="1551"/>
                </a:moveTo>
                <a:cubicBezTo>
                  <a:pt x="3294" y="1551"/>
                  <a:pt x="3610" y="1866"/>
                  <a:pt x="3610" y="2255"/>
                </a:cubicBezTo>
                <a:cubicBezTo>
                  <a:pt x="3610" y="2644"/>
                  <a:pt x="3294" y="2960"/>
                  <a:pt x="2905" y="2960"/>
                </a:cubicBezTo>
                <a:cubicBezTo>
                  <a:pt x="2516" y="2960"/>
                  <a:pt x="2201" y="2644"/>
                  <a:pt x="2201" y="2255"/>
                </a:cubicBezTo>
                <a:cubicBezTo>
                  <a:pt x="2201" y="1866"/>
                  <a:pt x="2516" y="1551"/>
                  <a:pt x="2905" y="1551"/>
                </a:cubicBezTo>
                <a:close/>
                <a:moveTo>
                  <a:pt x="4675" y="6008"/>
                </a:moveTo>
                <a:cubicBezTo>
                  <a:pt x="4207" y="6195"/>
                  <a:pt x="3578" y="6298"/>
                  <a:pt x="2905" y="6298"/>
                </a:cubicBezTo>
                <a:cubicBezTo>
                  <a:pt x="2233" y="6298"/>
                  <a:pt x="1604" y="6195"/>
                  <a:pt x="1136" y="6008"/>
                </a:cubicBezTo>
                <a:cubicBezTo>
                  <a:pt x="766" y="5860"/>
                  <a:pt x="528" y="5663"/>
                  <a:pt x="528" y="5506"/>
                </a:cubicBezTo>
                <a:cubicBezTo>
                  <a:pt x="528" y="5295"/>
                  <a:pt x="944" y="4996"/>
                  <a:pt x="1719" y="4831"/>
                </a:cubicBezTo>
                <a:cubicBezTo>
                  <a:pt x="2232" y="5420"/>
                  <a:pt x="2739" y="5754"/>
                  <a:pt x="2761" y="5768"/>
                </a:cubicBezTo>
                <a:cubicBezTo>
                  <a:pt x="2805" y="5797"/>
                  <a:pt x="2855" y="5812"/>
                  <a:pt x="2905" y="5812"/>
                </a:cubicBezTo>
                <a:cubicBezTo>
                  <a:pt x="2956" y="5812"/>
                  <a:pt x="3006" y="5797"/>
                  <a:pt x="3050" y="5768"/>
                </a:cubicBezTo>
                <a:cubicBezTo>
                  <a:pt x="3061" y="5761"/>
                  <a:pt x="3327" y="5586"/>
                  <a:pt x="3666" y="5270"/>
                </a:cubicBezTo>
                <a:cubicBezTo>
                  <a:pt x="3819" y="5128"/>
                  <a:pt x="3961" y="4982"/>
                  <a:pt x="4092" y="4831"/>
                </a:cubicBezTo>
                <a:cubicBezTo>
                  <a:pt x="4866" y="4997"/>
                  <a:pt x="5283" y="5295"/>
                  <a:pt x="5283" y="5506"/>
                </a:cubicBezTo>
                <a:cubicBezTo>
                  <a:pt x="5283" y="5663"/>
                  <a:pt x="5044" y="5860"/>
                  <a:pt x="4675" y="6008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6478085" y="5521985"/>
            <a:ext cx="733543" cy="73354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" name="1"/>
          <p:cNvSpPr txBox="1">
            <a:spLocks noChangeArrowheads="1"/>
          </p:cNvSpPr>
          <p:nvPr/>
        </p:nvSpPr>
        <p:spPr bwMode="auto">
          <a:xfrm>
            <a:off x="7431354" y="5535265"/>
            <a:ext cx="84541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lvl="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标题文字</a:t>
            </a:r>
            <a:endParaRPr lang="zh-CN" altLang="en-US" sz="1600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1"/>
          <p:cNvSpPr txBox="1">
            <a:spLocks noChangeArrowheads="1"/>
          </p:cNvSpPr>
          <p:nvPr/>
        </p:nvSpPr>
        <p:spPr bwMode="auto">
          <a:xfrm>
            <a:off x="7431353" y="5778152"/>
            <a:ext cx="3918301" cy="521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121602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6" name="Group 51"/>
          <p:cNvGrpSpPr/>
          <p:nvPr/>
        </p:nvGrpSpPr>
        <p:grpSpPr>
          <a:xfrm>
            <a:off x="6670942" y="5733477"/>
            <a:ext cx="349678" cy="302424"/>
            <a:chOff x="2084388" y="3051175"/>
            <a:chExt cx="293688" cy="254001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7" name="Freeform 154"/>
            <p:cNvSpPr/>
            <p:nvPr/>
          </p:nvSpPr>
          <p:spPr bwMode="auto">
            <a:xfrm>
              <a:off x="2084388" y="3106738"/>
              <a:ext cx="36513" cy="198438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0" y="65"/>
                </a:cxn>
                <a:cxn ang="0">
                  <a:pos x="14" y="79"/>
                </a:cxn>
                <a:cxn ang="0">
                  <a:pos x="14" y="0"/>
                </a:cxn>
                <a:cxn ang="0">
                  <a:pos x="0" y="14"/>
                </a:cxn>
              </a:cxnLst>
              <a:rect l="0" t="0" r="r" b="b"/>
              <a:pathLst>
                <a:path w="14" h="79">
                  <a:moveTo>
                    <a:pt x="0" y="14"/>
                  </a:moveTo>
                  <a:cubicBezTo>
                    <a:pt x="0" y="65"/>
                    <a:pt x="0" y="65"/>
                    <a:pt x="0" y="65"/>
                  </a:cubicBezTo>
                  <a:cubicBezTo>
                    <a:pt x="0" y="73"/>
                    <a:pt x="6" y="79"/>
                    <a:pt x="14" y="79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8" name="Freeform 155"/>
            <p:cNvSpPr>
              <a:spLocks noEditPoints="1"/>
            </p:cNvSpPr>
            <p:nvPr/>
          </p:nvSpPr>
          <p:spPr bwMode="auto">
            <a:xfrm>
              <a:off x="2139951" y="3051175"/>
              <a:ext cx="182563" cy="254000"/>
            </a:xfrm>
            <a:custGeom>
              <a:avLst/>
              <a:gdLst/>
              <a:ahLst/>
              <a:cxnLst>
                <a:cxn ang="0">
                  <a:pos x="58" y="7"/>
                </a:cxn>
                <a:cxn ang="0">
                  <a:pos x="50" y="0"/>
                </a:cxn>
                <a:cxn ang="0">
                  <a:pos x="21" y="0"/>
                </a:cxn>
                <a:cxn ang="0">
                  <a:pos x="14" y="7"/>
                </a:cxn>
                <a:cxn ang="0">
                  <a:pos x="14" y="22"/>
                </a:cxn>
                <a:cxn ang="0">
                  <a:pos x="0" y="22"/>
                </a:cxn>
                <a:cxn ang="0">
                  <a:pos x="0" y="101"/>
                </a:cxn>
                <a:cxn ang="0">
                  <a:pos x="72" y="101"/>
                </a:cxn>
                <a:cxn ang="0">
                  <a:pos x="72" y="22"/>
                </a:cxn>
                <a:cxn ang="0">
                  <a:pos x="58" y="22"/>
                </a:cxn>
                <a:cxn ang="0">
                  <a:pos x="58" y="7"/>
                </a:cxn>
                <a:cxn ang="0">
                  <a:pos x="50" y="22"/>
                </a:cxn>
                <a:cxn ang="0">
                  <a:pos x="21" y="22"/>
                </a:cxn>
                <a:cxn ang="0">
                  <a:pos x="21" y="7"/>
                </a:cxn>
                <a:cxn ang="0">
                  <a:pos x="50" y="7"/>
                </a:cxn>
                <a:cxn ang="0">
                  <a:pos x="50" y="22"/>
                </a:cxn>
              </a:cxnLst>
              <a:rect l="0" t="0" r="r" b="b"/>
              <a:pathLst>
                <a:path w="72" h="101">
                  <a:moveTo>
                    <a:pt x="58" y="7"/>
                  </a:moveTo>
                  <a:cubicBezTo>
                    <a:pt x="58" y="3"/>
                    <a:pt x="54" y="0"/>
                    <a:pt x="50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7" y="0"/>
                    <a:pt x="14" y="3"/>
                    <a:pt x="14" y="7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72" y="101"/>
                    <a:pt x="72" y="101"/>
                    <a:pt x="72" y="101"/>
                  </a:cubicBezTo>
                  <a:cubicBezTo>
                    <a:pt x="72" y="22"/>
                    <a:pt x="72" y="22"/>
                    <a:pt x="72" y="22"/>
                  </a:cubicBezTo>
                  <a:cubicBezTo>
                    <a:pt x="58" y="22"/>
                    <a:pt x="58" y="22"/>
                    <a:pt x="58" y="22"/>
                  </a:cubicBezTo>
                  <a:lnTo>
                    <a:pt x="58" y="7"/>
                  </a:lnTo>
                  <a:close/>
                  <a:moveTo>
                    <a:pt x="50" y="22"/>
                  </a:moveTo>
                  <a:cubicBezTo>
                    <a:pt x="21" y="22"/>
                    <a:pt x="21" y="22"/>
                    <a:pt x="21" y="22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50" y="7"/>
                    <a:pt x="50" y="7"/>
                    <a:pt x="50" y="7"/>
                  </a:cubicBezTo>
                  <a:lnTo>
                    <a:pt x="50" y="2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9" name="Freeform 156"/>
            <p:cNvSpPr/>
            <p:nvPr/>
          </p:nvSpPr>
          <p:spPr bwMode="auto">
            <a:xfrm>
              <a:off x="2339976" y="3106738"/>
              <a:ext cx="38100" cy="1984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79"/>
                </a:cxn>
                <a:cxn ang="0">
                  <a:pos x="15" y="65"/>
                </a:cxn>
                <a:cxn ang="0">
                  <a:pos x="15" y="14"/>
                </a:cxn>
                <a:cxn ang="0">
                  <a:pos x="0" y="0"/>
                </a:cxn>
              </a:cxnLst>
              <a:rect l="0" t="0" r="r" b="b"/>
              <a:pathLst>
                <a:path w="15" h="79">
                  <a:moveTo>
                    <a:pt x="0" y="0"/>
                  </a:moveTo>
                  <a:cubicBezTo>
                    <a:pt x="0" y="79"/>
                    <a:pt x="0" y="79"/>
                    <a:pt x="0" y="79"/>
                  </a:cubicBezTo>
                  <a:cubicBezTo>
                    <a:pt x="8" y="79"/>
                    <a:pt x="15" y="73"/>
                    <a:pt x="15" y="65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6"/>
                    <a:pt x="8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</p:spTree>
    <p:custDataLst>
      <p:tags r:id="rId3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7328295" y="1650218"/>
            <a:ext cx="1895483" cy="429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200" i="0" u="none" strike="noStrike" kern="1200" cap="none" spc="0" normalizeH="0" baseline="0" noProof="0" dirty="0" smtClean="0">
                <a:ln>
                  <a:noFill/>
                </a:ln>
                <a:solidFill>
                  <a:srgbClr val="5FB4AD"/>
                </a:solidFill>
                <a:effectLst/>
                <a:uLnTx/>
                <a:uFillTx/>
                <a:cs typeface="+mn-ea"/>
                <a:sym typeface="+mn-lt"/>
              </a:rPr>
              <a:t>标题文字内容</a:t>
            </a:r>
            <a:endParaRPr kumimoji="0" lang="zh-CN" altLang="en-US" sz="2200" i="0" u="none" strike="noStrike" kern="1200" cap="none" spc="0" normalizeH="0" baseline="0" noProof="0" dirty="0" smtClean="0">
              <a:ln>
                <a:noFill/>
              </a:ln>
              <a:solidFill>
                <a:srgbClr val="5FB4AD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" name="椭圆 8"/>
          <p:cNvSpPr/>
          <p:nvPr userDrawn="1"/>
        </p:nvSpPr>
        <p:spPr>
          <a:xfrm>
            <a:off x="6563977" y="1656870"/>
            <a:ext cx="555710" cy="555710"/>
          </a:xfrm>
          <a:prstGeom prst="ellipse">
            <a:avLst/>
          </a:prstGeom>
          <a:solidFill>
            <a:srgbClr val="65BA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 userDrawn="1"/>
        </p:nvSpPr>
        <p:spPr>
          <a:xfrm>
            <a:off x="6612799" y="1775036"/>
            <a:ext cx="4521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01</a:t>
            </a: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 userDrawn="1"/>
        </p:nvSpPr>
        <p:spPr>
          <a:xfrm>
            <a:off x="7345296" y="2022148"/>
            <a:ext cx="279393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zh-CN" sz="1100" dirty="0">
                <a:solidFill>
                  <a:srgbClr val="5FB4AD"/>
                </a:solidFill>
                <a:cs typeface="+mn-ea"/>
                <a:sym typeface="+mn-lt"/>
              </a:rPr>
              <a:t>Review of work content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srgbClr val="5FB4AD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 userDrawn="1"/>
        </p:nvSpPr>
        <p:spPr>
          <a:xfrm>
            <a:off x="7328295" y="2631504"/>
            <a:ext cx="189548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200" i="0" u="none" strike="noStrike" kern="1200" cap="none" spc="0" normalizeH="0" baseline="0" noProof="0" dirty="0" smtClean="0">
                <a:ln>
                  <a:noFill/>
                </a:ln>
                <a:solidFill>
                  <a:srgbClr val="5FB4AD"/>
                </a:solidFill>
                <a:effectLst/>
                <a:uLnTx/>
                <a:uFillTx/>
                <a:cs typeface="+mn-ea"/>
                <a:sym typeface="+mn-lt"/>
              </a:rPr>
              <a:t>标题文字内容</a:t>
            </a:r>
            <a:endParaRPr kumimoji="0" lang="zh-CN" altLang="en-US" sz="2200" i="0" u="none" strike="noStrike" kern="1200" cap="none" spc="0" normalizeH="0" baseline="0" noProof="0" dirty="0" smtClean="0">
              <a:ln>
                <a:noFill/>
              </a:ln>
              <a:solidFill>
                <a:srgbClr val="5FB4AD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3" name="椭圆 12"/>
          <p:cNvSpPr/>
          <p:nvPr userDrawn="1"/>
        </p:nvSpPr>
        <p:spPr>
          <a:xfrm>
            <a:off x="6563977" y="2638155"/>
            <a:ext cx="555710" cy="555710"/>
          </a:xfrm>
          <a:prstGeom prst="ellipse">
            <a:avLst/>
          </a:prstGeom>
          <a:solidFill>
            <a:srgbClr val="65BA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 userDrawn="1"/>
        </p:nvSpPr>
        <p:spPr>
          <a:xfrm>
            <a:off x="6612799" y="2756322"/>
            <a:ext cx="4521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02</a:t>
            </a:r>
            <a:endParaRPr kumimoji="0" lang="en-US" altLang="zh-CN" sz="14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 userDrawn="1"/>
        </p:nvSpPr>
        <p:spPr>
          <a:xfrm>
            <a:off x="7345296" y="3003434"/>
            <a:ext cx="279393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zh-CN" sz="1100" dirty="0">
                <a:solidFill>
                  <a:srgbClr val="5FB4AD"/>
                </a:solidFill>
                <a:cs typeface="+mn-ea"/>
                <a:sym typeface="+mn-lt"/>
              </a:rPr>
              <a:t>Work performance display</a:t>
            </a:r>
            <a:endParaRPr lang="en-US" altLang="zh-CN" sz="1100" dirty="0">
              <a:solidFill>
                <a:srgbClr val="5FB4AD"/>
              </a:solidFill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 userDrawn="1"/>
        </p:nvSpPr>
        <p:spPr>
          <a:xfrm>
            <a:off x="7328295" y="3679790"/>
            <a:ext cx="189548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200" dirty="0" smtClean="0">
                <a:solidFill>
                  <a:srgbClr val="5FB4AD"/>
                </a:solidFill>
                <a:cs typeface="+mn-ea"/>
                <a:sym typeface="+mn-lt"/>
              </a:rPr>
              <a:t>标题文字内容</a:t>
            </a:r>
            <a:endParaRPr kumimoji="0" lang="zh-CN" altLang="en-US" sz="2200" i="0" u="none" strike="noStrike" kern="1200" cap="none" spc="0" normalizeH="0" baseline="0" noProof="0" dirty="0" smtClean="0">
              <a:ln>
                <a:noFill/>
              </a:ln>
              <a:solidFill>
                <a:srgbClr val="5FB4AD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8" name="椭圆 17"/>
          <p:cNvSpPr/>
          <p:nvPr userDrawn="1"/>
        </p:nvSpPr>
        <p:spPr>
          <a:xfrm>
            <a:off x="6563977" y="3686441"/>
            <a:ext cx="555710" cy="555710"/>
          </a:xfrm>
          <a:prstGeom prst="ellipse">
            <a:avLst/>
          </a:prstGeom>
          <a:solidFill>
            <a:srgbClr val="65BA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 userDrawn="1"/>
        </p:nvSpPr>
        <p:spPr>
          <a:xfrm>
            <a:off x="6612799" y="3804608"/>
            <a:ext cx="4521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03</a:t>
            </a:r>
            <a:endParaRPr kumimoji="0" lang="en-US" altLang="zh-CN" sz="14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0" name="矩形 19"/>
          <p:cNvSpPr/>
          <p:nvPr userDrawn="1"/>
        </p:nvSpPr>
        <p:spPr>
          <a:xfrm>
            <a:off x="7345296" y="4051720"/>
            <a:ext cx="279393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zh-CN" sz="1100" dirty="0">
                <a:solidFill>
                  <a:srgbClr val="5FB4AD"/>
                </a:solidFill>
                <a:cs typeface="+mn-ea"/>
                <a:sym typeface="+mn-lt"/>
              </a:rPr>
              <a:t>Existing problem reflection</a:t>
            </a:r>
            <a:endParaRPr lang="en-US" altLang="zh-CN" sz="1100" dirty="0">
              <a:solidFill>
                <a:srgbClr val="5FB4AD"/>
              </a:solidFill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 userDrawn="1"/>
        </p:nvSpPr>
        <p:spPr>
          <a:xfrm>
            <a:off x="7328295" y="4643013"/>
            <a:ext cx="189548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200" i="0" u="none" strike="noStrike" kern="1200" cap="none" spc="0" normalizeH="0" baseline="0" noProof="0" dirty="0" smtClean="0">
                <a:ln>
                  <a:noFill/>
                </a:ln>
                <a:solidFill>
                  <a:srgbClr val="5FB4AD"/>
                </a:solidFill>
                <a:effectLst/>
                <a:uLnTx/>
                <a:uFillTx/>
                <a:cs typeface="+mn-ea"/>
                <a:sym typeface="+mn-lt"/>
              </a:rPr>
              <a:t>标题文字内容</a:t>
            </a:r>
            <a:endParaRPr kumimoji="0" lang="zh-CN" altLang="en-US" sz="2200" i="0" u="none" strike="noStrike" kern="1200" cap="none" spc="0" normalizeH="0" baseline="0" noProof="0" dirty="0" smtClean="0">
              <a:ln>
                <a:noFill/>
              </a:ln>
              <a:solidFill>
                <a:srgbClr val="5FB4AD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2" name="椭圆 21"/>
          <p:cNvSpPr/>
          <p:nvPr userDrawn="1"/>
        </p:nvSpPr>
        <p:spPr>
          <a:xfrm>
            <a:off x="6563977" y="4649665"/>
            <a:ext cx="555710" cy="555710"/>
          </a:xfrm>
          <a:prstGeom prst="ellipse">
            <a:avLst/>
          </a:prstGeom>
          <a:solidFill>
            <a:srgbClr val="65BA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 userDrawn="1"/>
        </p:nvSpPr>
        <p:spPr>
          <a:xfrm>
            <a:off x="6612799" y="4767831"/>
            <a:ext cx="4521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04</a:t>
            </a:r>
            <a:endParaRPr kumimoji="0" lang="en-US" altLang="zh-CN" sz="14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4" name="矩形 23"/>
          <p:cNvSpPr/>
          <p:nvPr userDrawn="1"/>
        </p:nvSpPr>
        <p:spPr>
          <a:xfrm>
            <a:off x="7345296" y="5014943"/>
            <a:ext cx="279393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zh-CN" sz="1100" dirty="0">
                <a:solidFill>
                  <a:srgbClr val="5FB4AD"/>
                </a:solidFill>
                <a:cs typeface="+mn-ea"/>
                <a:sym typeface="+mn-lt"/>
              </a:rPr>
              <a:t>Work plan of New year </a:t>
            </a:r>
            <a:endParaRPr lang="en-US" altLang="zh-CN" sz="1100" dirty="0">
              <a:solidFill>
                <a:srgbClr val="5FB4AD"/>
              </a:solidFill>
              <a:cs typeface="+mn-ea"/>
              <a:sym typeface="+mn-lt"/>
            </a:endParaRPr>
          </a:p>
        </p:txBody>
      </p:sp>
      <p:sp>
        <p:nvSpPr>
          <p:cNvPr id="25" name="文本框 32"/>
          <p:cNvSpPr txBox="1"/>
          <p:nvPr userDrawn="1"/>
        </p:nvSpPr>
        <p:spPr>
          <a:xfrm>
            <a:off x="4110036" y="5042678"/>
            <a:ext cx="11642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en-US" altLang="zh-CN" sz="1400" dirty="0" smtClean="0">
                <a:solidFill>
                  <a:srgbClr val="5FB4AD"/>
                </a:solidFill>
                <a:cs typeface="+mn-ea"/>
                <a:sym typeface="+mn-lt"/>
              </a:rPr>
              <a:t>CONTENTS</a:t>
            </a:r>
            <a:endParaRPr lang="en-US" altLang="zh-CN" sz="1400" dirty="0" smtClean="0">
              <a:solidFill>
                <a:srgbClr val="5FB4AD"/>
              </a:solidFill>
              <a:cs typeface="+mn-ea"/>
              <a:sym typeface="+mn-lt"/>
            </a:endParaRPr>
          </a:p>
        </p:txBody>
      </p:sp>
      <p:sp>
        <p:nvSpPr>
          <p:cNvPr id="26" name="PA_文本框 2"/>
          <p:cNvSpPr txBox="1"/>
          <p:nvPr userDrawn="1"/>
        </p:nvSpPr>
        <p:spPr>
          <a:xfrm>
            <a:off x="3945794" y="4375045"/>
            <a:ext cx="1458850" cy="76944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4400" b="0" dirty="0">
                <a:solidFill>
                  <a:srgbClr val="5FB4AD"/>
                </a:solidFill>
                <a:cs typeface="+mn-ea"/>
                <a:sym typeface="+mn-lt"/>
              </a:rPr>
              <a:t>目录</a:t>
            </a:r>
            <a:endParaRPr lang="zh-CN" altLang="en-US" sz="4400" b="0" dirty="0">
              <a:solidFill>
                <a:srgbClr val="5FB4AD"/>
              </a:solidFill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图片1"/>
          <p:cNvPicPr>
            <a:picLocks noChangeAspect="1"/>
          </p:cNvPicPr>
          <p:nvPr userDrawn="1"/>
        </p:nvPicPr>
        <p:blipFill>
          <a:blip r:embed="rId1" cstate="screen"/>
          <a:stretch>
            <a:fillRect/>
          </a:stretch>
        </p:blipFill>
        <p:spPr>
          <a:xfrm rot="20040000">
            <a:off x="8703310" y="4599940"/>
            <a:ext cx="2703830" cy="1400810"/>
          </a:xfrm>
          <a:prstGeom prst="rect">
            <a:avLst/>
          </a:prstGeom>
        </p:spPr>
      </p:pic>
      <p:sp>
        <p:nvSpPr>
          <p:cNvPr id="32" name="文本框 31"/>
          <p:cNvSpPr txBox="1"/>
          <p:nvPr/>
        </p:nvSpPr>
        <p:spPr>
          <a:xfrm>
            <a:off x="2934473" y="3218552"/>
            <a:ext cx="6334012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spc="200" dirty="0" smtClean="0">
                <a:solidFill>
                  <a:srgbClr val="56A9A5"/>
                </a:solidFill>
                <a:latin typeface="仓耳暖男手札体 W01" panose="02020400000000000000" pitchFamily="18" charset="-122"/>
                <a:ea typeface="仓耳暖男手札体 W01" panose="02020400000000000000" pitchFamily="18" charset="-122"/>
                <a:cs typeface="+mn-ea"/>
                <a:sym typeface="+mn-lt"/>
              </a:rPr>
              <a:t>水彩春天主题幻灯片模板</a:t>
            </a:r>
            <a:endParaRPr lang="zh-CN" altLang="en-US" sz="2400" spc="200" dirty="0" smtClean="0">
              <a:solidFill>
                <a:srgbClr val="56A9A5"/>
              </a:solidFill>
              <a:latin typeface="仓耳暖男手札体 W01" panose="02020400000000000000" pitchFamily="18" charset="-122"/>
              <a:ea typeface="仓耳暖男手札体 W01" panose="02020400000000000000" pitchFamily="18" charset="-122"/>
              <a:cs typeface="+mn-ea"/>
              <a:sym typeface="+mn-lt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2621725" y="3711036"/>
            <a:ext cx="6933756" cy="548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050" dirty="0" smtClean="0">
                <a:solidFill>
                  <a:srgbClr val="56A9A5"/>
                </a:solidFill>
                <a:cs typeface="+mn-ea"/>
                <a:sym typeface="+mn-lt"/>
              </a:rPr>
              <a:t>A designer can use default text to simulate what text would look like. If it is not real text. A designer can use default text to simulate what text would look like.</a:t>
            </a:r>
            <a:endParaRPr lang="en-US" altLang="zh-CN" sz="1050" dirty="0" smtClean="0">
              <a:solidFill>
                <a:srgbClr val="56A9A5"/>
              </a:solidFill>
              <a:cs typeface="+mn-ea"/>
              <a:sym typeface="+mn-lt"/>
            </a:endParaRPr>
          </a:p>
        </p:txBody>
      </p:sp>
      <p:sp>
        <p:nvSpPr>
          <p:cNvPr id="34" name="圆角矩形 33"/>
          <p:cNvSpPr/>
          <p:nvPr/>
        </p:nvSpPr>
        <p:spPr>
          <a:xfrm>
            <a:off x="5136801" y="4478693"/>
            <a:ext cx="1988625" cy="334974"/>
          </a:xfrm>
          <a:prstGeom prst="roundRect">
            <a:avLst>
              <a:gd name="adj" fmla="val 50000"/>
            </a:avLst>
          </a:prstGeom>
          <a:noFill/>
          <a:ln w="19050">
            <a:solidFill>
              <a:srgbClr val="56A9A5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>
                <a:solidFill>
                  <a:srgbClr val="56A9A5"/>
                </a:solidFill>
                <a:cs typeface="+mn-ea"/>
                <a:sym typeface="+mn-lt"/>
              </a:rPr>
              <a:t>汇报</a:t>
            </a:r>
            <a:r>
              <a:rPr lang="zh-CN" altLang="en-US" sz="1400" dirty="0" smtClean="0">
                <a:solidFill>
                  <a:srgbClr val="56A9A5"/>
                </a:solidFill>
                <a:cs typeface="+mn-ea"/>
                <a:sym typeface="+mn-lt"/>
              </a:rPr>
              <a:t>人：</a:t>
            </a:r>
            <a:r>
              <a:rPr lang="en-US" altLang="zh-CN" sz="1400" dirty="0" smtClean="0">
                <a:solidFill>
                  <a:srgbClr val="56A9A5"/>
                </a:solidFill>
                <a:cs typeface="+mn-ea"/>
                <a:sym typeface="+mn-lt"/>
              </a:rPr>
              <a:t>XXX</a:t>
            </a:r>
            <a:endParaRPr lang="en-US" altLang="zh-CN" sz="1400" dirty="0" smtClean="0">
              <a:solidFill>
                <a:srgbClr val="56A9A5"/>
              </a:solidFill>
              <a:cs typeface="+mn-ea"/>
              <a:sym typeface="+mn-lt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5032529" y="2056009"/>
            <a:ext cx="2092897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800" dirty="0" smtClean="0">
                <a:solidFill>
                  <a:srgbClr val="56A9A5"/>
                </a:solidFill>
                <a:latin typeface="仓耳暖男手札体 W01" panose="02020400000000000000" pitchFamily="18" charset="-122"/>
                <a:ea typeface="仓耳暖男手札体 W01" panose="02020400000000000000" pitchFamily="18" charset="-122"/>
                <a:cs typeface="+mn-ea"/>
                <a:sym typeface="+mn-lt"/>
              </a:rPr>
              <a:t>谢谢</a:t>
            </a:r>
            <a:endParaRPr lang="zh-CN" altLang="en-US" sz="6800" dirty="0" smtClean="0">
              <a:solidFill>
                <a:srgbClr val="56A9A5"/>
              </a:solidFill>
              <a:latin typeface="仓耳暖男手札体 W01" panose="02020400000000000000" pitchFamily="18" charset="-122"/>
              <a:ea typeface="仓耳暖男手札体 W01" panose="02020400000000000000" pitchFamily="18" charset="-122"/>
              <a:cs typeface="+mn-ea"/>
              <a:sym typeface="+mn-lt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图片1"/>
          <p:cNvPicPr>
            <a:picLocks noChangeAspect="1"/>
          </p:cNvPicPr>
          <p:nvPr userDrawn="1"/>
        </p:nvPicPr>
        <p:blipFill>
          <a:blip r:embed="rId1" cstate="screen"/>
          <a:stretch>
            <a:fillRect/>
          </a:stretch>
        </p:blipFill>
        <p:spPr>
          <a:xfrm rot="20040000">
            <a:off x="8703310" y="4599940"/>
            <a:ext cx="2703830" cy="1400810"/>
          </a:xfrm>
          <a:prstGeom prst="rect">
            <a:avLst/>
          </a:prstGeom>
        </p:spPr>
      </p:pic>
      <p:sp>
        <p:nvSpPr>
          <p:cNvPr id="36" name="文本框 35"/>
          <p:cNvSpPr txBox="1"/>
          <p:nvPr/>
        </p:nvSpPr>
        <p:spPr>
          <a:xfrm>
            <a:off x="2875727" y="3332616"/>
            <a:ext cx="6446075" cy="548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050" dirty="0" smtClean="0">
                <a:solidFill>
                  <a:srgbClr val="56A9A5"/>
                </a:solidFill>
                <a:cs typeface="+mn-ea"/>
                <a:sym typeface="+mn-lt"/>
              </a:rPr>
              <a:t>A designer can use default text to simulate what text would look like. If it is not real text. A designer can use default text to simulate what text would look like.</a:t>
            </a:r>
            <a:endParaRPr lang="en-US" altLang="zh-CN" sz="1050" dirty="0" smtClean="0">
              <a:solidFill>
                <a:srgbClr val="56A9A5"/>
              </a:solidFill>
              <a:cs typeface="+mn-ea"/>
              <a:sym typeface="+mn-lt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4032650" y="2598231"/>
            <a:ext cx="41047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 smtClean="0">
                <a:solidFill>
                  <a:srgbClr val="56A9A5"/>
                </a:solidFill>
                <a:cs typeface="+mn-ea"/>
                <a:sym typeface="+mn-lt"/>
              </a:rPr>
              <a:t>标题文字内容</a:t>
            </a:r>
            <a:endParaRPr lang="zh-CN" altLang="en-US" sz="4000" dirty="0" smtClean="0">
              <a:solidFill>
                <a:srgbClr val="56A9A5"/>
              </a:solidFill>
              <a:cs typeface="+mn-ea"/>
              <a:sym typeface="+mn-lt"/>
            </a:endParaRPr>
          </a:p>
        </p:txBody>
      </p:sp>
      <p:sp>
        <p:nvSpPr>
          <p:cNvPr id="41" name="圆角矩形 40"/>
          <p:cNvSpPr/>
          <p:nvPr/>
        </p:nvSpPr>
        <p:spPr>
          <a:xfrm>
            <a:off x="5111400" y="4097689"/>
            <a:ext cx="1988625" cy="334974"/>
          </a:xfrm>
          <a:prstGeom prst="roundRect">
            <a:avLst>
              <a:gd name="adj" fmla="val 50000"/>
            </a:avLst>
          </a:prstGeom>
          <a:noFill/>
          <a:ln w="19050">
            <a:solidFill>
              <a:srgbClr val="56A9A5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spc="500" dirty="0" smtClean="0">
                <a:solidFill>
                  <a:srgbClr val="56A9A5"/>
                </a:solidFill>
                <a:cs typeface="+mn-ea"/>
                <a:sym typeface="+mn-lt"/>
              </a:rPr>
              <a:t>PART.01</a:t>
            </a:r>
            <a:endParaRPr lang="en-US" altLang="zh-CN" sz="1400" spc="500" dirty="0" smtClean="0">
              <a:solidFill>
                <a:srgbClr val="56A9A5"/>
              </a:solidFill>
              <a:cs typeface="+mn-ea"/>
              <a:sym typeface="+mn-lt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blipFill dpi="0" rotWithShape="1">
            <a:blip r:embed="rId1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74713" y="1552074"/>
            <a:ext cx="10442575" cy="3753852"/>
          </a:xfrm>
          <a:prstGeom prst="rect">
            <a:avLst/>
          </a:prstGeom>
          <a:solidFill>
            <a:srgbClr val="5FB4AD">
              <a:alpha val="9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1"/>
          <p:cNvSpPr txBox="1">
            <a:spLocks noChangeArrowheads="1"/>
          </p:cNvSpPr>
          <p:nvPr/>
        </p:nvSpPr>
        <p:spPr bwMode="auto">
          <a:xfrm>
            <a:off x="1551690" y="2633751"/>
            <a:ext cx="146581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12160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标题文字</a:t>
            </a:r>
            <a:endParaRPr kumimoji="0" lang="zh-CN" altLang="en-US" sz="240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1"/>
          <p:cNvSpPr txBox="1">
            <a:spLocks noChangeArrowheads="1"/>
          </p:cNvSpPr>
          <p:nvPr/>
        </p:nvSpPr>
        <p:spPr bwMode="auto">
          <a:xfrm>
            <a:off x="1551691" y="3375070"/>
            <a:ext cx="318394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just" defTabSz="121602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您的内容打在这里，或者通过复制您的文本后，在此框中选择粘贴，并选择只保留文字。您的内容打在这里，或者通过复制您的文本后，在此框中选择粘贴，并选择只保留文字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1"/>
          <p:cNvSpPr txBox="1">
            <a:spLocks noChangeArrowheads="1"/>
          </p:cNvSpPr>
          <p:nvPr/>
        </p:nvSpPr>
        <p:spPr bwMode="auto">
          <a:xfrm>
            <a:off x="9239293" y="3296048"/>
            <a:ext cx="97238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lvl="0" algn="ctr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工作内容</a:t>
            </a:r>
            <a:endParaRPr lang="zh-CN" altLang="en-US" sz="1600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1"/>
          <p:cNvSpPr txBox="1">
            <a:spLocks noChangeArrowheads="1"/>
          </p:cNvSpPr>
          <p:nvPr/>
        </p:nvSpPr>
        <p:spPr bwMode="auto">
          <a:xfrm>
            <a:off x="8646174" y="3644329"/>
            <a:ext cx="2158626" cy="798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1"/>
          <p:cNvSpPr txBox="1">
            <a:spLocks noChangeArrowheads="1"/>
          </p:cNvSpPr>
          <p:nvPr/>
        </p:nvSpPr>
        <p:spPr bwMode="auto">
          <a:xfrm>
            <a:off x="6448488" y="3308671"/>
            <a:ext cx="97238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工作内容</a:t>
            </a:r>
            <a:endParaRPr kumimoji="0" lang="zh-CN" altLang="en-US" sz="16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1"/>
          <p:cNvSpPr txBox="1">
            <a:spLocks noChangeArrowheads="1"/>
          </p:cNvSpPr>
          <p:nvPr/>
        </p:nvSpPr>
        <p:spPr bwMode="auto">
          <a:xfrm>
            <a:off x="5855369" y="3656952"/>
            <a:ext cx="2158626" cy="798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placeholder_286118"/>
          <p:cNvSpPr>
            <a:spLocks noChangeAspect="1"/>
          </p:cNvSpPr>
          <p:nvPr/>
        </p:nvSpPr>
        <p:spPr bwMode="auto">
          <a:xfrm>
            <a:off x="6740252" y="2628867"/>
            <a:ext cx="373801" cy="438524"/>
          </a:xfrm>
          <a:custGeom>
            <a:avLst/>
            <a:gdLst>
              <a:gd name="T0" fmla="*/ 4448 w 5811"/>
              <a:gd name="T1" fmla="*/ 4374 h 6827"/>
              <a:gd name="T2" fmla="*/ 4640 w 5811"/>
              <a:gd name="T3" fmla="*/ 4074 h 6827"/>
              <a:gd name="T4" fmla="*/ 5160 w 5811"/>
              <a:gd name="T5" fmla="*/ 2255 h 6827"/>
              <a:gd name="T6" fmla="*/ 2905 w 5811"/>
              <a:gd name="T7" fmla="*/ 0 h 6827"/>
              <a:gd name="T8" fmla="*/ 650 w 5811"/>
              <a:gd name="T9" fmla="*/ 2255 h 6827"/>
              <a:gd name="T10" fmla="*/ 1363 w 5811"/>
              <a:gd name="T11" fmla="*/ 4373 h 6827"/>
              <a:gd name="T12" fmla="*/ 0 w 5811"/>
              <a:gd name="T13" fmla="*/ 5506 h 6827"/>
              <a:gd name="T14" fmla="*/ 939 w 5811"/>
              <a:gd name="T15" fmla="*/ 6498 h 6827"/>
              <a:gd name="T16" fmla="*/ 2905 w 5811"/>
              <a:gd name="T17" fmla="*/ 6827 h 6827"/>
              <a:gd name="T18" fmla="*/ 4871 w 5811"/>
              <a:gd name="T19" fmla="*/ 6498 h 6827"/>
              <a:gd name="T20" fmla="*/ 5811 w 5811"/>
              <a:gd name="T21" fmla="*/ 5506 h 6827"/>
              <a:gd name="T22" fmla="*/ 4448 w 5811"/>
              <a:gd name="T23" fmla="*/ 4374 h 6827"/>
              <a:gd name="T24" fmla="*/ 2905 w 5811"/>
              <a:gd name="T25" fmla="*/ 1551 h 6827"/>
              <a:gd name="T26" fmla="*/ 3610 w 5811"/>
              <a:gd name="T27" fmla="*/ 2255 h 6827"/>
              <a:gd name="T28" fmla="*/ 2905 w 5811"/>
              <a:gd name="T29" fmla="*/ 2960 h 6827"/>
              <a:gd name="T30" fmla="*/ 2201 w 5811"/>
              <a:gd name="T31" fmla="*/ 2255 h 6827"/>
              <a:gd name="T32" fmla="*/ 2905 w 5811"/>
              <a:gd name="T33" fmla="*/ 1551 h 6827"/>
              <a:gd name="T34" fmla="*/ 4675 w 5811"/>
              <a:gd name="T35" fmla="*/ 6008 h 6827"/>
              <a:gd name="T36" fmla="*/ 2905 w 5811"/>
              <a:gd name="T37" fmla="*/ 6298 h 6827"/>
              <a:gd name="T38" fmla="*/ 1136 w 5811"/>
              <a:gd name="T39" fmla="*/ 6008 h 6827"/>
              <a:gd name="T40" fmla="*/ 528 w 5811"/>
              <a:gd name="T41" fmla="*/ 5506 h 6827"/>
              <a:gd name="T42" fmla="*/ 1719 w 5811"/>
              <a:gd name="T43" fmla="*/ 4831 h 6827"/>
              <a:gd name="T44" fmla="*/ 2761 w 5811"/>
              <a:gd name="T45" fmla="*/ 5768 h 6827"/>
              <a:gd name="T46" fmla="*/ 2905 w 5811"/>
              <a:gd name="T47" fmla="*/ 5812 h 6827"/>
              <a:gd name="T48" fmla="*/ 3050 w 5811"/>
              <a:gd name="T49" fmla="*/ 5768 h 6827"/>
              <a:gd name="T50" fmla="*/ 3666 w 5811"/>
              <a:gd name="T51" fmla="*/ 5270 h 6827"/>
              <a:gd name="T52" fmla="*/ 4092 w 5811"/>
              <a:gd name="T53" fmla="*/ 4831 h 6827"/>
              <a:gd name="T54" fmla="*/ 5283 w 5811"/>
              <a:gd name="T55" fmla="*/ 5506 h 6827"/>
              <a:gd name="T56" fmla="*/ 4675 w 5811"/>
              <a:gd name="T57" fmla="*/ 6008 h 6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5811" h="6827">
                <a:moveTo>
                  <a:pt x="4448" y="4374"/>
                </a:moveTo>
                <a:cubicBezTo>
                  <a:pt x="4517" y="4275"/>
                  <a:pt x="4581" y="4175"/>
                  <a:pt x="4640" y="4074"/>
                </a:cubicBezTo>
                <a:cubicBezTo>
                  <a:pt x="4985" y="3483"/>
                  <a:pt x="5160" y="2871"/>
                  <a:pt x="5160" y="2255"/>
                </a:cubicBezTo>
                <a:cubicBezTo>
                  <a:pt x="5160" y="1012"/>
                  <a:pt x="4149" y="0"/>
                  <a:pt x="2905" y="0"/>
                </a:cubicBezTo>
                <a:cubicBezTo>
                  <a:pt x="1662" y="0"/>
                  <a:pt x="650" y="1012"/>
                  <a:pt x="650" y="2255"/>
                </a:cubicBezTo>
                <a:cubicBezTo>
                  <a:pt x="650" y="2973"/>
                  <a:pt x="895" y="3696"/>
                  <a:pt x="1363" y="4373"/>
                </a:cubicBezTo>
                <a:cubicBezTo>
                  <a:pt x="501" y="4604"/>
                  <a:pt x="0" y="5014"/>
                  <a:pt x="0" y="5506"/>
                </a:cubicBezTo>
                <a:cubicBezTo>
                  <a:pt x="0" y="5903"/>
                  <a:pt x="333" y="6256"/>
                  <a:pt x="939" y="6498"/>
                </a:cubicBezTo>
                <a:cubicBezTo>
                  <a:pt x="1469" y="6710"/>
                  <a:pt x="2167" y="6827"/>
                  <a:pt x="2905" y="6827"/>
                </a:cubicBezTo>
                <a:cubicBezTo>
                  <a:pt x="3644" y="6827"/>
                  <a:pt x="4342" y="6710"/>
                  <a:pt x="4871" y="6498"/>
                </a:cubicBezTo>
                <a:cubicBezTo>
                  <a:pt x="5477" y="6256"/>
                  <a:pt x="5811" y="5903"/>
                  <a:pt x="5811" y="5506"/>
                </a:cubicBezTo>
                <a:cubicBezTo>
                  <a:pt x="5811" y="5014"/>
                  <a:pt x="5310" y="4604"/>
                  <a:pt x="4448" y="4374"/>
                </a:cubicBezTo>
                <a:close/>
                <a:moveTo>
                  <a:pt x="2905" y="1551"/>
                </a:moveTo>
                <a:cubicBezTo>
                  <a:pt x="3294" y="1551"/>
                  <a:pt x="3610" y="1866"/>
                  <a:pt x="3610" y="2255"/>
                </a:cubicBezTo>
                <a:cubicBezTo>
                  <a:pt x="3610" y="2644"/>
                  <a:pt x="3294" y="2960"/>
                  <a:pt x="2905" y="2960"/>
                </a:cubicBezTo>
                <a:cubicBezTo>
                  <a:pt x="2516" y="2960"/>
                  <a:pt x="2201" y="2644"/>
                  <a:pt x="2201" y="2255"/>
                </a:cubicBezTo>
                <a:cubicBezTo>
                  <a:pt x="2201" y="1866"/>
                  <a:pt x="2516" y="1551"/>
                  <a:pt x="2905" y="1551"/>
                </a:cubicBezTo>
                <a:close/>
                <a:moveTo>
                  <a:pt x="4675" y="6008"/>
                </a:moveTo>
                <a:cubicBezTo>
                  <a:pt x="4207" y="6195"/>
                  <a:pt x="3578" y="6298"/>
                  <a:pt x="2905" y="6298"/>
                </a:cubicBezTo>
                <a:cubicBezTo>
                  <a:pt x="2233" y="6298"/>
                  <a:pt x="1604" y="6195"/>
                  <a:pt x="1136" y="6008"/>
                </a:cubicBezTo>
                <a:cubicBezTo>
                  <a:pt x="766" y="5860"/>
                  <a:pt x="528" y="5663"/>
                  <a:pt x="528" y="5506"/>
                </a:cubicBezTo>
                <a:cubicBezTo>
                  <a:pt x="528" y="5295"/>
                  <a:pt x="944" y="4996"/>
                  <a:pt x="1719" y="4831"/>
                </a:cubicBezTo>
                <a:cubicBezTo>
                  <a:pt x="2232" y="5420"/>
                  <a:pt x="2739" y="5754"/>
                  <a:pt x="2761" y="5768"/>
                </a:cubicBezTo>
                <a:cubicBezTo>
                  <a:pt x="2805" y="5797"/>
                  <a:pt x="2855" y="5812"/>
                  <a:pt x="2905" y="5812"/>
                </a:cubicBezTo>
                <a:cubicBezTo>
                  <a:pt x="2956" y="5812"/>
                  <a:pt x="3006" y="5797"/>
                  <a:pt x="3050" y="5768"/>
                </a:cubicBezTo>
                <a:cubicBezTo>
                  <a:pt x="3061" y="5761"/>
                  <a:pt x="3327" y="5586"/>
                  <a:pt x="3666" y="5270"/>
                </a:cubicBezTo>
                <a:cubicBezTo>
                  <a:pt x="3819" y="5128"/>
                  <a:pt x="3961" y="4982"/>
                  <a:pt x="4092" y="4831"/>
                </a:cubicBezTo>
                <a:cubicBezTo>
                  <a:pt x="4866" y="4997"/>
                  <a:pt x="5283" y="5295"/>
                  <a:pt x="5283" y="5506"/>
                </a:cubicBezTo>
                <a:cubicBezTo>
                  <a:pt x="5283" y="5663"/>
                  <a:pt x="5044" y="5860"/>
                  <a:pt x="4675" y="600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1" name="Group 51"/>
          <p:cNvGrpSpPr/>
          <p:nvPr/>
        </p:nvGrpSpPr>
        <p:grpSpPr>
          <a:xfrm>
            <a:off x="9501026" y="2649424"/>
            <a:ext cx="408927" cy="353666"/>
            <a:chOff x="2084388" y="3051175"/>
            <a:chExt cx="293688" cy="254001"/>
          </a:xfrm>
          <a:solidFill>
            <a:schemeClr val="bg1"/>
          </a:solidFill>
        </p:grpSpPr>
        <p:sp>
          <p:nvSpPr>
            <p:cNvPr id="12" name="Freeform 154"/>
            <p:cNvSpPr/>
            <p:nvPr/>
          </p:nvSpPr>
          <p:spPr bwMode="auto">
            <a:xfrm>
              <a:off x="2084388" y="3106738"/>
              <a:ext cx="36513" cy="198438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0" y="65"/>
                </a:cxn>
                <a:cxn ang="0">
                  <a:pos x="14" y="79"/>
                </a:cxn>
                <a:cxn ang="0">
                  <a:pos x="14" y="0"/>
                </a:cxn>
                <a:cxn ang="0">
                  <a:pos x="0" y="14"/>
                </a:cxn>
              </a:cxnLst>
              <a:rect l="0" t="0" r="r" b="b"/>
              <a:pathLst>
                <a:path w="14" h="79">
                  <a:moveTo>
                    <a:pt x="0" y="14"/>
                  </a:moveTo>
                  <a:cubicBezTo>
                    <a:pt x="0" y="65"/>
                    <a:pt x="0" y="65"/>
                    <a:pt x="0" y="65"/>
                  </a:cubicBezTo>
                  <a:cubicBezTo>
                    <a:pt x="0" y="73"/>
                    <a:pt x="6" y="79"/>
                    <a:pt x="14" y="79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" name="Freeform 155"/>
            <p:cNvSpPr>
              <a:spLocks noEditPoints="1"/>
            </p:cNvSpPr>
            <p:nvPr/>
          </p:nvSpPr>
          <p:spPr bwMode="auto">
            <a:xfrm>
              <a:off x="2139951" y="3051175"/>
              <a:ext cx="182563" cy="254000"/>
            </a:xfrm>
            <a:custGeom>
              <a:avLst/>
              <a:gdLst/>
              <a:ahLst/>
              <a:cxnLst>
                <a:cxn ang="0">
                  <a:pos x="58" y="7"/>
                </a:cxn>
                <a:cxn ang="0">
                  <a:pos x="50" y="0"/>
                </a:cxn>
                <a:cxn ang="0">
                  <a:pos x="21" y="0"/>
                </a:cxn>
                <a:cxn ang="0">
                  <a:pos x="14" y="7"/>
                </a:cxn>
                <a:cxn ang="0">
                  <a:pos x="14" y="22"/>
                </a:cxn>
                <a:cxn ang="0">
                  <a:pos x="0" y="22"/>
                </a:cxn>
                <a:cxn ang="0">
                  <a:pos x="0" y="101"/>
                </a:cxn>
                <a:cxn ang="0">
                  <a:pos x="72" y="101"/>
                </a:cxn>
                <a:cxn ang="0">
                  <a:pos x="72" y="22"/>
                </a:cxn>
                <a:cxn ang="0">
                  <a:pos x="58" y="22"/>
                </a:cxn>
                <a:cxn ang="0">
                  <a:pos x="58" y="7"/>
                </a:cxn>
                <a:cxn ang="0">
                  <a:pos x="50" y="22"/>
                </a:cxn>
                <a:cxn ang="0">
                  <a:pos x="21" y="22"/>
                </a:cxn>
                <a:cxn ang="0">
                  <a:pos x="21" y="7"/>
                </a:cxn>
                <a:cxn ang="0">
                  <a:pos x="50" y="7"/>
                </a:cxn>
                <a:cxn ang="0">
                  <a:pos x="50" y="22"/>
                </a:cxn>
              </a:cxnLst>
              <a:rect l="0" t="0" r="r" b="b"/>
              <a:pathLst>
                <a:path w="72" h="101">
                  <a:moveTo>
                    <a:pt x="58" y="7"/>
                  </a:moveTo>
                  <a:cubicBezTo>
                    <a:pt x="58" y="3"/>
                    <a:pt x="54" y="0"/>
                    <a:pt x="50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7" y="0"/>
                    <a:pt x="14" y="3"/>
                    <a:pt x="14" y="7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72" y="101"/>
                    <a:pt x="72" y="101"/>
                    <a:pt x="72" y="101"/>
                  </a:cubicBezTo>
                  <a:cubicBezTo>
                    <a:pt x="72" y="22"/>
                    <a:pt x="72" y="22"/>
                    <a:pt x="72" y="22"/>
                  </a:cubicBezTo>
                  <a:cubicBezTo>
                    <a:pt x="58" y="22"/>
                    <a:pt x="58" y="22"/>
                    <a:pt x="58" y="22"/>
                  </a:cubicBezTo>
                  <a:lnTo>
                    <a:pt x="58" y="7"/>
                  </a:lnTo>
                  <a:close/>
                  <a:moveTo>
                    <a:pt x="50" y="22"/>
                  </a:moveTo>
                  <a:cubicBezTo>
                    <a:pt x="21" y="22"/>
                    <a:pt x="21" y="22"/>
                    <a:pt x="21" y="22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50" y="7"/>
                    <a:pt x="50" y="7"/>
                    <a:pt x="50" y="7"/>
                  </a:cubicBezTo>
                  <a:lnTo>
                    <a:pt x="50" y="2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" name="Freeform 156"/>
            <p:cNvSpPr/>
            <p:nvPr/>
          </p:nvSpPr>
          <p:spPr bwMode="auto">
            <a:xfrm>
              <a:off x="2339976" y="3106738"/>
              <a:ext cx="38100" cy="1984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79"/>
                </a:cxn>
                <a:cxn ang="0">
                  <a:pos x="15" y="65"/>
                </a:cxn>
                <a:cxn ang="0">
                  <a:pos x="15" y="14"/>
                </a:cxn>
                <a:cxn ang="0">
                  <a:pos x="0" y="0"/>
                </a:cxn>
              </a:cxnLst>
              <a:rect l="0" t="0" r="r" b="b"/>
              <a:pathLst>
                <a:path w="15" h="79">
                  <a:moveTo>
                    <a:pt x="0" y="0"/>
                  </a:moveTo>
                  <a:cubicBezTo>
                    <a:pt x="0" y="79"/>
                    <a:pt x="0" y="79"/>
                    <a:pt x="0" y="79"/>
                  </a:cubicBezTo>
                  <a:cubicBezTo>
                    <a:pt x="8" y="79"/>
                    <a:pt x="15" y="73"/>
                    <a:pt x="15" y="65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6"/>
                    <a:pt x="8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cxnSp>
        <p:nvCxnSpPr>
          <p:cNvPr id="15" name="直接连接符 14"/>
          <p:cNvCxnSpPr/>
          <p:nvPr/>
        </p:nvCxnSpPr>
        <p:spPr>
          <a:xfrm>
            <a:off x="5255394" y="2593591"/>
            <a:ext cx="0" cy="1889475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965499" y="429966"/>
            <a:ext cx="16163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56A9A5"/>
                </a:solidFill>
                <a:cs typeface="+mn-ea"/>
                <a:sym typeface="+mn-lt"/>
              </a:rPr>
              <a:t>标题文字</a:t>
            </a:r>
            <a:endParaRPr lang="zh-CN" altLang="en-US" sz="2400" dirty="0" smtClean="0">
              <a:solidFill>
                <a:srgbClr val="56A9A5"/>
              </a:solidFill>
              <a:cs typeface="+mn-ea"/>
              <a:sym typeface="+mn-lt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文本框 31"/>
          <p:cNvSpPr txBox="1"/>
          <p:nvPr/>
        </p:nvSpPr>
        <p:spPr>
          <a:xfrm>
            <a:off x="965499" y="429966"/>
            <a:ext cx="16163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56A9A5"/>
                </a:solidFill>
                <a:cs typeface="+mn-ea"/>
                <a:sym typeface="+mn-lt"/>
              </a:rPr>
              <a:t>标题文字</a:t>
            </a:r>
            <a:endParaRPr lang="zh-CN" altLang="en-US" sz="2400" dirty="0" smtClean="0">
              <a:solidFill>
                <a:srgbClr val="56A9A5"/>
              </a:solidFill>
              <a:cs typeface="+mn-ea"/>
              <a:sym typeface="+mn-lt"/>
            </a:endParaRPr>
          </a:p>
        </p:txBody>
      </p:sp>
      <p:sp>
        <p:nvSpPr>
          <p:cNvPr id="2" name="圆角矩形 1"/>
          <p:cNvSpPr/>
          <p:nvPr>
            <p:custDataLst>
              <p:tags r:id="rId1"/>
            </p:custDataLst>
          </p:nvPr>
        </p:nvSpPr>
        <p:spPr>
          <a:xfrm rot="2702816">
            <a:off x="1213387" y="1757172"/>
            <a:ext cx="2024340" cy="2024340"/>
          </a:xfrm>
          <a:prstGeom prst="roundRect">
            <a:avLst/>
          </a:prstGeom>
          <a:noFill/>
          <a:ln w="3175">
            <a:solidFill>
              <a:schemeClr val="accent3">
                <a:lumMod val="50000"/>
              </a:schemeClr>
            </a:solidFill>
            <a:prstDash val="dash"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lIns="90000" tIns="46800" rIns="90000" bIns="46800" anchor="ctr"/>
          <a:lstStyle/>
          <a:p>
            <a:pPr algn="ctr">
              <a:lnSpc>
                <a:spcPct val="120000"/>
              </a:lnSpc>
            </a:pPr>
            <a:endParaRPr>
              <a:cs typeface="+mn-ea"/>
              <a:sym typeface="+mn-lt"/>
            </a:endParaRPr>
          </a:p>
        </p:txBody>
      </p:sp>
      <p:sp>
        <p:nvSpPr>
          <p:cNvPr id="26" name="任意多边形 25"/>
          <p:cNvSpPr/>
          <p:nvPr>
            <p:custDataLst>
              <p:tags r:id="rId2"/>
            </p:custDataLst>
          </p:nvPr>
        </p:nvSpPr>
        <p:spPr>
          <a:xfrm rot="2702816">
            <a:off x="1327576" y="1870522"/>
            <a:ext cx="1796801" cy="1796801"/>
          </a:xfrm>
          <a:custGeom>
            <a:avLst/>
            <a:gdLst>
              <a:gd name="connsiteX0" fmla="*/ 66957 w 1371601"/>
              <a:gd name="connsiteY0" fmla="*/ 66957 h 1371601"/>
              <a:gd name="connsiteX1" fmla="*/ 228605 w 1371601"/>
              <a:gd name="connsiteY1" fmla="*/ 0 h 1371601"/>
              <a:gd name="connsiteX2" fmla="*/ 1142995 w 1371601"/>
              <a:gd name="connsiteY2" fmla="*/ 0 h 1371601"/>
              <a:gd name="connsiteX3" fmla="*/ 1371601 w 1371601"/>
              <a:gd name="connsiteY3" fmla="*/ 228605 h 1371601"/>
              <a:gd name="connsiteX4" fmla="*/ 1371601 w 1371601"/>
              <a:gd name="connsiteY4" fmla="*/ 1142995 h 1371601"/>
              <a:gd name="connsiteX5" fmla="*/ 1142995 w 1371601"/>
              <a:gd name="connsiteY5" fmla="*/ 1371601 h 1371601"/>
              <a:gd name="connsiteX6" fmla="*/ 228605 w 1371601"/>
              <a:gd name="connsiteY6" fmla="*/ 1371600 h 1371601"/>
              <a:gd name="connsiteX7" fmla="*/ 182533 w 1371601"/>
              <a:gd name="connsiteY7" fmla="*/ 1366956 h 1371601"/>
              <a:gd name="connsiteX8" fmla="*/ 160847 w 1371601"/>
              <a:gd name="connsiteY8" fmla="*/ 1360224 h 1371601"/>
              <a:gd name="connsiteX9" fmla="*/ 707768 w 1371601"/>
              <a:gd name="connsiteY9" fmla="*/ 812406 h 1371601"/>
              <a:gd name="connsiteX10" fmla="*/ 782073 w 1371601"/>
              <a:gd name="connsiteY10" fmla="*/ 886588 h 1371601"/>
              <a:gd name="connsiteX11" fmla="*/ 781829 w 1371601"/>
              <a:gd name="connsiteY11" fmla="*/ 589614 h 1371601"/>
              <a:gd name="connsiteX12" fmla="*/ 484854 w 1371601"/>
              <a:gd name="connsiteY12" fmla="*/ 589857 h 1371601"/>
              <a:gd name="connsiteX13" fmla="*/ 559160 w 1371601"/>
              <a:gd name="connsiteY13" fmla="*/ 664040 h 1371601"/>
              <a:gd name="connsiteX14" fmla="*/ 11843 w 1371601"/>
              <a:gd name="connsiteY14" fmla="*/ 1212254 h 1371601"/>
              <a:gd name="connsiteX15" fmla="*/ 4645 w 1371601"/>
              <a:gd name="connsiteY15" fmla="*/ 1189067 h 1371601"/>
              <a:gd name="connsiteX16" fmla="*/ 0 w 1371601"/>
              <a:gd name="connsiteY16" fmla="*/ 1142995 h 1371601"/>
              <a:gd name="connsiteX17" fmla="*/ 0 w 1371601"/>
              <a:gd name="connsiteY17" fmla="*/ 228604 h 1371601"/>
              <a:gd name="connsiteX18" fmla="*/ 66957 w 1371601"/>
              <a:gd name="connsiteY18" fmla="*/ 66957 h 1371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371601" h="1371601">
                <a:moveTo>
                  <a:pt x="66957" y="66957"/>
                </a:moveTo>
                <a:cubicBezTo>
                  <a:pt x="108326" y="25588"/>
                  <a:pt x="165477" y="0"/>
                  <a:pt x="228605" y="0"/>
                </a:cubicBezTo>
                <a:lnTo>
                  <a:pt x="1142995" y="0"/>
                </a:lnTo>
                <a:cubicBezTo>
                  <a:pt x="1269250" y="0"/>
                  <a:pt x="1371600" y="102351"/>
                  <a:pt x="1371601" y="228605"/>
                </a:cubicBezTo>
                <a:lnTo>
                  <a:pt x="1371601" y="1142995"/>
                </a:lnTo>
                <a:cubicBezTo>
                  <a:pt x="1371600" y="1269250"/>
                  <a:pt x="1269250" y="1371600"/>
                  <a:pt x="1142995" y="1371601"/>
                </a:cubicBezTo>
                <a:lnTo>
                  <a:pt x="228605" y="1371600"/>
                </a:lnTo>
                <a:cubicBezTo>
                  <a:pt x="212823" y="1371599"/>
                  <a:pt x="197416" y="1370001"/>
                  <a:pt x="182533" y="1366956"/>
                </a:cubicBezTo>
                <a:lnTo>
                  <a:pt x="160847" y="1360224"/>
                </a:lnTo>
                <a:lnTo>
                  <a:pt x="707768" y="812406"/>
                </a:lnTo>
                <a:lnTo>
                  <a:pt x="782073" y="886588"/>
                </a:lnTo>
                <a:lnTo>
                  <a:pt x="781829" y="589614"/>
                </a:lnTo>
                <a:lnTo>
                  <a:pt x="484854" y="589857"/>
                </a:lnTo>
                <a:lnTo>
                  <a:pt x="559160" y="664040"/>
                </a:lnTo>
                <a:lnTo>
                  <a:pt x="11843" y="1212254"/>
                </a:lnTo>
                <a:lnTo>
                  <a:pt x="4645" y="1189067"/>
                </a:lnTo>
                <a:cubicBezTo>
                  <a:pt x="1599" y="1174185"/>
                  <a:pt x="0" y="1158777"/>
                  <a:pt x="0" y="1142995"/>
                </a:cubicBezTo>
                <a:lnTo>
                  <a:pt x="0" y="228604"/>
                </a:lnTo>
                <a:cubicBezTo>
                  <a:pt x="0" y="165477"/>
                  <a:pt x="25588" y="108326"/>
                  <a:pt x="66957" y="66957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lIns="90000" tIns="46800" rIns="90000" bIns="46800" anchor="ctr"/>
          <a:lstStyle/>
          <a:p>
            <a:pPr algn="ctr">
              <a:lnSpc>
                <a:spcPct val="120000"/>
              </a:lnSpc>
            </a:pPr>
            <a:endParaRPr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>
            <p:custDataLst>
              <p:tags r:id="rId3"/>
            </p:custDataLst>
          </p:nvPr>
        </p:nvSpPr>
        <p:spPr>
          <a:xfrm>
            <a:off x="2581978" y="2466656"/>
            <a:ext cx="691852" cy="604531"/>
          </a:xfrm>
          <a:prstGeom prst="rect">
            <a:avLst/>
          </a:prstGeom>
          <a:noFill/>
        </p:spPr>
        <p:txBody>
          <a:bodyPr wrap="square" lIns="90000" tIns="46800" rIns="90000" bIns="46800">
            <a:normAutofit/>
          </a:bodyPr>
          <a:lstStyle/>
          <a:p>
            <a:pPr>
              <a:lnSpc>
                <a:spcPct val="130000"/>
              </a:lnSpc>
            </a:pPr>
            <a:r>
              <a:rPr lang="en-US" sz="2400" b="1" spc="150" dirty="0">
                <a:solidFill>
                  <a:sysClr val="window" lastClr="FFFFFF"/>
                </a:solidFill>
                <a:cs typeface="+mn-ea"/>
                <a:sym typeface="+mn-lt"/>
              </a:rPr>
              <a:t>01</a:t>
            </a:r>
            <a:endParaRPr lang="en-US" sz="2400" b="1" spc="150" dirty="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>
            <p:custDataLst>
              <p:tags r:id="rId4"/>
            </p:custDataLst>
          </p:nvPr>
        </p:nvSpPr>
        <p:spPr bwMode="auto">
          <a:xfrm>
            <a:off x="980592" y="4238268"/>
            <a:ext cx="2526034" cy="6490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0000" tIns="46800" rIns="90000" bIns="0" anchor="ctr" anchorCtr="1">
            <a:norm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/>
          <a:p>
            <a:pPr eaLnBrk="1" hangingPunct="1">
              <a:spcBef>
                <a:spcPct val="20000"/>
              </a:spcBef>
            </a:pPr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年度事迹</a:t>
            </a:r>
            <a:endParaRPr lang="zh-CN" altLang="en-US" b="1" spc="300">
              <a:solidFill>
                <a:srgbClr val="1F74AD"/>
              </a:solidFill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>
            <p:custDataLst>
              <p:tags r:id="rId5"/>
            </p:custDataLst>
          </p:nvPr>
        </p:nvSpPr>
        <p:spPr bwMode="auto">
          <a:xfrm>
            <a:off x="980592" y="4905892"/>
            <a:ext cx="2526034" cy="102014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0000" tIns="0" rIns="90000" bIns="46800" anchor="ctr" anchorCtr="1">
            <a:norm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zh-CN" altLang="en-US" sz="1200" spc="150">
              <a:solidFill>
                <a:srgbClr val="000000"/>
              </a:solidFill>
              <a:uFillTx/>
              <a:cs typeface="+mn-ea"/>
              <a:sym typeface="+mn-lt"/>
            </a:endParaRPr>
          </a:p>
        </p:txBody>
      </p:sp>
      <p:sp>
        <p:nvSpPr>
          <p:cNvPr id="21" name="圆角矩形 20"/>
          <p:cNvSpPr/>
          <p:nvPr>
            <p:custDataLst>
              <p:tags r:id="rId6"/>
            </p:custDataLst>
          </p:nvPr>
        </p:nvSpPr>
        <p:spPr>
          <a:xfrm rot="2702816">
            <a:off x="3827565" y="1757172"/>
            <a:ext cx="2024340" cy="2024340"/>
          </a:xfrm>
          <a:prstGeom prst="roundRect">
            <a:avLst/>
          </a:prstGeom>
          <a:noFill/>
          <a:ln w="3175">
            <a:solidFill>
              <a:srgbClr val="5BADA9"/>
            </a:solidFill>
            <a:prstDash val="dash"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lIns="90000" tIns="46800" rIns="90000" bIns="46800" anchor="ctr"/>
          <a:lstStyle/>
          <a:p>
            <a:pPr algn="ctr">
              <a:lnSpc>
                <a:spcPct val="120000"/>
              </a:lnSpc>
            </a:pPr>
            <a:endParaRPr>
              <a:cs typeface="+mn-ea"/>
              <a:sym typeface="+mn-lt"/>
            </a:endParaRPr>
          </a:p>
        </p:txBody>
      </p:sp>
      <p:sp>
        <p:nvSpPr>
          <p:cNvPr id="28" name="任意多边形 27"/>
          <p:cNvSpPr/>
          <p:nvPr>
            <p:custDataLst>
              <p:tags r:id="rId7"/>
            </p:custDataLst>
          </p:nvPr>
        </p:nvSpPr>
        <p:spPr>
          <a:xfrm rot="2702816">
            <a:off x="3940914" y="1870354"/>
            <a:ext cx="1796801" cy="1796801"/>
          </a:xfrm>
          <a:custGeom>
            <a:avLst/>
            <a:gdLst>
              <a:gd name="connsiteX0" fmla="*/ 66957 w 1371601"/>
              <a:gd name="connsiteY0" fmla="*/ 66957 h 1371601"/>
              <a:gd name="connsiteX1" fmla="*/ 228605 w 1371601"/>
              <a:gd name="connsiteY1" fmla="*/ 0 h 1371601"/>
              <a:gd name="connsiteX2" fmla="*/ 1142995 w 1371601"/>
              <a:gd name="connsiteY2" fmla="*/ 0 h 1371601"/>
              <a:gd name="connsiteX3" fmla="*/ 1371601 w 1371601"/>
              <a:gd name="connsiteY3" fmla="*/ 228605 h 1371601"/>
              <a:gd name="connsiteX4" fmla="*/ 1371601 w 1371601"/>
              <a:gd name="connsiteY4" fmla="*/ 1142995 h 1371601"/>
              <a:gd name="connsiteX5" fmla="*/ 1142995 w 1371601"/>
              <a:gd name="connsiteY5" fmla="*/ 1371601 h 1371601"/>
              <a:gd name="connsiteX6" fmla="*/ 228605 w 1371601"/>
              <a:gd name="connsiteY6" fmla="*/ 1371600 h 1371601"/>
              <a:gd name="connsiteX7" fmla="*/ 182533 w 1371601"/>
              <a:gd name="connsiteY7" fmla="*/ 1366956 h 1371601"/>
              <a:gd name="connsiteX8" fmla="*/ 160847 w 1371601"/>
              <a:gd name="connsiteY8" fmla="*/ 1360224 h 1371601"/>
              <a:gd name="connsiteX9" fmla="*/ 707768 w 1371601"/>
              <a:gd name="connsiteY9" fmla="*/ 812406 h 1371601"/>
              <a:gd name="connsiteX10" fmla="*/ 782073 w 1371601"/>
              <a:gd name="connsiteY10" fmla="*/ 886588 h 1371601"/>
              <a:gd name="connsiteX11" fmla="*/ 781829 w 1371601"/>
              <a:gd name="connsiteY11" fmla="*/ 589614 h 1371601"/>
              <a:gd name="connsiteX12" fmla="*/ 484854 w 1371601"/>
              <a:gd name="connsiteY12" fmla="*/ 589857 h 1371601"/>
              <a:gd name="connsiteX13" fmla="*/ 559160 w 1371601"/>
              <a:gd name="connsiteY13" fmla="*/ 664040 h 1371601"/>
              <a:gd name="connsiteX14" fmla="*/ 11843 w 1371601"/>
              <a:gd name="connsiteY14" fmla="*/ 1212254 h 1371601"/>
              <a:gd name="connsiteX15" fmla="*/ 4645 w 1371601"/>
              <a:gd name="connsiteY15" fmla="*/ 1189067 h 1371601"/>
              <a:gd name="connsiteX16" fmla="*/ 0 w 1371601"/>
              <a:gd name="connsiteY16" fmla="*/ 1142995 h 1371601"/>
              <a:gd name="connsiteX17" fmla="*/ 0 w 1371601"/>
              <a:gd name="connsiteY17" fmla="*/ 228604 h 1371601"/>
              <a:gd name="connsiteX18" fmla="*/ 66957 w 1371601"/>
              <a:gd name="connsiteY18" fmla="*/ 66957 h 1371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371601" h="1371601">
                <a:moveTo>
                  <a:pt x="66957" y="66957"/>
                </a:moveTo>
                <a:cubicBezTo>
                  <a:pt x="108326" y="25588"/>
                  <a:pt x="165477" y="0"/>
                  <a:pt x="228605" y="0"/>
                </a:cubicBezTo>
                <a:lnTo>
                  <a:pt x="1142995" y="0"/>
                </a:lnTo>
                <a:cubicBezTo>
                  <a:pt x="1269250" y="0"/>
                  <a:pt x="1371600" y="102351"/>
                  <a:pt x="1371601" y="228605"/>
                </a:cubicBezTo>
                <a:lnTo>
                  <a:pt x="1371601" y="1142995"/>
                </a:lnTo>
                <a:cubicBezTo>
                  <a:pt x="1371600" y="1269250"/>
                  <a:pt x="1269250" y="1371600"/>
                  <a:pt x="1142995" y="1371601"/>
                </a:cubicBezTo>
                <a:lnTo>
                  <a:pt x="228605" y="1371600"/>
                </a:lnTo>
                <a:cubicBezTo>
                  <a:pt x="212823" y="1371599"/>
                  <a:pt x="197416" y="1370001"/>
                  <a:pt x="182533" y="1366956"/>
                </a:cubicBezTo>
                <a:lnTo>
                  <a:pt x="160847" y="1360224"/>
                </a:lnTo>
                <a:lnTo>
                  <a:pt x="707768" y="812406"/>
                </a:lnTo>
                <a:lnTo>
                  <a:pt x="782073" y="886588"/>
                </a:lnTo>
                <a:lnTo>
                  <a:pt x="781829" y="589614"/>
                </a:lnTo>
                <a:lnTo>
                  <a:pt x="484854" y="589857"/>
                </a:lnTo>
                <a:lnTo>
                  <a:pt x="559160" y="664040"/>
                </a:lnTo>
                <a:lnTo>
                  <a:pt x="11843" y="1212254"/>
                </a:lnTo>
                <a:lnTo>
                  <a:pt x="4645" y="1189067"/>
                </a:lnTo>
                <a:cubicBezTo>
                  <a:pt x="1599" y="1174185"/>
                  <a:pt x="0" y="1158777"/>
                  <a:pt x="0" y="1142995"/>
                </a:cubicBezTo>
                <a:lnTo>
                  <a:pt x="0" y="228604"/>
                </a:lnTo>
                <a:cubicBezTo>
                  <a:pt x="0" y="165477"/>
                  <a:pt x="25588" y="108326"/>
                  <a:pt x="66957" y="66957"/>
                </a:cubicBezTo>
                <a:close/>
              </a:path>
            </a:pathLst>
          </a:custGeom>
          <a:solidFill>
            <a:srgbClr val="56A9A5"/>
          </a:solidFill>
          <a:ln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lIns="90000" tIns="46800" rIns="90000" bIns="46800" anchor="ctr"/>
          <a:lstStyle/>
          <a:p>
            <a:pPr algn="ctr">
              <a:lnSpc>
                <a:spcPct val="120000"/>
              </a:lnSpc>
            </a:pPr>
            <a:endParaRPr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>
            <p:custDataLst>
              <p:tags r:id="rId8"/>
            </p:custDataLst>
          </p:nvPr>
        </p:nvSpPr>
        <p:spPr>
          <a:xfrm>
            <a:off x="5195316" y="2466488"/>
            <a:ext cx="691852" cy="604531"/>
          </a:xfrm>
          <a:prstGeom prst="rect">
            <a:avLst/>
          </a:prstGeom>
          <a:noFill/>
        </p:spPr>
        <p:txBody>
          <a:bodyPr wrap="square" lIns="90000" tIns="46800" rIns="90000" bIns="46800">
            <a:normAutofit/>
          </a:bodyPr>
          <a:lstStyle/>
          <a:p>
            <a:pPr>
              <a:lnSpc>
                <a:spcPct val="130000"/>
              </a:lnSpc>
            </a:pPr>
            <a:r>
              <a:rPr lang="en-US" sz="2400" b="1" spc="150" dirty="0">
                <a:solidFill>
                  <a:sysClr val="window" lastClr="FFFFFF"/>
                </a:solidFill>
                <a:cs typeface="+mn-ea"/>
                <a:sym typeface="+mn-lt"/>
              </a:rPr>
              <a:t>02</a:t>
            </a:r>
            <a:endParaRPr lang="en-US" sz="2400" b="1" spc="150" dirty="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>
            <p:custDataLst>
              <p:tags r:id="rId9"/>
            </p:custDataLst>
          </p:nvPr>
        </p:nvSpPr>
        <p:spPr bwMode="auto">
          <a:xfrm>
            <a:off x="3594349" y="4238268"/>
            <a:ext cx="2526034" cy="6490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0000" tIns="46800" rIns="90000" bIns="0" anchor="ctr" anchorCtr="1">
            <a:norm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/>
          <a:p>
            <a:pPr marL="0" lvl="1" algn="ctr">
              <a:lnSpc>
                <a:spcPct val="120000"/>
              </a:lnSpc>
            </a:pP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年度事迹</a:t>
            </a:r>
            <a:endParaRPr lang="zh-CN" altLang="en-US" b="1" spc="300">
              <a:solidFill>
                <a:srgbClr val="3498DB"/>
              </a:solidFill>
              <a:cs typeface="+mn-ea"/>
              <a:sym typeface="+mn-lt"/>
            </a:endParaRPr>
          </a:p>
        </p:txBody>
      </p:sp>
      <p:sp>
        <p:nvSpPr>
          <p:cNvPr id="31" name="文本框 30"/>
          <p:cNvSpPr txBox="1"/>
          <p:nvPr>
            <p:custDataLst>
              <p:tags r:id="rId10"/>
            </p:custDataLst>
          </p:nvPr>
        </p:nvSpPr>
        <p:spPr bwMode="auto">
          <a:xfrm>
            <a:off x="3594349" y="4905892"/>
            <a:ext cx="2526034" cy="102014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0000" tIns="0" rIns="90000" bIns="46800" anchor="ctr" anchorCtr="1">
            <a:norm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zh-CN" altLang="en-US" sz="1200" b="1" spc="150">
              <a:solidFill>
                <a:srgbClr val="000000"/>
              </a:solidFill>
              <a:uFillTx/>
              <a:cs typeface="+mn-ea"/>
              <a:sym typeface="+mn-lt"/>
            </a:endParaRPr>
          </a:p>
        </p:txBody>
      </p:sp>
      <p:sp>
        <p:nvSpPr>
          <p:cNvPr id="33" name="圆角矩形 32"/>
          <p:cNvSpPr/>
          <p:nvPr>
            <p:custDataLst>
              <p:tags r:id="rId11"/>
            </p:custDataLst>
          </p:nvPr>
        </p:nvSpPr>
        <p:spPr>
          <a:xfrm rot="2702816">
            <a:off x="6441322" y="1757172"/>
            <a:ext cx="2024340" cy="2024340"/>
          </a:xfrm>
          <a:prstGeom prst="roundRect">
            <a:avLst/>
          </a:prstGeom>
          <a:noFill/>
          <a:ln w="3175">
            <a:solidFill>
              <a:schemeClr val="accent3">
                <a:lumMod val="50000"/>
              </a:schemeClr>
            </a:solidFill>
            <a:prstDash val="dash"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lIns="90000" tIns="46800" rIns="90000" bIns="46800" anchor="ctr"/>
          <a:lstStyle/>
          <a:p>
            <a:pPr algn="ctr">
              <a:lnSpc>
                <a:spcPct val="120000"/>
              </a:lnSpc>
            </a:pPr>
            <a:endParaRPr>
              <a:cs typeface="+mn-ea"/>
              <a:sym typeface="+mn-lt"/>
            </a:endParaRPr>
          </a:p>
        </p:txBody>
      </p:sp>
      <p:sp>
        <p:nvSpPr>
          <p:cNvPr id="34" name="任意多边形 33"/>
          <p:cNvSpPr/>
          <p:nvPr>
            <p:custDataLst>
              <p:tags r:id="rId12"/>
            </p:custDataLst>
          </p:nvPr>
        </p:nvSpPr>
        <p:spPr>
          <a:xfrm rot="2702816">
            <a:off x="6553832" y="1870522"/>
            <a:ext cx="1796801" cy="1796801"/>
          </a:xfrm>
          <a:custGeom>
            <a:avLst/>
            <a:gdLst>
              <a:gd name="connsiteX0" fmla="*/ 66957 w 1371601"/>
              <a:gd name="connsiteY0" fmla="*/ 66957 h 1371601"/>
              <a:gd name="connsiteX1" fmla="*/ 228605 w 1371601"/>
              <a:gd name="connsiteY1" fmla="*/ 0 h 1371601"/>
              <a:gd name="connsiteX2" fmla="*/ 1142995 w 1371601"/>
              <a:gd name="connsiteY2" fmla="*/ 0 h 1371601"/>
              <a:gd name="connsiteX3" fmla="*/ 1371601 w 1371601"/>
              <a:gd name="connsiteY3" fmla="*/ 228605 h 1371601"/>
              <a:gd name="connsiteX4" fmla="*/ 1371601 w 1371601"/>
              <a:gd name="connsiteY4" fmla="*/ 1142995 h 1371601"/>
              <a:gd name="connsiteX5" fmla="*/ 1142995 w 1371601"/>
              <a:gd name="connsiteY5" fmla="*/ 1371601 h 1371601"/>
              <a:gd name="connsiteX6" fmla="*/ 228605 w 1371601"/>
              <a:gd name="connsiteY6" fmla="*/ 1371600 h 1371601"/>
              <a:gd name="connsiteX7" fmla="*/ 182533 w 1371601"/>
              <a:gd name="connsiteY7" fmla="*/ 1366956 h 1371601"/>
              <a:gd name="connsiteX8" fmla="*/ 160847 w 1371601"/>
              <a:gd name="connsiteY8" fmla="*/ 1360224 h 1371601"/>
              <a:gd name="connsiteX9" fmla="*/ 707768 w 1371601"/>
              <a:gd name="connsiteY9" fmla="*/ 812406 h 1371601"/>
              <a:gd name="connsiteX10" fmla="*/ 782073 w 1371601"/>
              <a:gd name="connsiteY10" fmla="*/ 886588 h 1371601"/>
              <a:gd name="connsiteX11" fmla="*/ 781829 w 1371601"/>
              <a:gd name="connsiteY11" fmla="*/ 589614 h 1371601"/>
              <a:gd name="connsiteX12" fmla="*/ 484854 w 1371601"/>
              <a:gd name="connsiteY12" fmla="*/ 589857 h 1371601"/>
              <a:gd name="connsiteX13" fmla="*/ 559160 w 1371601"/>
              <a:gd name="connsiteY13" fmla="*/ 664040 h 1371601"/>
              <a:gd name="connsiteX14" fmla="*/ 11843 w 1371601"/>
              <a:gd name="connsiteY14" fmla="*/ 1212254 h 1371601"/>
              <a:gd name="connsiteX15" fmla="*/ 4645 w 1371601"/>
              <a:gd name="connsiteY15" fmla="*/ 1189067 h 1371601"/>
              <a:gd name="connsiteX16" fmla="*/ 0 w 1371601"/>
              <a:gd name="connsiteY16" fmla="*/ 1142995 h 1371601"/>
              <a:gd name="connsiteX17" fmla="*/ 0 w 1371601"/>
              <a:gd name="connsiteY17" fmla="*/ 228604 h 1371601"/>
              <a:gd name="connsiteX18" fmla="*/ 66957 w 1371601"/>
              <a:gd name="connsiteY18" fmla="*/ 66957 h 1371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371601" h="1371601">
                <a:moveTo>
                  <a:pt x="66957" y="66957"/>
                </a:moveTo>
                <a:cubicBezTo>
                  <a:pt x="108326" y="25588"/>
                  <a:pt x="165477" y="0"/>
                  <a:pt x="228605" y="0"/>
                </a:cubicBezTo>
                <a:lnTo>
                  <a:pt x="1142995" y="0"/>
                </a:lnTo>
                <a:cubicBezTo>
                  <a:pt x="1269250" y="0"/>
                  <a:pt x="1371600" y="102351"/>
                  <a:pt x="1371601" y="228605"/>
                </a:cubicBezTo>
                <a:lnTo>
                  <a:pt x="1371601" y="1142995"/>
                </a:lnTo>
                <a:cubicBezTo>
                  <a:pt x="1371600" y="1269250"/>
                  <a:pt x="1269250" y="1371600"/>
                  <a:pt x="1142995" y="1371601"/>
                </a:cubicBezTo>
                <a:lnTo>
                  <a:pt x="228605" y="1371600"/>
                </a:lnTo>
                <a:cubicBezTo>
                  <a:pt x="212823" y="1371599"/>
                  <a:pt x="197416" y="1370001"/>
                  <a:pt x="182533" y="1366956"/>
                </a:cubicBezTo>
                <a:lnTo>
                  <a:pt x="160847" y="1360224"/>
                </a:lnTo>
                <a:lnTo>
                  <a:pt x="707768" y="812406"/>
                </a:lnTo>
                <a:lnTo>
                  <a:pt x="782073" y="886588"/>
                </a:lnTo>
                <a:lnTo>
                  <a:pt x="781829" y="589614"/>
                </a:lnTo>
                <a:lnTo>
                  <a:pt x="484854" y="589857"/>
                </a:lnTo>
                <a:lnTo>
                  <a:pt x="559160" y="664040"/>
                </a:lnTo>
                <a:lnTo>
                  <a:pt x="11843" y="1212254"/>
                </a:lnTo>
                <a:lnTo>
                  <a:pt x="4645" y="1189067"/>
                </a:lnTo>
                <a:cubicBezTo>
                  <a:pt x="1599" y="1174185"/>
                  <a:pt x="0" y="1158777"/>
                  <a:pt x="0" y="1142995"/>
                </a:cubicBezTo>
                <a:lnTo>
                  <a:pt x="0" y="228604"/>
                </a:lnTo>
                <a:cubicBezTo>
                  <a:pt x="0" y="165477"/>
                  <a:pt x="25588" y="108326"/>
                  <a:pt x="66957" y="66957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lIns="90000" tIns="46800" rIns="90000" bIns="46800" anchor="ctr"/>
          <a:lstStyle/>
          <a:p>
            <a:pPr algn="ctr">
              <a:lnSpc>
                <a:spcPct val="120000"/>
              </a:lnSpc>
            </a:pPr>
            <a:endParaRPr>
              <a:cs typeface="+mn-ea"/>
              <a:sym typeface="+mn-lt"/>
            </a:endParaRPr>
          </a:p>
        </p:txBody>
      </p:sp>
      <p:sp>
        <p:nvSpPr>
          <p:cNvPr id="35" name="文本框 34"/>
          <p:cNvSpPr txBox="1"/>
          <p:nvPr>
            <p:custDataLst>
              <p:tags r:id="rId13"/>
            </p:custDataLst>
          </p:nvPr>
        </p:nvSpPr>
        <p:spPr>
          <a:xfrm>
            <a:off x="7809074" y="2466656"/>
            <a:ext cx="691852" cy="604531"/>
          </a:xfrm>
          <a:prstGeom prst="rect">
            <a:avLst/>
          </a:prstGeom>
          <a:noFill/>
        </p:spPr>
        <p:txBody>
          <a:bodyPr wrap="square" lIns="90000" tIns="46800" rIns="90000" bIns="46800">
            <a:normAutofit/>
          </a:bodyPr>
          <a:lstStyle/>
          <a:p>
            <a:pPr>
              <a:lnSpc>
                <a:spcPct val="130000"/>
              </a:lnSpc>
            </a:pPr>
            <a:r>
              <a:rPr lang="en-US" sz="2400" b="1" spc="150" dirty="0">
                <a:solidFill>
                  <a:sysClr val="window" lastClr="FFFFFF"/>
                </a:solidFill>
                <a:cs typeface="+mn-ea"/>
                <a:sym typeface="+mn-lt"/>
              </a:rPr>
              <a:t>03</a:t>
            </a:r>
            <a:endParaRPr lang="en-US" sz="2400" b="1" spc="150" dirty="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sp>
        <p:nvSpPr>
          <p:cNvPr id="36" name="文本框 35"/>
          <p:cNvSpPr txBox="1"/>
          <p:nvPr>
            <p:custDataLst>
              <p:tags r:id="rId14"/>
            </p:custDataLst>
          </p:nvPr>
        </p:nvSpPr>
        <p:spPr bwMode="auto">
          <a:xfrm>
            <a:off x="6208107" y="4238268"/>
            <a:ext cx="2526034" cy="6490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0000" tIns="46800" rIns="90000" bIns="0" anchor="ctr" anchorCtr="1">
            <a:norm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/>
          <a:p>
            <a:pPr marL="0" lvl="1" algn="ctr">
              <a:lnSpc>
                <a:spcPct val="120000"/>
              </a:lnSpc>
            </a:pP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年度事迹</a:t>
            </a:r>
            <a:endParaRPr lang="zh-CN" altLang="en-US" b="1" spc="300">
              <a:solidFill>
                <a:srgbClr val="1AA3AA"/>
              </a:solidFill>
              <a:cs typeface="+mn-ea"/>
              <a:sym typeface="+mn-lt"/>
            </a:endParaRPr>
          </a:p>
        </p:txBody>
      </p:sp>
      <p:sp>
        <p:nvSpPr>
          <p:cNvPr id="37" name="文本框 36"/>
          <p:cNvSpPr txBox="1"/>
          <p:nvPr>
            <p:custDataLst>
              <p:tags r:id="rId15"/>
            </p:custDataLst>
          </p:nvPr>
        </p:nvSpPr>
        <p:spPr bwMode="auto">
          <a:xfrm>
            <a:off x="6208107" y="4905892"/>
            <a:ext cx="2526034" cy="102014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0000" tIns="0" rIns="90000" bIns="46800" anchor="ctr" anchorCtr="1">
            <a:norm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zh-CN" altLang="en-US" sz="1200" spc="150">
              <a:solidFill>
                <a:srgbClr val="000000"/>
              </a:solidFill>
              <a:uFillTx/>
              <a:cs typeface="+mn-ea"/>
              <a:sym typeface="+mn-lt"/>
            </a:endParaRPr>
          </a:p>
        </p:txBody>
      </p:sp>
      <p:sp>
        <p:nvSpPr>
          <p:cNvPr id="38" name="圆角矩形 37"/>
          <p:cNvSpPr/>
          <p:nvPr>
            <p:custDataLst>
              <p:tags r:id="rId16"/>
            </p:custDataLst>
          </p:nvPr>
        </p:nvSpPr>
        <p:spPr>
          <a:xfrm rot="2702816">
            <a:off x="9054659" y="1757172"/>
            <a:ext cx="2024340" cy="2024340"/>
          </a:xfrm>
          <a:prstGeom prst="roundRect">
            <a:avLst/>
          </a:prstGeom>
          <a:noFill/>
          <a:ln w="3175">
            <a:solidFill>
              <a:srgbClr val="5BADA9"/>
            </a:solidFill>
            <a:prstDash val="dash"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lIns="90000" tIns="46800" rIns="90000" bIns="46800" anchor="ctr"/>
          <a:lstStyle/>
          <a:p>
            <a:pPr algn="ctr">
              <a:lnSpc>
                <a:spcPct val="120000"/>
              </a:lnSpc>
            </a:pPr>
            <a:endParaRPr>
              <a:cs typeface="+mn-ea"/>
              <a:sym typeface="+mn-lt"/>
            </a:endParaRPr>
          </a:p>
        </p:txBody>
      </p:sp>
      <p:sp>
        <p:nvSpPr>
          <p:cNvPr id="39" name="任意多边形 38"/>
          <p:cNvSpPr/>
          <p:nvPr>
            <p:custDataLst>
              <p:tags r:id="rId17"/>
            </p:custDataLst>
          </p:nvPr>
        </p:nvSpPr>
        <p:spPr>
          <a:xfrm rot="2702816">
            <a:off x="9168848" y="1870522"/>
            <a:ext cx="1796801" cy="1796801"/>
          </a:xfrm>
          <a:custGeom>
            <a:avLst/>
            <a:gdLst>
              <a:gd name="connsiteX0" fmla="*/ 66957 w 1371601"/>
              <a:gd name="connsiteY0" fmla="*/ 66957 h 1371601"/>
              <a:gd name="connsiteX1" fmla="*/ 228605 w 1371601"/>
              <a:gd name="connsiteY1" fmla="*/ 0 h 1371601"/>
              <a:gd name="connsiteX2" fmla="*/ 1142995 w 1371601"/>
              <a:gd name="connsiteY2" fmla="*/ 0 h 1371601"/>
              <a:gd name="connsiteX3" fmla="*/ 1371601 w 1371601"/>
              <a:gd name="connsiteY3" fmla="*/ 228605 h 1371601"/>
              <a:gd name="connsiteX4" fmla="*/ 1371601 w 1371601"/>
              <a:gd name="connsiteY4" fmla="*/ 1142995 h 1371601"/>
              <a:gd name="connsiteX5" fmla="*/ 1142995 w 1371601"/>
              <a:gd name="connsiteY5" fmla="*/ 1371601 h 1371601"/>
              <a:gd name="connsiteX6" fmla="*/ 228605 w 1371601"/>
              <a:gd name="connsiteY6" fmla="*/ 1371600 h 1371601"/>
              <a:gd name="connsiteX7" fmla="*/ 182533 w 1371601"/>
              <a:gd name="connsiteY7" fmla="*/ 1366956 h 1371601"/>
              <a:gd name="connsiteX8" fmla="*/ 160847 w 1371601"/>
              <a:gd name="connsiteY8" fmla="*/ 1360224 h 1371601"/>
              <a:gd name="connsiteX9" fmla="*/ 707768 w 1371601"/>
              <a:gd name="connsiteY9" fmla="*/ 812406 h 1371601"/>
              <a:gd name="connsiteX10" fmla="*/ 782073 w 1371601"/>
              <a:gd name="connsiteY10" fmla="*/ 886588 h 1371601"/>
              <a:gd name="connsiteX11" fmla="*/ 781829 w 1371601"/>
              <a:gd name="connsiteY11" fmla="*/ 589614 h 1371601"/>
              <a:gd name="connsiteX12" fmla="*/ 484854 w 1371601"/>
              <a:gd name="connsiteY12" fmla="*/ 589857 h 1371601"/>
              <a:gd name="connsiteX13" fmla="*/ 559160 w 1371601"/>
              <a:gd name="connsiteY13" fmla="*/ 664040 h 1371601"/>
              <a:gd name="connsiteX14" fmla="*/ 11843 w 1371601"/>
              <a:gd name="connsiteY14" fmla="*/ 1212254 h 1371601"/>
              <a:gd name="connsiteX15" fmla="*/ 4645 w 1371601"/>
              <a:gd name="connsiteY15" fmla="*/ 1189067 h 1371601"/>
              <a:gd name="connsiteX16" fmla="*/ 0 w 1371601"/>
              <a:gd name="connsiteY16" fmla="*/ 1142995 h 1371601"/>
              <a:gd name="connsiteX17" fmla="*/ 0 w 1371601"/>
              <a:gd name="connsiteY17" fmla="*/ 228604 h 1371601"/>
              <a:gd name="connsiteX18" fmla="*/ 66957 w 1371601"/>
              <a:gd name="connsiteY18" fmla="*/ 66957 h 1371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371601" h="1371601">
                <a:moveTo>
                  <a:pt x="66957" y="66957"/>
                </a:moveTo>
                <a:cubicBezTo>
                  <a:pt x="108326" y="25588"/>
                  <a:pt x="165477" y="0"/>
                  <a:pt x="228605" y="0"/>
                </a:cubicBezTo>
                <a:lnTo>
                  <a:pt x="1142995" y="0"/>
                </a:lnTo>
                <a:cubicBezTo>
                  <a:pt x="1269250" y="0"/>
                  <a:pt x="1371600" y="102351"/>
                  <a:pt x="1371601" y="228605"/>
                </a:cubicBezTo>
                <a:lnTo>
                  <a:pt x="1371601" y="1142995"/>
                </a:lnTo>
                <a:cubicBezTo>
                  <a:pt x="1371600" y="1269250"/>
                  <a:pt x="1269250" y="1371600"/>
                  <a:pt x="1142995" y="1371601"/>
                </a:cubicBezTo>
                <a:lnTo>
                  <a:pt x="228605" y="1371600"/>
                </a:lnTo>
                <a:cubicBezTo>
                  <a:pt x="212823" y="1371599"/>
                  <a:pt x="197416" y="1370001"/>
                  <a:pt x="182533" y="1366956"/>
                </a:cubicBezTo>
                <a:lnTo>
                  <a:pt x="160847" y="1360224"/>
                </a:lnTo>
                <a:lnTo>
                  <a:pt x="707768" y="812406"/>
                </a:lnTo>
                <a:lnTo>
                  <a:pt x="782073" y="886588"/>
                </a:lnTo>
                <a:lnTo>
                  <a:pt x="781829" y="589614"/>
                </a:lnTo>
                <a:lnTo>
                  <a:pt x="484854" y="589857"/>
                </a:lnTo>
                <a:lnTo>
                  <a:pt x="559160" y="664040"/>
                </a:lnTo>
                <a:lnTo>
                  <a:pt x="11843" y="1212254"/>
                </a:lnTo>
                <a:lnTo>
                  <a:pt x="4645" y="1189067"/>
                </a:lnTo>
                <a:cubicBezTo>
                  <a:pt x="1599" y="1174185"/>
                  <a:pt x="0" y="1158777"/>
                  <a:pt x="0" y="1142995"/>
                </a:cubicBezTo>
                <a:lnTo>
                  <a:pt x="0" y="228604"/>
                </a:lnTo>
                <a:cubicBezTo>
                  <a:pt x="0" y="165477"/>
                  <a:pt x="25588" y="108326"/>
                  <a:pt x="66957" y="66957"/>
                </a:cubicBezTo>
                <a:close/>
              </a:path>
            </a:pathLst>
          </a:custGeom>
          <a:solidFill>
            <a:srgbClr val="56A9A5"/>
          </a:solidFill>
          <a:ln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lIns="90000" tIns="46800" rIns="90000" bIns="46800" anchor="ctr"/>
          <a:lstStyle/>
          <a:p>
            <a:pPr algn="ctr">
              <a:lnSpc>
                <a:spcPct val="120000"/>
              </a:lnSpc>
            </a:pPr>
            <a:endParaRPr>
              <a:cs typeface="+mn-ea"/>
              <a:sym typeface="+mn-lt"/>
            </a:endParaRPr>
          </a:p>
        </p:txBody>
      </p:sp>
      <p:sp>
        <p:nvSpPr>
          <p:cNvPr id="40" name="文本框 39"/>
          <p:cNvSpPr txBox="1"/>
          <p:nvPr>
            <p:custDataLst>
              <p:tags r:id="rId18"/>
            </p:custDataLst>
          </p:nvPr>
        </p:nvSpPr>
        <p:spPr>
          <a:xfrm>
            <a:off x="10423250" y="2466656"/>
            <a:ext cx="691852" cy="604531"/>
          </a:xfrm>
          <a:prstGeom prst="rect">
            <a:avLst/>
          </a:prstGeom>
          <a:noFill/>
        </p:spPr>
        <p:txBody>
          <a:bodyPr wrap="square" lIns="90000" tIns="46800" rIns="90000" bIns="46800">
            <a:normAutofit/>
          </a:bodyPr>
          <a:lstStyle/>
          <a:p>
            <a:pPr>
              <a:lnSpc>
                <a:spcPct val="130000"/>
              </a:lnSpc>
            </a:pPr>
            <a:r>
              <a:rPr lang="en-US" sz="2400" b="1" spc="150" dirty="0">
                <a:solidFill>
                  <a:sysClr val="window" lastClr="FFFFFF"/>
                </a:solidFill>
                <a:cs typeface="+mn-ea"/>
                <a:sym typeface="+mn-lt"/>
              </a:rPr>
              <a:t>04</a:t>
            </a:r>
            <a:endParaRPr lang="en-US" sz="2400" b="1" spc="150" dirty="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sp>
        <p:nvSpPr>
          <p:cNvPr id="41" name="文本框 40"/>
          <p:cNvSpPr txBox="1"/>
          <p:nvPr>
            <p:custDataLst>
              <p:tags r:id="rId19"/>
            </p:custDataLst>
          </p:nvPr>
        </p:nvSpPr>
        <p:spPr bwMode="auto">
          <a:xfrm>
            <a:off x="8821864" y="4238268"/>
            <a:ext cx="2526034" cy="6490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0000" tIns="46800" rIns="90000" bIns="0" anchor="ctr" anchorCtr="1">
            <a:norm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/>
          <a:p>
            <a:pPr marL="0" lvl="1" algn="ctr">
              <a:lnSpc>
                <a:spcPct val="120000"/>
              </a:lnSpc>
            </a:pP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年度事迹</a:t>
            </a:r>
            <a:endParaRPr lang="zh-CN" altLang="en-US" b="1" spc="300">
              <a:solidFill>
                <a:srgbClr val="69A35B"/>
              </a:solidFill>
              <a:cs typeface="+mn-ea"/>
              <a:sym typeface="+mn-lt"/>
            </a:endParaRPr>
          </a:p>
        </p:txBody>
      </p:sp>
      <p:sp>
        <p:nvSpPr>
          <p:cNvPr id="42" name="文本框 41"/>
          <p:cNvSpPr txBox="1"/>
          <p:nvPr>
            <p:custDataLst>
              <p:tags r:id="rId20"/>
            </p:custDataLst>
          </p:nvPr>
        </p:nvSpPr>
        <p:spPr bwMode="auto">
          <a:xfrm>
            <a:off x="8821864" y="4905892"/>
            <a:ext cx="2526034" cy="102014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0000" tIns="0" rIns="90000" bIns="46800" anchor="ctr" anchorCtr="1">
            <a:norm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zh-CN" altLang="en-US" sz="1200" spc="150">
              <a:solidFill>
                <a:srgbClr val="000000"/>
              </a:solidFill>
              <a:uFillTx/>
              <a:cs typeface="+mn-ea"/>
              <a:sym typeface="+mn-lt"/>
            </a:endParaRPr>
          </a:p>
        </p:txBody>
      </p:sp>
    </p:spTree>
    <p:custDataLst>
      <p:tags r:id="rId2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874714" y="1739767"/>
            <a:ext cx="2505152" cy="2678230"/>
          </a:xfrm>
          <a:prstGeom prst="rect">
            <a:avLst/>
          </a:prstGeom>
          <a:blipFill dpi="0" rotWithShape="1">
            <a:blip r:embed="rId1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520521" y="1739767"/>
            <a:ext cx="2505152" cy="2678230"/>
          </a:xfrm>
          <a:prstGeom prst="rect">
            <a:avLst/>
          </a:prstGeom>
          <a:solidFill>
            <a:srgbClr val="7386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165694" y="1739767"/>
            <a:ext cx="2505152" cy="2678230"/>
          </a:xfrm>
          <a:prstGeom prst="rect">
            <a:avLst/>
          </a:prstGeom>
          <a:blipFill dpi="0" rotWithShape="1">
            <a:blip r:embed="rId2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812136" y="1739767"/>
            <a:ext cx="2505152" cy="2678230"/>
          </a:xfrm>
          <a:prstGeom prst="rect">
            <a:avLst/>
          </a:prstGeom>
          <a:solidFill>
            <a:srgbClr val="385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1"/>
          <p:cNvSpPr txBox="1">
            <a:spLocks noChangeArrowheads="1"/>
          </p:cNvSpPr>
          <p:nvPr/>
        </p:nvSpPr>
        <p:spPr bwMode="auto">
          <a:xfrm>
            <a:off x="4258735" y="2374095"/>
            <a:ext cx="97238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项目概述</a:t>
            </a:r>
            <a:endParaRPr kumimoji="0" lang="zh-CN" altLang="en-US" sz="16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1"/>
          <p:cNvSpPr txBox="1">
            <a:spLocks noChangeArrowheads="1"/>
          </p:cNvSpPr>
          <p:nvPr/>
        </p:nvSpPr>
        <p:spPr bwMode="auto">
          <a:xfrm>
            <a:off x="3932234" y="2746617"/>
            <a:ext cx="1700976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1"/>
          <p:cNvSpPr txBox="1">
            <a:spLocks noChangeArrowheads="1"/>
          </p:cNvSpPr>
          <p:nvPr/>
        </p:nvSpPr>
        <p:spPr bwMode="auto">
          <a:xfrm>
            <a:off x="9514129" y="2374095"/>
            <a:ext cx="97238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lvl="0" algn="ctr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项目概述</a:t>
            </a:r>
            <a:endParaRPr lang="zh-CN" altLang="en-US" sz="1600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1"/>
          <p:cNvSpPr txBox="1">
            <a:spLocks noChangeArrowheads="1"/>
          </p:cNvSpPr>
          <p:nvPr/>
        </p:nvSpPr>
        <p:spPr bwMode="auto">
          <a:xfrm>
            <a:off x="9187628" y="2746617"/>
            <a:ext cx="1700976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" name="1"/>
          <p:cNvSpPr txBox="1">
            <a:spLocks noChangeArrowheads="1"/>
          </p:cNvSpPr>
          <p:nvPr/>
        </p:nvSpPr>
        <p:spPr bwMode="auto">
          <a:xfrm>
            <a:off x="874714" y="4808121"/>
            <a:ext cx="134972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12160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rgbClr val="56A9A5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工作进度</a:t>
            </a:r>
            <a:endParaRPr kumimoji="0" lang="zh-CN" altLang="en-US" sz="2400" i="0" u="none" strike="noStrike" kern="1200" cap="none" spc="0" normalizeH="0" baseline="0" noProof="0" dirty="0" smtClean="0">
              <a:ln>
                <a:noFill/>
              </a:ln>
              <a:solidFill>
                <a:srgbClr val="56A9A5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1"/>
          <p:cNvSpPr txBox="1">
            <a:spLocks noChangeArrowheads="1"/>
          </p:cNvSpPr>
          <p:nvPr/>
        </p:nvSpPr>
        <p:spPr bwMode="auto">
          <a:xfrm>
            <a:off x="874715" y="5257115"/>
            <a:ext cx="10442573" cy="521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just">
              <a:lnSpc>
                <a:spcPct val="150000"/>
              </a:lnSpc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您的内容打在这里，或者通过复制您的文本后，在此框中选择粘贴，并选择只保留文字。您的内容打在这里，或者通过复制您的文本后，在此框中选择粘贴，并选择只保留文字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。您的内容打在这里，或者通过复制您的文本后，在此框中选择粘贴，并选择只保留文字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。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965499" y="429966"/>
            <a:ext cx="16163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56A9A5"/>
                </a:solidFill>
                <a:cs typeface="+mn-ea"/>
                <a:sym typeface="+mn-lt"/>
              </a:rPr>
              <a:t>标题文字</a:t>
            </a:r>
            <a:endParaRPr lang="zh-CN" altLang="en-US" sz="2400" b="1" dirty="0" smtClean="0">
              <a:solidFill>
                <a:srgbClr val="56A9A5"/>
              </a:solidFill>
              <a:cs typeface="+mn-ea"/>
              <a:sym typeface="+mn-lt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图片1"/>
          <p:cNvPicPr>
            <a:picLocks noChangeAspect="1"/>
          </p:cNvPicPr>
          <p:nvPr userDrawn="1"/>
        </p:nvPicPr>
        <p:blipFill>
          <a:blip r:embed="rId1" cstate="screen"/>
          <a:stretch>
            <a:fillRect/>
          </a:stretch>
        </p:blipFill>
        <p:spPr>
          <a:xfrm rot="20040000">
            <a:off x="8703310" y="4599940"/>
            <a:ext cx="2703830" cy="140081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875727" y="3332616"/>
            <a:ext cx="6446075" cy="548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050" dirty="0" smtClean="0">
                <a:solidFill>
                  <a:srgbClr val="56A9A5"/>
                </a:solidFill>
                <a:cs typeface="+mn-ea"/>
                <a:sym typeface="+mn-lt"/>
              </a:rPr>
              <a:t>A designer can use default text to simulate what text would look like. If it is not real text. A designer can use default text to simulate what text would look like.</a:t>
            </a:r>
            <a:endParaRPr lang="en-US" altLang="zh-CN" sz="1050" dirty="0" smtClean="0">
              <a:solidFill>
                <a:srgbClr val="56A9A5"/>
              </a:solidFill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32650" y="2598231"/>
            <a:ext cx="41047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 smtClean="0">
                <a:solidFill>
                  <a:srgbClr val="56A9A5"/>
                </a:solidFill>
                <a:cs typeface="+mn-ea"/>
                <a:sym typeface="+mn-lt"/>
              </a:rPr>
              <a:t>标题文字内容</a:t>
            </a:r>
            <a:endParaRPr lang="zh-CN" altLang="en-US" sz="4000" dirty="0" smtClean="0">
              <a:solidFill>
                <a:srgbClr val="56A9A5"/>
              </a:solidFill>
              <a:cs typeface="+mn-ea"/>
              <a:sym typeface="+mn-lt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5111400" y="4097689"/>
            <a:ext cx="1988625" cy="334974"/>
          </a:xfrm>
          <a:prstGeom prst="roundRect">
            <a:avLst>
              <a:gd name="adj" fmla="val 50000"/>
            </a:avLst>
          </a:prstGeom>
          <a:noFill/>
          <a:ln w="19050">
            <a:solidFill>
              <a:srgbClr val="56A9A5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spc="500" dirty="0" smtClean="0">
                <a:solidFill>
                  <a:srgbClr val="56A9A5"/>
                </a:solidFill>
                <a:cs typeface="+mn-ea"/>
                <a:sym typeface="+mn-lt"/>
              </a:rPr>
              <a:t>PART.03</a:t>
            </a:r>
            <a:endParaRPr lang="en-US" altLang="zh-CN" sz="1400" spc="500" dirty="0" smtClean="0">
              <a:solidFill>
                <a:srgbClr val="56A9A5"/>
              </a:solidFill>
              <a:cs typeface="+mn-ea"/>
              <a:sym typeface="+mn-lt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图表 3"/>
          <p:cNvGraphicFramePr/>
          <p:nvPr/>
        </p:nvGraphicFramePr>
        <p:xfrm>
          <a:off x="3840480" y="1530350"/>
          <a:ext cx="8351520" cy="3797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5" name="1"/>
          <p:cNvSpPr txBox="1">
            <a:spLocks noChangeArrowheads="1"/>
          </p:cNvSpPr>
          <p:nvPr/>
        </p:nvSpPr>
        <p:spPr bwMode="auto">
          <a:xfrm>
            <a:off x="1042458" y="2470372"/>
            <a:ext cx="1395014" cy="368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12160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dirty="0" smtClean="0">
                <a:solidFill>
                  <a:srgbClr val="56A9A5"/>
                </a:solidFill>
                <a:latin typeface="+mn-lt"/>
                <a:ea typeface="+mn-ea"/>
                <a:cs typeface="+mn-ea"/>
                <a:sym typeface="+mn-lt"/>
              </a:rPr>
              <a:t>业绩展示</a:t>
            </a:r>
            <a:endParaRPr kumimoji="0" lang="zh-CN" altLang="en-US" sz="2400" i="0" u="none" strike="noStrike" kern="1200" cap="none" spc="0" normalizeH="0" baseline="0" noProof="0" dirty="0" smtClean="0">
              <a:ln>
                <a:noFill/>
              </a:ln>
              <a:solidFill>
                <a:srgbClr val="56A9A5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1"/>
          <p:cNvSpPr txBox="1">
            <a:spLocks noChangeArrowheads="1"/>
          </p:cNvSpPr>
          <p:nvPr/>
        </p:nvSpPr>
        <p:spPr bwMode="auto">
          <a:xfrm>
            <a:off x="1042458" y="2984921"/>
            <a:ext cx="3443285" cy="1661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just">
              <a:lnSpc>
                <a:spcPct val="150000"/>
              </a:lnSpc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您的内容打在这里，或者通过复制您的文本后，在此框中选择粘贴，并选择只保留文字。您的内容打在这里，或者通过复制您的文本后，在此框中选择粘贴，并选择只保留文字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。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您的内容打在这里，或者通过复制您的文本后，在此框中选择粘贴，并选择只保留文字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。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1042458" y="4842933"/>
            <a:ext cx="1395014" cy="355600"/>
          </a:xfrm>
          <a:prstGeom prst="roundRect">
            <a:avLst>
              <a:gd name="adj" fmla="val 50000"/>
            </a:avLst>
          </a:prstGeom>
          <a:solidFill>
            <a:srgbClr val="5FB4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spc="300" dirty="0">
                <a:solidFill>
                  <a:schemeClr val="bg1"/>
                </a:solidFill>
                <a:cs typeface="+mn-ea"/>
                <a:sym typeface="+mn-lt"/>
              </a:rPr>
              <a:t>关键词</a:t>
            </a:r>
            <a:endParaRPr lang="zh-CN" altLang="en-US" sz="1600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65499" y="429966"/>
            <a:ext cx="16163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56A9A5"/>
                </a:solidFill>
                <a:cs typeface="+mn-ea"/>
                <a:sym typeface="+mn-lt"/>
              </a:rPr>
              <a:t>标题文字</a:t>
            </a:r>
            <a:endParaRPr lang="zh-CN" altLang="en-US" sz="2400" dirty="0" smtClean="0">
              <a:solidFill>
                <a:srgbClr val="56A9A5"/>
              </a:solidFill>
              <a:cs typeface="+mn-ea"/>
              <a:sym typeface="+mn-lt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42"/>
          <p:cNvGraphicFramePr/>
          <p:nvPr/>
        </p:nvGraphicFramePr>
        <p:xfrm>
          <a:off x="874713" y="1793809"/>
          <a:ext cx="2149726" cy="20389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graphicFrame>
        <p:nvGraphicFramePr>
          <p:cNvPr id="3" name="Chart 149"/>
          <p:cNvGraphicFramePr/>
          <p:nvPr/>
        </p:nvGraphicFramePr>
        <p:xfrm>
          <a:off x="3668075" y="1793809"/>
          <a:ext cx="2149726" cy="20389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Chart 156"/>
          <p:cNvGraphicFramePr/>
          <p:nvPr/>
        </p:nvGraphicFramePr>
        <p:xfrm>
          <a:off x="6362482" y="1793809"/>
          <a:ext cx="2149726" cy="20389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Chart 240"/>
          <p:cNvGraphicFramePr/>
          <p:nvPr/>
        </p:nvGraphicFramePr>
        <p:xfrm>
          <a:off x="9162243" y="1793809"/>
          <a:ext cx="2149726" cy="20389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1"/>
          <p:cNvSpPr txBox="1">
            <a:spLocks noChangeArrowheads="1"/>
          </p:cNvSpPr>
          <p:nvPr/>
        </p:nvSpPr>
        <p:spPr bwMode="auto">
          <a:xfrm>
            <a:off x="1366782" y="2544772"/>
            <a:ext cx="1148654" cy="553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50%</a:t>
            </a:r>
            <a:endParaRPr kumimoji="0" lang="en-US" altLang="zh-CN" sz="360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1"/>
          <p:cNvSpPr txBox="1">
            <a:spLocks noChangeArrowheads="1"/>
          </p:cNvSpPr>
          <p:nvPr/>
        </p:nvSpPr>
        <p:spPr bwMode="auto">
          <a:xfrm>
            <a:off x="4160144" y="2544772"/>
            <a:ext cx="1148654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ea"/>
                <a:sym typeface="+mn-lt"/>
              </a:rPr>
              <a:t>70%</a:t>
            </a:r>
            <a:endParaRPr kumimoji="0" lang="en-US" altLang="zh-CN" sz="360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1"/>
          <p:cNvSpPr txBox="1">
            <a:spLocks noChangeArrowheads="1"/>
          </p:cNvSpPr>
          <p:nvPr/>
        </p:nvSpPr>
        <p:spPr bwMode="auto">
          <a:xfrm>
            <a:off x="6854551" y="2544772"/>
            <a:ext cx="1148654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30%</a:t>
            </a:r>
            <a:endParaRPr kumimoji="0" lang="en-US" altLang="zh-CN" sz="360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1"/>
          <p:cNvSpPr txBox="1">
            <a:spLocks noChangeArrowheads="1"/>
          </p:cNvSpPr>
          <p:nvPr/>
        </p:nvSpPr>
        <p:spPr bwMode="auto">
          <a:xfrm>
            <a:off x="9654312" y="2544772"/>
            <a:ext cx="1148654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ea"/>
                <a:sym typeface="+mn-lt"/>
              </a:rPr>
              <a:t>90%</a:t>
            </a:r>
            <a:endParaRPr kumimoji="0" lang="en-US" altLang="zh-CN" sz="360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1"/>
          <p:cNvSpPr txBox="1">
            <a:spLocks noChangeArrowheads="1"/>
          </p:cNvSpPr>
          <p:nvPr/>
        </p:nvSpPr>
        <p:spPr bwMode="auto">
          <a:xfrm>
            <a:off x="1191702" y="5139324"/>
            <a:ext cx="9803831" cy="521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1"/>
          <p:cNvSpPr txBox="1">
            <a:spLocks noChangeArrowheads="1"/>
          </p:cNvSpPr>
          <p:nvPr/>
        </p:nvSpPr>
        <p:spPr bwMode="auto">
          <a:xfrm>
            <a:off x="5384998" y="4620836"/>
            <a:ext cx="139501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dirty="0">
                <a:solidFill>
                  <a:srgbClr val="56A9A5"/>
                </a:solidFill>
                <a:latin typeface="+mn-lt"/>
                <a:ea typeface="+mn-ea"/>
                <a:cs typeface="+mn-ea"/>
                <a:sym typeface="+mn-lt"/>
              </a:rPr>
              <a:t>数据分析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rgbClr val="56A9A5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1"/>
          <p:cNvSpPr txBox="1">
            <a:spLocks noChangeArrowheads="1"/>
          </p:cNvSpPr>
          <p:nvPr/>
        </p:nvSpPr>
        <p:spPr bwMode="auto">
          <a:xfrm>
            <a:off x="1390933" y="3953599"/>
            <a:ext cx="109910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第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一季度</a:t>
            </a:r>
            <a:endParaRPr kumimoji="0" lang="en-US" altLang="zh-CN" sz="16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1"/>
          <p:cNvSpPr txBox="1">
            <a:spLocks noChangeArrowheads="1"/>
          </p:cNvSpPr>
          <p:nvPr/>
        </p:nvSpPr>
        <p:spPr bwMode="auto">
          <a:xfrm>
            <a:off x="4209696" y="3950965"/>
            <a:ext cx="109910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第二季度</a:t>
            </a:r>
            <a:endParaRPr kumimoji="0" lang="zh-CN" altLang="en-US" sz="160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1"/>
          <p:cNvSpPr txBox="1">
            <a:spLocks noChangeArrowheads="1"/>
          </p:cNvSpPr>
          <p:nvPr/>
        </p:nvSpPr>
        <p:spPr bwMode="auto">
          <a:xfrm>
            <a:off x="6945066" y="3952282"/>
            <a:ext cx="109910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第三季度</a:t>
            </a:r>
            <a:endParaRPr kumimoji="0" lang="zh-CN" altLang="en-US" sz="160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" name="1"/>
          <p:cNvSpPr txBox="1">
            <a:spLocks noChangeArrowheads="1"/>
          </p:cNvSpPr>
          <p:nvPr/>
        </p:nvSpPr>
        <p:spPr bwMode="auto">
          <a:xfrm>
            <a:off x="9713028" y="3949648"/>
            <a:ext cx="109910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第四季度</a:t>
            </a:r>
            <a:endParaRPr kumimoji="0" lang="zh-CN" altLang="en-US" sz="160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965499" y="429966"/>
            <a:ext cx="16163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56A9A5"/>
                </a:solidFill>
                <a:cs typeface="+mn-ea"/>
                <a:sym typeface="+mn-lt"/>
              </a:rPr>
              <a:t>标题文字</a:t>
            </a:r>
            <a:endParaRPr lang="zh-CN" altLang="en-US" sz="2400" dirty="0" smtClean="0">
              <a:solidFill>
                <a:srgbClr val="56A9A5"/>
              </a:solidFill>
              <a:cs typeface="+mn-ea"/>
              <a:sym typeface="+mn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5399" y="6602869"/>
            <a:ext cx="180020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模板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http://www.1ppt.com/moban/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</a:endParaRPr>
          </a:p>
        </p:txBody>
      </p:sp>
    </p:spTree>
    <p:custDataLst>
      <p:tags r:id="rId5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13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4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5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6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3"/>
  <p:tag name="KSO_WM_UNIT_ID" val="diagram20178812_3*m_h_i*1_1_3"/>
  <p:tag name="KSO_WM_TEMPLATE_CATEGORY" val="diagram"/>
  <p:tag name="KSO_WM_TEMPLATE_INDEX" val="20178812"/>
  <p:tag name="KSO_WM_UNIT_LAYERLEVEL" val="1_1_1"/>
  <p:tag name="KSO_WM_TAG_VERSION" val="1.0"/>
  <p:tag name="KSO_WM_BEAUTIFY_FLAG" val="#wm#"/>
  <p:tag name="KSO_WM_UNIT_LINE_FORE_SCHEMECOLOR_INDEX" val="10"/>
  <p:tag name="KSO_WM_UNIT_LINE_FILL_TYPE" val="2"/>
  <p:tag name="KSO_WM_UNIT_TEXT_FILL_FORE_SCHEMECOLOR_INDEX" val="2"/>
  <p:tag name="KSO_WM_UNIT_TEXT_FILL_TYPE" val="1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2"/>
  <p:tag name="KSO_WM_UNIT_ID" val="diagram20178812_3*m_h_i*1_1_2"/>
  <p:tag name="KSO_WM_TEMPLATE_CATEGORY" val="diagram"/>
  <p:tag name="KSO_WM_TEMPLATE_INDEX" val="20178812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2"/>
  <p:tag name="KSO_WM_UNIT_TEXT_FILL_TYPE" val="1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78812_3*m_h_i*1_1_1"/>
  <p:tag name="KSO_WM_TEMPLATE_CATEGORY" val="diagram"/>
  <p:tag name="KSO_WM_TEMPLATE_INDEX" val="20178812"/>
  <p:tag name="KSO_WM_UNIT_LAYERLEVEL" val="1_1_1"/>
  <p:tag name="KSO_WM_TAG_VERSION" val="1.0"/>
  <p:tag name="KSO_WM_BEAUTIFY_FLAG" val="#wm#"/>
  <p:tag name="KSO_WM_UNIT_TEXT_FILL_FORE_SCHEMECOLOR_INDEX" val="14"/>
  <p:tag name="KSO_WM_UNIT_TEXT_FILL_TYPE" val="1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ISCONTENTSTITLE" val="0"/>
  <p:tag name="KSO_WM_UNIT_NOCLEAR" val="0"/>
  <p:tag name="KSO_WM_UNIT_VALUE" val="11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a"/>
  <p:tag name="KSO_WM_UNIT_INDEX" val="1_1_1"/>
  <p:tag name="KSO_WM_UNIT_ID" val="diagram20178812_3*m_h_a*1_1_1"/>
  <p:tag name="KSO_WM_TEMPLATE_CATEGORY" val="diagram"/>
  <p:tag name="KSO_WM_TEMPLATE_INDEX" val="20178812"/>
  <p:tag name="KSO_WM_UNIT_LAYERLEVEL" val="1_1_1"/>
  <p:tag name="KSO_WM_TAG_VERSION" val="1.0"/>
  <p:tag name="KSO_WM_BEAUTIFY_FLAG" val="#wm#"/>
  <p:tag name="KSO_WM_UNIT_PRESET_TEXT" val="添加标题"/>
  <p:tag name="KSO_WM_UNIT_TEXT_FILL_FORE_SCHEMECOLOR_INDEX" val="5"/>
  <p:tag name="KSO_WM_UNIT_TEXT_FILL_TYPE" val="1"/>
</p:tagLst>
</file>

<file path=ppt/tags/tag21.xml><?xml version="1.0" encoding="utf-8"?>
<p:tagLst xmlns:p="http://schemas.openxmlformats.org/presentationml/2006/main">
  <p:tag name="KSO_WM_UNIT_NOCLEAR" val="0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78812_3*m_h_f*1_1_1"/>
  <p:tag name="KSO_WM_TEMPLATE_CATEGORY" val="diagram"/>
  <p:tag name="KSO_WM_TEMPLATE_INDEX" val="20178812"/>
  <p:tag name="KSO_WM_UNIT_LAYERLEVEL" val="1_1_1"/>
  <p:tag name="KSO_WM_TAG_VERSION" val="1.0"/>
  <p:tag name="KSO_WM_BEAUTIFY_FLAG" val="#wm#"/>
  <p:tag name="KSO_WM_UNIT_PRESET_TEXT" val="单击此处添加文本具体内容，简明扼要的阐述您的观点。"/>
  <p:tag name="KSO_WM_UNIT_TEXT_FILL_FORE_SCHEMECOLOR_INDEX" val="13"/>
  <p:tag name="KSO_WM_UNIT_TEXT_FILL_TYPE" val="1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2_3"/>
  <p:tag name="KSO_WM_UNIT_ID" val="diagram20178812_3*m_h_i*1_2_3"/>
  <p:tag name="KSO_WM_TEMPLATE_CATEGORY" val="diagram"/>
  <p:tag name="KSO_WM_TEMPLATE_INDEX" val="20178812"/>
  <p:tag name="KSO_WM_UNIT_LAYERLEVEL" val="1_1_1"/>
  <p:tag name="KSO_WM_TAG_VERSION" val="1.0"/>
  <p:tag name="KSO_WM_BEAUTIFY_FLAG" val="#wm#"/>
  <p:tag name="KSO_WM_UNIT_LINE_FORE_SCHEMECOLOR_INDEX" val="10"/>
  <p:tag name="KSO_WM_UNIT_LINE_FILL_TYPE" val="2"/>
  <p:tag name="KSO_WM_UNIT_TEXT_FILL_FORE_SCHEMECOLOR_INDEX" val="2"/>
  <p:tag name="KSO_WM_UNIT_TEXT_FILL_TYPE" val="1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2_2"/>
  <p:tag name="KSO_WM_UNIT_ID" val="diagram20178812_3*m_h_i*1_2_2"/>
  <p:tag name="KSO_WM_TEMPLATE_CATEGORY" val="diagram"/>
  <p:tag name="KSO_WM_TEMPLATE_INDEX" val="20178812"/>
  <p:tag name="KSO_WM_UNIT_LAYERLEVEL" val="1_1_1"/>
  <p:tag name="KSO_WM_TAG_VERSION" val="1.0"/>
  <p:tag name="KSO_WM_BEAUTIFY_FLAG" val="#wm#"/>
  <p:tag name="KSO_WM_UNIT_FILL_FORE_SCHEMECOLOR_INDEX" val="6"/>
  <p:tag name="KSO_WM_UNIT_FILL_TYPE" val="1"/>
  <p:tag name="KSO_WM_UNIT_TEXT_FILL_FORE_SCHEMECOLOR_INDEX" val="2"/>
  <p:tag name="KSO_WM_UNIT_TEXT_FILL_TYPE" val="1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2_1"/>
  <p:tag name="KSO_WM_UNIT_ID" val="diagram20178812_3*m_h_i*1_2_1"/>
  <p:tag name="KSO_WM_TEMPLATE_CATEGORY" val="diagram"/>
  <p:tag name="KSO_WM_TEMPLATE_INDEX" val="20178812"/>
  <p:tag name="KSO_WM_UNIT_LAYERLEVEL" val="1_1_1"/>
  <p:tag name="KSO_WM_TAG_VERSION" val="1.0"/>
  <p:tag name="KSO_WM_BEAUTIFY_FLAG" val="#wm#"/>
  <p:tag name="KSO_WM_UNIT_TEXT_FILL_FORE_SCHEMECOLOR_INDEX" val="14"/>
  <p:tag name="KSO_WM_UNIT_TEXT_FILL_TYPE" val="1"/>
</p:tagLst>
</file>

<file path=ppt/tags/tag25.xml><?xml version="1.0" encoding="utf-8"?>
<p:tagLst xmlns:p="http://schemas.openxmlformats.org/presentationml/2006/main">
  <p:tag name="KSO_WM_UNIT_ISCONTENTSTITLE" val="0"/>
  <p:tag name="KSO_WM_UNIT_NOCLEAR" val="0"/>
  <p:tag name="KSO_WM_UNIT_VALUE" val="11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a"/>
  <p:tag name="KSO_WM_UNIT_INDEX" val="1_2_1"/>
  <p:tag name="KSO_WM_UNIT_ID" val="diagram20178812_3*m_h_a*1_2_1"/>
  <p:tag name="KSO_WM_TEMPLATE_CATEGORY" val="diagram"/>
  <p:tag name="KSO_WM_TEMPLATE_INDEX" val="20178812"/>
  <p:tag name="KSO_WM_UNIT_LAYERLEVEL" val="1_1_1"/>
  <p:tag name="KSO_WM_TAG_VERSION" val="1.0"/>
  <p:tag name="KSO_WM_BEAUTIFY_FLAG" val="#wm#"/>
  <p:tag name="KSO_WM_UNIT_PRESET_TEXT" val="添加标题"/>
  <p:tag name="KSO_WM_UNIT_TEXT_FILL_FORE_SCHEMECOLOR_INDEX" val="6"/>
  <p:tag name="KSO_WM_UNIT_TEXT_FILL_TYPE" val="1"/>
</p:tagLst>
</file>

<file path=ppt/tags/tag26.xml><?xml version="1.0" encoding="utf-8"?>
<p:tagLst xmlns:p="http://schemas.openxmlformats.org/presentationml/2006/main">
  <p:tag name="KSO_WM_UNIT_NOCLEAR" val="0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2_1"/>
  <p:tag name="KSO_WM_UNIT_ID" val="diagram20178812_3*m_h_f*1_2_1"/>
  <p:tag name="KSO_WM_TEMPLATE_CATEGORY" val="diagram"/>
  <p:tag name="KSO_WM_TEMPLATE_INDEX" val="20178812"/>
  <p:tag name="KSO_WM_UNIT_LAYERLEVEL" val="1_1_1"/>
  <p:tag name="KSO_WM_TAG_VERSION" val="1.0"/>
  <p:tag name="KSO_WM_BEAUTIFY_FLAG" val="#wm#"/>
  <p:tag name="KSO_WM_UNIT_PRESET_TEXT" val="单击此处添加文本具体内容，简明扼要的阐述您的观点。"/>
  <p:tag name="KSO_WM_UNIT_TEXT_FILL_FORE_SCHEMECOLOR_INDEX" val="13"/>
  <p:tag name="KSO_WM_UNIT_TEXT_FILL_TYPE" val="1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3_3"/>
  <p:tag name="KSO_WM_UNIT_ID" val="diagram20178812_3*m_h_i*1_3_3"/>
  <p:tag name="KSO_WM_TEMPLATE_CATEGORY" val="diagram"/>
  <p:tag name="KSO_WM_TEMPLATE_INDEX" val="20178812"/>
  <p:tag name="KSO_WM_UNIT_LAYERLEVEL" val="1_1_1"/>
  <p:tag name="KSO_WM_TAG_VERSION" val="1.0"/>
  <p:tag name="KSO_WM_BEAUTIFY_FLAG" val="#wm#"/>
  <p:tag name="KSO_WM_UNIT_LINE_FORE_SCHEMECOLOR_INDEX" val="10"/>
  <p:tag name="KSO_WM_UNIT_LINE_FILL_TYPE" val="2"/>
  <p:tag name="KSO_WM_UNIT_TEXT_FILL_FORE_SCHEMECOLOR_INDEX" val="2"/>
  <p:tag name="KSO_WM_UNIT_TEXT_FILL_TYPE" val="1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3_2"/>
  <p:tag name="KSO_WM_UNIT_ID" val="diagram20178812_3*m_h_i*1_3_2"/>
  <p:tag name="KSO_WM_TEMPLATE_CATEGORY" val="diagram"/>
  <p:tag name="KSO_WM_TEMPLATE_INDEX" val="20178812"/>
  <p:tag name="KSO_WM_UNIT_LAYERLEVEL" val="1_1_1"/>
  <p:tag name="KSO_WM_TAG_VERSION" val="1.0"/>
  <p:tag name="KSO_WM_BEAUTIFY_FLAG" val="#wm#"/>
  <p:tag name="KSO_WM_UNIT_FILL_FORE_SCHEMECOLOR_INDEX" val="7"/>
  <p:tag name="KSO_WM_UNIT_FILL_TYPE" val="1"/>
  <p:tag name="KSO_WM_UNIT_TEXT_FILL_FORE_SCHEMECOLOR_INDEX" val="2"/>
  <p:tag name="KSO_WM_UNIT_TEXT_FILL_TYPE" val="1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3_1"/>
  <p:tag name="KSO_WM_UNIT_ID" val="diagram20178812_3*m_h_i*1_3_1"/>
  <p:tag name="KSO_WM_TEMPLATE_CATEGORY" val="diagram"/>
  <p:tag name="KSO_WM_TEMPLATE_INDEX" val="20178812"/>
  <p:tag name="KSO_WM_UNIT_LAYERLEVEL" val="1_1_1"/>
  <p:tag name="KSO_WM_TAG_VERSION" val="1.0"/>
  <p:tag name="KSO_WM_BEAUTIFY_FLAG" val="#wm#"/>
  <p:tag name="KSO_WM_UNIT_TEXT_FILL_FORE_SCHEMECOLOR_INDEX" val="14"/>
  <p:tag name="KSO_WM_UNIT_TEXT_FILL_TYPE" val="1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ISCONTENTSTITLE" val="0"/>
  <p:tag name="KSO_WM_UNIT_NOCLEAR" val="0"/>
  <p:tag name="KSO_WM_UNIT_VALUE" val="11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a"/>
  <p:tag name="KSO_WM_UNIT_INDEX" val="1_3_1"/>
  <p:tag name="KSO_WM_UNIT_ID" val="diagram20178812_3*m_h_a*1_3_1"/>
  <p:tag name="KSO_WM_TEMPLATE_CATEGORY" val="diagram"/>
  <p:tag name="KSO_WM_TEMPLATE_INDEX" val="20178812"/>
  <p:tag name="KSO_WM_UNIT_LAYERLEVEL" val="1_1_1"/>
  <p:tag name="KSO_WM_TAG_VERSION" val="1.0"/>
  <p:tag name="KSO_WM_BEAUTIFY_FLAG" val="#wm#"/>
  <p:tag name="KSO_WM_UNIT_PRESET_TEXT" val="添加标题"/>
  <p:tag name="KSO_WM_UNIT_TEXT_FILL_FORE_SCHEMECOLOR_INDEX" val="7"/>
  <p:tag name="KSO_WM_UNIT_TEXT_FILL_TYPE" val="1"/>
</p:tagLst>
</file>

<file path=ppt/tags/tag31.xml><?xml version="1.0" encoding="utf-8"?>
<p:tagLst xmlns:p="http://schemas.openxmlformats.org/presentationml/2006/main">
  <p:tag name="KSO_WM_UNIT_NOCLEAR" val="0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3_1"/>
  <p:tag name="KSO_WM_UNIT_ID" val="diagram20178812_3*m_h_f*1_3_1"/>
  <p:tag name="KSO_WM_TEMPLATE_CATEGORY" val="diagram"/>
  <p:tag name="KSO_WM_TEMPLATE_INDEX" val="20178812"/>
  <p:tag name="KSO_WM_UNIT_LAYERLEVEL" val="1_1_1"/>
  <p:tag name="KSO_WM_TAG_VERSION" val="1.0"/>
  <p:tag name="KSO_WM_BEAUTIFY_FLAG" val="#wm#"/>
  <p:tag name="KSO_WM_UNIT_PRESET_TEXT" val="单击此处添加文本具体内容，简明扼要的阐述您的观点。"/>
  <p:tag name="KSO_WM_UNIT_TEXT_FILL_FORE_SCHEMECOLOR_INDEX" val="13"/>
  <p:tag name="KSO_WM_UNIT_TEXT_FILL_TYPE" val="1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4_3"/>
  <p:tag name="KSO_WM_UNIT_ID" val="diagram20178812_3*m_h_i*1_4_3"/>
  <p:tag name="KSO_WM_TEMPLATE_CATEGORY" val="diagram"/>
  <p:tag name="KSO_WM_TEMPLATE_INDEX" val="20178812"/>
  <p:tag name="KSO_WM_UNIT_LAYERLEVEL" val="1_1_1"/>
  <p:tag name="KSO_WM_TAG_VERSION" val="1.0"/>
  <p:tag name="KSO_WM_BEAUTIFY_FLAG" val="#wm#"/>
  <p:tag name="KSO_WM_UNIT_LINE_FORE_SCHEMECOLOR_INDEX" val="10"/>
  <p:tag name="KSO_WM_UNIT_LINE_FILL_TYPE" val="2"/>
  <p:tag name="KSO_WM_UNIT_TEXT_FILL_FORE_SCHEMECOLOR_INDEX" val="2"/>
  <p:tag name="KSO_WM_UNIT_TEXT_FILL_TYPE" val="1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4_2"/>
  <p:tag name="KSO_WM_UNIT_ID" val="diagram20178812_3*m_h_i*1_4_2"/>
  <p:tag name="KSO_WM_TEMPLATE_CATEGORY" val="diagram"/>
  <p:tag name="KSO_WM_TEMPLATE_INDEX" val="20178812"/>
  <p:tag name="KSO_WM_UNIT_LAYERLEVEL" val="1_1_1"/>
  <p:tag name="KSO_WM_TAG_VERSION" val="1.0"/>
  <p:tag name="KSO_WM_BEAUTIFY_FLAG" val="#wm#"/>
  <p:tag name="KSO_WM_UNIT_FILL_FORE_SCHEMECOLOR_INDEX" val="8"/>
  <p:tag name="KSO_WM_UNIT_FILL_TYPE" val="1"/>
  <p:tag name="KSO_WM_UNIT_TEXT_FILL_FORE_SCHEMECOLOR_INDEX" val="2"/>
  <p:tag name="KSO_WM_UNIT_TEXT_FILL_TYPE" val="1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4_1"/>
  <p:tag name="KSO_WM_UNIT_ID" val="diagram20178812_3*m_h_i*1_4_1"/>
  <p:tag name="KSO_WM_TEMPLATE_CATEGORY" val="diagram"/>
  <p:tag name="KSO_WM_TEMPLATE_INDEX" val="20178812"/>
  <p:tag name="KSO_WM_UNIT_LAYERLEVEL" val="1_1_1"/>
  <p:tag name="KSO_WM_TAG_VERSION" val="1.0"/>
  <p:tag name="KSO_WM_BEAUTIFY_FLAG" val="#wm#"/>
  <p:tag name="KSO_WM_UNIT_TEXT_FILL_FORE_SCHEMECOLOR_INDEX" val="14"/>
  <p:tag name="KSO_WM_UNIT_TEXT_FILL_TYPE" val="1"/>
</p:tagLst>
</file>

<file path=ppt/tags/tag35.xml><?xml version="1.0" encoding="utf-8"?>
<p:tagLst xmlns:p="http://schemas.openxmlformats.org/presentationml/2006/main">
  <p:tag name="KSO_WM_UNIT_ISCONTENTSTITLE" val="0"/>
  <p:tag name="KSO_WM_UNIT_NOCLEAR" val="0"/>
  <p:tag name="KSO_WM_UNIT_VALUE" val="11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a"/>
  <p:tag name="KSO_WM_UNIT_INDEX" val="1_4_1"/>
  <p:tag name="KSO_WM_UNIT_ID" val="diagram20178812_3*m_h_a*1_4_1"/>
  <p:tag name="KSO_WM_TEMPLATE_CATEGORY" val="diagram"/>
  <p:tag name="KSO_WM_TEMPLATE_INDEX" val="20178812"/>
  <p:tag name="KSO_WM_UNIT_LAYERLEVEL" val="1_1_1"/>
  <p:tag name="KSO_WM_TAG_VERSION" val="1.0"/>
  <p:tag name="KSO_WM_BEAUTIFY_FLAG" val="#wm#"/>
  <p:tag name="KSO_WM_UNIT_PRESET_TEXT" val="添加标题"/>
  <p:tag name="KSO_WM_UNIT_TEXT_FILL_FORE_SCHEMECOLOR_INDEX" val="8"/>
  <p:tag name="KSO_WM_UNIT_TEXT_FILL_TYPE" val="1"/>
</p:tagLst>
</file>

<file path=ppt/tags/tag36.xml><?xml version="1.0" encoding="utf-8"?>
<p:tagLst xmlns:p="http://schemas.openxmlformats.org/presentationml/2006/main">
  <p:tag name="KSO_WM_UNIT_NOCLEAR" val="0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4_1"/>
  <p:tag name="KSO_WM_UNIT_ID" val="diagram20178812_3*m_h_f*1_4_1"/>
  <p:tag name="KSO_WM_TEMPLATE_CATEGORY" val="diagram"/>
  <p:tag name="KSO_WM_TEMPLATE_INDEX" val="20178812"/>
  <p:tag name="KSO_WM_UNIT_LAYERLEVEL" val="1_1_1"/>
  <p:tag name="KSO_WM_TAG_VERSION" val="1.0"/>
  <p:tag name="KSO_WM_BEAUTIFY_FLAG" val="#wm#"/>
  <p:tag name="KSO_WM_UNIT_PRESET_TEXT" val="单击此处添加文本具体内容，简明扼要的阐述您的观点。"/>
  <p:tag name="KSO_WM_UNIT_TEXT_FILL_FORE_SCHEMECOLOR_INDEX" val="13"/>
  <p:tag name="KSO_WM_UNIT_TEXT_FILL_TYPE" val="1"/>
</p:tagLst>
</file>

<file path=ppt/tags/tag37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38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39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41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42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43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44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45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4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160114_1*i*0"/>
  <p:tag name="KSO_WM_TEMPLATE_CATEGORY" val="diagram"/>
  <p:tag name="KSO_WM_TEMPLATE_INDEX" val="160114"/>
  <p:tag name="KSO_WM_UNIT_INDEX" val="0"/>
</p:tagLst>
</file>

<file path=ppt/tags/tag47.xml><?xml version="1.0" encoding="utf-8"?>
<p:tagLst xmlns:p="http://schemas.openxmlformats.org/presentationml/2006/main">
  <p:tag name="KSO_WM_TEMPLATE_CATEGORY" val="diagram"/>
  <p:tag name="KSO_WM_TEMPLATE_INDEX" val="160114"/>
  <p:tag name="KSO_WM_TAG_VERSION" val="1.0"/>
  <p:tag name="KSO_WM_BEAUTIFY_FLAG" val="#wm#"/>
  <p:tag name="KSO_WM_UNIT_TYPE" val="q_i"/>
  <p:tag name="KSO_WM_UNIT_INDEX" val="1_1"/>
  <p:tag name="KSO_WM_UNIT_ID" val="diagram160114_1*q_i*1_1"/>
  <p:tag name="KSO_WM_UNIT_CLEAR" val="1"/>
  <p:tag name="KSO_WM_UNIT_LAYERLEVEL" val="1_1"/>
  <p:tag name="KSO_WM_DIAGRAM_GROUP_CODE" val="q1-1"/>
  <p:tag name="KSO_WM_UNIT_FILL_FORE_SCHEMECOLOR_INDEX" val="5"/>
  <p:tag name="KSO_WM_UNIT_FILL_TYPE" val="1"/>
  <p:tag name="KSO_WM_UNIT_DIAGRAM_SCHEMECOLOR_ID" val="6"/>
  <p:tag name="KSO_WM_UNIT_USESOURCEFORMAT_APPLY" val="1"/>
</p:tagLst>
</file>

<file path=ppt/tags/tag48.xml><?xml version="1.0" encoding="utf-8"?>
<p:tagLst xmlns:p="http://schemas.openxmlformats.org/presentationml/2006/main">
  <p:tag name="KSO_WM_TEMPLATE_CATEGORY" val="diagram"/>
  <p:tag name="KSO_WM_TEMPLATE_INDEX" val="160114"/>
  <p:tag name="KSO_WM_TAG_VERSION" val="1.0"/>
  <p:tag name="KSO_WM_BEAUTIFY_FLAG" val="#wm#"/>
  <p:tag name="KSO_WM_UNIT_TYPE" val="q_i"/>
  <p:tag name="KSO_WM_UNIT_INDEX" val="1_2"/>
  <p:tag name="KSO_WM_UNIT_ID" val="diagram160114_1*q_i*1_2"/>
  <p:tag name="KSO_WM_UNIT_CLEAR" val="1"/>
  <p:tag name="KSO_WM_UNIT_LAYERLEVEL" val="1_1"/>
  <p:tag name="KSO_WM_DIAGRAM_GROUP_CODE" val="q1-1"/>
  <p:tag name="KSO_WM_UNIT_DIAGRAM_SCHEMECOLOR_ID" val="6"/>
  <p:tag name="KSO_WM_UNIT_USESOURCEFORMAT_APPLY" val="1"/>
</p:tagLst>
</file>

<file path=ppt/tags/tag49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160114_1*i*5"/>
  <p:tag name="KSO_WM_TEMPLATE_CATEGORY" val="diagram"/>
  <p:tag name="KSO_WM_TEMPLATE_INDEX" val="160114"/>
  <p:tag name="KSO_WM_UNIT_INDEX" val="5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TEMPLATE_CATEGORY" val="diagram"/>
  <p:tag name="KSO_WM_TEMPLATE_INDEX" val="160114"/>
  <p:tag name="KSO_WM_TAG_VERSION" val="1.0"/>
  <p:tag name="KSO_WM_BEAUTIFY_FLAG" val="#wm#"/>
  <p:tag name="KSO_WM_UNIT_TYPE" val="q_i"/>
  <p:tag name="KSO_WM_UNIT_INDEX" val="1_3"/>
  <p:tag name="KSO_WM_UNIT_ID" val="diagram160114_1*q_i*1_3"/>
  <p:tag name="KSO_WM_UNIT_CLEAR" val="1"/>
  <p:tag name="KSO_WM_UNIT_LAYERLEVEL" val="1_1"/>
  <p:tag name="KSO_WM_DIAGRAM_GROUP_CODE" val="q1-1"/>
  <p:tag name="KSO_WM_UNIT_FILL_FORE_SCHEMECOLOR_INDEX" val="6"/>
  <p:tag name="KSO_WM_UNIT_FILL_TYPE" val="1"/>
  <p:tag name="KSO_WM_UNIT_DIAGRAM_SCHEMECOLOR_ID" val="6"/>
  <p:tag name="KSO_WM_UNIT_USESOURCEFORMAT_APPLY" val="1"/>
</p:tagLst>
</file>

<file path=ppt/tags/tag51.xml><?xml version="1.0" encoding="utf-8"?>
<p:tagLst xmlns:p="http://schemas.openxmlformats.org/presentationml/2006/main">
  <p:tag name="KSO_WM_TEMPLATE_CATEGORY" val="diagram"/>
  <p:tag name="KSO_WM_TEMPLATE_INDEX" val="160114"/>
  <p:tag name="KSO_WM_TAG_VERSION" val="1.0"/>
  <p:tag name="KSO_WM_BEAUTIFY_FLAG" val="#wm#"/>
  <p:tag name="KSO_WM_UNIT_TYPE" val="q_i"/>
  <p:tag name="KSO_WM_UNIT_INDEX" val="1_4"/>
  <p:tag name="KSO_WM_UNIT_ID" val="diagram160114_1*q_i*1_4"/>
  <p:tag name="KSO_WM_UNIT_CLEAR" val="1"/>
  <p:tag name="KSO_WM_UNIT_LAYERLEVEL" val="1_1"/>
  <p:tag name="KSO_WM_DIAGRAM_GROUP_CODE" val="q1-1"/>
  <p:tag name="KSO_WM_UNIT_DIAGRAM_SCHEMECOLOR_ID" val="6"/>
  <p:tag name="KSO_WM_UNIT_USESOURCEFORMAT_APPLY" val="1"/>
</p:tagLst>
</file>

<file path=ppt/tags/tag52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160114_1*i*10"/>
  <p:tag name="KSO_WM_TEMPLATE_CATEGORY" val="diagram"/>
  <p:tag name="KSO_WM_TEMPLATE_INDEX" val="160114"/>
  <p:tag name="KSO_WM_UNIT_INDEX" val="10"/>
</p:tagLst>
</file>

<file path=ppt/tags/tag53.xml><?xml version="1.0" encoding="utf-8"?>
<p:tagLst xmlns:p="http://schemas.openxmlformats.org/presentationml/2006/main">
  <p:tag name="KSO_WM_TEMPLATE_CATEGORY" val="diagram"/>
  <p:tag name="KSO_WM_TEMPLATE_INDEX" val="160114"/>
  <p:tag name="KSO_WM_TAG_VERSION" val="1.0"/>
  <p:tag name="KSO_WM_BEAUTIFY_FLAG" val="#wm#"/>
  <p:tag name="KSO_WM_UNIT_TYPE" val="q_i"/>
  <p:tag name="KSO_WM_UNIT_INDEX" val="1_5"/>
  <p:tag name="KSO_WM_UNIT_ID" val="diagram160114_1*q_i*1_5"/>
  <p:tag name="KSO_WM_UNIT_CLEAR" val="1"/>
  <p:tag name="KSO_WM_UNIT_LAYERLEVEL" val="1_1"/>
  <p:tag name="KSO_WM_DIAGRAM_GROUP_CODE" val="q1-1"/>
  <p:tag name="KSO_WM_UNIT_FILL_FORE_SCHEMECOLOR_INDEX" val="7"/>
  <p:tag name="KSO_WM_UNIT_FILL_TYPE" val="1"/>
  <p:tag name="KSO_WM_UNIT_DIAGRAM_SCHEMECOLOR_ID" val="6"/>
  <p:tag name="KSO_WM_UNIT_USESOURCEFORMAT_APPLY" val="1"/>
</p:tagLst>
</file>

<file path=ppt/tags/tag54.xml><?xml version="1.0" encoding="utf-8"?>
<p:tagLst xmlns:p="http://schemas.openxmlformats.org/presentationml/2006/main">
  <p:tag name="KSO_WM_TEMPLATE_CATEGORY" val="diagram"/>
  <p:tag name="KSO_WM_TEMPLATE_INDEX" val="160114"/>
  <p:tag name="KSO_WM_TAG_VERSION" val="1.0"/>
  <p:tag name="KSO_WM_BEAUTIFY_FLAG" val="#wm#"/>
  <p:tag name="KSO_WM_UNIT_TYPE" val="q_i"/>
  <p:tag name="KSO_WM_UNIT_INDEX" val="1_6"/>
  <p:tag name="KSO_WM_UNIT_ID" val="diagram160114_1*q_i*1_6"/>
  <p:tag name="KSO_WM_UNIT_CLEAR" val="1"/>
  <p:tag name="KSO_WM_UNIT_LAYERLEVEL" val="1_1"/>
  <p:tag name="KSO_WM_DIAGRAM_GROUP_CODE" val="q1-1"/>
  <p:tag name="KSO_WM_UNIT_DIAGRAM_SCHEMECOLOR_ID" val="6"/>
  <p:tag name="KSO_WM_UNIT_USESOURCEFORMAT_APPLY" val="1"/>
</p:tagLst>
</file>

<file path=ppt/tags/tag55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56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57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58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61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春天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beodfmz0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基本">
    <a:dk1>
      <a:srgbClr val="000000"/>
    </a:dk1>
    <a:lt1>
      <a:srgbClr val="FFFFFF"/>
    </a:lt1>
    <a:dk2>
      <a:srgbClr val="D1282E"/>
    </a:dk2>
    <a:lt2>
      <a:srgbClr val="C8C8B1"/>
    </a:lt2>
    <a:accent1>
      <a:srgbClr val="7A7A7A"/>
    </a:accent1>
    <a:accent2>
      <a:srgbClr val="F5C201"/>
    </a:accent2>
    <a:accent3>
      <a:srgbClr val="526DB0"/>
    </a:accent3>
    <a:accent4>
      <a:srgbClr val="989AAC"/>
    </a:accent4>
    <a:accent5>
      <a:srgbClr val="DC5924"/>
    </a:accent5>
    <a:accent6>
      <a:srgbClr val="B4B392"/>
    </a:accent6>
    <a:hlink>
      <a:srgbClr val="CC9900"/>
    </a:hlink>
    <a:folHlink>
      <a:srgbClr val="969696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3282</Words>
  <Application>WPS 演示</Application>
  <PresentationFormat>自定义</PresentationFormat>
  <Paragraphs>270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32" baseType="lpstr">
      <vt:lpstr>Arial</vt:lpstr>
      <vt:lpstr>宋体</vt:lpstr>
      <vt:lpstr>Wingdings</vt:lpstr>
      <vt:lpstr>微软雅黑</vt:lpstr>
      <vt:lpstr>Wingdings</vt:lpstr>
      <vt:lpstr>等线</vt:lpstr>
      <vt:lpstr>仓耳暖男手札体 W01</vt:lpstr>
      <vt:lpstr>Arial Unicode MS</vt:lpstr>
      <vt:lpstr>Calibri</vt:lpstr>
      <vt:lpstr>Arial</vt:lpstr>
      <vt:lpstr>春天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春天</dc:title>
  <dc:creator>第一PPT</dc:creator>
  <cp:keywords>www.1ppt.com</cp:keywords>
  <dc:description>www.1ppt.com</dc:description>
  <cp:lastModifiedBy>铭</cp:lastModifiedBy>
  <cp:revision>173</cp:revision>
  <dcterms:created xsi:type="dcterms:W3CDTF">2019-06-19T02:08:00Z</dcterms:created>
  <dcterms:modified xsi:type="dcterms:W3CDTF">2022-02-09T01:26:42Z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2052-11.1.0.11045</vt:lpwstr>
  </property>
  <property fmtid="{D5CDD505-2E9C-101B-9397-08002B2CF9AE}" pid="3" name="ICV">
    <vt:lpwstr>702BFCC1FBF04A5AB76258DE1C09589A</vt:lpwstr>
  </property>
</Properties>
</file>