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620" r:id="rId3"/>
    <p:sldId id="621" r:id="rId5"/>
    <p:sldId id="622" r:id="rId6"/>
    <p:sldId id="623" r:id="rId7"/>
    <p:sldId id="624" r:id="rId8"/>
    <p:sldId id="625" r:id="rId9"/>
    <p:sldId id="626" r:id="rId10"/>
    <p:sldId id="637" r:id="rId11"/>
    <p:sldId id="627" r:id="rId12"/>
    <p:sldId id="628" r:id="rId13"/>
    <p:sldId id="629" r:id="rId14"/>
    <p:sldId id="630" r:id="rId15"/>
    <p:sldId id="631" r:id="rId16"/>
    <p:sldId id="638" r:id="rId17"/>
    <p:sldId id="632" r:id="rId18"/>
    <p:sldId id="633" r:id="rId19"/>
    <p:sldId id="634" r:id="rId20"/>
    <p:sldId id="635" r:id="rId21"/>
    <p:sldId id="636" r:id="rId22"/>
  </p:sldIdLst>
  <p:sldSz cx="12190095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603668E9-27FE-4A5D-BE33-BF59D584A1D4}">
          <p14:sldIdLst>
            <p14:sldId id="620"/>
            <p14:sldId id="621"/>
            <p14:sldId id="622"/>
            <p14:sldId id="623"/>
            <p14:sldId id="624"/>
            <p14:sldId id="625"/>
            <p14:sldId id="626"/>
            <p14:sldId id="637"/>
            <p14:sldId id="627"/>
            <p14:sldId id="628"/>
            <p14:sldId id="629"/>
            <p14:sldId id="630"/>
            <p14:sldId id="631"/>
            <p14:sldId id="638"/>
            <p14:sldId id="632"/>
            <p14:sldId id="633"/>
            <p14:sldId id="635"/>
            <p14:sldId id="636"/>
            <p14:sldId id="634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B1051D"/>
    <a:srgbClr val="FEEBC1"/>
    <a:srgbClr val="353338"/>
    <a:srgbClr val="FFC000"/>
    <a:srgbClr val="FACE72"/>
    <a:srgbClr val="FCE8AF"/>
    <a:srgbClr val="FCFCFC"/>
    <a:srgbClr val="FFFFFF"/>
    <a:srgbClr val="E2D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839" autoAdjust="0"/>
  </p:normalViewPr>
  <p:slideViewPr>
    <p:cSldViewPr showGuides="1">
      <p:cViewPr>
        <p:scale>
          <a:sx n="50" d="100"/>
          <a:sy n="50" d="100"/>
        </p:scale>
        <p:origin x="2256" y="1158"/>
      </p:cViewPr>
      <p:guideLst>
        <p:guide orient="horz" pos="2163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53338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EEBC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498474616"/>
        <c:axId val="1498453296"/>
      </c:barChart>
      <c:catAx>
        <c:axId val="1498474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FEEBC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498453296"/>
        <c:crosses val="autoZero"/>
        <c:auto val="1"/>
        <c:lblAlgn val="ctr"/>
        <c:lblOffset val="100"/>
        <c:noMultiLvlLbl val="0"/>
      </c:catAx>
      <c:valAx>
        <c:axId val="1498453296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498474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353338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FEEBC1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FEEBC1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FEEBC1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353338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1378906576"/>
        <c:axId val="1378910184"/>
      </c:lineChart>
      <c:catAx>
        <c:axId val="137890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FEEBC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8910184"/>
        <c:crosses val="autoZero"/>
        <c:auto val="1"/>
        <c:lblAlgn val="ctr"/>
        <c:lblOffset val="100"/>
        <c:noMultiLvlLbl val="0"/>
      </c:catAx>
      <c:valAx>
        <c:axId val="1378910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  <a:alpha val="46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78906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2ADFB-34AF-4E88-A7F8-4BF50506E5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3E031-9567-450D-A2E4-81C7A4BCA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>
          <a:gsLst>
            <a:gs pos="0">
              <a:srgbClr val="B1051D"/>
            </a:gs>
            <a:gs pos="100000">
              <a:srgbClr val="B1051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36" r="5685"/>
          <a:stretch>
            <a:fillRect/>
          </a:stretch>
        </p:blipFill>
        <p:spPr>
          <a:xfrm>
            <a:off x="694607" y="422"/>
            <a:ext cx="11497394" cy="2061504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1" y="0"/>
            <a:ext cx="1630709" cy="1880514"/>
            <a:chOff x="1" y="0"/>
            <a:chExt cx="2638822" cy="3043058"/>
          </a:xfrm>
        </p:grpSpPr>
        <p:grpSp>
          <p:nvGrpSpPr>
            <p:cNvPr id="10" name="组合 9"/>
            <p:cNvGrpSpPr/>
            <p:nvPr/>
          </p:nvGrpSpPr>
          <p:grpSpPr>
            <a:xfrm>
              <a:off x="598838" y="553994"/>
              <a:ext cx="1187852" cy="2489064"/>
              <a:chOff x="612247" y="-293241"/>
              <a:chExt cx="1738027" cy="3641918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1442333" y="-293241"/>
                <a:ext cx="45719" cy="2628000"/>
              </a:xfrm>
              <a:custGeom>
                <a:avLst/>
                <a:gdLst>
                  <a:gd name="connsiteX0" fmla="*/ 43625 w 43624"/>
                  <a:gd name="connsiteY0" fmla="*/ 3592068 h 3616832"/>
                  <a:gd name="connsiteX1" fmla="*/ 21812 w 43624"/>
                  <a:gd name="connsiteY1" fmla="*/ 3616833 h 3616832"/>
                  <a:gd name="connsiteX2" fmla="*/ 21812 w 43624"/>
                  <a:gd name="connsiteY2" fmla="*/ 3616833 h 3616832"/>
                  <a:gd name="connsiteX3" fmla="*/ 0 w 43624"/>
                  <a:gd name="connsiteY3" fmla="*/ 3592068 h 3616832"/>
                  <a:gd name="connsiteX4" fmla="*/ 0 w 43624"/>
                  <a:gd name="connsiteY4" fmla="*/ 24765 h 3616832"/>
                  <a:gd name="connsiteX5" fmla="*/ 21812 w 43624"/>
                  <a:gd name="connsiteY5" fmla="*/ 0 h 3616832"/>
                  <a:gd name="connsiteX6" fmla="*/ 21812 w 43624"/>
                  <a:gd name="connsiteY6" fmla="*/ 0 h 3616832"/>
                  <a:gd name="connsiteX7" fmla="*/ 43625 w 43624"/>
                  <a:gd name="connsiteY7" fmla="*/ 24765 h 3616832"/>
                  <a:gd name="connsiteX8" fmla="*/ 43625 w 43624"/>
                  <a:gd name="connsiteY8" fmla="*/ 3592068 h 3616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624" h="3616832">
                    <a:moveTo>
                      <a:pt x="43625" y="3592068"/>
                    </a:moveTo>
                    <a:cubicBezTo>
                      <a:pt x="43625" y="3605784"/>
                      <a:pt x="33814" y="3616833"/>
                      <a:pt x="21812" y="3616833"/>
                    </a:cubicBezTo>
                    <a:lnTo>
                      <a:pt x="21812" y="3616833"/>
                    </a:lnTo>
                    <a:cubicBezTo>
                      <a:pt x="9716" y="3616833"/>
                      <a:pt x="0" y="3605784"/>
                      <a:pt x="0" y="3592068"/>
                    </a:cubicBezTo>
                    <a:lnTo>
                      <a:pt x="0" y="24765"/>
                    </a:lnTo>
                    <a:cubicBezTo>
                      <a:pt x="0" y="11049"/>
                      <a:pt x="9811" y="0"/>
                      <a:pt x="21812" y="0"/>
                    </a:cubicBezTo>
                    <a:lnTo>
                      <a:pt x="21812" y="0"/>
                    </a:lnTo>
                    <a:cubicBezTo>
                      <a:pt x="33909" y="0"/>
                      <a:pt x="43625" y="11049"/>
                      <a:pt x="43625" y="24765"/>
                    </a:cubicBezTo>
                    <a:lnTo>
                      <a:pt x="43625" y="3592068"/>
                    </a:lnTo>
                    <a:close/>
                  </a:path>
                </a:pathLst>
              </a:custGeom>
              <a:solidFill>
                <a:srgbClr val="EE4A1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13" name="图形 4"/>
              <p:cNvGrpSpPr/>
              <p:nvPr/>
            </p:nvGrpSpPr>
            <p:grpSpPr>
              <a:xfrm>
                <a:off x="612247" y="0"/>
                <a:ext cx="1738027" cy="1739420"/>
                <a:chOff x="1031475" y="2910993"/>
                <a:chExt cx="951357" cy="952119"/>
              </a:xfrm>
              <a:solidFill>
                <a:srgbClr val="EE4A1C"/>
              </a:solidFill>
            </p:grpSpPr>
            <p:sp>
              <p:nvSpPr>
                <p:cNvPr id="17" name="任意多边形: 形状 16"/>
                <p:cNvSpPr/>
                <p:nvPr/>
              </p:nvSpPr>
              <p:spPr>
                <a:xfrm>
                  <a:off x="1031475" y="3002338"/>
                  <a:ext cx="951357" cy="777430"/>
                </a:xfrm>
                <a:custGeom>
                  <a:avLst/>
                  <a:gdLst>
                    <a:gd name="connsiteX0" fmla="*/ 951357 w 951357"/>
                    <a:gd name="connsiteY0" fmla="*/ 388716 h 777430"/>
                    <a:gd name="connsiteX1" fmla="*/ 475679 w 951357"/>
                    <a:gd name="connsiteY1" fmla="*/ 777431 h 777430"/>
                    <a:gd name="connsiteX2" fmla="*/ 0 w 951357"/>
                    <a:gd name="connsiteY2" fmla="*/ 388716 h 777430"/>
                    <a:gd name="connsiteX3" fmla="*/ 475679 w 951357"/>
                    <a:gd name="connsiteY3" fmla="*/ 0 h 777430"/>
                    <a:gd name="connsiteX4" fmla="*/ 951357 w 951357"/>
                    <a:gd name="connsiteY4" fmla="*/ 388716 h 77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1357" h="777430">
                      <a:moveTo>
                        <a:pt x="951357" y="388716"/>
                      </a:moveTo>
                      <a:cubicBezTo>
                        <a:pt x="951357" y="603409"/>
                        <a:pt x="738378" y="777431"/>
                        <a:pt x="475679" y="777431"/>
                      </a:cubicBezTo>
                      <a:cubicBezTo>
                        <a:pt x="212979" y="777431"/>
                        <a:pt x="0" y="603409"/>
                        <a:pt x="0" y="388716"/>
                      </a:cubicBezTo>
                      <a:cubicBezTo>
                        <a:pt x="0" y="174022"/>
                        <a:pt x="212979" y="0"/>
                        <a:pt x="475679" y="0"/>
                      </a:cubicBezTo>
                      <a:cubicBezTo>
                        <a:pt x="738378" y="0"/>
                        <a:pt x="951357" y="174117"/>
                        <a:pt x="951357" y="388716"/>
                      </a:cubicBezTo>
                      <a:close/>
                    </a:path>
                  </a:pathLst>
                </a:custGeom>
                <a:solidFill>
                  <a:srgbClr val="C80606"/>
                </a:solidFill>
                <a:ln w="25400" cap="flat">
                  <a:solidFill>
                    <a:srgbClr val="FFA147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8" name="任意多边形: 形状 17"/>
                <p:cNvSpPr/>
                <p:nvPr/>
              </p:nvSpPr>
              <p:spPr>
                <a:xfrm>
                  <a:off x="1139394" y="3002338"/>
                  <a:ext cx="735615" cy="777430"/>
                </a:xfrm>
                <a:custGeom>
                  <a:avLst/>
                  <a:gdLst>
                    <a:gd name="connsiteX0" fmla="*/ 735616 w 735615"/>
                    <a:gd name="connsiteY0" fmla="*/ 388716 h 777430"/>
                    <a:gd name="connsiteX1" fmla="*/ 367856 w 735615"/>
                    <a:gd name="connsiteY1" fmla="*/ 777431 h 777430"/>
                    <a:gd name="connsiteX2" fmla="*/ 0 w 735615"/>
                    <a:gd name="connsiteY2" fmla="*/ 388716 h 777430"/>
                    <a:gd name="connsiteX3" fmla="*/ 367856 w 735615"/>
                    <a:gd name="connsiteY3" fmla="*/ 0 h 777430"/>
                    <a:gd name="connsiteX4" fmla="*/ 735616 w 735615"/>
                    <a:gd name="connsiteY4" fmla="*/ 388716 h 77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5615" h="777430">
                      <a:moveTo>
                        <a:pt x="735616" y="388716"/>
                      </a:moveTo>
                      <a:cubicBezTo>
                        <a:pt x="735616" y="603409"/>
                        <a:pt x="570929" y="777431"/>
                        <a:pt x="367856" y="777431"/>
                      </a:cubicBezTo>
                      <a:cubicBezTo>
                        <a:pt x="164687" y="777431"/>
                        <a:pt x="0" y="603409"/>
                        <a:pt x="0" y="388716"/>
                      </a:cubicBezTo>
                      <a:cubicBezTo>
                        <a:pt x="0" y="174022"/>
                        <a:pt x="164687" y="0"/>
                        <a:pt x="367856" y="0"/>
                      </a:cubicBezTo>
                      <a:cubicBezTo>
                        <a:pt x="570929" y="0"/>
                        <a:pt x="735616" y="174117"/>
                        <a:pt x="735616" y="388716"/>
                      </a:cubicBezTo>
                      <a:close/>
                    </a:path>
                  </a:pathLst>
                </a:custGeom>
                <a:solidFill>
                  <a:srgbClr val="C80606"/>
                </a:solidFill>
                <a:ln w="25400" cap="flat">
                  <a:solidFill>
                    <a:srgbClr val="FFA147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9" name="任意多边形: 形状 18"/>
                <p:cNvSpPr/>
                <p:nvPr/>
              </p:nvSpPr>
              <p:spPr>
                <a:xfrm>
                  <a:off x="1330751" y="3002338"/>
                  <a:ext cx="352805" cy="777430"/>
                </a:xfrm>
                <a:custGeom>
                  <a:avLst/>
                  <a:gdLst>
                    <a:gd name="connsiteX0" fmla="*/ 352806 w 352805"/>
                    <a:gd name="connsiteY0" fmla="*/ 388716 h 777430"/>
                    <a:gd name="connsiteX1" fmla="*/ 176403 w 352805"/>
                    <a:gd name="connsiteY1" fmla="*/ 777431 h 777430"/>
                    <a:gd name="connsiteX2" fmla="*/ 0 w 352805"/>
                    <a:gd name="connsiteY2" fmla="*/ 388716 h 777430"/>
                    <a:gd name="connsiteX3" fmla="*/ 176403 w 352805"/>
                    <a:gd name="connsiteY3" fmla="*/ 0 h 777430"/>
                    <a:gd name="connsiteX4" fmla="*/ 352806 w 352805"/>
                    <a:gd name="connsiteY4" fmla="*/ 388716 h 77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2805" h="777430">
                      <a:moveTo>
                        <a:pt x="352806" y="388716"/>
                      </a:moveTo>
                      <a:cubicBezTo>
                        <a:pt x="352806" y="603409"/>
                        <a:pt x="273844" y="777431"/>
                        <a:pt x="176403" y="777431"/>
                      </a:cubicBezTo>
                      <a:cubicBezTo>
                        <a:pt x="78962" y="777431"/>
                        <a:pt x="0" y="603409"/>
                        <a:pt x="0" y="388716"/>
                      </a:cubicBezTo>
                      <a:cubicBezTo>
                        <a:pt x="0" y="174022"/>
                        <a:pt x="78962" y="0"/>
                        <a:pt x="176403" y="0"/>
                      </a:cubicBezTo>
                      <a:cubicBezTo>
                        <a:pt x="273844" y="0"/>
                        <a:pt x="352806" y="174117"/>
                        <a:pt x="352806" y="388716"/>
                      </a:cubicBezTo>
                      <a:close/>
                    </a:path>
                  </a:pathLst>
                </a:custGeom>
                <a:solidFill>
                  <a:srgbClr val="C80606"/>
                </a:solidFill>
                <a:ln w="25400" cap="flat">
                  <a:solidFill>
                    <a:srgbClr val="FFA147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 dirty="0"/>
                </a:p>
              </p:txBody>
            </p:sp>
            <p:sp>
              <p:nvSpPr>
                <p:cNvPr id="20" name="任意多边形: 形状 19"/>
                <p:cNvSpPr/>
                <p:nvPr/>
              </p:nvSpPr>
              <p:spPr>
                <a:xfrm>
                  <a:off x="1328370" y="2910993"/>
                  <a:ext cx="357663" cy="132016"/>
                </a:xfrm>
                <a:custGeom>
                  <a:avLst/>
                  <a:gdLst>
                    <a:gd name="connsiteX0" fmla="*/ 357568 w 357663"/>
                    <a:gd name="connsiteY0" fmla="*/ 113728 h 132016"/>
                    <a:gd name="connsiteX1" fmla="*/ 339281 w 357663"/>
                    <a:gd name="connsiteY1" fmla="*/ 132017 h 132016"/>
                    <a:gd name="connsiteX2" fmla="*/ 18288 w 357663"/>
                    <a:gd name="connsiteY2" fmla="*/ 132017 h 132016"/>
                    <a:gd name="connsiteX3" fmla="*/ 0 w 357663"/>
                    <a:gd name="connsiteY3" fmla="*/ 113728 h 132016"/>
                    <a:gd name="connsiteX4" fmla="*/ 0 w 357663"/>
                    <a:gd name="connsiteY4" fmla="*/ 18288 h 132016"/>
                    <a:gd name="connsiteX5" fmla="*/ 18288 w 357663"/>
                    <a:gd name="connsiteY5" fmla="*/ 0 h 132016"/>
                    <a:gd name="connsiteX6" fmla="*/ 339376 w 357663"/>
                    <a:gd name="connsiteY6" fmla="*/ 0 h 132016"/>
                    <a:gd name="connsiteX7" fmla="*/ 357664 w 357663"/>
                    <a:gd name="connsiteY7" fmla="*/ 18288 h 132016"/>
                    <a:gd name="connsiteX8" fmla="*/ 357664 w 357663"/>
                    <a:gd name="connsiteY8" fmla="*/ 113728 h 132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663" h="132016">
                      <a:moveTo>
                        <a:pt x="357568" y="113728"/>
                      </a:moveTo>
                      <a:cubicBezTo>
                        <a:pt x="357568" y="123825"/>
                        <a:pt x="349377" y="132017"/>
                        <a:pt x="339281" y="132017"/>
                      </a:cubicBezTo>
                      <a:lnTo>
                        <a:pt x="18288" y="132017"/>
                      </a:lnTo>
                      <a:cubicBezTo>
                        <a:pt x="8192" y="132017"/>
                        <a:pt x="0" y="123825"/>
                        <a:pt x="0" y="113728"/>
                      </a:cubicBezTo>
                      <a:lnTo>
                        <a:pt x="0" y="18288"/>
                      </a:lnTo>
                      <a:cubicBezTo>
                        <a:pt x="0" y="8192"/>
                        <a:pt x="8192" y="0"/>
                        <a:pt x="18288" y="0"/>
                      </a:cubicBezTo>
                      <a:lnTo>
                        <a:pt x="339376" y="0"/>
                      </a:lnTo>
                      <a:cubicBezTo>
                        <a:pt x="349472" y="0"/>
                        <a:pt x="357664" y="8192"/>
                        <a:pt x="357664" y="18288"/>
                      </a:cubicBezTo>
                      <a:lnTo>
                        <a:pt x="357664" y="113728"/>
                      </a:lnTo>
                      <a:close/>
                    </a:path>
                  </a:pathLst>
                </a:custGeom>
                <a:solidFill>
                  <a:srgbClr val="C80606"/>
                </a:solidFill>
                <a:ln w="12481" cap="flat">
                  <a:solidFill>
                    <a:srgbClr val="FFA147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1" name="任意多边形: 形状 20"/>
                <p:cNvSpPr/>
                <p:nvPr/>
              </p:nvSpPr>
              <p:spPr>
                <a:xfrm>
                  <a:off x="1328370" y="3731095"/>
                  <a:ext cx="357663" cy="132016"/>
                </a:xfrm>
                <a:custGeom>
                  <a:avLst/>
                  <a:gdLst>
                    <a:gd name="connsiteX0" fmla="*/ 357568 w 357663"/>
                    <a:gd name="connsiteY0" fmla="*/ 113729 h 132016"/>
                    <a:gd name="connsiteX1" fmla="*/ 339281 w 357663"/>
                    <a:gd name="connsiteY1" fmla="*/ 132017 h 132016"/>
                    <a:gd name="connsiteX2" fmla="*/ 18288 w 357663"/>
                    <a:gd name="connsiteY2" fmla="*/ 132017 h 132016"/>
                    <a:gd name="connsiteX3" fmla="*/ 0 w 357663"/>
                    <a:gd name="connsiteY3" fmla="*/ 113729 h 132016"/>
                    <a:gd name="connsiteX4" fmla="*/ 0 w 357663"/>
                    <a:gd name="connsiteY4" fmla="*/ 18288 h 132016"/>
                    <a:gd name="connsiteX5" fmla="*/ 18288 w 357663"/>
                    <a:gd name="connsiteY5" fmla="*/ 0 h 132016"/>
                    <a:gd name="connsiteX6" fmla="*/ 339376 w 357663"/>
                    <a:gd name="connsiteY6" fmla="*/ 0 h 132016"/>
                    <a:gd name="connsiteX7" fmla="*/ 357664 w 357663"/>
                    <a:gd name="connsiteY7" fmla="*/ 18288 h 132016"/>
                    <a:gd name="connsiteX8" fmla="*/ 357664 w 357663"/>
                    <a:gd name="connsiteY8" fmla="*/ 113729 h 132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663" h="132016">
                      <a:moveTo>
                        <a:pt x="357568" y="113729"/>
                      </a:moveTo>
                      <a:cubicBezTo>
                        <a:pt x="357568" y="123825"/>
                        <a:pt x="349377" y="132017"/>
                        <a:pt x="339281" y="132017"/>
                      </a:cubicBezTo>
                      <a:lnTo>
                        <a:pt x="18288" y="132017"/>
                      </a:lnTo>
                      <a:cubicBezTo>
                        <a:pt x="8192" y="132017"/>
                        <a:pt x="0" y="123825"/>
                        <a:pt x="0" y="113729"/>
                      </a:cubicBezTo>
                      <a:lnTo>
                        <a:pt x="0" y="18288"/>
                      </a:lnTo>
                      <a:cubicBezTo>
                        <a:pt x="0" y="8192"/>
                        <a:pt x="8192" y="0"/>
                        <a:pt x="18288" y="0"/>
                      </a:cubicBezTo>
                      <a:lnTo>
                        <a:pt x="339376" y="0"/>
                      </a:lnTo>
                      <a:cubicBezTo>
                        <a:pt x="349472" y="0"/>
                        <a:pt x="357664" y="8192"/>
                        <a:pt x="357664" y="18288"/>
                      </a:cubicBezTo>
                      <a:lnTo>
                        <a:pt x="357664" y="113729"/>
                      </a:lnTo>
                      <a:close/>
                    </a:path>
                  </a:pathLst>
                </a:custGeom>
                <a:solidFill>
                  <a:srgbClr val="C80606"/>
                </a:solidFill>
                <a:ln w="12481" cap="flat">
                  <a:solidFill>
                    <a:srgbClr val="FFA147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4" name="任意多边形: 形状 13"/>
              <p:cNvSpPr/>
              <p:nvPr/>
            </p:nvSpPr>
            <p:spPr>
              <a:xfrm>
                <a:off x="1331089" y="1857747"/>
                <a:ext cx="273893" cy="273893"/>
              </a:xfrm>
              <a:custGeom>
                <a:avLst/>
                <a:gdLst>
                  <a:gd name="connsiteX0" fmla="*/ 149924 w 149923"/>
                  <a:gd name="connsiteY0" fmla="*/ 74962 h 149923"/>
                  <a:gd name="connsiteX1" fmla="*/ 74962 w 149923"/>
                  <a:gd name="connsiteY1" fmla="*/ 149923 h 149923"/>
                  <a:gd name="connsiteX2" fmla="*/ 0 w 149923"/>
                  <a:gd name="connsiteY2" fmla="*/ 74962 h 149923"/>
                  <a:gd name="connsiteX3" fmla="*/ 74962 w 149923"/>
                  <a:gd name="connsiteY3" fmla="*/ 0 h 149923"/>
                  <a:gd name="connsiteX4" fmla="*/ 149924 w 149923"/>
                  <a:gd name="connsiteY4" fmla="*/ 74962 h 149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923" h="149923">
                    <a:moveTo>
                      <a:pt x="149924" y="74962"/>
                    </a:moveTo>
                    <a:cubicBezTo>
                      <a:pt x="149924" y="116396"/>
                      <a:pt x="116300" y="149923"/>
                      <a:pt x="74962" y="149923"/>
                    </a:cubicBezTo>
                    <a:cubicBezTo>
                      <a:pt x="33528" y="149923"/>
                      <a:pt x="0" y="116396"/>
                      <a:pt x="0" y="74962"/>
                    </a:cubicBezTo>
                    <a:cubicBezTo>
                      <a:pt x="0" y="33528"/>
                      <a:pt x="33528" y="0"/>
                      <a:pt x="74962" y="0"/>
                    </a:cubicBezTo>
                    <a:cubicBezTo>
                      <a:pt x="116300" y="0"/>
                      <a:pt x="149924" y="33528"/>
                      <a:pt x="149924" y="74962"/>
                    </a:cubicBezTo>
                    <a:close/>
                  </a:path>
                </a:pathLst>
              </a:custGeom>
              <a:solidFill>
                <a:srgbClr val="EE4A1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" name="任意多边形: 形状 14"/>
              <p:cNvSpPr/>
              <p:nvPr/>
            </p:nvSpPr>
            <p:spPr>
              <a:xfrm>
                <a:off x="1237469" y="2234134"/>
                <a:ext cx="461129" cy="1114543"/>
              </a:xfrm>
              <a:custGeom>
                <a:avLst/>
                <a:gdLst>
                  <a:gd name="connsiteX0" fmla="*/ 252413 w 252412"/>
                  <a:gd name="connsiteY0" fmla="*/ 610076 h 610076"/>
                  <a:gd name="connsiteX1" fmla="*/ 252413 w 252412"/>
                  <a:gd name="connsiteY1" fmla="*/ 126206 h 610076"/>
                  <a:gd name="connsiteX2" fmla="*/ 126206 w 252412"/>
                  <a:gd name="connsiteY2" fmla="*/ 0 h 610076"/>
                  <a:gd name="connsiteX3" fmla="*/ 126206 w 252412"/>
                  <a:gd name="connsiteY3" fmla="*/ 0 h 610076"/>
                  <a:gd name="connsiteX4" fmla="*/ 0 w 252412"/>
                  <a:gd name="connsiteY4" fmla="*/ 126206 h 610076"/>
                  <a:gd name="connsiteX5" fmla="*/ 0 w 252412"/>
                  <a:gd name="connsiteY5" fmla="*/ 610076 h 610076"/>
                  <a:gd name="connsiteX6" fmla="*/ 252413 w 252412"/>
                  <a:gd name="connsiteY6" fmla="*/ 610076 h 610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2412" h="610076">
                    <a:moveTo>
                      <a:pt x="252413" y="610076"/>
                    </a:moveTo>
                    <a:lnTo>
                      <a:pt x="252413" y="126206"/>
                    </a:lnTo>
                    <a:cubicBezTo>
                      <a:pt x="252413" y="56483"/>
                      <a:pt x="195834" y="0"/>
                      <a:pt x="126206" y="0"/>
                    </a:cubicBezTo>
                    <a:lnTo>
                      <a:pt x="126206" y="0"/>
                    </a:lnTo>
                    <a:cubicBezTo>
                      <a:pt x="56483" y="0"/>
                      <a:pt x="0" y="56483"/>
                      <a:pt x="0" y="126206"/>
                    </a:cubicBezTo>
                    <a:lnTo>
                      <a:pt x="0" y="610076"/>
                    </a:lnTo>
                    <a:lnTo>
                      <a:pt x="252413" y="610076"/>
                    </a:lnTo>
                    <a:close/>
                  </a:path>
                </a:pathLst>
              </a:custGeom>
              <a:solidFill>
                <a:srgbClr val="C8060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1237297" y="2464698"/>
                <a:ext cx="461303" cy="99360"/>
              </a:xfrm>
              <a:custGeom>
                <a:avLst/>
                <a:gdLst>
                  <a:gd name="connsiteX0" fmla="*/ 0 w 252507"/>
                  <a:gd name="connsiteY0" fmla="*/ 0 h 54387"/>
                  <a:gd name="connsiteX1" fmla="*/ 252508 w 252507"/>
                  <a:gd name="connsiteY1" fmla="*/ 0 h 54387"/>
                  <a:gd name="connsiteX2" fmla="*/ 252508 w 252507"/>
                  <a:gd name="connsiteY2" fmla="*/ 54388 h 54387"/>
                  <a:gd name="connsiteX3" fmla="*/ 0 w 252507"/>
                  <a:gd name="connsiteY3" fmla="*/ 54388 h 5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2507" h="54387">
                    <a:moveTo>
                      <a:pt x="0" y="0"/>
                    </a:moveTo>
                    <a:lnTo>
                      <a:pt x="252508" y="0"/>
                    </a:lnTo>
                    <a:lnTo>
                      <a:pt x="252508" y="54388"/>
                    </a:lnTo>
                    <a:lnTo>
                      <a:pt x="0" y="54388"/>
                    </a:lnTo>
                    <a:close/>
                  </a:path>
                </a:pathLst>
              </a:custGeom>
              <a:solidFill>
                <a:srgbClr val="FFA14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2638822" cy="1208167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 userDrawn="1"/>
        </p:nvGrpSpPr>
        <p:grpSpPr>
          <a:xfrm>
            <a:off x="0" y="5349654"/>
            <a:ext cx="12192000" cy="1505398"/>
            <a:chOff x="0" y="5360645"/>
            <a:chExt cx="12192000" cy="1505398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6" t="-1" r="11976" b="57788"/>
            <a:stretch>
              <a:fillRect/>
            </a:stretch>
          </p:blipFill>
          <p:spPr>
            <a:xfrm>
              <a:off x="0" y="5360645"/>
              <a:ext cx="12192000" cy="150539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453650"/>
              <a:ext cx="12192000" cy="141239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2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稻壳儿_刀客儿出品_2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57E3-8A0F-4DE1-982A-C9B85C2900E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07143-4858-405E-BFEF-254F5DCCC054}" type="slidenum">
              <a:rPr lang="en-US" smtClean="0"/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idx="13"/>
          </p:nvPr>
        </p:nvSpPr>
        <p:spPr>
          <a:xfrm>
            <a:off x="-528" y="0"/>
            <a:ext cx="12191152" cy="4285859"/>
          </a:xfrm>
          <a:custGeom>
            <a:avLst/>
            <a:gdLst>
              <a:gd name="connsiteX0" fmla="*/ 0 w 12193057"/>
              <a:gd name="connsiteY0" fmla="*/ 0 h 4285859"/>
              <a:gd name="connsiteX1" fmla="*/ 12193057 w 12193057"/>
              <a:gd name="connsiteY1" fmla="*/ 0 h 4285859"/>
              <a:gd name="connsiteX2" fmla="*/ 12193057 w 12193057"/>
              <a:gd name="connsiteY2" fmla="*/ 4285859 h 4285859"/>
              <a:gd name="connsiteX3" fmla="*/ 0 w 12193057"/>
              <a:gd name="connsiteY3" fmla="*/ 4285859 h 428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057" h="4285859">
                <a:moveTo>
                  <a:pt x="0" y="0"/>
                </a:moveTo>
                <a:lnTo>
                  <a:pt x="12193057" y="0"/>
                </a:lnTo>
                <a:lnTo>
                  <a:pt x="12193057" y="4285859"/>
                </a:lnTo>
                <a:lnTo>
                  <a:pt x="0" y="428585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09EE7-FFDB-4F37-9A6F-5597441645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991E-6116-4D6A-BC8D-5E1DF85E69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 advTm="2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1.sv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B1051D"/>
            </a:gs>
            <a:gs pos="100000">
              <a:srgbClr val="B1051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85"/>
          <a:stretch>
            <a:fillRect/>
          </a:stretch>
        </p:blipFill>
        <p:spPr>
          <a:xfrm>
            <a:off x="694607" y="-550"/>
            <a:ext cx="11497394" cy="3428553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98838" y="553994"/>
            <a:ext cx="1187852" cy="2489064"/>
            <a:chOff x="612247" y="-293241"/>
            <a:chExt cx="1738027" cy="3641918"/>
          </a:xfrm>
        </p:grpSpPr>
        <p:sp>
          <p:nvSpPr>
            <p:cNvPr id="77" name="任意多边形: 形状 76"/>
            <p:cNvSpPr/>
            <p:nvPr/>
          </p:nvSpPr>
          <p:spPr>
            <a:xfrm>
              <a:off x="1442333" y="-293241"/>
              <a:ext cx="45719" cy="2628000"/>
            </a:xfrm>
            <a:custGeom>
              <a:avLst/>
              <a:gdLst>
                <a:gd name="connsiteX0" fmla="*/ 43625 w 43624"/>
                <a:gd name="connsiteY0" fmla="*/ 3592068 h 3616832"/>
                <a:gd name="connsiteX1" fmla="*/ 21812 w 43624"/>
                <a:gd name="connsiteY1" fmla="*/ 3616833 h 3616832"/>
                <a:gd name="connsiteX2" fmla="*/ 21812 w 43624"/>
                <a:gd name="connsiteY2" fmla="*/ 3616833 h 3616832"/>
                <a:gd name="connsiteX3" fmla="*/ 0 w 43624"/>
                <a:gd name="connsiteY3" fmla="*/ 3592068 h 3616832"/>
                <a:gd name="connsiteX4" fmla="*/ 0 w 43624"/>
                <a:gd name="connsiteY4" fmla="*/ 24765 h 3616832"/>
                <a:gd name="connsiteX5" fmla="*/ 21812 w 43624"/>
                <a:gd name="connsiteY5" fmla="*/ 0 h 3616832"/>
                <a:gd name="connsiteX6" fmla="*/ 21812 w 43624"/>
                <a:gd name="connsiteY6" fmla="*/ 0 h 3616832"/>
                <a:gd name="connsiteX7" fmla="*/ 43625 w 43624"/>
                <a:gd name="connsiteY7" fmla="*/ 24765 h 3616832"/>
                <a:gd name="connsiteX8" fmla="*/ 43625 w 43624"/>
                <a:gd name="connsiteY8" fmla="*/ 3592068 h 361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24" h="3616832">
                  <a:moveTo>
                    <a:pt x="43625" y="3592068"/>
                  </a:moveTo>
                  <a:cubicBezTo>
                    <a:pt x="43625" y="3605784"/>
                    <a:pt x="33814" y="3616833"/>
                    <a:pt x="21812" y="3616833"/>
                  </a:cubicBezTo>
                  <a:lnTo>
                    <a:pt x="21812" y="3616833"/>
                  </a:lnTo>
                  <a:cubicBezTo>
                    <a:pt x="9716" y="3616833"/>
                    <a:pt x="0" y="3605784"/>
                    <a:pt x="0" y="3592068"/>
                  </a:cubicBezTo>
                  <a:lnTo>
                    <a:pt x="0" y="24765"/>
                  </a:lnTo>
                  <a:cubicBezTo>
                    <a:pt x="0" y="11049"/>
                    <a:pt x="9811" y="0"/>
                    <a:pt x="21812" y="0"/>
                  </a:cubicBezTo>
                  <a:lnTo>
                    <a:pt x="21812" y="0"/>
                  </a:lnTo>
                  <a:cubicBezTo>
                    <a:pt x="33909" y="0"/>
                    <a:pt x="43625" y="11049"/>
                    <a:pt x="43625" y="24765"/>
                  </a:cubicBezTo>
                  <a:lnTo>
                    <a:pt x="43625" y="3592068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67" name="图形 4"/>
            <p:cNvGrpSpPr/>
            <p:nvPr/>
          </p:nvGrpSpPr>
          <p:grpSpPr>
            <a:xfrm>
              <a:off x="612247" y="0"/>
              <a:ext cx="1738027" cy="1739420"/>
              <a:chOff x="1031475" y="2910993"/>
              <a:chExt cx="951357" cy="952119"/>
            </a:xfrm>
            <a:solidFill>
              <a:srgbClr val="EE4A1C"/>
            </a:solidFill>
          </p:grpSpPr>
          <p:sp>
            <p:nvSpPr>
              <p:cNvPr id="68" name="任意多边形: 形状 67"/>
              <p:cNvSpPr/>
              <p:nvPr/>
            </p:nvSpPr>
            <p:spPr>
              <a:xfrm>
                <a:off x="1031475" y="3002338"/>
                <a:ext cx="951357" cy="777430"/>
              </a:xfrm>
              <a:custGeom>
                <a:avLst/>
                <a:gdLst>
                  <a:gd name="connsiteX0" fmla="*/ 951357 w 951357"/>
                  <a:gd name="connsiteY0" fmla="*/ 388716 h 777430"/>
                  <a:gd name="connsiteX1" fmla="*/ 475679 w 951357"/>
                  <a:gd name="connsiteY1" fmla="*/ 777431 h 777430"/>
                  <a:gd name="connsiteX2" fmla="*/ 0 w 951357"/>
                  <a:gd name="connsiteY2" fmla="*/ 388716 h 777430"/>
                  <a:gd name="connsiteX3" fmla="*/ 475679 w 951357"/>
                  <a:gd name="connsiteY3" fmla="*/ 0 h 777430"/>
                  <a:gd name="connsiteX4" fmla="*/ 951357 w 951357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1357" h="777430">
                    <a:moveTo>
                      <a:pt x="951357" y="388716"/>
                    </a:moveTo>
                    <a:cubicBezTo>
                      <a:pt x="951357" y="603409"/>
                      <a:pt x="738378" y="777431"/>
                      <a:pt x="475679" y="777431"/>
                    </a:cubicBezTo>
                    <a:cubicBezTo>
                      <a:pt x="212979" y="777431"/>
                      <a:pt x="0" y="603409"/>
                      <a:pt x="0" y="388716"/>
                    </a:cubicBezTo>
                    <a:cubicBezTo>
                      <a:pt x="0" y="174022"/>
                      <a:pt x="212979" y="0"/>
                      <a:pt x="475679" y="0"/>
                    </a:cubicBezTo>
                    <a:cubicBezTo>
                      <a:pt x="738378" y="0"/>
                      <a:pt x="951357" y="174117"/>
                      <a:pt x="951357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139394" y="3002338"/>
                <a:ext cx="735615" cy="777430"/>
              </a:xfrm>
              <a:custGeom>
                <a:avLst/>
                <a:gdLst>
                  <a:gd name="connsiteX0" fmla="*/ 735616 w 735615"/>
                  <a:gd name="connsiteY0" fmla="*/ 388716 h 777430"/>
                  <a:gd name="connsiteX1" fmla="*/ 367856 w 735615"/>
                  <a:gd name="connsiteY1" fmla="*/ 777431 h 777430"/>
                  <a:gd name="connsiteX2" fmla="*/ 0 w 735615"/>
                  <a:gd name="connsiteY2" fmla="*/ 388716 h 777430"/>
                  <a:gd name="connsiteX3" fmla="*/ 367856 w 735615"/>
                  <a:gd name="connsiteY3" fmla="*/ 0 h 777430"/>
                  <a:gd name="connsiteX4" fmla="*/ 735616 w 73561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615" h="777430">
                    <a:moveTo>
                      <a:pt x="735616" y="388716"/>
                    </a:moveTo>
                    <a:cubicBezTo>
                      <a:pt x="735616" y="603409"/>
                      <a:pt x="570929" y="777431"/>
                      <a:pt x="367856" y="777431"/>
                    </a:cubicBezTo>
                    <a:cubicBezTo>
                      <a:pt x="164687" y="777431"/>
                      <a:pt x="0" y="603409"/>
                      <a:pt x="0" y="388716"/>
                    </a:cubicBezTo>
                    <a:cubicBezTo>
                      <a:pt x="0" y="174022"/>
                      <a:pt x="164687" y="0"/>
                      <a:pt x="367856" y="0"/>
                    </a:cubicBezTo>
                    <a:cubicBezTo>
                      <a:pt x="570929" y="0"/>
                      <a:pt x="735616" y="174117"/>
                      <a:pt x="73561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330751" y="3002338"/>
                <a:ext cx="352805" cy="777430"/>
              </a:xfrm>
              <a:custGeom>
                <a:avLst/>
                <a:gdLst>
                  <a:gd name="connsiteX0" fmla="*/ 352806 w 352805"/>
                  <a:gd name="connsiteY0" fmla="*/ 388716 h 777430"/>
                  <a:gd name="connsiteX1" fmla="*/ 176403 w 352805"/>
                  <a:gd name="connsiteY1" fmla="*/ 777431 h 777430"/>
                  <a:gd name="connsiteX2" fmla="*/ 0 w 352805"/>
                  <a:gd name="connsiteY2" fmla="*/ 388716 h 777430"/>
                  <a:gd name="connsiteX3" fmla="*/ 176403 w 352805"/>
                  <a:gd name="connsiteY3" fmla="*/ 0 h 777430"/>
                  <a:gd name="connsiteX4" fmla="*/ 352806 w 35280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805" h="777430">
                    <a:moveTo>
                      <a:pt x="352806" y="388716"/>
                    </a:moveTo>
                    <a:cubicBezTo>
                      <a:pt x="352806" y="603409"/>
                      <a:pt x="273844" y="777431"/>
                      <a:pt x="176403" y="777431"/>
                    </a:cubicBezTo>
                    <a:cubicBezTo>
                      <a:pt x="78962" y="777431"/>
                      <a:pt x="0" y="603409"/>
                      <a:pt x="0" y="388716"/>
                    </a:cubicBezTo>
                    <a:cubicBezTo>
                      <a:pt x="0" y="174022"/>
                      <a:pt x="78962" y="0"/>
                      <a:pt x="176403" y="0"/>
                    </a:cubicBezTo>
                    <a:cubicBezTo>
                      <a:pt x="273844" y="0"/>
                      <a:pt x="352806" y="174117"/>
                      <a:pt x="35280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328370" y="2910993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8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8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8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8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8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8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328370" y="3731095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9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9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9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9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9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9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任意多边形: 形状 72"/>
            <p:cNvSpPr/>
            <p:nvPr/>
          </p:nvSpPr>
          <p:spPr>
            <a:xfrm>
              <a:off x="1331089" y="1857747"/>
              <a:ext cx="273893" cy="273893"/>
            </a:xfrm>
            <a:custGeom>
              <a:avLst/>
              <a:gdLst>
                <a:gd name="connsiteX0" fmla="*/ 149924 w 149923"/>
                <a:gd name="connsiteY0" fmla="*/ 74962 h 149923"/>
                <a:gd name="connsiteX1" fmla="*/ 74962 w 149923"/>
                <a:gd name="connsiteY1" fmla="*/ 149923 h 149923"/>
                <a:gd name="connsiteX2" fmla="*/ 0 w 149923"/>
                <a:gd name="connsiteY2" fmla="*/ 74962 h 149923"/>
                <a:gd name="connsiteX3" fmla="*/ 74962 w 149923"/>
                <a:gd name="connsiteY3" fmla="*/ 0 h 149923"/>
                <a:gd name="connsiteX4" fmla="*/ 149924 w 149923"/>
                <a:gd name="connsiteY4" fmla="*/ 74962 h 1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923" h="149923">
                  <a:moveTo>
                    <a:pt x="149924" y="74962"/>
                  </a:moveTo>
                  <a:cubicBezTo>
                    <a:pt x="149924" y="116396"/>
                    <a:pt x="116300" y="149923"/>
                    <a:pt x="74962" y="149923"/>
                  </a:cubicBezTo>
                  <a:cubicBezTo>
                    <a:pt x="33528" y="149923"/>
                    <a:pt x="0" y="116396"/>
                    <a:pt x="0" y="74962"/>
                  </a:cubicBezTo>
                  <a:cubicBezTo>
                    <a:pt x="0" y="33528"/>
                    <a:pt x="33528" y="0"/>
                    <a:pt x="74962" y="0"/>
                  </a:cubicBezTo>
                  <a:cubicBezTo>
                    <a:pt x="116300" y="0"/>
                    <a:pt x="149924" y="33528"/>
                    <a:pt x="149924" y="74962"/>
                  </a:cubicBez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37469" y="2234134"/>
              <a:ext cx="461129" cy="1114543"/>
            </a:xfrm>
            <a:custGeom>
              <a:avLst/>
              <a:gdLst>
                <a:gd name="connsiteX0" fmla="*/ 252413 w 252412"/>
                <a:gd name="connsiteY0" fmla="*/ 610076 h 610076"/>
                <a:gd name="connsiteX1" fmla="*/ 252413 w 252412"/>
                <a:gd name="connsiteY1" fmla="*/ 126206 h 610076"/>
                <a:gd name="connsiteX2" fmla="*/ 126206 w 252412"/>
                <a:gd name="connsiteY2" fmla="*/ 0 h 610076"/>
                <a:gd name="connsiteX3" fmla="*/ 126206 w 252412"/>
                <a:gd name="connsiteY3" fmla="*/ 0 h 610076"/>
                <a:gd name="connsiteX4" fmla="*/ 0 w 252412"/>
                <a:gd name="connsiteY4" fmla="*/ 126206 h 610076"/>
                <a:gd name="connsiteX5" fmla="*/ 0 w 252412"/>
                <a:gd name="connsiteY5" fmla="*/ 610076 h 610076"/>
                <a:gd name="connsiteX6" fmla="*/ 252413 w 252412"/>
                <a:gd name="connsiteY6" fmla="*/ 610076 h 61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2" h="610076">
                  <a:moveTo>
                    <a:pt x="252413" y="610076"/>
                  </a:moveTo>
                  <a:lnTo>
                    <a:pt x="252413" y="126206"/>
                  </a:lnTo>
                  <a:cubicBezTo>
                    <a:pt x="252413" y="56483"/>
                    <a:pt x="195834" y="0"/>
                    <a:pt x="126206" y="0"/>
                  </a:cubicBezTo>
                  <a:lnTo>
                    <a:pt x="126206" y="0"/>
                  </a:lnTo>
                  <a:cubicBezTo>
                    <a:pt x="56483" y="0"/>
                    <a:pt x="0" y="56483"/>
                    <a:pt x="0" y="126206"/>
                  </a:cubicBezTo>
                  <a:lnTo>
                    <a:pt x="0" y="610076"/>
                  </a:lnTo>
                  <a:lnTo>
                    <a:pt x="252413" y="610076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37297" y="2464698"/>
              <a:ext cx="461303" cy="99360"/>
            </a:xfrm>
            <a:custGeom>
              <a:avLst/>
              <a:gdLst>
                <a:gd name="connsiteX0" fmla="*/ 0 w 252507"/>
                <a:gd name="connsiteY0" fmla="*/ 0 h 54387"/>
                <a:gd name="connsiteX1" fmla="*/ 252508 w 252507"/>
                <a:gd name="connsiteY1" fmla="*/ 0 h 54387"/>
                <a:gd name="connsiteX2" fmla="*/ 252508 w 252507"/>
                <a:gd name="connsiteY2" fmla="*/ 54388 h 54387"/>
                <a:gd name="connsiteX3" fmla="*/ 0 w 252507"/>
                <a:gd name="connsiteY3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7" h="54387">
                  <a:moveTo>
                    <a:pt x="0" y="0"/>
                  </a:moveTo>
                  <a:lnTo>
                    <a:pt x="252508" y="0"/>
                  </a:lnTo>
                  <a:lnTo>
                    <a:pt x="252508" y="54388"/>
                  </a:lnTo>
                  <a:lnTo>
                    <a:pt x="0" y="54388"/>
                  </a:lnTo>
                  <a:close/>
                </a:path>
              </a:pathLst>
            </a:custGeom>
            <a:solidFill>
              <a:srgbClr val="FFA1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>
            <a:off x="8401412" y="2532362"/>
            <a:ext cx="3217285" cy="2816383"/>
            <a:chOff x="3524" y="888"/>
            <a:chExt cx="3194" cy="2796"/>
          </a:xfrm>
          <a:gradFill>
            <a:gsLst>
              <a:gs pos="56000">
                <a:srgbClr val="FBCF61"/>
              </a:gs>
              <a:gs pos="100000">
                <a:srgbClr val="FEEBC1">
                  <a:alpha val="0"/>
                </a:srgbClr>
              </a:gs>
            </a:gsLst>
            <a:lin ang="5400000" scaled="1"/>
          </a:gradFill>
        </p:grpSpPr>
        <p:sp>
          <p:nvSpPr>
            <p:cNvPr id="55" name="Freeform 5"/>
            <p:cNvSpPr/>
            <p:nvPr/>
          </p:nvSpPr>
          <p:spPr bwMode="auto">
            <a:xfrm>
              <a:off x="5676" y="1884"/>
              <a:ext cx="544" cy="392"/>
            </a:xfrm>
            <a:custGeom>
              <a:avLst/>
              <a:gdLst>
                <a:gd name="T0" fmla="*/ 610 w 886"/>
                <a:gd name="T1" fmla="*/ 71 h 638"/>
                <a:gd name="T2" fmla="*/ 187 w 886"/>
                <a:gd name="T3" fmla="*/ 59 h 638"/>
                <a:gd name="T4" fmla="*/ 0 w 886"/>
                <a:gd name="T5" fmla="*/ 27 h 638"/>
                <a:gd name="T6" fmla="*/ 340 w 886"/>
                <a:gd name="T7" fmla="*/ 184 h 638"/>
                <a:gd name="T8" fmla="*/ 560 w 886"/>
                <a:gd name="T9" fmla="*/ 185 h 638"/>
                <a:gd name="T10" fmla="*/ 747 w 886"/>
                <a:gd name="T11" fmla="*/ 427 h 638"/>
                <a:gd name="T12" fmla="*/ 853 w 886"/>
                <a:gd name="T13" fmla="*/ 638 h 638"/>
                <a:gd name="T14" fmla="*/ 684 w 886"/>
                <a:gd name="T15" fmla="*/ 245 h 638"/>
                <a:gd name="T16" fmla="*/ 610 w 886"/>
                <a:gd name="T17" fmla="*/ 7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638">
                  <a:moveTo>
                    <a:pt x="610" y="71"/>
                  </a:moveTo>
                  <a:cubicBezTo>
                    <a:pt x="572" y="109"/>
                    <a:pt x="309" y="119"/>
                    <a:pt x="187" y="59"/>
                  </a:cubicBezTo>
                  <a:cubicBezTo>
                    <a:pt x="66" y="0"/>
                    <a:pt x="0" y="27"/>
                    <a:pt x="0" y="27"/>
                  </a:cubicBezTo>
                  <a:cubicBezTo>
                    <a:pt x="114" y="53"/>
                    <a:pt x="197" y="149"/>
                    <a:pt x="340" y="184"/>
                  </a:cubicBezTo>
                  <a:cubicBezTo>
                    <a:pt x="483" y="219"/>
                    <a:pt x="560" y="185"/>
                    <a:pt x="560" y="185"/>
                  </a:cubicBezTo>
                  <a:cubicBezTo>
                    <a:pt x="564" y="228"/>
                    <a:pt x="631" y="345"/>
                    <a:pt x="747" y="427"/>
                  </a:cubicBezTo>
                  <a:cubicBezTo>
                    <a:pt x="863" y="510"/>
                    <a:pt x="853" y="638"/>
                    <a:pt x="853" y="638"/>
                  </a:cubicBezTo>
                  <a:cubicBezTo>
                    <a:pt x="886" y="479"/>
                    <a:pt x="763" y="360"/>
                    <a:pt x="684" y="245"/>
                  </a:cubicBezTo>
                  <a:cubicBezTo>
                    <a:pt x="604" y="130"/>
                    <a:pt x="610" y="71"/>
                    <a:pt x="61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5873" y="1726"/>
              <a:ext cx="330" cy="215"/>
            </a:xfrm>
            <a:custGeom>
              <a:avLst/>
              <a:gdLst>
                <a:gd name="T0" fmla="*/ 415 w 537"/>
                <a:gd name="T1" fmla="*/ 12 h 351"/>
                <a:gd name="T2" fmla="*/ 222 w 537"/>
                <a:gd name="T3" fmla="*/ 74 h 351"/>
                <a:gd name="T4" fmla="*/ 0 w 537"/>
                <a:gd name="T5" fmla="*/ 114 h 351"/>
                <a:gd name="T6" fmla="*/ 181 w 537"/>
                <a:gd name="T7" fmla="*/ 143 h 351"/>
                <a:gd name="T8" fmla="*/ 386 w 537"/>
                <a:gd name="T9" fmla="*/ 100 h 351"/>
                <a:gd name="T10" fmla="*/ 420 w 537"/>
                <a:gd name="T11" fmla="*/ 169 h 351"/>
                <a:gd name="T12" fmla="*/ 537 w 537"/>
                <a:gd name="T13" fmla="*/ 351 h 351"/>
                <a:gd name="T14" fmla="*/ 488 w 537"/>
                <a:gd name="T15" fmla="*/ 206 h 351"/>
                <a:gd name="T16" fmla="*/ 415 w 537"/>
                <a:gd name="T17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351">
                  <a:moveTo>
                    <a:pt x="415" y="12"/>
                  </a:moveTo>
                  <a:cubicBezTo>
                    <a:pt x="351" y="0"/>
                    <a:pt x="345" y="7"/>
                    <a:pt x="222" y="74"/>
                  </a:cubicBezTo>
                  <a:cubicBezTo>
                    <a:pt x="98" y="142"/>
                    <a:pt x="0" y="114"/>
                    <a:pt x="0" y="114"/>
                  </a:cubicBezTo>
                  <a:cubicBezTo>
                    <a:pt x="0" y="114"/>
                    <a:pt x="65" y="152"/>
                    <a:pt x="181" y="143"/>
                  </a:cubicBezTo>
                  <a:cubicBezTo>
                    <a:pt x="297" y="135"/>
                    <a:pt x="386" y="100"/>
                    <a:pt x="386" y="100"/>
                  </a:cubicBezTo>
                  <a:cubicBezTo>
                    <a:pt x="386" y="100"/>
                    <a:pt x="401" y="105"/>
                    <a:pt x="420" y="169"/>
                  </a:cubicBezTo>
                  <a:cubicBezTo>
                    <a:pt x="437" y="223"/>
                    <a:pt x="513" y="321"/>
                    <a:pt x="537" y="351"/>
                  </a:cubicBezTo>
                  <a:cubicBezTo>
                    <a:pt x="524" y="334"/>
                    <a:pt x="501" y="291"/>
                    <a:pt x="488" y="206"/>
                  </a:cubicBezTo>
                  <a:cubicBezTo>
                    <a:pt x="471" y="88"/>
                    <a:pt x="415" y="12"/>
                    <a:pt x="4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6203" y="1941"/>
              <a:ext cx="4" cy="6"/>
            </a:xfrm>
            <a:custGeom>
              <a:avLst/>
              <a:gdLst>
                <a:gd name="T0" fmla="*/ 7 w 7"/>
                <a:gd name="T1" fmla="*/ 9 h 9"/>
                <a:gd name="T2" fmla="*/ 0 w 7"/>
                <a:gd name="T3" fmla="*/ 0 h 9"/>
                <a:gd name="T4" fmla="*/ 7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cubicBezTo>
                    <a:pt x="7" y="9"/>
                    <a:pt x="4" y="6"/>
                    <a:pt x="0" y="0"/>
                  </a:cubicBezTo>
                  <a:cubicBezTo>
                    <a:pt x="4" y="7"/>
                    <a:pt x="7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5971" y="1513"/>
              <a:ext cx="263" cy="199"/>
            </a:xfrm>
            <a:custGeom>
              <a:avLst/>
              <a:gdLst>
                <a:gd name="T0" fmla="*/ 293 w 427"/>
                <a:gd name="T1" fmla="*/ 0 h 324"/>
                <a:gd name="T2" fmla="*/ 114 w 427"/>
                <a:gd name="T3" fmla="*/ 148 h 324"/>
                <a:gd name="T4" fmla="*/ 6 w 427"/>
                <a:gd name="T5" fmla="*/ 260 h 324"/>
                <a:gd name="T6" fmla="*/ 110 w 427"/>
                <a:gd name="T7" fmla="*/ 190 h 324"/>
                <a:gd name="T8" fmla="*/ 286 w 427"/>
                <a:gd name="T9" fmla="*/ 86 h 324"/>
                <a:gd name="T10" fmla="*/ 334 w 427"/>
                <a:gd name="T11" fmla="*/ 187 h 324"/>
                <a:gd name="T12" fmla="*/ 400 w 427"/>
                <a:gd name="T13" fmla="*/ 324 h 324"/>
                <a:gd name="T14" fmla="*/ 345 w 427"/>
                <a:gd name="T15" fmla="*/ 113 h 324"/>
                <a:gd name="T16" fmla="*/ 293 w 427"/>
                <a:gd name="T1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324">
                  <a:moveTo>
                    <a:pt x="293" y="0"/>
                  </a:moveTo>
                  <a:cubicBezTo>
                    <a:pt x="280" y="44"/>
                    <a:pt x="228" y="91"/>
                    <a:pt x="114" y="148"/>
                  </a:cubicBezTo>
                  <a:cubicBezTo>
                    <a:pt x="0" y="205"/>
                    <a:pt x="6" y="260"/>
                    <a:pt x="6" y="260"/>
                  </a:cubicBezTo>
                  <a:cubicBezTo>
                    <a:pt x="6" y="260"/>
                    <a:pt x="23" y="206"/>
                    <a:pt x="110" y="190"/>
                  </a:cubicBezTo>
                  <a:cubicBezTo>
                    <a:pt x="197" y="174"/>
                    <a:pt x="272" y="115"/>
                    <a:pt x="286" y="86"/>
                  </a:cubicBezTo>
                  <a:cubicBezTo>
                    <a:pt x="286" y="86"/>
                    <a:pt x="284" y="132"/>
                    <a:pt x="334" y="187"/>
                  </a:cubicBezTo>
                  <a:cubicBezTo>
                    <a:pt x="374" y="232"/>
                    <a:pt x="396" y="258"/>
                    <a:pt x="400" y="324"/>
                  </a:cubicBezTo>
                  <a:cubicBezTo>
                    <a:pt x="427" y="232"/>
                    <a:pt x="380" y="164"/>
                    <a:pt x="345" y="113"/>
                  </a:cubicBezTo>
                  <a:cubicBezTo>
                    <a:pt x="311" y="63"/>
                    <a:pt x="293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5962" y="1331"/>
              <a:ext cx="255" cy="196"/>
            </a:xfrm>
            <a:custGeom>
              <a:avLst/>
              <a:gdLst>
                <a:gd name="T0" fmla="*/ 103 w 415"/>
                <a:gd name="T1" fmla="*/ 228 h 318"/>
                <a:gd name="T2" fmla="*/ 250 w 415"/>
                <a:gd name="T3" fmla="*/ 88 h 318"/>
                <a:gd name="T4" fmla="*/ 317 w 415"/>
                <a:gd name="T5" fmla="*/ 180 h 318"/>
                <a:gd name="T6" fmla="*/ 407 w 415"/>
                <a:gd name="T7" fmla="*/ 304 h 318"/>
                <a:gd name="T8" fmla="*/ 313 w 415"/>
                <a:gd name="T9" fmla="*/ 104 h 318"/>
                <a:gd name="T10" fmla="*/ 241 w 415"/>
                <a:gd name="T11" fmla="*/ 0 h 318"/>
                <a:gd name="T12" fmla="*/ 98 w 415"/>
                <a:gd name="T13" fmla="*/ 185 h 318"/>
                <a:gd name="T14" fmla="*/ 17 w 415"/>
                <a:gd name="T15" fmla="*/ 318 h 318"/>
                <a:gd name="T16" fmla="*/ 103 w 415"/>
                <a:gd name="T17" fmla="*/ 22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318">
                  <a:moveTo>
                    <a:pt x="103" y="228"/>
                  </a:moveTo>
                  <a:cubicBezTo>
                    <a:pt x="183" y="195"/>
                    <a:pt x="243" y="120"/>
                    <a:pt x="250" y="88"/>
                  </a:cubicBezTo>
                  <a:cubicBezTo>
                    <a:pt x="250" y="88"/>
                    <a:pt x="258" y="134"/>
                    <a:pt x="317" y="180"/>
                  </a:cubicBezTo>
                  <a:cubicBezTo>
                    <a:pt x="365" y="217"/>
                    <a:pt x="390" y="238"/>
                    <a:pt x="407" y="304"/>
                  </a:cubicBezTo>
                  <a:cubicBezTo>
                    <a:pt x="415" y="206"/>
                    <a:pt x="357" y="147"/>
                    <a:pt x="313" y="104"/>
                  </a:cubicBezTo>
                  <a:cubicBezTo>
                    <a:pt x="270" y="60"/>
                    <a:pt x="241" y="0"/>
                    <a:pt x="241" y="0"/>
                  </a:cubicBezTo>
                  <a:cubicBezTo>
                    <a:pt x="237" y="48"/>
                    <a:pt x="196" y="105"/>
                    <a:pt x="98" y="185"/>
                  </a:cubicBezTo>
                  <a:cubicBezTo>
                    <a:pt x="0" y="265"/>
                    <a:pt x="17" y="318"/>
                    <a:pt x="17" y="318"/>
                  </a:cubicBezTo>
                  <a:cubicBezTo>
                    <a:pt x="17" y="318"/>
                    <a:pt x="23" y="261"/>
                    <a:pt x="103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5523" y="1003"/>
              <a:ext cx="148" cy="55"/>
            </a:xfrm>
            <a:custGeom>
              <a:avLst/>
              <a:gdLst>
                <a:gd name="T0" fmla="*/ 123 w 241"/>
                <a:gd name="T1" fmla="*/ 60 h 89"/>
                <a:gd name="T2" fmla="*/ 28 w 241"/>
                <a:gd name="T3" fmla="*/ 13 h 89"/>
                <a:gd name="T4" fmla="*/ 14 w 241"/>
                <a:gd name="T5" fmla="*/ 0 h 89"/>
                <a:gd name="T6" fmla="*/ 0 w 241"/>
                <a:gd name="T7" fmla="*/ 13 h 89"/>
                <a:gd name="T8" fmla="*/ 14 w 241"/>
                <a:gd name="T9" fmla="*/ 29 h 89"/>
                <a:gd name="T10" fmla="*/ 21 w 241"/>
                <a:gd name="T11" fmla="*/ 28 h 89"/>
                <a:gd name="T12" fmla="*/ 120 w 241"/>
                <a:gd name="T13" fmla="*/ 70 h 89"/>
                <a:gd name="T14" fmla="*/ 239 w 241"/>
                <a:gd name="T15" fmla="*/ 86 h 89"/>
                <a:gd name="T16" fmla="*/ 241 w 241"/>
                <a:gd name="T17" fmla="*/ 84 h 89"/>
                <a:gd name="T18" fmla="*/ 238 w 241"/>
                <a:gd name="T19" fmla="*/ 82 h 89"/>
                <a:gd name="T20" fmla="*/ 123 w 241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89">
                  <a:moveTo>
                    <a:pt x="123" y="60"/>
                  </a:moveTo>
                  <a:cubicBezTo>
                    <a:pt x="90" y="47"/>
                    <a:pt x="58" y="31"/>
                    <a:pt x="28" y="13"/>
                  </a:cubicBezTo>
                  <a:cubicBezTo>
                    <a:pt x="26" y="6"/>
                    <a:pt x="21" y="1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21"/>
                    <a:pt x="6" y="29"/>
                    <a:pt x="14" y="29"/>
                  </a:cubicBezTo>
                  <a:cubicBezTo>
                    <a:pt x="17" y="30"/>
                    <a:pt x="19" y="29"/>
                    <a:pt x="21" y="28"/>
                  </a:cubicBezTo>
                  <a:cubicBezTo>
                    <a:pt x="53" y="45"/>
                    <a:pt x="86" y="59"/>
                    <a:pt x="120" y="70"/>
                  </a:cubicBezTo>
                  <a:cubicBezTo>
                    <a:pt x="158" y="82"/>
                    <a:pt x="198" y="89"/>
                    <a:pt x="239" y="86"/>
                  </a:cubicBezTo>
                  <a:cubicBezTo>
                    <a:pt x="240" y="86"/>
                    <a:pt x="241" y="85"/>
                    <a:pt x="241" y="84"/>
                  </a:cubicBezTo>
                  <a:cubicBezTo>
                    <a:pt x="241" y="83"/>
                    <a:pt x="240" y="82"/>
                    <a:pt x="238" y="82"/>
                  </a:cubicBezTo>
                  <a:cubicBezTo>
                    <a:pt x="199" y="83"/>
                    <a:pt x="160" y="73"/>
                    <a:pt x="12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5537" y="955"/>
              <a:ext cx="164" cy="47"/>
            </a:xfrm>
            <a:custGeom>
              <a:avLst/>
              <a:gdLst>
                <a:gd name="T0" fmla="*/ 143 w 266"/>
                <a:gd name="T1" fmla="*/ 30 h 78"/>
                <a:gd name="T2" fmla="*/ 79 w 266"/>
                <a:gd name="T3" fmla="*/ 16 h 78"/>
                <a:gd name="T4" fmla="*/ 47 w 266"/>
                <a:gd name="T5" fmla="*/ 11 h 78"/>
                <a:gd name="T6" fmla="*/ 31 w 266"/>
                <a:gd name="T7" fmla="*/ 8 h 78"/>
                <a:gd name="T8" fmla="*/ 25 w 266"/>
                <a:gd name="T9" fmla="*/ 8 h 78"/>
                <a:gd name="T10" fmla="*/ 14 w 266"/>
                <a:gd name="T11" fmla="*/ 1 h 78"/>
                <a:gd name="T12" fmla="*/ 0 w 266"/>
                <a:gd name="T13" fmla="*/ 14 h 78"/>
                <a:gd name="T14" fmla="*/ 14 w 266"/>
                <a:gd name="T15" fmla="*/ 30 h 78"/>
                <a:gd name="T16" fmla="*/ 26 w 266"/>
                <a:gd name="T17" fmla="*/ 25 h 78"/>
                <a:gd name="T18" fmla="*/ 45 w 266"/>
                <a:gd name="T19" fmla="*/ 26 h 78"/>
                <a:gd name="T20" fmla="*/ 77 w 266"/>
                <a:gd name="T21" fmla="*/ 30 h 78"/>
                <a:gd name="T22" fmla="*/ 140 w 266"/>
                <a:gd name="T23" fmla="*/ 41 h 78"/>
                <a:gd name="T24" fmla="*/ 262 w 266"/>
                <a:gd name="T25" fmla="*/ 78 h 78"/>
                <a:gd name="T26" fmla="*/ 265 w 266"/>
                <a:gd name="T27" fmla="*/ 77 h 78"/>
                <a:gd name="T28" fmla="*/ 264 w 266"/>
                <a:gd name="T29" fmla="*/ 74 h 78"/>
                <a:gd name="T30" fmla="*/ 143 w 266"/>
                <a:gd name="T31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78">
                  <a:moveTo>
                    <a:pt x="143" y="30"/>
                  </a:moveTo>
                  <a:cubicBezTo>
                    <a:pt x="122" y="25"/>
                    <a:pt x="100" y="20"/>
                    <a:pt x="79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3" y="4"/>
                    <a:pt x="19" y="1"/>
                    <a:pt x="14" y="1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30"/>
                  </a:cubicBezTo>
                  <a:cubicBezTo>
                    <a:pt x="19" y="30"/>
                    <a:pt x="23" y="28"/>
                    <a:pt x="2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98" y="33"/>
                    <a:pt x="119" y="37"/>
                    <a:pt x="140" y="41"/>
                  </a:cubicBezTo>
                  <a:cubicBezTo>
                    <a:pt x="182" y="49"/>
                    <a:pt x="224" y="59"/>
                    <a:pt x="262" y="78"/>
                  </a:cubicBezTo>
                  <a:cubicBezTo>
                    <a:pt x="263" y="78"/>
                    <a:pt x="265" y="78"/>
                    <a:pt x="265" y="77"/>
                  </a:cubicBezTo>
                  <a:cubicBezTo>
                    <a:pt x="266" y="76"/>
                    <a:pt x="265" y="74"/>
                    <a:pt x="264" y="74"/>
                  </a:cubicBezTo>
                  <a:cubicBezTo>
                    <a:pt x="226" y="53"/>
                    <a:pt x="184" y="41"/>
                    <a:pt x="14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5518" y="977"/>
              <a:ext cx="97" cy="35"/>
            </a:xfrm>
            <a:custGeom>
              <a:avLst/>
              <a:gdLst>
                <a:gd name="T0" fmla="*/ 26 w 158"/>
                <a:gd name="T1" fmla="*/ 25 h 57"/>
                <a:gd name="T2" fmla="*/ 50 w 158"/>
                <a:gd name="T3" fmla="*/ 28 h 57"/>
                <a:gd name="T4" fmla="*/ 86 w 158"/>
                <a:gd name="T5" fmla="*/ 33 h 57"/>
                <a:gd name="T6" fmla="*/ 154 w 158"/>
                <a:gd name="T7" fmla="*/ 57 h 57"/>
                <a:gd name="T8" fmla="*/ 157 w 158"/>
                <a:gd name="T9" fmla="*/ 56 h 57"/>
                <a:gd name="T10" fmla="*/ 156 w 158"/>
                <a:gd name="T11" fmla="*/ 53 h 57"/>
                <a:gd name="T12" fmla="*/ 88 w 158"/>
                <a:gd name="T13" fmla="*/ 23 h 57"/>
                <a:gd name="T14" fmla="*/ 52 w 158"/>
                <a:gd name="T15" fmla="*/ 14 h 57"/>
                <a:gd name="T16" fmla="*/ 27 w 158"/>
                <a:gd name="T17" fmla="*/ 9 h 57"/>
                <a:gd name="T18" fmla="*/ 15 w 158"/>
                <a:gd name="T19" fmla="*/ 1 h 57"/>
                <a:gd name="T20" fmla="*/ 0 w 158"/>
                <a:gd name="T21" fmla="*/ 14 h 57"/>
                <a:gd name="T22" fmla="*/ 15 w 158"/>
                <a:gd name="T23" fmla="*/ 30 h 57"/>
                <a:gd name="T24" fmla="*/ 26 w 158"/>
                <a:gd name="T2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57">
                  <a:moveTo>
                    <a:pt x="26" y="25"/>
                  </a:moveTo>
                  <a:cubicBezTo>
                    <a:pt x="34" y="26"/>
                    <a:pt x="42" y="27"/>
                    <a:pt x="50" y="28"/>
                  </a:cubicBezTo>
                  <a:cubicBezTo>
                    <a:pt x="62" y="29"/>
                    <a:pt x="74" y="31"/>
                    <a:pt x="86" y="33"/>
                  </a:cubicBezTo>
                  <a:cubicBezTo>
                    <a:pt x="109" y="38"/>
                    <a:pt x="133" y="46"/>
                    <a:pt x="154" y="57"/>
                  </a:cubicBezTo>
                  <a:cubicBezTo>
                    <a:pt x="155" y="57"/>
                    <a:pt x="156" y="57"/>
                    <a:pt x="157" y="56"/>
                  </a:cubicBezTo>
                  <a:cubicBezTo>
                    <a:pt x="158" y="55"/>
                    <a:pt x="157" y="54"/>
                    <a:pt x="156" y="53"/>
                  </a:cubicBezTo>
                  <a:cubicBezTo>
                    <a:pt x="135" y="40"/>
                    <a:pt x="112" y="30"/>
                    <a:pt x="88" y="23"/>
                  </a:cubicBezTo>
                  <a:cubicBezTo>
                    <a:pt x="77" y="19"/>
                    <a:pt x="64" y="16"/>
                    <a:pt x="52" y="14"/>
                  </a:cubicBezTo>
                  <a:cubicBezTo>
                    <a:pt x="44" y="12"/>
                    <a:pt x="35" y="10"/>
                    <a:pt x="27" y="9"/>
                  </a:cubicBezTo>
                  <a:cubicBezTo>
                    <a:pt x="24" y="4"/>
                    <a:pt x="20" y="1"/>
                    <a:pt x="15" y="1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30"/>
                  </a:cubicBezTo>
                  <a:cubicBezTo>
                    <a:pt x="19" y="30"/>
                    <a:pt x="23" y="28"/>
                    <a:pt x="2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5722" y="1001"/>
              <a:ext cx="128" cy="83"/>
            </a:xfrm>
            <a:custGeom>
              <a:avLst/>
              <a:gdLst>
                <a:gd name="T0" fmla="*/ 148 w 207"/>
                <a:gd name="T1" fmla="*/ 122 h 135"/>
                <a:gd name="T2" fmla="*/ 171 w 207"/>
                <a:gd name="T3" fmla="*/ 94 h 135"/>
                <a:gd name="T4" fmla="*/ 172 w 207"/>
                <a:gd name="T5" fmla="*/ 88 h 135"/>
                <a:gd name="T6" fmla="*/ 189 w 207"/>
                <a:gd name="T7" fmla="*/ 111 h 135"/>
                <a:gd name="T8" fmla="*/ 190 w 207"/>
                <a:gd name="T9" fmla="*/ 112 h 135"/>
                <a:gd name="T10" fmla="*/ 199 w 207"/>
                <a:gd name="T11" fmla="*/ 115 h 135"/>
                <a:gd name="T12" fmla="*/ 205 w 207"/>
                <a:gd name="T13" fmla="*/ 105 h 135"/>
                <a:gd name="T14" fmla="*/ 178 w 207"/>
                <a:gd name="T15" fmla="*/ 49 h 135"/>
                <a:gd name="T16" fmla="*/ 127 w 207"/>
                <a:gd name="T17" fmla="*/ 11 h 135"/>
                <a:gd name="T18" fmla="*/ 65 w 207"/>
                <a:gd name="T19" fmla="*/ 1 h 135"/>
                <a:gd name="T20" fmla="*/ 5 w 207"/>
                <a:gd name="T21" fmla="*/ 16 h 135"/>
                <a:gd name="T22" fmla="*/ 0 w 207"/>
                <a:gd name="T23" fmla="*/ 25 h 135"/>
                <a:gd name="T24" fmla="*/ 10 w 207"/>
                <a:gd name="T25" fmla="*/ 33 h 135"/>
                <a:gd name="T26" fmla="*/ 11 w 207"/>
                <a:gd name="T27" fmla="*/ 33 h 135"/>
                <a:gd name="T28" fmla="*/ 37 w 207"/>
                <a:gd name="T29" fmla="*/ 31 h 135"/>
                <a:gd name="T30" fmla="*/ 34 w 207"/>
                <a:gd name="T31" fmla="*/ 39 h 135"/>
                <a:gd name="T32" fmla="*/ 32 w 207"/>
                <a:gd name="T33" fmla="*/ 73 h 135"/>
                <a:gd name="T34" fmla="*/ 50 w 207"/>
                <a:gd name="T35" fmla="*/ 105 h 135"/>
                <a:gd name="T36" fmla="*/ 79 w 207"/>
                <a:gd name="T37" fmla="*/ 125 h 135"/>
                <a:gd name="T38" fmla="*/ 148 w 207"/>
                <a:gd name="T39" fmla="*/ 122 h 135"/>
                <a:gd name="T40" fmla="*/ 86 w 207"/>
                <a:gd name="T41" fmla="*/ 36 h 135"/>
                <a:gd name="T42" fmla="*/ 96 w 207"/>
                <a:gd name="T43" fmla="*/ 38 h 135"/>
                <a:gd name="T44" fmla="*/ 103 w 207"/>
                <a:gd name="T45" fmla="*/ 55 h 135"/>
                <a:gd name="T46" fmla="*/ 131 w 207"/>
                <a:gd name="T47" fmla="*/ 52 h 135"/>
                <a:gd name="T48" fmla="*/ 137 w 207"/>
                <a:gd name="T49" fmla="*/ 56 h 135"/>
                <a:gd name="T50" fmla="*/ 128 w 207"/>
                <a:gd name="T51" fmla="*/ 72 h 135"/>
                <a:gd name="T52" fmla="*/ 105 w 207"/>
                <a:gd name="T53" fmla="*/ 75 h 135"/>
                <a:gd name="T54" fmla="*/ 85 w 207"/>
                <a:gd name="T55" fmla="*/ 55 h 135"/>
                <a:gd name="T56" fmla="*/ 86 w 207"/>
                <a:gd name="T57" fmla="*/ 36 h 135"/>
                <a:gd name="T58" fmla="*/ 53 w 207"/>
                <a:gd name="T59" fmla="*/ 67 h 135"/>
                <a:gd name="T60" fmla="*/ 50 w 207"/>
                <a:gd name="T61" fmla="*/ 42 h 135"/>
                <a:gd name="T62" fmla="*/ 52 w 207"/>
                <a:gd name="T63" fmla="*/ 32 h 135"/>
                <a:gd name="T64" fmla="*/ 64 w 207"/>
                <a:gd name="T65" fmla="*/ 32 h 135"/>
                <a:gd name="T66" fmla="*/ 70 w 207"/>
                <a:gd name="T67" fmla="*/ 33 h 135"/>
                <a:gd name="T68" fmla="*/ 64 w 207"/>
                <a:gd name="T69" fmla="*/ 58 h 135"/>
                <a:gd name="T70" fmla="*/ 94 w 207"/>
                <a:gd name="T71" fmla="*/ 99 h 135"/>
                <a:gd name="T72" fmla="*/ 145 w 207"/>
                <a:gd name="T73" fmla="*/ 87 h 135"/>
                <a:gd name="T74" fmla="*/ 153 w 207"/>
                <a:gd name="T75" fmla="*/ 69 h 135"/>
                <a:gd name="T76" fmla="*/ 155 w 207"/>
                <a:gd name="T77" fmla="*/ 70 h 135"/>
                <a:gd name="T78" fmla="*/ 159 w 207"/>
                <a:gd name="T79" fmla="*/ 75 h 135"/>
                <a:gd name="T80" fmla="*/ 137 w 207"/>
                <a:gd name="T81" fmla="*/ 102 h 135"/>
                <a:gd name="T82" fmla="*/ 89 w 207"/>
                <a:gd name="T83" fmla="*/ 100 h 135"/>
                <a:gd name="T84" fmla="*/ 53 w 207"/>
                <a:gd name="T85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7" h="135">
                  <a:moveTo>
                    <a:pt x="148" y="122"/>
                  </a:moveTo>
                  <a:cubicBezTo>
                    <a:pt x="158" y="115"/>
                    <a:pt x="167" y="105"/>
                    <a:pt x="171" y="94"/>
                  </a:cubicBezTo>
                  <a:cubicBezTo>
                    <a:pt x="171" y="92"/>
                    <a:pt x="171" y="90"/>
                    <a:pt x="172" y="88"/>
                  </a:cubicBezTo>
                  <a:cubicBezTo>
                    <a:pt x="178" y="95"/>
                    <a:pt x="183" y="103"/>
                    <a:pt x="189" y="111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2" y="115"/>
                    <a:pt x="196" y="116"/>
                    <a:pt x="199" y="115"/>
                  </a:cubicBezTo>
                  <a:cubicBezTo>
                    <a:pt x="204" y="114"/>
                    <a:pt x="207" y="109"/>
                    <a:pt x="205" y="105"/>
                  </a:cubicBezTo>
                  <a:cubicBezTo>
                    <a:pt x="200" y="85"/>
                    <a:pt x="192" y="66"/>
                    <a:pt x="178" y="49"/>
                  </a:cubicBezTo>
                  <a:cubicBezTo>
                    <a:pt x="165" y="32"/>
                    <a:pt x="147" y="19"/>
                    <a:pt x="127" y="11"/>
                  </a:cubicBezTo>
                  <a:cubicBezTo>
                    <a:pt x="107" y="3"/>
                    <a:pt x="85" y="0"/>
                    <a:pt x="65" y="1"/>
                  </a:cubicBezTo>
                  <a:cubicBezTo>
                    <a:pt x="44" y="2"/>
                    <a:pt x="24" y="7"/>
                    <a:pt x="5" y="16"/>
                  </a:cubicBezTo>
                  <a:cubicBezTo>
                    <a:pt x="2" y="18"/>
                    <a:pt x="0" y="21"/>
                    <a:pt x="0" y="25"/>
                  </a:cubicBezTo>
                  <a:cubicBezTo>
                    <a:pt x="1" y="30"/>
                    <a:pt x="5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0" y="32"/>
                    <a:pt x="29" y="32"/>
                    <a:pt x="37" y="31"/>
                  </a:cubicBezTo>
                  <a:cubicBezTo>
                    <a:pt x="36" y="34"/>
                    <a:pt x="34" y="36"/>
                    <a:pt x="34" y="39"/>
                  </a:cubicBezTo>
                  <a:cubicBezTo>
                    <a:pt x="30" y="50"/>
                    <a:pt x="30" y="62"/>
                    <a:pt x="32" y="73"/>
                  </a:cubicBezTo>
                  <a:cubicBezTo>
                    <a:pt x="35" y="85"/>
                    <a:pt x="41" y="96"/>
                    <a:pt x="50" y="105"/>
                  </a:cubicBezTo>
                  <a:cubicBezTo>
                    <a:pt x="58" y="113"/>
                    <a:pt x="68" y="120"/>
                    <a:pt x="79" y="125"/>
                  </a:cubicBezTo>
                  <a:cubicBezTo>
                    <a:pt x="100" y="133"/>
                    <a:pt x="126" y="135"/>
                    <a:pt x="148" y="122"/>
                  </a:cubicBezTo>
                  <a:close/>
                  <a:moveTo>
                    <a:pt x="86" y="36"/>
                  </a:moveTo>
                  <a:cubicBezTo>
                    <a:pt x="90" y="36"/>
                    <a:pt x="93" y="37"/>
                    <a:pt x="96" y="38"/>
                  </a:cubicBezTo>
                  <a:cubicBezTo>
                    <a:pt x="95" y="44"/>
                    <a:pt x="98" y="50"/>
                    <a:pt x="103" y="55"/>
                  </a:cubicBezTo>
                  <a:cubicBezTo>
                    <a:pt x="112" y="63"/>
                    <a:pt x="125" y="62"/>
                    <a:pt x="131" y="52"/>
                  </a:cubicBezTo>
                  <a:cubicBezTo>
                    <a:pt x="133" y="54"/>
                    <a:pt x="135" y="55"/>
                    <a:pt x="137" y="56"/>
                  </a:cubicBezTo>
                  <a:cubicBezTo>
                    <a:pt x="135" y="63"/>
                    <a:pt x="132" y="68"/>
                    <a:pt x="128" y="72"/>
                  </a:cubicBezTo>
                  <a:cubicBezTo>
                    <a:pt x="121" y="77"/>
                    <a:pt x="113" y="78"/>
                    <a:pt x="105" y="75"/>
                  </a:cubicBezTo>
                  <a:cubicBezTo>
                    <a:pt x="96" y="71"/>
                    <a:pt x="88" y="63"/>
                    <a:pt x="85" y="55"/>
                  </a:cubicBezTo>
                  <a:cubicBezTo>
                    <a:pt x="83" y="49"/>
                    <a:pt x="84" y="42"/>
                    <a:pt x="86" y="36"/>
                  </a:cubicBezTo>
                  <a:close/>
                  <a:moveTo>
                    <a:pt x="53" y="67"/>
                  </a:moveTo>
                  <a:cubicBezTo>
                    <a:pt x="50" y="60"/>
                    <a:pt x="49" y="51"/>
                    <a:pt x="50" y="42"/>
                  </a:cubicBezTo>
                  <a:cubicBezTo>
                    <a:pt x="50" y="39"/>
                    <a:pt x="51" y="35"/>
                    <a:pt x="52" y="32"/>
                  </a:cubicBezTo>
                  <a:cubicBezTo>
                    <a:pt x="56" y="32"/>
                    <a:pt x="61" y="32"/>
                    <a:pt x="64" y="32"/>
                  </a:cubicBezTo>
                  <a:cubicBezTo>
                    <a:pt x="66" y="32"/>
                    <a:pt x="68" y="33"/>
                    <a:pt x="70" y="33"/>
                  </a:cubicBezTo>
                  <a:cubicBezTo>
                    <a:pt x="65" y="40"/>
                    <a:pt x="63" y="49"/>
                    <a:pt x="64" y="58"/>
                  </a:cubicBezTo>
                  <a:cubicBezTo>
                    <a:pt x="66" y="77"/>
                    <a:pt x="78" y="91"/>
                    <a:pt x="94" y="99"/>
                  </a:cubicBezTo>
                  <a:cubicBezTo>
                    <a:pt x="110" y="107"/>
                    <a:pt x="134" y="103"/>
                    <a:pt x="145" y="87"/>
                  </a:cubicBezTo>
                  <a:cubicBezTo>
                    <a:pt x="150" y="81"/>
                    <a:pt x="152" y="75"/>
                    <a:pt x="153" y="69"/>
                  </a:cubicBezTo>
                  <a:cubicBezTo>
                    <a:pt x="154" y="69"/>
                    <a:pt x="155" y="70"/>
                    <a:pt x="155" y="70"/>
                  </a:cubicBezTo>
                  <a:cubicBezTo>
                    <a:pt x="157" y="72"/>
                    <a:pt x="158" y="73"/>
                    <a:pt x="159" y="75"/>
                  </a:cubicBezTo>
                  <a:cubicBezTo>
                    <a:pt x="155" y="87"/>
                    <a:pt x="148" y="98"/>
                    <a:pt x="137" y="102"/>
                  </a:cubicBezTo>
                  <a:cubicBezTo>
                    <a:pt x="123" y="108"/>
                    <a:pt x="104" y="107"/>
                    <a:pt x="89" y="100"/>
                  </a:cubicBezTo>
                  <a:cubicBezTo>
                    <a:pt x="73" y="94"/>
                    <a:pt x="59" y="8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5788" y="1120"/>
              <a:ext cx="165" cy="275"/>
            </a:xfrm>
            <a:custGeom>
              <a:avLst/>
              <a:gdLst>
                <a:gd name="T0" fmla="*/ 75 w 270"/>
                <a:gd name="T1" fmla="*/ 72 h 448"/>
                <a:gd name="T2" fmla="*/ 170 w 270"/>
                <a:gd name="T3" fmla="*/ 72 h 448"/>
                <a:gd name="T4" fmla="*/ 270 w 270"/>
                <a:gd name="T5" fmla="*/ 25 h 448"/>
                <a:gd name="T6" fmla="*/ 115 w 270"/>
                <a:gd name="T7" fmla="*/ 37 h 448"/>
                <a:gd name="T8" fmla="*/ 0 w 270"/>
                <a:gd name="T9" fmla="*/ 0 h 448"/>
                <a:gd name="T10" fmla="*/ 73 w 270"/>
                <a:gd name="T11" fmla="*/ 214 h 448"/>
                <a:gd name="T12" fmla="*/ 79 w 270"/>
                <a:gd name="T13" fmla="*/ 448 h 448"/>
                <a:gd name="T14" fmla="*/ 75 w 270"/>
                <a:gd name="T15" fmla="*/ 7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8">
                  <a:moveTo>
                    <a:pt x="75" y="72"/>
                  </a:moveTo>
                  <a:cubicBezTo>
                    <a:pt x="75" y="72"/>
                    <a:pt x="117" y="100"/>
                    <a:pt x="170" y="72"/>
                  </a:cubicBezTo>
                  <a:cubicBezTo>
                    <a:pt x="227" y="42"/>
                    <a:pt x="270" y="25"/>
                    <a:pt x="270" y="25"/>
                  </a:cubicBezTo>
                  <a:cubicBezTo>
                    <a:pt x="231" y="14"/>
                    <a:pt x="195" y="43"/>
                    <a:pt x="115" y="37"/>
                  </a:cubicBezTo>
                  <a:cubicBezTo>
                    <a:pt x="65" y="34"/>
                    <a:pt x="0" y="0"/>
                    <a:pt x="0" y="0"/>
                  </a:cubicBezTo>
                  <a:cubicBezTo>
                    <a:pt x="0" y="0"/>
                    <a:pt x="48" y="88"/>
                    <a:pt x="73" y="214"/>
                  </a:cubicBezTo>
                  <a:cubicBezTo>
                    <a:pt x="98" y="340"/>
                    <a:pt x="79" y="448"/>
                    <a:pt x="79" y="448"/>
                  </a:cubicBezTo>
                  <a:cubicBezTo>
                    <a:pt x="79" y="448"/>
                    <a:pt x="156" y="277"/>
                    <a:pt x="7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524" y="888"/>
              <a:ext cx="3194" cy="2796"/>
            </a:xfrm>
            <a:custGeom>
              <a:avLst/>
              <a:gdLst>
                <a:gd name="T0" fmla="*/ 5034 w 5198"/>
                <a:gd name="T1" fmla="*/ 3401 h 4550"/>
                <a:gd name="T2" fmla="*/ 4486 w 5198"/>
                <a:gd name="T3" fmla="*/ 1643 h 4550"/>
                <a:gd name="T4" fmla="*/ 3834 w 5198"/>
                <a:gd name="T5" fmla="*/ 233 h 4550"/>
                <a:gd name="T6" fmla="*/ 3191 w 5198"/>
                <a:gd name="T7" fmla="*/ 81 h 4550"/>
                <a:gd name="T8" fmla="*/ 3173 w 5198"/>
                <a:gd name="T9" fmla="*/ 127 h 4550"/>
                <a:gd name="T10" fmla="*/ 3000 w 5198"/>
                <a:gd name="T11" fmla="*/ 161 h 4550"/>
                <a:gd name="T12" fmla="*/ 3160 w 5198"/>
                <a:gd name="T13" fmla="*/ 187 h 4550"/>
                <a:gd name="T14" fmla="*/ 3252 w 5198"/>
                <a:gd name="T15" fmla="*/ 332 h 4550"/>
                <a:gd name="T16" fmla="*/ 3286 w 5198"/>
                <a:gd name="T17" fmla="*/ 662 h 4550"/>
                <a:gd name="T18" fmla="*/ 3212 w 5198"/>
                <a:gd name="T19" fmla="*/ 808 h 4550"/>
                <a:gd name="T20" fmla="*/ 3339 w 5198"/>
                <a:gd name="T21" fmla="*/ 825 h 4550"/>
                <a:gd name="T22" fmla="*/ 3614 w 5198"/>
                <a:gd name="T23" fmla="*/ 986 h 4550"/>
                <a:gd name="T24" fmla="*/ 1938 w 5198"/>
                <a:gd name="T25" fmla="*/ 2208 h 4550"/>
                <a:gd name="T26" fmla="*/ 1001 w 5198"/>
                <a:gd name="T27" fmla="*/ 2175 h 4550"/>
                <a:gd name="T28" fmla="*/ 541 w 5198"/>
                <a:gd name="T29" fmla="*/ 4180 h 4550"/>
                <a:gd name="T30" fmla="*/ 1420 w 5198"/>
                <a:gd name="T31" fmla="*/ 4409 h 4550"/>
                <a:gd name="T32" fmla="*/ 1371 w 5198"/>
                <a:gd name="T33" fmla="*/ 4204 h 4550"/>
                <a:gd name="T34" fmla="*/ 1455 w 5198"/>
                <a:gd name="T35" fmla="*/ 3987 h 4550"/>
                <a:gd name="T36" fmla="*/ 2550 w 5198"/>
                <a:gd name="T37" fmla="*/ 4030 h 4550"/>
                <a:gd name="T38" fmla="*/ 3277 w 5198"/>
                <a:gd name="T39" fmla="*/ 3472 h 4550"/>
                <a:gd name="T40" fmla="*/ 3011 w 5198"/>
                <a:gd name="T41" fmla="*/ 3381 h 4550"/>
                <a:gd name="T42" fmla="*/ 4199 w 5198"/>
                <a:gd name="T43" fmla="*/ 2879 h 4550"/>
                <a:gd name="T44" fmla="*/ 4955 w 5198"/>
                <a:gd name="T45" fmla="*/ 3668 h 4550"/>
                <a:gd name="T46" fmla="*/ 3230 w 5198"/>
                <a:gd name="T47" fmla="*/ 42 h 4550"/>
                <a:gd name="T48" fmla="*/ 3259 w 5198"/>
                <a:gd name="T49" fmla="*/ 301 h 4550"/>
                <a:gd name="T50" fmla="*/ 69 w 5198"/>
                <a:gd name="T51" fmla="*/ 3547 h 4550"/>
                <a:gd name="T52" fmla="*/ 971 w 5198"/>
                <a:gd name="T53" fmla="*/ 2947 h 4550"/>
                <a:gd name="T54" fmla="*/ 1982 w 5198"/>
                <a:gd name="T55" fmla="*/ 2971 h 4550"/>
                <a:gd name="T56" fmla="*/ 4626 w 5198"/>
                <a:gd name="T57" fmla="*/ 3600 h 4550"/>
                <a:gd name="T58" fmla="*/ 4347 w 5198"/>
                <a:gd name="T59" fmla="*/ 2392 h 4550"/>
                <a:gd name="T60" fmla="*/ 3485 w 5198"/>
                <a:gd name="T61" fmla="*/ 2946 h 4550"/>
                <a:gd name="T62" fmla="*/ 2399 w 5198"/>
                <a:gd name="T63" fmla="*/ 2973 h 4550"/>
                <a:gd name="T64" fmla="*/ 2686 w 5198"/>
                <a:gd name="T65" fmla="*/ 3308 h 4550"/>
                <a:gd name="T66" fmla="*/ 3099 w 5198"/>
                <a:gd name="T67" fmla="*/ 3414 h 4550"/>
                <a:gd name="T68" fmla="*/ 3092 w 5198"/>
                <a:gd name="T69" fmla="*/ 3576 h 4550"/>
                <a:gd name="T70" fmla="*/ 2375 w 5198"/>
                <a:gd name="T71" fmla="*/ 3911 h 4550"/>
                <a:gd name="T72" fmla="*/ 1802 w 5198"/>
                <a:gd name="T73" fmla="*/ 3406 h 4550"/>
                <a:gd name="T74" fmla="*/ 1302 w 5198"/>
                <a:gd name="T75" fmla="*/ 4049 h 4550"/>
                <a:gd name="T76" fmla="*/ 1128 w 5198"/>
                <a:gd name="T77" fmla="*/ 4323 h 4550"/>
                <a:gd name="T78" fmla="*/ 1403 w 5198"/>
                <a:gd name="T79" fmla="*/ 4309 h 4550"/>
                <a:gd name="T80" fmla="*/ 465 w 5198"/>
                <a:gd name="T81" fmla="*/ 4339 h 4550"/>
                <a:gd name="T82" fmla="*/ 2108 w 5198"/>
                <a:gd name="T83" fmla="*/ 2793 h 4550"/>
                <a:gd name="T84" fmla="*/ 1319 w 5198"/>
                <a:gd name="T85" fmla="*/ 3107 h 4550"/>
                <a:gd name="T86" fmla="*/ 1896 w 5198"/>
                <a:gd name="T87" fmla="*/ 2256 h 4550"/>
                <a:gd name="T88" fmla="*/ 2446 w 5198"/>
                <a:gd name="T89" fmla="*/ 2084 h 4550"/>
                <a:gd name="T90" fmla="*/ 2747 w 5198"/>
                <a:gd name="T91" fmla="*/ 1988 h 4550"/>
                <a:gd name="T92" fmla="*/ 3431 w 5198"/>
                <a:gd name="T93" fmla="*/ 1948 h 4550"/>
                <a:gd name="T94" fmla="*/ 3691 w 5198"/>
                <a:gd name="T95" fmla="*/ 736 h 4550"/>
                <a:gd name="T96" fmla="*/ 3340 w 5198"/>
                <a:gd name="T97" fmla="*/ 746 h 4550"/>
                <a:gd name="T98" fmla="*/ 3216 w 5198"/>
                <a:gd name="T99" fmla="*/ 739 h 4550"/>
                <a:gd name="T100" fmla="*/ 3204 w 5198"/>
                <a:gd name="T101" fmla="*/ 118 h 4550"/>
                <a:gd name="T102" fmla="*/ 3626 w 5198"/>
                <a:gd name="T103" fmla="*/ 168 h 4550"/>
                <a:gd name="T104" fmla="*/ 4186 w 5198"/>
                <a:gd name="T105" fmla="*/ 387 h 4550"/>
                <a:gd name="T106" fmla="*/ 4015 w 5198"/>
                <a:gd name="T107" fmla="*/ 461 h 4550"/>
                <a:gd name="T108" fmla="*/ 4343 w 5198"/>
                <a:gd name="T109" fmla="*/ 787 h 4550"/>
                <a:gd name="T110" fmla="*/ 4620 w 5198"/>
                <a:gd name="T111" fmla="*/ 2960 h 4550"/>
                <a:gd name="T112" fmla="*/ 4814 w 5198"/>
                <a:gd name="T113" fmla="*/ 3493 h 4550"/>
                <a:gd name="T114" fmla="*/ 5049 w 5198"/>
                <a:gd name="T115" fmla="*/ 3560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8" h="4550">
                  <a:moveTo>
                    <a:pt x="5198" y="3602"/>
                  </a:moveTo>
                  <a:cubicBezTo>
                    <a:pt x="5198" y="3602"/>
                    <a:pt x="5191" y="3566"/>
                    <a:pt x="5157" y="3559"/>
                  </a:cubicBezTo>
                  <a:cubicBezTo>
                    <a:pt x="5151" y="3548"/>
                    <a:pt x="5142" y="3538"/>
                    <a:pt x="5129" y="3532"/>
                  </a:cubicBezTo>
                  <a:cubicBezTo>
                    <a:pt x="5133" y="3522"/>
                    <a:pt x="5135" y="3511"/>
                    <a:pt x="5133" y="3500"/>
                  </a:cubicBezTo>
                  <a:cubicBezTo>
                    <a:pt x="5142" y="3499"/>
                    <a:pt x="5156" y="3500"/>
                    <a:pt x="5175" y="3512"/>
                  </a:cubicBezTo>
                  <a:cubicBezTo>
                    <a:pt x="5175" y="3512"/>
                    <a:pt x="5155" y="3476"/>
                    <a:pt x="5121" y="3474"/>
                  </a:cubicBezTo>
                  <a:cubicBezTo>
                    <a:pt x="5112" y="3462"/>
                    <a:pt x="5093" y="3446"/>
                    <a:pt x="5058" y="3440"/>
                  </a:cubicBezTo>
                  <a:cubicBezTo>
                    <a:pt x="5057" y="3435"/>
                    <a:pt x="5055" y="3430"/>
                    <a:pt x="5053" y="3426"/>
                  </a:cubicBezTo>
                  <a:cubicBezTo>
                    <a:pt x="5061" y="3422"/>
                    <a:pt x="5074" y="3418"/>
                    <a:pt x="5089" y="3421"/>
                  </a:cubicBezTo>
                  <a:cubicBezTo>
                    <a:pt x="5089" y="3421"/>
                    <a:pt x="5072" y="3394"/>
                    <a:pt x="5034" y="3401"/>
                  </a:cubicBezTo>
                  <a:cubicBezTo>
                    <a:pt x="5030" y="3399"/>
                    <a:pt x="5027" y="3396"/>
                    <a:pt x="5024" y="3394"/>
                  </a:cubicBezTo>
                  <a:cubicBezTo>
                    <a:pt x="4963" y="3354"/>
                    <a:pt x="4849" y="3373"/>
                    <a:pt x="4803" y="3383"/>
                  </a:cubicBezTo>
                  <a:cubicBezTo>
                    <a:pt x="4767" y="3391"/>
                    <a:pt x="4684" y="3409"/>
                    <a:pt x="4664" y="3375"/>
                  </a:cubicBezTo>
                  <a:cubicBezTo>
                    <a:pt x="4651" y="3355"/>
                    <a:pt x="4651" y="3239"/>
                    <a:pt x="4651" y="3146"/>
                  </a:cubicBezTo>
                  <a:cubicBezTo>
                    <a:pt x="4651" y="3077"/>
                    <a:pt x="4651" y="3006"/>
                    <a:pt x="4647" y="2958"/>
                  </a:cubicBezTo>
                  <a:cubicBezTo>
                    <a:pt x="4638" y="2853"/>
                    <a:pt x="4601" y="2750"/>
                    <a:pt x="4566" y="2651"/>
                  </a:cubicBezTo>
                  <a:cubicBezTo>
                    <a:pt x="4560" y="2633"/>
                    <a:pt x="4554" y="2615"/>
                    <a:pt x="4547" y="2598"/>
                  </a:cubicBezTo>
                  <a:cubicBezTo>
                    <a:pt x="4511" y="2492"/>
                    <a:pt x="4516" y="2403"/>
                    <a:pt x="4518" y="2390"/>
                  </a:cubicBezTo>
                  <a:cubicBezTo>
                    <a:pt x="4579" y="2221"/>
                    <a:pt x="4545" y="2084"/>
                    <a:pt x="4504" y="1973"/>
                  </a:cubicBezTo>
                  <a:cubicBezTo>
                    <a:pt x="4468" y="1877"/>
                    <a:pt x="4468" y="1734"/>
                    <a:pt x="4486" y="1643"/>
                  </a:cubicBezTo>
                  <a:cubicBezTo>
                    <a:pt x="4494" y="1602"/>
                    <a:pt x="4492" y="1572"/>
                    <a:pt x="4490" y="1526"/>
                  </a:cubicBezTo>
                  <a:cubicBezTo>
                    <a:pt x="4487" y="1470"/>
                    <a:pt x="4484" y="1394"/>
                    <a:pt x="4493" y="1246"/>
                  </a:cubicBezTo>
                  <a:cubicBezTo>
                    <a:pt x="4508" y="1006"/>
                    <a:pt x="4459" y="927"/>
                    <a:pt x="4397" y="826"/>
                  </a:cubicBezTo>
                  <a:cubicBezTo>
                    <a:pt x="4387" y="810"/>
                    <a:pt x="4376" y="793"/>
                    <a:pt x="4365" y="774"/>
                  </a:cubicBezTo>
                  <a:cubicBezTo>
                    <a:pt x="4301" y="662"/>
                    <a:pt x="4207" y="545"/>
                    <a:pt x="4182" y="515"/>
                  </a:cubicBezTo>
                  <a:cubicBezTo>
                    <a:pt x="4208" y="473"/>
                    <a:pt x="4219" y="408"/>
                    <a:pt x="4211" y="376"/>
                  </a:cubicBezTo>
                  <a:cubicBezTo>
                    <a:pt x="4207" y="363"/>
                    <a:pt x="4201" y="355"/>
                    <a:pt x="4193" y="351"/>
                  </a:cubicBezTo>
                  <a:cubicBezTo>
                    <a:pt x="4169" y="340"/>
                    <a:pt x="4126" y="361"/>
                    <a:pt x="4105" y="372"/>
                  </a:cubicBezTo>
                  <a:cubicBezTo>
                    <a:pt x="4080" y="340"/>
                    <a:pt x="4037" y="324"/>
                    <a:pt x="4022" y="319"/>
                  </a:cubicBezTo>
                  <a:cubicBezTo>
                    <a:pt x="3973" y="242"/>
                    <a:pt x="3862" y="233"/>
                    <a:pt x="3834" y="233"/>
                  </a:cubicBezTo>
                  <a:cubicBezTo>
                    <a:pt x="3751" y="128"/>
                    <a:pt x="3652" y="138"/>
                    <a:pt x="3615" y="142"/>
                  </a:cubicBezTo>
                  <a:cubicBezTo>
                    <a:pt x="3611" y="142"/>
                    <a:pt x="3611" y="142"/>
                    <a:pt x="3611" y="142"/>
                  </a:cubicBezTo>
                  <a:cubicBezTo>
                    <a:pt x="3596" y="144"/>
                    <a:pt x="3564" y="129"/>
                    <a:pt x="3523" y="110"/>
                  </a:cubicBezTo>
                  <a:cubicBezTo>
                    <a:pt x="3485" y="93"/>
                    <a:pt x="3439" y="71"/>
                    <a:pt x="3383" y="51"/>
                  </a:cubicBezTo>
                  <a:cubicBezTo>
                    <a:pt x="3334" y="34"/>
                    <a:pt x="3292" y="27"/>
                    <a:pt x="3260" y="33"/>
                  </a:cubicBezTo>
                  <a:cubicBezTo>
                    <a:pt x="3254" y="25"/>
                    <a:pt x="3248" y="18"/>
                    <a:pt x="3238" y="12"/>
                  </a:cubicBezTo>
                  <a:cubicBezTo>
                    <a:pt x="3228" y="5"/>
                    <a:pt x="3209" y="0"/>
                    <a:pt x="3193" y="11"/>
                  </a:cubicBezTo>
                  <a:cubicBezTo>
                    <a:pt x="3180" y="22"/>
                    <a:pt x="3175" y="36"/>
                    <a:pt x="3175" y="51"/>
                  </a:cubicBezTo>
                  <a:cubicBezTo>
                    <a:pt x="3175" y="58"/>
                    <a:pt x="3177" y="66"/>
                    <a:pt x="3182" y="72"/>
                  </a:cubicBezTo>
                  <a:cubicBezTo>
                    <a:pt x="3184" y="76"/>
                    <a:pt x="3187" y="78"/>
                    <a:pt x="3191" y="81"/>
                  </a:cubicBezTo>
                  <a:cubicBezTo>
                    <a:pt x="3188" y="86"/>
                    <a:pt x="3185" y="91"/>
                    <a:pt x="3183" y="97"/>
                  </a:cubicBezTo>
                  <a:cubicBezTo>
                    <a:pt x="3179" y="109"/>
                    <a:pt x="3179" y="109"/>
                    <a:pt x="3179" y="109"/>
                  </a:cubicBezTo>
                  <a:cubicBezTo>
                    <a:pt x="3179" y="110"/>
                    <a:pt x="3179" y="110"/>
                    <a:pt x="3179" y="111"/>
                  </a:cubicBezTo>
                  <a:cubicBezTo>
                    <a:pt x="3149" y="100"/>
                    <a:pt x="3118" y="93"/>
                    <a:pt x="3087" y="92"/>
                  </a:cubicBezTo>
                  <a:cubicBezTo>
                    <a:pt x="3053" y="90"/>
                    <a:pt x="3019" y="92"/>
                    <a:pt x="2987" y="101"/>
                  </a:cubicBezTo>
                  <a:cubicBezTo>
                    <a:pt x="2986" y="101"/>
                    <a:pt x="2985" y="102"/>
                    <a:pt x="2985" y="104"/>
                  </a:cubicBezTo>
                  <a:cubicBezTo>
                    <a:pt x="2985" y="105"/>
                    <a:pt x="2986" y="106"/>
                    <a:pt x="2988" y="105"/>
                  </a:cubicBezTo>
                  <a:cubicBezTo>
                    <a:pt x="2988" y="105"/>
                    <a:pt x="2988" y="105"/>
                    <a:pt x="2988" y="105"/>
                  </a:cubicBezTo>
                  <a:cubicBezTo>
                    <a:pt x="3020" y="99"/>
                    <a:pt x="3053" y="99"/>
                    <a:pt x="3086" y="103"/>
                  </a:cubicBezTo>
                  <a:cubicBezTo>
                    <a:pt x="3116" y="106"/>
                    <a:pt x="3146" y="115"/>
                    <a:pt x="3173" y="127"/>
                  </a:cubicBezTo>
                  <a:cubicBezTo>
                    <a:pt x="3170" y="135"/>
                    <a:pt x="3168" y="143"/>
                    <a:pt x="3166" y="151"/>
                  </a:cubicBezTo>
                  <a:cubicBezTo>
                    <a:pt x="3140" y="146"/>
                    <a:pt x="3114" y="143"/>
                    <a:pt x="3087" y="142"/>
                  </a:cubicBezTo>
                  <a:cubicBezTo>
                    <a:pt x="3057" y="142"/>
                    <a:pt x="3028" y="145"/>
                    <a:pt x="2999" y="150"/>
                  </a:cubicBezTo>
                  <a:cubicBezTo>
                    <a:pt x="2969" y="155"/>
                    <a:pt x="2941" y="162"/>
                    <a:pt x="2913" y="170"/>
                  </a:cubicBezTo>
                  <a:cubicBezTo>
                    <a:pt x="2884" y="178"/>
                    <a:pt x="2857" y="190"/>
                    <a:pt x="2829" y="197"/>
                  </a:cubicBezTo>
                  <a:cubicBezTo>
                    <a:pt x="2829" y="197"/>
                    <a:pt x="2829" y="197"/>
                    <a:pt x="2829" y="197"/>
                  </a:cubicBezTo>
                  <a:cubicBezTo>
                    <a:pt x="2828" y="197"/>
                    <a:pt x="2827" y="198"/>
                    <a:pt x="2827" y="199"/>
                  </a:cubicBezTo>
                  <a:cubicBezTo>
                    <a:pt x="2827" y="201"/>
                    <a:pt x="2828" y="201"/>
                    <a:pt x="2830" y="201"/>
                  </a:cubicBezTo>
                  <a:cubicBezTo>
                    <a:pt x="2859" y="195"/>
                    <a:pt x="2886" y="184"/>
                    <a:pt x="2915" y="178"/>
                  </a:cubicBezTo>
                  <a:cubicBezTo>
                    <a:pt x="2943" y="170"/>
                    <a:pt x="2971" y="164"/>
                    <a:pt x="3000" y="161"/>
                  </a:cubicBezTo>
                  <a:cubicBezTo>
                    <a:pt x="3029" y="157"/>
                    <a:pt x="3058" y="156"/>
                    <a:pt x="3087" y="157"/>
                  </a:cubicBezTo>
                  <a:cubicBezTo>
                    <a:pt x="3112" y="158"/>
                    <a:pt x="3137" y="162"/>
                    <a:pt x="3162" y="168"/>
                  </a:cubicBezTo>
                  <a:cubicBezTo>
                    <a:pt x="3162" y="168"/>
                    <a:pt x="3162" y="169"/>
                    <a:pt x="3162" y="170"/>
                  </a:cubicBezTo>
                  <a:cubicBezTo>
                    <a:pt x="3140" y="165"/>
                    <a:pt x="3118" y="163"/>
                    <a:pt x="3097" y="167"/>
                  </a:cubicBezTo>
                  <a:cubicBezTo>
                    <a:pt x="3072" y="171"/>
                    <a:pt x="3048" y="180"/>
                    <a:pt x="3028" y="196"/>
                  </a:cubicBezTo>
                  <a:cubicBezTo>
                    <a:pt x="3027" y="197"/>
                    <a:pt x="3027" y="198"/>
                    <a:pt x="3027" y="199"/>
                  </a:cubicBezTo>
                  <a:cubicBezTo>
                    <a:pt x="3028" y="200"/>
                    <a:pt x="3029" y="200"/>
                    <a:pt x="3030" y="199"/>
                  </a:cubicBezTo>
                  <a:cubicBezTo>
                    <a:pt x="3031" y="199"/>
                    <a:pt x="3031" y="199"/>
                    <a:pt x="3031" y="199"/>
                  </a:cubicBezTo>
                  <a:cubicBezTo>
                    <a:pt x="3051" y="186"/>
                    <a:pt x="3074" y="179"/>
                    <a:pt x="3098" y="178"/>
                  </a:cubicBezTo>
                  <a:cubicBezTo>
                    <a:pt x="3119" y="176"/>
                    <a:pt x="3140" y="180"/>
                    <a:pt x="3160" y="187"/>
                  </a:cubicBezTo>
                  <a:cubicBezTo>
                    <a:pt x="3160" y="192"/>
                    <a:pt x="3160" y="197"/>
                    <a:pt x="3160" y="202"/>
                  </a:cubicBezTo>
                  <a:cubicBezTo>
                    <a:pt x="3155" y="221"/>
                    <a:pt x="3147" y="260"/>
                    <a:pt x="3157" y="303"/>
                  </a:cubicBezTo>
                  <a:cubicBezTo>
                    <a:pt x="3158" y="307"/>
                    <a:pt x="3161" y="309"/>
                    <a:pt x="3165" y="309"/>
                  </a:cubicBezTo>
                  <a:cubicBezTo>
                    <a:pt x="3165" y="309"/>
                    <a:pt x="3165" y="309"/>
                    <a:pt x="3165" y="309"/>
                  </a:cubicBezTo>
                  <a:cubicBezTo>
                    <a:pt x="3169" y="309"/>
                    <a:pt x="3173" y="307"/>
                    <a:pt x="3174" y="303"/>
                  </a:cubicBezTo>
                  <a:cubicBezTo>
                    <a:pt x="3178" y="286"/>
                    <a:pt x="3189" y="257"/>
                    <a:pt x="3200" y="244"/>
                  </a:cubicBezTo>
                  <a:cubicBezTo>
                    <a:pt x="3209" y="246"/>
                    <a:pt x="3221" y="251"/>
                    <a:pt x="3233" y="257"/>
                  </a:cubicBezTo>
                  <a:cubicBezTo>
                    <a:pt x="3237" y="274"/>
                    <a:pt x="3243" y="306"/>
                    <a:pt x="3243" y="323"/>
                  </a:cubicBezTo>
                  <a:cubicBezTo>
                    <a:pt x="3243" y="327"/>
                    <a:pt x="3245" y="330"/>
                    <a:pt x="3248" y="331"/>
                  </a:cubicBezTo>
                  <a:cubicBezTo>
                    <a:pt x="3250" y="332"/>
                    <a:pt x="3251" y="332"/>
                    <a:pt x="3252" y="332"/>
                  </a:cubicBezTo>
                  <a:cubicBezTo>
                    <a:pt x="3254" y="332"/>
                    <a:pt x="3256" y="331"/>
                    <a:pt x="3258" y="330"/>
                  </a:cubicBezTo>
                  <a:cubicBezTo>
                    <a:pt x="3258" y="329"/>
                    <a:pt x="3276" y="315"/>
                    <a:pt x="3284" y="287"/>
                  </a:cubicBezTo>
                  <a:cubicBezTo>
                    <a:pt x="3327" y="316"/>
                    <a:pt x="3372" y="356"/>
                    <a:pt x="3398" y="390"/>
                  </a:cubicBezTo>
                  <a:cubicBezTo>
                    <a:pt x="3443" y="450"/>
                    <a:pt x="3437" y="494"/>
                    <a:pt x="3423" y="561"/>
                  </a:cubicBezTo>
                  <a:cubicBezTo>
                    <a:pt x="3419" y="583"/>
                    <a:pt x="3403" y="601"/>
                    <a:pt x="3383" y="615"/>
                  </a:cubicBezTo>
                  <a:cubicBezTo>
                    <a:pt x="3376" y="570"/>
                    <a:pt x="3346" y="551"/>
                    <a:pt x="3345" y="550"/>
                  </a:cubicBezTo>
                  <a:cubicBezTo>
                    <a:pt x="3342" y="548"/>
                    <a:pt x="3339" y="548"/>
                    <a:pt x="3336" y="550"/>
                  </a:cubicBezTo>
                  <a:cubicBezTo>
                    <a:pt x="3333" y="552"/>
                    <a:pt x="3331" y="555"/>
                    <a:pt x="3332" y="558"/>
                  </a:cubicBezTo>
                  <a:cubicBezTo>
                    <a:pt x="3336" y="590"/>
                    <a:pt x="3328" y="629"/>
                    <a:pt x="3323" y="648"/>
                  </a:cubicBezTo>
                  <a:cubicBezTo>
                    <a:pt x="3310" y="653"/>
                    <a:pt x="3297" y="658"/>
                    <a:pt x="3286" y="662"/>
                  </a:cubicBezTo>
                  <a:cubicBezTo>
                    <a:pt x="3280" y="664"/>
                    <a:pt x="3274" y="666"/>
                    <a:pt x="3269" y="668"/>
                  </a:cubicBezTo>
                  <a:cubicBezTo>
                    <a:pt x="3263" y="671"/>
                    <a:pt x="3256" y="672"/>
                    <a:pt x="3250" y="673"/>
                  </a:cubicBezTo>
                  <a:cubicBezTo>
                    <a:pt x="3221" y="635"/>
                    <a:pt x="3202" y="535"/>
                    <a:pt x="3201" y="534"/>
                  </a:cubicBezTo>
                  <a:cubicBezTo>
                    <a:pt x="3201" y="530"/>
                    <a:pt x="3198" y="527"/>
                    <a:pt x="3194" y="527"/>
                  </a:cubicBezTo>
                  <a:cubicBezTo>
                    <a:pt x="3190" y="526"/>
                    <a:pt x="3187" y="528"/>
                    <a:pt x="3185" y="532"/>
                  </a:cubicBezTo>
                  <a:cubicBezTo>
                    <a:pt x="3148" y="606"/>
                    <a:pt x="3175" y="670"/>
                    <a:pt x="3189" y="696"/>
                  </a:cubicBezTo>
                  <a:cubicBezTo>
                    <a:pt x="3183" y="704"/>
                    <a:pt x="3177" y="713"/>
                    <a:pt x="3173" y="728"/>
                  </a:cubicBezTo>
                  <a:cubicBezTo>
                    <a:pt x="3153" y="794"/>
                    <a:pt x="3190" y="818"/>
                    <a:pt x="3192" y="819"/>
                  </a:cubicBezTo>
                  <a:cubicBezTo>
                    <a:pt x="3196" y="822"/>
                    <a:pt x="3201" y="822"/>
                    <a:pt x="3205" y="820"/>
                  </a:cubicBezTo>
                  <a:cubicBezTo>
                    <a:pt x="3209" y="817"/>
                    <a:pt x="3212" y="813"/>
                    <a:pt x="3212" y="808"/>
                  </a:cubicBezTo>
                  <a:cubicBezTo>
                    <a:pt x="3212" y="804"/>
                    <a:pt x="3217" y="791"/>
                    <a:pt x="3225" y="776"/>
                  </a:cubicBezTo>
                  <a:cubicBezTo>
                    <a:pt x="3232" y="795"/>
                    <a:pt x="3238" y="819"/>
                    <a:pt x="3238" y="835"/>
                  </a:cubicBezTo>
                  <a:cubicBezTo>
                    <a:pt x="3237" y="841"/>
                    <a:pt x="3241" y="846"/>
                    <a:pt x="3246" y="848"/>
                  </a:cubicBezTo>
                  <a:cubicBezTo>
                    <a:pt x="3252" y="850"/>
                    <a:pt x="3258" y="848"/>
                    <a:pt x="3261" y="844"/>
                  </a:cubicBezTo>
                  <a:cubicBezTo>
                    <a:pt x="3262" y="842"/>
                    <a:pt x="3276" y="824"/>
                    <a:pt x="3285" y="801"/>
                  </a:cubicBezTo>
                  <a:cubicBezTo>
                    <a:pt x="3289" y="811"/>
                    <a:pt x="3292" y="822"/>
                    <a:pt x="3291" y="832"/>
                  </a:cubicBezTo>
                  <a:cubicBezTo>
                    <a:pt x="3291" y="838"/>
                    <a:pt x="3294" y="843"/>
                    <a:pt x="3300" y="845"/>
                  </a:cubicBezTo>
                  <a:cubicBezTo>
                    <a:pt x="3305" y="847"/>
                    <a:pt x="3311" y="845"/>
                    <a:pt x="3315" y="841"/>
                  </a:cubicBezTo>
                  <a:cubicBezTo>
                    <a:pt x="3316" y="840"/>
                    <a:pt x="3327" y="824"/>
                    <a:pt x="3335" y="801"/>
                  </a:cubicBezTo>
                  <a:cubicBezTo>
                    <a:pt x="3337" y="808"/>
                    <a:pt x="3338" y="816"/>
                    <a:pt x="3339" y="825"/>
                  </a:cubicBezTo>
                  <a:cubicBezTo>
                    <a:pt x="3339" y="831"/>
                    <a:pt x="3344" y="835"/>
                    <a:pt x="3350" y="836"/>
                  </a:cubicBezTo>
                  <a:cubicBezTo>
                    <a:pt x="3356" y="838"/>
                    <a:pt x="3362" y="834"/>
                    <a:pt x="3364" y="829"/>
                  </a:cubicBezTo>
                  <a:cubicBezTo>
                    <a:pt x="3373" y="808"/>
                    <a:pt x="3373" y="808"/>
                    <a:pt x="3373" y="808"/>
                  </a:cubicBezTo>
                  <a:cubicBezTo>
                    <a:pt x="3382" y="824"/>
                    <a:pt x="3394" y="837"/>
                    <a:pt x="3399" y="843"/>
                  </a:cubicBezTo>
                  <a:cubicBezTo>
                    <a:pt x="3415" y="860"/>
                    <a:pt x="3448" y="878"/>
                    <a:pt x="3480" y="878"/>
                  </a:cubicBezTo>
                  <a:cubicBezTo>
                    <a:pt x="3481" y="878"/>
                    <a:pt x="3481" y="878"/>
                    <a:pt x="3481" y="878"/>
                  </a:cubicBezTo>
                  <a:cubicBezTo>
                    <a:pt x="3506" y="878"/>
                    <a:pt x="3529" y="867"/>
                    <a:pt x="3546" y="848"/>
                  </a:cubicBezTo>
                  <a:cubicBezTo>
                    <a:pt x="3560" y="832"/>
                    <a:pt x="3572" y="819"/>
                    <a:pt x="3584" y="808"/>
                  </a:cubicBezTo>
                  <a:cubicBezTo>
                    <a:pt x="3570" y="828"/>
                    <a:pt x="3563" y="849"/>
                    <a:pt x="3561" y="869"/>
                  </a:cubicBezTo>
                  <a:cubicBezTo>
                    <a:pt x="3557" y="908"/>
                    <a:pt x="3575" y="947"/>
                    <a:pt x="3614" y="986"/>
                  </a:cubicBezTo>
                  <a:cubicBezTo>
                    <a:pt x="3645" y="1016"/>
                    <a:pt x="3678" y="1029"/>
                    <a:pt x="3704" y="1039"/>
                  </a:cubicBezTo>
                  <a:cubicBezTo>
                    <a:pt x="3740" y="1053"/>
                    <a:pt x="3757" y="1060"/>
                    <a:pt x="3757" y="1097"/>
                  </a:cubicBezTo>
                  <a:cubicBezTo>
                    <a:pt x="3757" y="1171"/>
                    <a:pt x="3693" y="1260"/>
                    <a:pt x="3621" y="1351"/>
                  </a:cubicBezTo>
                  <a:cubicBezTo>
                    <a:pt x="3591" y="1390"/>
                    <a:pt x="3563" y="1410"/>
                    <a:pt x="3538" y="1428"/>
                  </a:cubicBezTo>
                  <a:cubicBezTo>
                    <a:pt x="3503" y="1453"/>
                    <a:pt x="3473" y="1474"/>
                    <a:pt x="3462" y="1534"/>
                  </a:cubicBezTo>
                  <a:cubicBezTo>
                    <a:pt x="3445" y="1628"/>
                    <a:pt x="3333" y="1703"/>
                    <a:pt x="3130" y="1756"/>
                  </a:cubicBezTo>
                  <a:cubicBezTo>
                    <a:pt x="2964" y="1799"/>
                    <a:pt x="2893" y="1851"/>
                    <a:pt x="2817" y="1907"/>
                  </a:cubicBezTo>
                  <a:cubicBezTo>
                    <a:pt x="2791" y="1926"/>
                    <a:pt x="2764" y="1946"/>
                    <a:pt x="2733" y="1966"/>
                  </a:cubicBezTo>
                  <a:cubicBezTo>
                    <a:pt x="2669" y="2007"/>
                    <a:pt x="2568" y="2029"/>
                    <a:pt x="2440" y="2058"/>
                  </a:cubicBezTo>
                  <a:cubicBezTo>
                    <a:pt x="2300" y="2090"/>
                    <a:pt x="2125" y="2129"/>
                    <a:pt x="1938" y="2208"/>
                  </a:cubicBezTo>
                  <a:cubicBezTo>
                    <a:pt x="1439" y="2420"/>
                    <a:pt x="1367" y="2672"/>
                    <a:pt x="1331" y="2955"/>
                  </a:cubicBezTo>
                  <a:cubicBezTo>
                    <a:pt x="1309" y="3126"/>
                    <a:pt x="1226" y="3224"/>
                    <a:pt x="1146" y="3319"/>
                  </a:cubicBezTo>
                  <a:cubicBezTo>
                    <a:pt x="1103" y="3370"/>
                    <a:pt x="1058" y="3423"/>
                    <a:pt x="1025" y="3485"/>
                  </a:cubicBezTo>
                  <a:cubicBezTo>
                    <a:pt x="940" y="3645"/>
                    <a:pt x="852" y="3844"/>
                    <a:pt x="838" y="3876"/>
                  </a:cubicBezTo>
                  <a:cubicBezTo>
                    <a:pt x="624" y="3976"/>
                    <a:pt x="441" y="3978"/>
                    <a:pt x="337" y="3881"/>
                  </a:cubicBezTo>
                  <a:cubicBezTo>
                    <a:pt x="258" y="3807"/>
                    <a:pt x="240" y="3688"/>
                    <a:pt x="288" y="3562"/>
                  </a:cubicBezTo>
                  <a:cubicBezTo>
                    <a:pt x="362" y="3370"/>
                    <a:pt x="571" y="3239"/>
                    <a:pt x="772" y="3112"/>
                  </a:cubicBezTo>
                  <a:cubicBezTo>
                    <a:pt x="850" y="3063"/>
                    <a:pt x="923" y="3017"/>
                    <a:pt x="987" y="2968"/>
                  </a:cubicBezTo>
                  <a:cubicBezTo>
                    <a:pt x="1156" y="2839"/>
                    <a:pt x="1249" y="2638"/>
                    <a:pt x="1223" y="2456"/>
                  </a:cubicBezTo>
                  <a:cubicBezTo>
                    <a:pt x="1204" y="2324"/>
                    <a:pt x="1123" y="2222"/>
                    <a:pt x="1001" y="2175"/>
                  </a:cubicBezTo>
                  <a:cubicBezTo>
                    <a:pt x="912" y="2140"/>
                    <a:pt x="831" y="2146"/>
                    <a:pt x="785" y="2189"/>
                  </a:cubicBezTo>
                  <a:cubicBezTo>
                    <a:pt x="757" y="2216"/>
                    <a:pt x="747" y="2253"/>
                    <a:pt x="759" y="2288"/>
                  </a:cubicBezTo>
                  <a:cubicBezTo>
                    <a:pt x="776" y="2342"/>
                    <a:pt x="837" y="2380"/>
                    <a:pt x="925" y="2392"/>
                  </a:cubicBezTo>
                  <a:cubicBezTo>
                    <a:pt x="955" y="2396"/>
                    <a:pt x="991" y="2420"/>
                    <a:pt x="1006" y="2464"/>
                  </a:cubicBezTo>
                  <a:cubicBezTo>
                    <a:pt x="1018" y="2501"/>
                    <a:pt x="1023" y="2578"/>
                    <a:pt x="920" y="2680"/>
                  </a:cubicBezTo>
                  <a:cubicBezTo>
                    <a:pt x="873" y="2726"/>
                    <a:pt x="792" y="2780"/>
                    <a:pt x="698" y="2843"/>
                  </a:cubicBezTo>
                  <a:cubicBezTo>
                    <a:pt x="452" y="3007"/>
                    <a:pt x="114" y="3232"/>
                    <a:pt x="43" y="3541"/>
                  </a:cubicBezTo>
                  <a:cubicBezTo>
                    <a:pt x="0" y="3731"/>
                    <a:pt x="37" y="3902"/>
                    <a:pt x="149" y="4024"/>
                  </a:cubicBezTo>
                  <a:cubicBezTo>
                    <a:pt x="242" y="4126"/>
                    <a:pt x="377" y="4181"/>
                    <a:pt x="528" y="4181"/>
                  </a:cubicBezTo>
                  <a:cubicBezTo>
                    <a:pt x="532" y="4181"/>
                    <a:pt x="536" y="4181"/>
                    <a:pt x="541" y="4180"/>
                  </a:cubicBezTo>
                  <a:cubicBezTo>
                    <a:pt x="534" y="4209"/>
                    <a:pt x="514" y="4273"/>
                    <a:pt x="450" y="4318"/>
                  </a:cubicBezTo>
                  <a:cubicBezTo>
                    <a:pt x="347" y="4390"/>
                    <a:pt x="280" y="4441"/>
                    <a:pt x="298" y="4490"/>
                  </a:cubicBezTo>
                  <a:cubicBezTo>
                    <a:pt x="310" y="4526"/>
                    <a:pt x="336" y="4525"/>
                    <a:pt x="355" y="4524"/>
                  </a:cubicBezTo>
                  <a:cubicBezTo>
                    <a:pt x="367" y="4523"/>
                    <a:pt x="378" y="4523"/>
                    <a:pt x="389" y="4528"/>
                  </a:cubicBezTo>
                  <a:cubicBezTo>
                    <a:pt x="417" y="4540"/>
                    <a:pt x="478" y="4550"/>
                    <a:pt x="553" y="4550"/>
                  </a:cubicBezTo>
                  <a:cubicBezTo>
                    <a:pt x="587" y="4550"/>
                    <a:pt x="624" y="4548"/>
                    <a:pt x="662" y="4543"/>
                  </a:cubicBezTo>
                  <a:cubicBezTo>
                    <a:pt x="721" y="4536"/>
                    <a:pt x="771" y="4533"/>
                    <a:pt x="818" y="4530"/>
                  </a:cubicBezTo>
                  <a:cubicBezTo>
                    <a:pt x="870" y="4527"/>
                    <a:pt x="919" y="4524"/>
                    <a:pt x="972" y="4516"/>
                  </a:cubicBezTo>
                  <a:cubicBezTo>
                    <a:pt x="989" y="4514"/>
                    <a:pt x="1011" y="4511"/>
                    <a:pt x="1036" y="4507"/>
                  </a:cubicBezTo>
                  <a:cubicBezTo>
                    <a:pt x="1208" y="4484"/>
                    <a:pt x="1380" y="4458"/>
                    <a:pt x="1420" y="4409"/>
                  </a:cubicBezTo>
                  <a:cubicBezTo>
                    <a:pt x="1431" y="4397"/>
                    <a:pt x="1439" y="4384"/>
                    <a:pt x="1444" y="4373"/>
                  </a:cubicBezTo>
                  <a:cubicBezTo>
                    <a:pt x="1453" y="4374"/>
                    <a:pt x="1468" y="4378"/>
                    <a:pt x="1480" y="4392"/>
                  </a:cubicBezTo>
                  <a:cubicBezTo>
                    <a:pt x="1480" y="4392"/>
                    <a:pt x="1487" y="4357"/>
                    <a:pt x="1450" y="4344"/>
                  </a:cubicBezTo>
                  <a:cubicBezTo>
                    <a:pt x="1450" y="4341"/>
                    <a:pt x="1451" y="4339"/>
                    <a:pt x="1450" y="4336"/>
                  </a:cubicBezTo>
                  <a:cubicBezTo>
                    <a:pt x="1448" y="4318"/>
                    <a:pt x="1438" y="4305"/>
                    <a:pt x="1428" y="4295"/>
                  </a:cubicBezTo>
                  <a:cubicBezTo>
                    <a:pt x="1430" y="4291"/>
                    <a:pt x="1431" y="4287"/>
                    <a:pt x="1432" y="4281"/>
                  </a:cubicBezTo>
                  <a:cubicBezTo>
                    <a:pt x="1441" y="4281"/>
                    <a:pt x="1456" y="4281"/>
                    <a:pt x="1471" y="4293"/>
                  </a:cubicBezTo>
                  <a:cubicBezTo>
                    <a:pt x="1471" y="4293"/>
                    <a:pt x="1469" y="4256"/>
                    <a:pt x="1430" y="4251"/>
                  </a:cubicBezTo>
                  <a:cubicBezTo>
                    <a:pt x="1430" y="4251"/>
                    <a:pt x="1430" y="4250"/>
                    <a:pt x="1430" y="4250"/>
                  </a:cubicBezTo>
                  <a:cubicBezTo>
                    <a:pt x="1425" y="4235"/>
                    <a:pt x="1412" y="4209"/>
                    <a:pt x="1371" y="4204"/>
                  </a:cubicBezTo>
                  <a:cubicBezTo>
                    <a:pt x="1353" y="4201"/>
                    <a:pt x="1329" y="4206"/>
                    <a:pt x="1301" y="4215"/>
                  </a:cubicBezTo>
                  <a:cubicBezTo>
                    <a:pt x="1302" y="4210"/>
                    <a:pt x="1302" y="4204"/>
                    <a:pt x="1301" y="4198"/>
                  </a:cubicBezTo>
                  <a:cubicBezTo>
                    <a:pt x="1310" y="4195"/>
                    <a:pt x="1322" y="4194"/>
                    <a:pt x="1336" y="4200"/>
                  </a:cubicBezTo>
                  <a:cubicBezTo>
                    <a:pt x="1336" y="4200"/>
                    <a:pt x="1324" y="4164"/>
                    <a:pt x="1288" y="4170"/>
                  </a:cubicBezTo>
                  <a:cubicBezTo>
                    <a:pt x="1285" y="4166"/>
                    <a:pt x="1281" y="4164"/>
                    <a:pt x="1276" y="4161"/>
                  </a:cubicBezTo>
                  <a:cubicBezTo>
                    <a:pt x="1224" y="4136"/>
                    <a:pt x="1164" y="4181"/>
                    <a:pt x="1117" y="4223"/>
                  </a:cubicBezTo>
                  <a:cubicBezTo>
                    <a:pt x="1102" y="4236"/>
                    <a:pt x="1085" y="4247"/>
                    <a:pt x="1069" y="4256"/>
                  </a:cubicBezTo>
                  <a:cubicBezTo>
                    <a:pt x="1091" y="4236"/>
                    <a:pt x="1116" y="4210"/>
                    <a:pt x="1145" y="4179"/>
                  </a:cubicBezTo>
                  <a:cubicBezTo>
                    <a:pt x="1194" y="4126"/>
                    <a:pt x="1254" y="4099"/>
                    <a:pt x="1313" y="4073"/>
                  </a:cubicBezTo>
                  <a:cubicBezTo>
                    <a:pt x="1365" y="4049"/>
                    <a:pt x="1415" y="4027"/>
                    <a:pt x="1455" y="3987"/>
                  </a:cubicBezTo>
                  <a:cubicBezTo>
                    <a:pt x="1465" y="3978"/>
                    <a:pt x="1481" y="3964"/>
                    <a:pt x="1501" y="3946"/>
                  </a:cubicBezTo>
                  <a:cubicBezTo>
                    <a:pt x="1595" y="3864"/>
                    <a:pt x="1761" y="3720"/>
                    <a:pt x="1807" y="3573"/>
                  </a:cubicBezTo>
                  <a:cubicBezTo>
                    <a:pt x="1830" y="3634"/>
                    <a:pt x="1883" y="3729"/>
                    <a:pt x="2003" y="3753"/>
                  </a:cubicBezTo>
                  <a:cubicBezTo>
                    <a:pt x="2100" y="3772"/>
                    <a:pt x="2171" y="3761"/>
                    <a:pt x="2223" y="3753"/>
                  </a:cubicBezTo>
                  <a:cubicBezTo>
                    <a:pt x="2265" y="3747"/>
                    <a:pt x="2296" y="3742"/>
                    <a:pt x="2320" y="3755"/>
                  </a:cubicBezTo>
                  <a:cubicBezTo>
                    <a:pt x="2372" y="3784"/>
                    <a:pt x="2384" y="3810"/>
                    <a:pt x="2351" y="3902"/>
                  </a:cubicBezTo>
                  <a:cubicBezTo>
                    <a:pt x="2339" y="3935"/>
                    <a:pt x="2326" y="3955"/>
                    <a:pt x="2315" y="3972"/>
                  </a:cubicBezTo>
                  <a:cubicBezTo>
                    <a:pt x="2298" y="3998"/>
                    <a:pt x="2286" y="4018"/>
                    <a:pt x="2314" y="4055"/>
                  </a:cubicBezTo>
                  <a:cubicBezTo>
                    <a:pt x="2355" y="4109"/>
                    <a:pt x="2458" y="4065"/>
                    <a:pt x="2507" y="4035"/>
                  </a:cubicBezTo>
                  <a:cubicBezTo>
                    <a:pt x="2513" y="4031"/>
                    <a:pt x="2531" y="4031"/>
                    <a:pt x="2550" y="4030"/>
                  </a:cubicBezTo>
                  <a:cubicBezTo>
                    <a:pt x="2630" y="4027"/>
                    <a:pt x="2796" y="4021"/>
                    <a:pt x="3026" y="3828"/>
                  </a:cubicBezTo>
                  <a:cubicBezTo>
                    <a:pt x="3080" y="3782"/>
                    <a:pt x="3175" y="3751"/>
                    <a:pt x="3245" y="3729"/>
                  </a:cubicBezTo>
                  <a:cubicBezTo>
                    <a:pt x="3276" y="3719"/>
                    <a:pt x="3304" y="3710"/>
                    <a:pt x="3321" y="3702"/>
                  </a:cubicBezTo>
                  <a:cubicBezTo>
                    <a:pt x="3382" y="3672"/>
                    <a:pt x="3398" y="3607"/>
                    <a:pt x="3381" y="3562"/>
                  </a:cubicBezTo>
                  <a:cubicBezTo>
                    <a:pt x="3381" y="3561"/>
                    <a:pt x="3381" y="3561"/>
                    <a:pt x="3380" y="3560"/>
                  </a:cubicBezTo>
                  <a:cubicBezTo>
                    <a:pt x="3389" y="3557"/>
                    <a:pt x="3402" y="3553"/>
                    <a:pt x="3416" y="3555"/>
                  </a:cubicBezTo>
                  <a:cubicBezTo>
                    <a:pt x="3416" y="3555"/>
                    <a:pt x="3399" y="3530"/>
                    <a:pt x="3363" y="3536"/>
                  </a:cubicBezTo>
                  <a:cubicBezTo>
                    <a:pt x="3346" y="3520"/>
                    <a:pt x="3321" y="3506"/>
                    <a:pt x="3293" y="3499"/>
                  </a:cubicBezTo>
                  <a:cubicBezTo>
                    <a:pt x="3289" y="3497"/>
                    <a:pt x="3284" y="3496"/>
                    <a:pt x="3278" y="3495"/>
                  </a:cubicBezTo>
                  <a:cubicBezTo>
                    <a:pt x="3279" y="3489"/>
                    <a:pt x="3279" y="3481"/>
                    <a:pt x="3277" y="3472"/>
                  </a:cubicBezTo>
                  <a:cubicBezTo>
                    <a:pt x="3285" y="3468"/>
                    <a:pt x="3300" y="3462"/>
                    <a:pt x="3317" y="3465"/>
                  </a:cubicBezTo>
                  <a:cubicBezTo>
                    <a:pt x="3317" y="3465"/>
                    <a:pt x="3299" y="3439"/>
                    <a:pt x="3261" y="3446"/>
                  </a:cubicBezTo>
                  <a:cubicBezTo>
                    <a:pt x="3252" y="3439"/>
                    <a:pt x="3241" y="3433"/>
                    <a:pt x="3227" y="3430"/>
                  </a:cubicBezTo>
                  <a:cubicBezTo>
                    <a:pt x="3211" y="3426"/>
                    <a:pt x="3193" y="3426"/>
                    <a:pt x="3176" y="3428"/>
                  </a:cubicBezTo>
                  <a:cubicBezTo>
                    <a:pt x="3174" y="3424"/>
                    <a:pt x="3172" y="3420"/>
                    <a:pt x="3169" y="3416"/>
                  </a:cubicBezTo>
                  <a:cubicBezTo>
                    <a:pt x="3177" y="3412"/>
                    <a:pt x="3191" y="3407"/>
                    <a:pt x="3207" y="3410"/>
                  </a:cubicBezTo>
                  <a:cubicBezTo>
                    <a:pt x="3207" y="3410"/>
                    <a:pt x="3188" y="3382"/>
                    <a:pt x="3146" y="3395"/>
                  </a:cubicBezTo>
                  <a:cubicBezTo>
                    <a:pt x="3133" y="3389"/>
                    <a:pt x="3116" y="3385"/>
                    <a:pt x="3095" y="3388"/>
                  </a:cubicBezTo>
                  <a:cubicBezTo>
                    <a:pt x="3056" y="3395"/>
                    <a:pt x="3030" y="3435"/>
                    <a:pt x="3014" y="3468"/>
                  </a:cubicBezTo>
                  <a:cubicBezTo>
                    <a:pt x="3012" y="3443"/>
                    <a:pt x="3011" y="3412"/>
                    <a:pt x="3011" y="3381"/>
                  </a:cubicBezTo>
                  <a:cubicBezTo>
                    <a:pt x="3008" y="3290"/>
                    <a:pt x="3006" y="3178"/>
                    <a:pt x="2969" y="3108"/>
                  </a:cubicBezTo>
                  <a:cubicBezTo>
                    <a:pt x="2959" y="3089"/>
                    <a:pt x="2945" y="3073"/>
                    <a:pt x="2929" y="3059"/>
                  </a:cubicBezTo>
                  <a:cubicBezTo>
                    <a:pt x="2956" y="3040"/>
                    <a:pt x="3034" y="2998"/>
                    <a:pt x="3193" y="2981"/>
                  </a:cubicBezTo>
                  <a:cubicBezTo>
                    <a:pt x="3254" y="2974"/>
                    <a:pt x="3317" y="2974"/>
                    <a:pt x="3378" y="2974"/>
                  </a:cubicBezTo>
                  <a:cubicBezTo>
                    <a:pt x="3532" y="2973"/>
                    <a:pt x="3692" y="2973"/>
                    <a:pt x="3819" y="2872"/>
                  </a:cubicBezTo>
                  <a:cubicBezTo>
                    <a:pt x="3924" y="2789"/>
                    <a:pt x="3972" y="2776"/>
                    <a:pt x="4018" y="2763"/>
                  </a:cubicBezTo>
                  <a:cubicBezTo>
                    <a:pt x="4047" y="2754"/>
                    <a:pt x="4077" y="2746"/>
                    <a:pt x="4119" y="2720"/>
                  </a:cubicBezTo>
                  <a:cubicBezTo>
                    <a:pt x="4128" y="2715"/>
                    <a:pt x="4137" y="2709"/>
                    <a:pt x="4146" y="2704"/>
                  </a:cubicBezTo>
                  <a:cubicBezTo>
                    <a:pt x="4150" y="2702"/>
                    <a:pt x="4153" y="2700"/>
                    <a:pt x="4157" y="2697"/>
                  </a:cubicBezTo>
                  <a:cubicBezTo>
                    <a:pt x="4156" y="2728"/>
                    <a:pt x="4161" y="2790"/>
                    <a:pt x="4199" y="2879"/>
                  </a:cubicBezTo>
                  <a:cubicBezTo>
                    <a:pt x="4222" y="2935"/>
                    <a:pt x="4252" y="2989"/>
                    <a:pt x="4281" y="3040"/>
                  </a:cubicBezTo>
                  <a:cubicBezTo>
                    <a:pt x="4328" y="3122"/>
                    <a:pt x="4376" y="3208"/>
                    <a:pt x="4403" y="3313"/>
                  </a:cubicBezTo>
                  <a:cubicBezTo>
                    <a:pt x="4427" y="3410"/>
                    <a:pt x="4424" y="3476"/>
                    <a:pt x="4423" y="3519"/>
                  </a:cubicBezTo>
                  <a:cubicBezTo>
                    <a:pt x="4421" y="3564"/>
                    <a:pt x="4420" y="3593"/>
                    <a:pt x="4454" y="3605"/>
                  </a:cubicBezTo>
                  <a:cubicBezTo>
                    <a:pt x="4480" y="3614"/>
                    <a:pt x="4505" y="3612"/>
                    <a:pt x="4529" y="3610"/>
                  </a:cubicBezTo>
                  <a:cubicBezTo>
                    <a:pt x="4553" y="3609"/>
                    <a:pt x="4576" y="3607"/>
                    <a:pt x="4599" y="3617"/>
                  </a:cubicBezTo>
                  <a:cubicBezTo>
                    <a:pt x="4616" y="3624"/>
                    <a:pt x="4616" y="3624"/>
                    <a:pt x="4616" y="3624"/>
                  </a:cubicBezTo>
                  <a:cubicBezTo>
                    <a:pt x="4664" y="3645"/>
                    <a:pt x="4757" y="3685"/>
                    <a:pt x="4850" y="3685"/>
                  </a:cubicBezTo>
                  <a:cubicBezTo>
                    <a:pt x="4867" y="3685"/>
                    <a:pt x="4884" y="3683"/>
                    <a:pt x="4900" y="3681"/>
                  </a:cubicBezTo>
                  <a:cubicBezTo>
                    <a:pt x="4922" y="3677"/>
                    <a:pt x="4939" y="3672"/>
                    <a:pt x="4955" y="3668"/>
                  </a:cubicBezTo>
                  <a:cubicBezTo>
                    <a:pt x="4986" y="3660"/>
                    <a:pt x="5006" y="3654"/>
                    <a:pt x="5031" y="3662"/>
                  </a:cubicBezTo>
                  <a:cubicBezTo>
                    <a:pt x="5058" y="3671"/>
                    <a:pt x="5091" y="3659"/>
                    <a:pt x="5110" y="3652"/>
                  </a:cubicBezTo>
                  <a:cubicBezTo>
                    <a:pt x="5116" y="3650"/>
                    <a:pt x="5116" y="3650"/>
                    <a:pt x="5116" y="3650"/>
                  </a:cubicBezTo>
                  <a:cubicBezTo>
                    <a:pt x="5148" y="3639"/>
                    <a:pt x="5163" y="3612"/>
                    <a:pt x="5163" y="3587"/>
                  </a:cubicBezTo>
                  <a:cubicBezTo>
                    <a:pt x="5172" y="3587"/>
                    <a:pt x="5185" y="3589"/>
                    <a:pt x="5198" y="3602"/>
                  </a:cubicBezTo>
                  <a:close/>
                  <a:moveTo>
                    <a:pt x="3198" y="52"/>
                  </a:moveTo>
                  <a:cubicBezTo>
                    <a:pt x="3199" y="44"/>
                    <a:pt x="3204" y="35"/>
                    <a:pt x="3209" y="32"/>
                  </a:cubicBezTo>
                  <a:cubicBezTo>
                    <a:pt x="3212" y="29"/>
                    <a:pt x="3219" y="29"/>
                    <a:pt x="3228" y="33"/>
                  </a:cubicBezTo>
                  <a:cubicBezTo>
                    <a:pt x="3232" y="34"/>
                    <a:pt x="3236" y="36"/>
                    <a:pt x="3240" y="38"/>
                  </a:cubicBezTo>
                  <a:cubicBezTo>
                    <a:pt x="3236" y="40"/>
                    <a:pt x="3233" y="41"/>
                    <a:pt x="3230" y="42"/>
                  </a:cubicBezTo>
                  <a:cubicBezTo>
                    <a:pt x="3218" y="48"/>
                    <a:pt x="3208" y="56"/>
                    <a:pt x="3200" y="66"/>
                  </a:cubicBezTo>
                  <a:cubicBezTo>
                    <a:pt x="3198" y="61"/>
                    <a:pt x="3197" y="56"/>
                    <a:pt x="3198" y="52"/>
                  </a:cubicBezTo>
                  <a:close/>
                  <a:moveTo>
                    <a:pt x="3170" y="261"/>
                  </a:moveTo>
                  <a:cubicBezTo>
                    <a:pt x="3170" y="250"/>
                    <a:pt x="3171" y="239"/>
                    <a:pt x="3172" y="230"/>
                  </a:cubicBezTo>
                  <a:cubicBezTo>
                    <a:pt x="3175" y="233"/>
                    <a:pt x="3179" y="235"/>
                    <a:pt x="3183" y="238"/>
                  </a:cubicBezTo>
                  <a:cubicBezTo>
                    <a:pt x="3178" y="245"/>
                    <a:pt x="3173" y="253"/>
                    <a:pt x="3170" y="261"/>
                  </a:cubicBezTo>
                  <a:close/>
                  <a:moveTo>
                    <a:pt x="3259" y="301"/>
                  </a:moveTo>
                  <a:cubicBezTo>
                    <a:pt x="3258" y="290"/>
                    <a:pt x="3256" y="278"/>
                    <a:pt x="3253" y="268"/>
                  </a:cubicBezTo>
                  <a:cubicBezTo>
                    <a:pt x="3258" y="270"/>
                    <a:pt x="3263" y="273"/>
                    <a:pt x="3268" y="276"/>
                  </a:cubicBezTo>
                  <a:cubicBezTo>
                    <a:pt x="3266" y="286"/>
                    <a:pt x="3263" y="295"/>
                    <a:pt x="3259" y="301"/>
                  </a:cubicBezTo>
                  <a:close/>
                  <a:moveTo>
                    <a:pt x="3350" y="579"/>
                  </a:moveTo>
                  <a:cubicBezTo>
                    <a:pt x="3358" y="589"/>
                    <a:pt x="3365" y="605"/>
                    <a:pt x="3366" y="627"/>
                  </a:cubicBezTo>
                  <a:cubicBezTo>
                    <a:pt x="3359" y="631"/>
                    <a:pt x="3351" y="635"/>
                    <a:pt x="3343" y="639"/>
                  </a:cubicBezTo>
                  <a:cubicBezTo>
                    <a:pt x="3347" y="623"/>
                    <a:pt x="3350" y="601"/>
                    <a:pt x="3350" y="579"/>
                  </a:cubicBezTo>
                  <a:close/>
                  <a:moveTo>
                    <a:pt x="3190" y="565"/>
                  </a:moveTo>
                  <a:cubicBezTo>
                    <a:pt x="3198" y="596"/>
                    <a:pt x="3212" y="645"/>
                    <a:pt x="3231" y="675"/>
                  </a:cubicBezTo>
                  <a:cubicBezTo>
                    <a:pt x="3221" y="677"/>
                    <a:pt x="3211" y="678"/>
                    <a:pt x="3202" y="684"/>
                  </a:cubicBezTo>
                  <a:cubicBezTo>
                    <a:pt x="3191" y="662"/>
                    <a:pt x="3174" y="618"/>
                    <a:pt x="3190" y="565"/>
                  </a:cubicBezTo>
                  <a:close/>
                  <a:moveTo>
                    <a:pt x="168" y="4006"/>
                  </a:moveTo>
                  <a:cubicBezTo>
                    <a:pt x="63" y="3891"/>
                    <a:pt x="27" y="3728"/>
                    <a:pt x="69" y="3547"/>
                  </a:cubicBezTo>
                  <a:cubicBezTo>
                    <a:pt x="138" y="3248"/>
                    <a:pt x="470" y="3027"/>
                    <a:pt x="713" y="2865"/>
                  </a:cubicBezTo>
                  <a:cubicBezTo>
                    <a:pt x="808" y="2801"/>
                    <a:pt x="890" y="2747"/>
                    <a:pt x="938" y="2699"/>
                  </a:cubicBezTo>
                  <a:cubicBezTo>
                    <a:pt x="1052" y="2587"/>
                    <a:pt x="1045" y="2499"/>
                    <a:pt x="1031" y="2456"/>
                  </a:cubicBezTo>
                  <a:cubicBezTo>
                    <a:pt x="1015" y="2408"/>
                    <a:pt x="974" y="2372"/>
                    <a:pt x="929" y="2366"/>
                  </a:cubicBezTo>
                  <a:cubicBezTo>
                    <a:pt x="852" y="2356"/>
                    <a:pt x="798" y="2324"/>
                    <a:pt x="784" y="2280"/>
                  </a:cubicBezTo>
                  <a:cubicBezTo>
                    <a:pt x="775" y="2254"/>
                    <a:pt x="783" y="2228"/>
                    <a:pt x="803" y="2209"/>
                  </a:cubicBezTo>
                  <a:cubicBezTo>
                    <a:pt x="824" y="2188"/>
                    <a:pt x="855" y="2178"/>
                    <a:pt x="892" y="2178"/>
                  </a:cubicBezTo>
                  <a:cubicBezTo>
                    <a:pt x="922" y="2178"/>
                    <a:pt x="956" y="2185"/>
                    <a:pt x="992" y="2199"/>
                  </a:cubicBezTo>
                  <a:cubicBezTo>
                    <a:pt x="1106" y="2243"/>
                    <a:pt x="1179" y="2336"/>
                    <a:pt x="1197" y="2460"/>
                  </a:cubicBezTo>
                  <a:cubicBezTo>
                    <a:pt x="1221" y="2632"/>
                    <a:pt x="1133" y="2824"/>
                    <a:pt x="971" y="2947"/>
                  </a:cubicBezTo>
                  <a:cubicBezTo>
                    <a:pt x="908" y="2995"/>
                    <a:pt x="835" y="3041"/>
                    <a:pt x="758" y="3090"/>
                  </a:cubicBezTo>
                  <a:cubicBezTo>
                    <a:pt x="563" y="3213"/>
                    <a:pt x="341" y="3353"/>
                    <a:pt x="264" y="3552"/>
                  </a:cubicBezTo>
                  <a:cubicBezTo>
                    <a:pt x="211" y="3689"/>
                    <a:pt x="232" y="3819"/>
                    <a:pt x="319" y="3900"/>
                  </a:cubicBezTo>
                  <a:cubicBezTo>
                    <a:pt x="432" y="4005"/>
                    <a:pt x="627" y="4004"/>
                    <a:pt x="853" y="3898"/>
                  </a:cubicBezTo>
                  <a:cubicBezTo>
                    <a:pt x="1143" y="3761"/>
                    <a:pt x="1292" y="3527"/>
                    <a:pt x="1437" y="3301"/>
                  </a:cubicBezTo>
                  <a:cubicBezTo>
                    <a:pt x="1519" y="3173"/>
                    <a:pt x="1596" y="3053"/>
                    <a:pt x="1695" y="2960"/>
                  </a:cubicBezTo>
                  <a:cubicBezTo>
                    <a:pt x="1854" y="2809"/>
                    <a:pt x="1957" y="2779"/>
                    <a:pt x="2016" y="2782"/>
                  </a:cubicBezTo>
                  <a:cubicBezTo>
                    <a:pt x="2060" y="2784"/>
                    <a:pt x="2082" y="2803"/>
                    <a:pt x="2089" y="2811"/>
                  </a:cubicBezTo>
                  <a:cubicBezTo>
                    <a:pt x="2098" y="2821"/>
                    <a:pt x="2113" y="2843"/>
                    <a:pt x="2107" y="2871"/>
                  </a:cubicBezTo>
                  <a:cubicBezTo>
                    <a:pt x="2100" y="2897"/>
                    <a:pt x="2074" y="2935"/>
                    <a:pt x="1982" y="2971"/>
                  </a:cubicBezTo>
                  <a:cubicBezTo>
                    <a:pt x="1831" y="3030"/>
                    <a:pt x="1751" y="3148"/>
                    <a:pt x="1575" y="3407"/>
                  </a:cubicBezTo>
                  <a:cubicBezTo>
                    <a:pt x="1557" y="3434"/>
                    <a:pt x="1537" y="3463"/>
                    <a:pt x="1516" y="3493"/>
                  </a:cubicBezTo>
                  <a:cubicBezTo>
                    <a:pt x="1262" y="3865"/>
                    <a:pt x="933" y="4104"/>
                    <a:pt x="614" y="4149"/>
                  </a:cubicBezTo>
                  <a:cubicBezTo>
                    <a:pt x="437" y="4174"/>
                    <a:pt x="274" y="4122"/>
                    <a:pt x="168" y="4006"/>
                  </a:cubicBezTo>
                  <a:close/>
                  <a:moveTo>
                    <a:pt x="5107" y="3625"/>
                  </a:moveTo>
                  <a:cubicBezTo>
                    <a:pt x="5101" y="3627"/>
                    <a:pt x="5101" y="3627"/>
                    <a:pt x="5101" y="3627"/>
                  </a:cubicBezTo>
                  <a:cubicBezTo>
                    <a:pt x="5085" y="3633"/>
                    <a:pt x="5058" y="3643"/>
                    <a:pt x="5038" y="3637"/>
                  </a:cubicBezTo>
                  <a:cubicBezTo>
                    <a:pt x="5007" y="3627"/>
                    <a:pt x="4981" y="3634"/>
                    <a:pt x="4948" y="3643"/>
                  </a:cubicBezTo>
                  <a:cubicBezTo>
                    <a:pt x="4933" y="3647"/>
                    <a:pt x="4916" y="3651"/>
                    <a:pt x="4896" y="3655"/>
                  </a:cubicBezTo>
                  <a:cubicBezTo>
                    <a:pt x="4795" y="3673"/>
                    <a:pt x="4685" y="3625"/>
                    <a:pt x="4626" y="3600"/>
                  </a:cubicBezTo>
                  <a:cubicBezTo>
                    <a:pt x="4610" y="3593"/>
                    <a:pt x="4610" y="3593"/>
                    <a:pt x="4610" y="3593"/>
                  </a:cubicBezTo>
                  <a:cubicBezTo>
                    <a:pt x="4581" y="3580"/>
                    <a:pt x="4553" y="3582"/>
                    <a:pt x="4527" y="3584"/>
                  </a:cubicBezTo>
                  <a:cubicBezTo>
                    <a:pt x="4505" y="3586"/>
                    <a:pt x="4484" y="3587"/>
                    <a:pt x="4462" y="3580"/>
                  </a:cubicBezTo>
                  <a:cubicBezTo>
                    <a:pt x="4448" y="3575"/>
                    <a:pt x="4447" y="3565"/>
                    <a:pt x="4449" y="3520"/>
                  </a:cubicBezTo>
                  <a:cubicBezTo>
                    <a:pt x="4451" y="3475"/>
                    <a:pt x="4453" y="3407"/>
                    <a:pt x="4428" y="3307"/>
                  </a:cubicBezTo>
                  <a:cubicBezTo>
                    <a:pt x="4401" y="3198"/>
                    <a:pt x="4352" y="3111"/>
                    <a:pt x="4304" y="3027"/>
                  </a:cubicBezTo>
                  <a:cubicBezTo>
                    <a:pt x="4274" y="2974"/>
                    <a:pt x="4246" y="2924"/>
                    <a:pt x="4223" y="2869"/>
                  </a:cubicBezTo>
                  <a:cubicBezTo>
                    <a:pt x="4173" y="2750"/>
                    <a:pt x="4184" y="2685"/>
                    <a:pt x="4185" y="2681"/>
                  </a:cubicBezTo>
                  <a:cubicBezTo>
                    <a:pt x="4281" y="2621"/>
                    <a:pt x="4387" y="2539"/>
                    <a:pt x="4363" y="2403"/>
                  </a:cubicBezTo>
                  <a:cubicBezTo>
                    <a:pt x="4361" y="2396"/>
                    <a:pt x="4354" y="2391"/>
                    <a:pt x="4347" y="2392"/>
                  </a:cubicBezTo>
                  <a:cubicBezTo>
                    <a:pt x="4340" y="2393"/>
                    <a:pt x="4335" y="2400"/>
                    <a:pt x="4337" y="2407"/>
                  </a:cubicBezTo>
                  <a:cubicBezTo>
                    <a:pt x="4359" y="2531"/>
                    <a:pt x="4259" y="2604"/>
                    <a:pt x="4164" y="2662"/>
                  </a:cubicBezTo>
                  <a:cubicBezTo>
                    <a:pt x="4221" y="2440"/>
                    <a:pt x="4125" y="2235"/>
                    <a:pt x="4093" y="2182"/>
                  </a:cubicBezTo>
                  <a:cubicBezTo>
                    <a:pt x="4060" y="2128"/>
                    <a:pt x="4052" y="2069"/>
                    <a:pt x="4052" y="2069"/>
                  </a:cubicBezTo>
                  <a:cubicBezTo>
                    <a:pt x="4043" y="2124"/>
                    <a:pt x="4066" y="2158"/>
                    <a:pt x="4106" y="2311"/>
                  </a:cubicBezTo>
                  <a:cubicBezTo>
                    <a:pt x="4147" y="2464"/>
                    <a:pt x="4101" y="2567"/>
                    <a:pt x="4101" y="2567"/>
                  </a:cubicBezTo>
                  <a:cubicBezTo>
                    <a:pt x="4099" y="2474"/>
                    <a:pt x="4000" y="2338"/>
                    <a:pt x="4000" y="2338"/>
                  </a:cubicBezTo>
                  <a:cubicBezTo>
                    <a:pt x="4074" y="2555"/>
                    <a:pt x="4004" y="2709"/>
                    <a:pt x="3985" y="2745"/>
                  </a:cubicBezTo>
                  <a:cubicBezTo>
                    <a:pt x="3944" y="2758"/>
                    <a:pt x="3892" y="2781"/>
                    <a:pt x="3803" y="2851"/>
                  </a:cubicBezTo>
                  <a:cubicBezTo>
                    <a:pt x="3710" y="2924"/>
                    <a:pt x="3602" y="2942"/>
                    <a:pt x="3485" y="2946"/>
                  </a:cubicBezTo>
                  <a:cubicBezTo>
                    <a:pt x="3532" y="2769"/>
                    <a:pt x="3462" y="2579"/>
                    <a:pt x="3462" y="2579"/>
                  </a:cubicBezTo>
                  <a:cubicBezTo>
                    <a:pt x="3478" y="2706"/>
                    <a:pt x="3423" y="2889"/>
                    <a:pt x="3404" y="2947"/>
                  </a:cubicBezTo>
                  <a:cubicBezTo>
                    <a:pt x="3395" y="2948"/>
                    <a:pt x="3387" y="2948"/>
                    <a:pt x="3378" y="2948"/>
                  </a:cubicBezTo>
                  <a:cubicBezTo>
                    <a:pt x="3316" y="2948"/>
                    <a:pt x="3252" y="2948"/>
                    <a:pt x="3190" y="2955"/>
                  </a:cubicBezTo>
                  <a:cubicBezTo>
                    <a:pt x="3121" y="2962"/>
                    <a:pt x="3066" y="2974"/>
                    <a:pt x="3024" y="2987"/>
                  </a:cubicBezTo>
                  <a:cubicBezTo>
                    <a:pt x="3037" y="2798"/>
                    <a:pt x="2963" y="2708"/>
                    <a:pt x="2963" y="2708"/>
                  </a:cubicBezTo>
                  <a:cubicBezTo>
                    <a:pt x="2989" y="2808"/>
                    <a:pt x="2982" y="2955"/>
                    <a:pt x="2978" y="3004"/>
                  </a:cubicBezTo>
                  <a:cubicBezTo>
                    <a:pt x="2940" y="3019"/>
                    <a:pt x="2917" y="3034"/>
                    <a:pt x="2906" y="3042"/>
                  </a:cubicBezTo>
                  <a:cubicBezTo>
                    <a:pt x="2813" y="2982"/>
                    <a:pt x="2660" y="2982"/>
                    <a:pt x="2568" y="2995"/>
                  </a:cubicBezTo>
                  <a:cubicBezTo>
                    <a:pt x="2446" y="3012"/>
                    <a:pt x="2400" y="2974"/>
                    <a:pt x="2399" y="2973"/>
                  </a:cubicBezTo>
                  <a:cubicBezTo>
                    <a:pt x="2394" y="2968"/>
                    <a:pt x="2385" y="2968"/>
                    <a:pt x="2380" y="2974"/>
                  </a:cubicBezTo>
                  <a:cubicBezTo>
                    <a:pt x="2376" y="2979"/>
                    <a:pt x="2376" y="2987"/>
                    <a:pt x="2381" y="2992"/>
                  </a:cubicBezTo>
                  <a:cubicBezTo>
                    <a:pt x="2383" y="2994"/>
                    <a:pt x="2404" y="3012"/>
                    <a:pt x="2455" y="3021"/>
                  </a:cubicBezTo>
                  <a:cubicBezTo>
                    <a:pt x="2451" y="3035"/>
                    <a:pt x="2437" y="3062"/>
                    <a:pt x="2383" y="3101"/>
                  </a:cubicBezTo>
                  <a:cubicBezTo>
                    <a:pt x="2305" y="3158"/>
                    <a:pt x="2208" y="3201"/>
                    <a:pt x="2194" y="3264"/>
                  </a:cubicBezTo>
                  <a:cubicBezTo>
                    <a:pt x="2194" y="3264"/>
                    <a:pt x="2281" y="3183"/>
                    <a:pt x="2385" y="3143"/>
                  </a:cubicBezTo>
                  <a:cubicBezTo>
                    <a:pt x="2482" y="3107"/>
                    <a:pt x="2532" y="3070"/>
                    <a:pt x="2542" y="3024"/>
                  </a:cubicBezTo>
                  <a:cubicBezTo>
                    <a:pt x="2551" y="3023"/>
                    <a:pt x="2561" y="3022"/>
                    <a:pt x="2572" y="3021"/>
                  </a:cubicBezTo>
                  <a:cubicBezTo>
                    <a:pt x="2643" y="3011"/>
                    <a:pt x="2722" y="3011"/>
                    <a:pt x="2791" y="3026"/>
                  </a:cubicBezTo>
                  <a:cubicBezTo>
                    <a:pt x="2791" y="3065"/>
                    <a:pt x="2786" y="3196"/>
                    <a:pt x="2686" y="3308"/>
                  </a:cubicBezTo>
                  <a:cubicBezTo>
                    <a:pt x="2686" y="3308"/>
                    <a:pt x="2853" y="3205"/>
                    <a:pt x="2864" y="3049"/>
                  </a:cubicBezTo>
                  <a:cubicBezTo>
                    <a:pt x="2901" y="3066"/>
                    <a:pt x="2930" y="3089"/>
                    <a:pt x="2946" y="3120"/>
                  </a:cubicBezTo>
                  <a:cubicBezTo>
                    <a:pt x="2947" y="3121"/>
                    <a:pt x="2947" y="3123"/>
                    <a:pt x="2948" y="3125"/>
                  </a:cubicBezTo>
                  <a:cubicBezTo>
                    <a:pt x="2931" y="3176"/>
                    <a:pt x="2875" y="3322"/>
                    <a:pt x="2761" y="3416"/>
                  </a:cubicBezTo>
                  <a:cubicBezTo>
                    <a:pt x="2761" y="3416"/>
                    <a:pt x="2904" y="3375"/>
                    <a:pt x="2975" y="3229"/>
                  </a:cubicBezTo>
                  <a:cubicBezTo>
                    <a:pt x="2982" y="3279"/>
                    <a:pt x="2983" y="3333"/>
                    <a:pt x="2984" y="3381"/>
                  </a:cubicBezTo>
                  <a:cubicBezTo>
                    <a:pt x="2986" y="3444"/>
                    <a:pt x="2987" y="3493"/>
                    <a:pt x="2998" y="3520"/>
                  </a:cubicBezTo>
                  <a:cubicBezTo>
                    <a:pt x="3012" y="3556"/>
                    <a:pt x="3012" y="3556"/>
                    <a:pt x="3012" y="3556"/>
                  </a:cubicBezTo>
                  <a:cubicBezTo>
                    <a:pt x="3023" y="3519"/>
                    <a:pt x="3023" y="3519"/>
                    <a:pt x="3023" y="3519"/>
                  </a:cubicBezTo>
                  <a:cubicBezTo>
                    <a:pt x="3030" y="3492"/>
                    <a:pt x="3058" y="3421"/>
                    <a:pt x="3099" y="3414"/>
                  </a:cubicBezTo>
                  <a:cubicBezTo>
                    <a:pt x="3129" y="3410"/>
                    <a:pt x="3142" y="3423"/>
                    <a:pt x="3149" y="3433"/>
                  </a:cubicBezTo>
                  <a:cubicBezTo>
                    <a:pt x="3098" y="3446"/>
                    <a:pt x="3055" y="3474"/>
                    <a:pt x="3053" y="3475"/>
                  </a:cubicBezTo>
                  <a:cubicBezTo>
                    <a:pt x="3047" y="3479"/>
                    <a:pt x="3045" y="3487"/>
                    <a:pt x="3049" y="3493"/>
                  </a:cubicBezTo>
                  <a:cubicBezTo>
                    <a:pt x="3053" y="3500"/>
                    <a:pt x="3061" y="3501"/>
                    <a:pt x="3067" y="3497"/>
                  </a:cubicBezTo>
                  <a:cubicBezTo>
                    <a:pt x="3068" y="3497"/>
                    <a:pt x="3156" y="3439"/>
                    <a:pt x="3221" y="3455"/>
                  </a:cubicBezTo>
                  <a:cubicBezTo>
                    <a:pt x="3236" y="3459"/>
                    <a:pt x="3246" y="3465"/>
                    <a:pt x="3250" y="3473"/>
                  </a:cubicBezTo>
                  <a:cubicBezTo>
                    <a:pt x="3253" y="3480"/>
                    <a:pt x="3253" y="3487"/>
                    <a:pt x="3252" y="3492"/>
                  </a:cubicBezTo>
                  <a:cubicBezTo>
                    <a:pt x="3207" y="3489"/>
                    <a:pt x="3143" y="3500"/>
                    <a:pt x="3075" y="3556"/>
                  </a:cubicBezTo>
                  <a:cubicBezTo>
                    <a:pt x="3069" y="3560"/>
                    <a:pt x="3068" y="3569"/>
                    <a:pt x="3073" y="3574"/>
                  </a:cubicBezTo>
                  <a:cubicBezTo>
                    <a:pt x="3078" y="3580"/>
                    <a:pt x="3086" y="3581"/>
                    <a:pt x="3092" y="3576"/>
                  </a:cubicBezTo>
                  <a:cubicBezTo>
                    <a:pt x="3175" y="3507"/>
                    <a:pt x="3249" y="3514"/>
                    <a:pt x="3286" y="3524"/>
                  </a:cubicBezTo>
                  <a:cubicBezTo>
                    <a:pt x="3327" y="3535"/>
                    <a:pt x="3352" y="3558"/>
                    <a:pt x="3357" y="3571"/>
                  </a:cubicBezTo>
                  <a:cubicBezTo>
                    <a:pt x="3370" y="3606"/>
                    <a:pt x="3355" y="3656"/>
                    <a:pt x="3309" y="3678"/>
                  </a:cubicBezTo>
                  <a:cubicBezTo>
                    <a:pt x="3294" y="3685"/>
                    <a:pt x="3267" y="3694"/>
                    <a:pt x="3236" y="3704"/>
                  </a:cubicBezTo>
                  <a:cubicBezTo>
                    <a:pt x="3165" y="3727"/>
                    <a:pt x="3067" y="3759"/>
                    <a:pt x="3009" y="3807"/>
                  </a:cubicBezTo>
                  <a:cubicBezTo>
                    <a:pt x="2786" y="3995"/>
                    <a:pt x="2626" y="4001"/>
                    <a:pt x="2549" y="4004"/>
                  </a:cubicBezTo>
                  <a:cubicBezTo>
                    <a:pt x="2522" y="4005"/>
                    <a:pt x="2505" y="4005"/>
                    <a:pt x="2493" y="4012"/>
                  </a:cubicBezTo>
                  <a:cubicBezTo>
                    <a:pt x="2454" y="4037"/>
                    <a:pt x="2363" y="4076"/>
                    <a:pt x="2335" y="4039"/>
                  </a:cubicBezTo>
                  <a:cubicBezTo>
                    <a:pt x="2318" y="4016"/>
                    <a:pt x="2321" y="4012"/>
                    <a:pt x="2337" y="3986"/>
                  </a:cubicBezTo>
                  <a:cubicBezTo>
                    <a:pt x="2348" y="3969"/>
                    <a:pt x="2362" y="3947"/>
                    <a:pt x="2375" y="3911"/>
                  </a:cubicBezTo>
                  <a:cubicBezTo>
                    <a:pt x="2404" y="3831"/>
                    <a:pt x="2408" y="3781"/>
                    <a:pt x="2348" y="3742"/>
                  </a:cubicBezTo>
                  <a:cubicBezTo>
                    <a:pt x="2447" y="3690"/>
                    <a:pt x="2470" y="3558"/>
                    <a:pt x="2470" y="3558"/>
                  </a:cubicBezTo>
                  <a:cubicBezTo>
                    <a:pt x="2438" y="3633"/>
                    <a:pt x="2339" y="3698"/>
                    <a:pt x="2300" y="3722"/>
                  </a:cubicBezTo>
                  <a:cubicBezTo>
                    <a:pt x="2276" y="3719"/>
                    <a:pt x="2250" y="3723"/>
                    <a:pt x="2219" y="3727"/>
                  </a:cubicBezTo>
                  <a:cubicBezTo>
                    <a:pt x="2166" y="3735"/>
                    <a:pt x="2101" y="3745"/>
                    <a:pt x="2009" y="3727"/>
                  </a:cubicBezTo>
                  <a:cubicBezTo>
                    <a:pt x="1982" y="3722"/>
                    <a:pt x="1959" y="3713"/>
                    <a:pt x="1940" y="3701"/>
                  </a:cubicBezTo>
                  <a:cubicBezTo>
                    <a:pt x="2274" y="3625"/>
                    <a:pt x="2369" y="3412"/>
                    <a:pt x="2369" y="3412"/>
                  </a:cubicBezTo>
                  <a:cubicBezTo>
                    <a:pt x="2232" y="3565"/>
                    <a:pt x="1927" y="3612"/>
                    <a:pt x="1859" y="3621"/>
                  </a:cubicBezTo>
                  <a:cubicBezTo>
                    <a:pt x="1827" y="3570"/>
                    <a:pt x="1819" y="3519"/>
                    <a:pt x="1818" y="3515"/>
                  </a:cubicBezTo>
                  <a:cubicBezTo>
                    <a:pt x="1802" y="3406"/>
                    <a:pt x="1802" y="3406"/>
                    <a:pt x="1802" y="3406"/>
                  </a:cubicBezTo>
                  <a:cubicBezTo>
                    <a:pt x="1792" y="3516"/>
                    <a:pt x="1792" y="3516"/>
                    <a:pt x="1792" y="3516"/>
                  </a:cubicBezTo>
                  <a:cubicBezTo>
                    <a:pt x="1788" y="3564"/>
                    <a:pt x="1765" y="3615"/>
                    <a:pt x="1733" y="3663"/>
                  </a:cubicBezTo>
                  <a:cubicBezTo>
                    <a:pt x="1692" y="3572"/>
                    <a:pt x="1687" y="3419"/>
                    <a:pt x="1687" y="3419"/>
                  </a:cubicBezTo>
                  <a:cubicBezTo>
                    <a:pt x="1649" y="3508"/>
                    <a:pt x="1664" y="3694"/>
                    <a:pt x="1669" y="3747"/>
                  </a:cubicBezTo>
                  <a:cubicBezTo>
                    <a:pt x="1606" y="3820"/>
                    <a:pt x="1532" y="3885"/>
                    <a:pt x="1484" y="3926"/>
                  </a:cubicBezTo>
                  <a:cubicBezTo>
                    <a:pt x="1464" y="3944"/>
                    <a:pt x="1447" y="3958"/>
                    <a:pt x="1437" y="3969"/>
                  </a:cubicBezTo>
                  <a:cubicBezTo>
                    <a:pt x="1434" y="3971"/>
                    <a:pt x="1431" y="3973"/>
                    <a:pt x="1428" y="3976"/>
                  </a:cubicBezTo>
                  <a:cubicBezTo>
                    <a:pt x="1421" y="3851"/>
                    <a:pt x="1366" y="3775"/>
                    <a:pt x="1366" y="3775"/>
                  </a:cubicBezTo>
                  <a:cubicBezTo>
                    <a:pt x="1386" y="3837"/>
                    <a:pt x="1380" y="3970"/>
                    <a:pt x="1378" y="4012"/>
                  </a:cubicBezTo>
                  <a:cubicBezTo>
                    <a:pt x="1354" y="4025"/>
                    <a:pt x="1329" y="4037"/>
                    <a:pt x="1302" y="4049"/>
                  </a:cubicBezTo>
                  <a:cubicBezTo>
                    <a:pt x="1241" y="4076"/>
                    <a:pt x="1178" y="4104"/>
                    <a:pt x="1126" y="4161"/>
                  </a:cubicBezTo>
                  <a:cubicBezTo>
                    <a:pt x="1050" y="4243"/>
                    <a:pt x="993" y="4287"/>
                    <a:pt x="992" y="4288"/>
                  </a:cubicBezTo>
                  <a:cubicBezTo>
                    <a:pt x="939" y="4328"/>
                    <a:pt x="939" y="4328"/>
                    <a:pt x="939" y="4328"/>
                  </a:cubicBezTo>
                  <a:cubicBezTo>
                    <a:pt x="1004" y="4311"/>
                    <a:pt x="1004" y="4311"/>
                    <a:pt x="1004" y="4311"/>
                  </a:cubicBezTo>
                  <a:cubicBezTo>
                    <a:pt x="1007" y="4310"/>
                    <a:pt x="1081" y="4290"/>
                    <a:pt x="1134" y="4242"/>
                  </a:cubicBezTo>
                  <a:cubicBezTo>
                    <a:pt x="1194" y="4189"/>
                    <a:pt x="1236" y="4171"/>
                    <a:pt x="1265" y="4185"/>
                  </a:cubicBezTo>
                  <a:cubicBezTo>
                    <a:pt x="1281" y="4193"/>
                    <a:pt x="1275" y="4218"/>
                    <a:pt x="1272" y="4225"/>
                  </a:cubicBezTo>
                  <a:cubicBezTo>
                    <a:pt x="1205" y="4252"/>
                    <a:pt x="1133" y="4292"/>
                    <a:pt x="1121" y="4299"/>
                  </a:cubicBezTo>
                  <a:cubicBezTo>
                    <a:pt x="1115" y="4302"/>
                    <a:pt x="1113" y="4310"/>
                    <a:pt x="1116" y="4317"/>
                  </a:cubicBezTo>
                  <a:cubicBezTo>
                    <a:pt x="1119" y="4321"/>
                    <a:pt x="1123" y="4323"/>
                    <a:pt x="1128" y="4323"/>
                  </a:cubicBezTo>
                  <a:cubicBezTo>
                    <a:pt x="1130" y="4323"/>
                    <a:pt x="1132" y="4323"/>
                    <a:pt x="1134" y="4321"/>
                  </a:cubicBezTo>
                  <a:cubicBezTo>
                    <a:pt x="1183" y="4294"/>
                    <a:pt x="1320" y="4223"/>
                    <a:pt x="1367" y="4230"/>
                  </a:cubicBezTo>
                  <a:cubicBezTo>
                    <a:pt x="1386" y="4232"/>
                    <a:pt x="1399" y="4241"/>
                    <a:pt x="1404" y="4255"/>
                  </a:cubicBezTo>
                  <a:cubicBezTo>
                    <a:pt x="1408" y="4265"/>
                    <a:pt x="1407" y="4275"/>
                    <a:pt x="1405" y="4281"/>
                  </a:cubicBezTo>
                  <a:cubicBezTo>
                    <a:pt x="1377" y="4272"/>
                    <a:pt x="1340" y="4291"/>
                    <a:pt x="1301" y="4311"/>
                  </a:cubicBezTo>
                  <a:cubicBezTo>
                    <a:pt x="1273" y="4325"/>
                    <a:pt x="1243" y="4341"/>
                    <a:pt x="1216" y="4346"/>
                  </a:cubicBezTo>
                  <a:cubicBezTo>
                    <a:pt x="1209" y="4347"/>
                    <a:pt x="1204" y="4354"/>
                    <a:pt x="1205" y="4361"/>
                  </a:cubicBezTo>
                  <a:cubicBezTo>
                    <a:pt x="1207" y="4368"/>
                    <a:pt x="1214" y="4373"/>
                    <a:pt x="1221" y="4371"/>
                  </a:cubicBezTo>
                  <a:cubicBezTo>
                    <a:pt x="1252" y="4366"/>
                    <a:pt x="1283" y="4350"/>
                    <a:pt x="1313" y="4334"/>
                  </a:cubicBezTo>
                  <a:cubicBezTo>
                    <a:pt x="1350" y="4316"/>
                    <a:pt x="1387" y="4297"/>
                    <a:pt x="1403" y="4309"/>
                  </a:cubicBezTo>
                  <a:cubicBezTo>
                    <a:pt x="1412" y="4316"/>
                    <a:pt x="1423" y="4325"/>
                    <a:pt x="1424" y="4339"/>
                  </a:cubicBezTo>
                  <a:cubicBezTo>
                    <a:pt x="1426" y="4354"/>
                    <a:pt x="1418" y="4372"/>
                    <a:pt x="1400" y="4392"/>
                  </a:cubicBezTo>
                  <a:cubicBezTo>
                    <a:pt x="1363" y="4437"/>
                    <a:pt x="1148" y="4466"/>
                    <a:pt x="1032" y="4481"/>
                  </a:cubicBezTo>
                  <a:cubicBezTo>
                    <a:pt x="1007" y="4485"/>
                    <a:pt x="985" y="4488"/>
                    <a:pt x="968" y="4490"/>
                  </a:cubicBezTo>
                  <a:cubicBezTo>
                    <a:pt x="917" y="4498"/>
                    <a:pt x="868" y="4501"/>
                    <a:pt x="817" y="4504"/>
                  </a:cubicBezTo>
                  <a:cubicBezTo>
                    <a:pt x="769" y="4507"/>
                    <a:pt x="719" y="4510"/>
                    <a:pt x="659" y="4517"/>
                  </a:cubicBezTo>
                  <a:cubicBezTo>
                    <a:pt x="534" y="4532"/>
                    <a:pt x="432" y="4518"/>
                    <a:pt x="399" y="4504"/>
                  </a:cubicBezTo>
                  <a:cubicBezTo>
                    <a:pt x="383" y="4497"/>
                    <a:pt x="367" y="4497"/>
                    <a:pt x="354" y="4498"/>
                  </a:cubicBezTo>
                  <a:cubicBezTo>
                    <a:pt x="334" y="4499"/>
                    <a:pt x="328" y="4498"/>
                    <a:pt x="322" y="4482"/>
                  </a:cubicBezTo>
                  <a:cubicBezTo>
                    <a:pt x="310" y="4447"/>
                    <a:pt x="396" y="4387"/>
                    <a:pt x="465" y="4339"/>
                  </a:cubicBezTo>
                  <a:cubicBezTo>
                    <a:pt x="472" y="4335"/>
                    <a:pt x="479" y="4329"/>
                    <a:pt x="485" y="4324"/>
                  </a:cubicBezTo>
                  <a:cubicBezTo>
                    <a:pt x="663" y="4365"/>
                    <a:pt x="837" y="4257"/>
                    <a:pt x="837" y="4257"/>
                  </a:cubicBezTo>
                  <a:cubicBezTo>
                    <a:pt x="733" y="4293"/>
                    <a:pt x="576" y="4274"/>
                    <a:pt x="533" y="4268"/>
                  </a:cubicBezTo>
                  <a:cubicBezTo>
                    <a:pt x="556" y="4231"/>
                    <a:pt x="564" y="4197"/>
                    <a:pt x="568" y="4180"/>
                  </a:cubicBezTo>
                  <a:cubicBezTo>
                    <a:pt x="584" y="4178"/>
                    <a:pt x="601" y="4177"/>
                    <a:pt x="618" y="4175"/>
                  </a:cubicBezTo>
                  <a:cubicBezTo>
                    <a:pt x="944" y="4129"/>
                    <a:pt x="1280" y="3886"/>
                    <a:pt x="1538" y="3508"/>
                  </a:cubicBezTo>
                  <a:cubicBezTo>
                    <a:pt x="1559" y="3477"/>
                    <a:pt x="1578" y="3449"/>
                    <a:pt x="1597" y="3422"/>
                  </a:cubicBezTo>
                  <a:cubicBezTo>
                    <a:pt x="1770" y="3167"/>
                    <a:pt x="1849" y="3051"/>
                    <a:pt x="1991" y="2995"/>
                  </a:cubicBezTo>
                  <a:cubicBezTo>
                    <a:pt x="2074" y="2963"/>
                    <a:pt x="2121" y="2923"/>
                    <a:pt x="2132" y="2877"/>
                  </a:cubicBezTo>
                  <a:cubicBezTo>
                    <a:pt x="2139" y="2848"/>
                    <a:pt x="2130" y="2818"/>
                    <a:pt x="2108" y="2793"/>
                  </a:cubicBezTo>
                  <a:cubicBezTo>
                    <a:pt x="2096" y="2780"/>
                    <a:pt x="2069" y="2758"/>
                    <a:pt x="2017" y="2756"/>
                  </a:cubicBezTo>
                  <a:cubicBezTo>
                    <a:pt x="1953" y="2753"/>
                    <a:pt x="1842" y="2783"/>
                    <a:pt x="1676" y="2941"/>
                  </a:cubicBezTo>
                  <a:cubicBezTo>
                    <a:pt x="1576" y="3036"/>
                    <a:pt x="1498" y="3158"/>
                    <a:pt x="1415" y="3287"/>
                  </a:cubicBezTo>
                  <a:cubicBezTo>
                    <a:pt x="1278" y="3501"/>
                    <a:pt x="1136" y="3722"/>
                    <a:pt x="875" y="3857"/>
                  </a:cubicBezTo>
                  <a:cubicBezTo>
                    <a:pt x="905" y="3789"/>
                    <a:pt x="978" y="3631"/>
                    <a:pt x="1048" y="3499"/>
                  </a:cubicBezTo>
                  <a:cubicBezTo>
                    <a:pt x="1074" y="3475"/>
                    <a:pt x="1118" y="3439"/>
                    <a:pt x="1164" y="3415"/>
                  </a:cubicBezTo>
                  <a:cubicBezTo>
                    <a:pt x="1224" y="3386"/>
                    <a:pt x="1277" y="3351"/>
                    <a:pt x="1277" y="3351"/>
                  </a:cubicBezTo>
                  <a:cubicBezTo>
                    <a:pt x="1223" y="3339"/>
                    <a:pt x="1164" y="3361"/>
                    <a:pt x="1132" y="3376"/>
                  </a:cubicBezTo>
                  <a:cubicBezTo>
                    <a:pt x="1143" y="3363"/>
                    <a:pt x="1154" y="3350"/>
                    <a:pt x="1166" y="3336"/>
                  </a:cubicBezTo>
                  <a:cubicBezTo>
                    <a:pt x="1222" y="3269"/>
                    <a:pt x="1280" y="3200"/>
                    <a:pt x="1319" y="3107"/>
                  </a:cubicBezTo>
                  <a:cubicBezTo>
                    <a:pt x="1341" y="3111"/>
                    <a:pt x="1393" y="3113"/>
                    <a:pt x="1438" y="3062"/>
                  </a:cubicBezTo>
                  <a:cubicBezTo>
                    <a:pt x="1500" y="2992"/>
                    <a:pt x="1575" y="2948"/>
                    <a:pt x="1575" y="2948"/>
                  </a:cubicBezTo>
                  <a:cubicBezTo>
                    <a:pt x="1541" y="2938"/>
                    <a:pt x="1487" y="2957"/>
                    <a:pt x="1419" y="3019"/>
                  </a:cubicBezTo>
                  <a:cubicBezTo>
                    <a:pt x="1375" y="3060"/>
                    <a:pt x="1349" y="3062"/>
                    <a:pt x="1335" y="3059"/>
                  </a:cubicBezTo>
                  <a:cubicBezTo>
                    <a:pt x="1345" y="3028"/>
                    <a:pt x="1352" y="2995"/>
                    <a:pt x="1357" y="2959"/>
                  </a:cubicBezTo>
                  <a:cubicBezTo>
                    <a:pt x="1369" y="2866"/>
                    <a:pt x="1385" y="2777"/>
                    <a:pt x="1419" y="2691"/>
                  </a:cubicBezTo>
                  <a:cubicBezTo>
                    <a:pt x="1448" y="2654"/>
                    <a:pt x="1503" y="2602"/>
                    <a:pt x="1587" y="2590"/>
                  </a:cubicBezTo>
                  <a:cubicBezTo>
                    <a:pt x="1718" y="2571"/>
                    <a:pt x="1852" y="2567"/>
                    <a:pt x="1852" y="2567"/>
                  </a:cubicBezTo>
                  <a:cubicBezTo>
                    <a:pt x="1852" y="2567"/>
                    <a:pt x="1664" y="2474"/>
                    <a:pt x="1514" y="2529"/>
                  </a:cubicBezTo>
                  <a:cubicBezTo>
                    <a:pt x="1592" y="2432"/>
                    <a:pt x="1711" y="2340"/>
                    <a:pt x="1896" y="2256"/>
                  </a:cubicBezTo>
                  <a:cubicBezTo>
                    <a:pt x="1933" y="2266"/>
                    <a:pt x="2040" y="2293"/>
                    <a:pt x="2145" y="2284"/>
                  </a:cubicBezTo>
                  <a:cubicBezTo>
                    <a:pt x="2274" y="2273"/>
                    <a:pt x="2435" y="2287"/>
                    <a:pt x="2510" y="2310"/>
                  </a:cubicBezTo>
                  <a:cubicBezTo>
                    <a:pt x="2510" y="2310"/>
                    <a:pt x="2483" y="2375"/>
                    <a:pt x="2543" y="2497"/>
                  </a:cubicBezTo>
                  <a:cubicBezTo>
                    <a:pt x="2603" y="2620"/>
                    <a:pt x="2703" y="2766"/>
                    <a:pt x="2693" y="2879"/>
                  </a:cubicBezTo>
                  <a:cubicBezTo>
                    <a:pt x="2693" y="2879"/>
                    <a:pt x="2732" y="2858"/>
                    <a:pt x="2728" y="2757"/>
                  </a:cubicBezTo>
                  <a:cubicBezTo>
                    <a:pt x="2724" y="2656"/>
                    <a:pt x="2568" y="2479"/>
                    <a:pt x="2604" y="2305"/>
                  </a:cubicBezTo>
                  <a:cubicBezTo>
                    <a:pt x="2604" y="2305"/>
                    <a:pt x="2574" y="2232"/>
                    <a:pt x="2367" y="2229"/>
                  </a:cubicBezTo>
                  <a:cubicBezTo>
                    <a:pt x="2187" y="2226"/>
                    <a:pt x="2086" y="2246"/>
                    <a:pt x="1907" y="2251"/>
                  </a:cubicBezTo>
                  <a:cubicBezTo>
                    <a:pt x="1920" y="2245"/>
                    <a:pt x="1934" y="2239"/>
                    <a:pt x="1948" y="2233"/>
                  </a:cubicBezTo>
                  <a:cubicBezTo>
                    <a:pt x="2133" y="2154"/>
                    <a:pt x="2307" y="2115"/>
                    <a:pt x="2446" y="2084"/>
                  </a:cubicBezTo>
                  <a:cubicBezTo>
                    <a:pt x="2499" y="2072"/>
                    <a:pt x="2546" y="2061"/>
                    <a:pt x="2590" y="2050"/>
                  </a:cubicBezTo>
                  <a:cubicBezTo>
                    <a:pt x="2609" y="2070"/>
                    <a:pt x="2680" y="2126"/>
                    <a:pt x="2871" y="2145"/>
                  </a:cubicBezTo>
                  <a:cubicBezTo>
                    <a:pt x="3104" y="2169"/>
                    <a:pt x="3184" y="2227"/>
                    <a:pt x="3184" y="2227"/>
                  </a:cubicBezTo>
                  <a:cubicBezTo>
                    <a:pt x="3184" y="2227"/>
                    <a:pt x="3208" y="2322"/>
                    <a:pt x="3166" y="2473"/>
                  </a:cubicBezTo>
                  <a:cubicBezTo>
                    <a:pt x="3106" y="2688"/>
                    <a:pt x="3145" y="2764"/>
                    <a:pt x="3145" y="2764"/>
                  </a:cubicBezTo>
                  <a:cubicBezTo>
                    <a:pt x="3143" y="2621"/>
                    <a:pt x="3230" y="2543"/>
                    <a:pt x="3251" y="2436"/>
                  </a:cubicBezTo>
                  <a:cubicBezTo>
                    <a:pt x="3272" y="2328"/>
                    <a:pt x="3286" y="2192"/>
                    <a:pt x="3286" y="2192"/>
                  </a:cubicBezTo>
                  <a:cubicBezTo>
                    <a:pt x="3245" y="2157"/>
                    <a:pt x="3097" y="2100"/>
                    <a:pt x="2906" y="2089"/>
                  </a:cubicBezTo>
                  <a:cubicBezTo>
                    <a:pt x="2755" y="2080"/>
                    <a:pt x="2700" y="2038"/>
                    <a:pt x="2682" y="2020"/>
                  </a:cubicBezTo>
                  <a:cubicBezTo>
                    <a:pt x="2706" y="2010"/>
                    <a:pt x="2728" y="2000"/>
                    <a:pt x="2747" y="1988"/>
                  </a:cubicBezTo>
                  <a:cubicBezTo>
                    <a:pt x="2779" y="1968"/>
                    <a:pt x="2806" y="1948"/>
                    <a:pt x="2833" y="1928"/>
                  </a:cubicBezTo>
                  <a:cubicBezTo>
                    <a:pt x="2896" y="1882"/>
                    <a:pt x="2952" y="1840"/>
                    <a:pt x="3060" y="1804"/>
                  </a:cubicBezTo>
                  <a:cubicBezTo>
                    <a:pt x="3080" y="1832"/>
                    <a:pt x="3188" y="1975"/>
                    <a:pt x="3352" y="1991"/>
                  </a:cubicBezTo>
                  <a:cubicBezTo>
                    <a:pt x="3533" y="2009"/>
                    <a:pt x="3645" y="2002"/>
                    <a:pt x="3742" y="2043"/>
                  </a:cubicBezTo>
                  <a:cubicBezTo>
                    <a:pt x="3742" y="2043"/>
                    <a:pt x="3691" y="2150"/>
                    <a:pt x="3705" y="2269"/>
                  </a:cubicBezTo>
                  <a:cubicBezTo>
                    <a:pt x="3718" y="2388"/>
                    <a:pt x="3784" y="2588"/>
                    <a:pt x="3695" y="2702"/>
                  </a:cubicBezTo>
                  <a:cubicBezTo>
                    <a:pt x="3695" y="2702"/>
                    <a:pt x="3745" y="2694"/>
                    <a:pt x="3774" y="2659"/>
                  </a:cubicBezTo>
                  <a:cubicBezTo>
                    <a:pt x="3866" y="2547"/>
                    <a:pt x="3798" y="2345"/>
                    <a:pt x="3784" y="2225"/>
                  </a:cubicBezTo>
                  <a:cubicBezTo>
                    <a:pt x="3770" y="2106"/>
                    <a:pt x="3821" y="2000"/>
                    <a:pt x="3821" y="2000"/>
                  </a:cubicBezTo>
                  <a:cubicBezTo>
                    <a:pt x="3724" y="1958"/>
                    <a:pt x="3612" y="1965"/>
                    <a:pt x="3431" y="1948"/>
                  </a:cubicBezTo>
                  <a:cubicBezTo>
                    <a:pt x="3278" y="1932"/>
                    <a:pt x="3172" y="1816"/>
                    <a:pt x="3142" y="1780"/>
                  </a:cubicBezTo>
                  <a:cubicBezTo>
                    <a:pt x="3352" y="1724"/>
                    <a:pt x="3469" y="1643"/>
                    <a:pt x="3488" y="1539"/>
                  </a:cubicBezTo>
                  <a:cubicBezTo>
                    <a:pt x="3497" y="1489"/>
                    <a:pt x="3519" y="1473"/>
                    <a:pt x="3553" y="1449"/>
                  </a:cubicBezTo>
                  <a:cubicBezTo>
                    <a:pt x="3578" y="1431"/>
                    <a:pt x="3609" y="1409"/>
                    <a:pt x="3642" y="1367"/>
                  </a:cubicBezTo>
                  <a:cubicBezTo>
                    <a:pt x="3717" y="1272"/>
                    <a:pt x="3784" y="1180"/>
                    <a:pt x="3784" y="1097"/>
                  </a:cubicBezTo>
                  <a:cubicBezTo>
                    <a:pt x="3784" y="1042"/>
                    <a:pt x="3750" y="1029"/>
                    <a:pt x="3713" y="1015"/>
                  </a:cubicBezTo>
                  <a:cubicBezTo>
                    <a:pt x="3688" y="1005"/>
                    <a:pt x="3659" y="994"/>
                    <a:pt x="3632" y="967"/>
                  </a:cubicBezTo>
                  <a:cubicBezTo>
                    <a:pt x="3599" y="934"/>
                    <a:pt x="3584" y="903"/>
                    <a:pt x="3587" y="872"/>
                  </a:cubicBezTo>
                  <a:cubicBezTo>
                    <a:pt x="3590" y="832"/>
                    <a:pt x="3624" y="791"/>
                    <a:pt x="3685" y="750"/>
                  </a:cubicBezTo>
                  <a:cubicBezTo>
                    <a:pt x="3690" y="747"/>
                    <a:pt x="3692" y="741"/>
                    <a:pt x="3691" y="736"/>
                  </a:cubicBezTo>
                  <a:cubicBezTo>
                    <a:pt x="3690" y="731"/>
                    <a:pt x="3685" y="727"/>
                    <a:pt x="3680" y="726"/>
                  </a:cubicBezTo>
                  <a:cubicBezTo>
                    <a:pt x="3675" y="725"/>
                    <a:pt x="3624" y="720"/>
                    <a:pt x="3526" y="831"/>
                  </a:cubicBezTo>
                  <a:cubicBezTo>
                    <a:pt x="3514" y="844"/>
                    <a:pt x="3499" y="851"/>
                    <a:pt x="3481" y="852"/>
                  </a:cubicBezTo>
                  <a:cubicBezTo>
                    <a:pt x="3481" y="852"/>
                    <a:pt x="3481" y="852"/>
                    <a:pt x="3480" y="852"/>
                  </a:cubicBezTo>
                  <a:cubicBezTo>
                    <a:pt x="3454" y="852"/>
                    <a:pt x="3428" y="836"/>
                    <a:pt x="3418" y="825"/>
                  </a:cubicBezTo>
                  <a:cubicBezTo>
                    <a:pt x="3398" y="803"/>
                    <a:pt x="3387" y="781"/>
                    <a:pt x="3387" y="772"/>
                  </a:cubicBezTo>
                  <a:cubicBezTo>
                    <a:pt x="3387" y="766"/>
                    <a:pt x="3382" y="761"/>
                    <a:pt x="3376" y="759"/>
                  </a:cubicBezTo>
                  <a:cubicBezTo>
                    <a:pt x="3370" y="758"/>
                    <a:pt x="3364" y="761"/>
                    <a:pt x="3362" y="767"/>
                  </a:cubicBezTo>
                  <a:cubicBezTo>
                    <a:pt x="3356" y="781"/>
                    <a:pt x="3356" y="781"/>
                    <a:pt x="3356" y="781"/>
                  </a:cubicBezTo>
                  <a:cubicBezTo>
                    <a:pt x="3349" y="761"/>
                    <a:pt x="3341" y="747"/>
                    <a:pt x="3340" y="746"/>
                  </a:cubicBezTo>
                  <a:cubicBezTo>
                    <a:pt x="3337" y="741"/>
                    <a:pt x="3331" y="739"/>
                    <a:pt x="3325" y="740"/>
                  </a:cubicBezTo>
                  <a:cubicBezTo>
                    <a:pt x="3319" y="742"/>
                    <a:pt x="3315" y="748"/>
                    <a:pt x="3316" y="754"/>
                  </a:cubicBezTo>
                  <a:cubicBezTo>
                    <a:pt x="3317" y="767"/>
                    <a:pt x="3314" y="781"/>
                    <a:pt x="3310" y="792"/>
                  </a:cubicBezTo>
                  <a:cubicBezTo>
                    <a:pt x="3303" y="772"/>
                    <a:pt x="3293" y="756"/>
                    <a:pt x="3292" y="755"/>
                  </a:cubicBezTo>
                  <a:cubicBezTo>
                    <a:pt x="3289" y="750"/>
                    <a:pt x="3283" y="748"/>
                    <a:pt x="3277" y="750"/>
                  </a:cubicBezTo>
                  <a:cubicBezTo>
                    <a:pt x="3272" y="751"/>
                    <a:pt x="3268" y="756"/>
                    <a:pt x="3268" y="762"/>
                  </a:cubicBezTo>
                  <a:cubicBezTo>
                    <a:pt x="3268" y="773"/>
                    <a:pt x="3264" y="785"/>
                    <a:pt x="3259" y="797"/>
                  </a:cubicBezTo>
                  <a:cubicBezTo>
                    <a:pt x="3252" y="769"/>
                    <a:pt x="3240" y="743"/>
                    <a:pt x="3240" y="741"/>
                  </a:cubicBezTo>
                  <a:cubicBezTo>
                    <a:pt x="3238" y="737"/>
                    <a:pt x="3233" y="734"/>
                    <a:pt x="3229" y="733"/>
                  </a:cubicBezTo>
                  <a:cubicBezTo>
                    <a:pt x="3224" y="733"/>
                    <a:pt x="3219" y="735"/>
                    <a:pt x="3216" y="739"/>
                  </a:cubicBezTo>
                  <a:cubicBezTo>
                    <a:pt x="3212" y="746"/>
                    <a:pt x="3202" y="762"/>
                    <a:pt x="3195" y="778"/>
                  </a:cubicBezTo>
                  <a:cubicBezTo>
                    <a:pt x="3193" y="769"/>
                    <a:pt x="3192" y="755"/>
                    <a:pt x="3198" y="735"/>
                  </a:cubicBezTo>
                  <a:cubicBezTo>
                    <a:pt x="3208" y="704"/>
                    <a:pt x="3218" y="703"/>
                    <a:pt x="3240" y="701"/>
                  </a:cubicBezTo>
                  <a:cubicBezTo>
                    <a:pt x="3252" y="700"/>
                    <a:pt x="3264" y="698"/>
                    <a:pt x="3279" y="693"/>
                  </a:cubicBezTo>
                  <a:cubicBezTo>
                    <a:pt x="3283" y="691"/>
                    <a:pt x="3289" y="689"/>
                    <a:pt x="3295" y="687"/>
                  </a:cubicBezTo>
                  <a:cubicBezTo>
                    <a:pt x="3344" y="669"/>
                    <a:pt x="3435" y="636"/>
                    <a:pt x="3449" y="566"/>
                  </a:cubicBezTo>
                  <a:cubicBezTo>
                    <a:pt x="3464" y="491"/>
                    <a:pt x="3470" y="441"/>
                    <a:pt x="3419" y="374"/>
                  </a:cubicBezTo>
                  <a:cubicBezTo>
                    <a:pt x="3369" y="309"/>
                    <a:pt x="3259" y="229"/>
                    <a:pt x="3204" y="218"/>
                  </a:cubicBezTo>
                  <a:cubicBezTo>
                    <a:pt x="3195" y="216"/>
                    <a:pt x="3191" y="212"/>
                    <a:pt x="3189" y="209"/>
                  </a:cubicBezTo>
                  <a:cubicBezTo>
                    <a:pt x="3179" y="190"/>
                    <a:pt x="3194" y="147"/>
                    <a:pt x="3204" y="118"/>
                  </a:cubicBezTo>
                  <a:cubicBezTo>
                    <a:pt x="3208" y="105"/>
                    <a:pt x="3208" y="105"/>
                    <a:pt x="3208" y="105"/>
                  </a:cubicBezTo>
                  <a:cubicBezTo>
                    <a:pt x="3214" y="87"/>
                    <a:pt x="3226" y="73"/>
                    <a:pt x="3242" y="66"/>
                  </a:cubicBezTo>
                  <a:cubicBezTo>
                    <a:pt x="3271" y="51"/>
                    <a:pt x="3315" y="55"/>
                    <a:pt x="3374" y="76"/>
                  </a:cubicBezTo>
                  <a:cubicBezTo>
                    <a:pt x="3429" y="95"/>
                    <a:pt x="3475" y="117"/>
                    <a:pt x="3512" y="134"/>
                  </a:cubicBezTo>
                  <a:cubicBezTo>
                    <a:pt x="3540" y="147"/>
                    <a:pt x="3561" y="157"/>
                    <a:pt x="3580" y="163"/>
                  </a:cubicBezTo>
                  <a:cubicBezTo>
                    <a:pt x="3566" y="173"/>
                    <a:pt x="3553" y="185"/>
                    <a:pt x="3543" y="198"/>
                  </a:cubicBezTo>
                  <a:cubicBezTo>
                    <a:pt x="3542" y="199"/>
                    <a:pt x="3542" y="201"/>
                    <a:pt x="3543" y="202"/>
                  </a:cubicBezTo>
                  <a:cubicBezTo>
                    <a:pt x="3544" y="204"/>
                    <a:pt x="3547" y="204"/>
                    <a:pt x="3548" y="203"/>
                  </a:cubicBezTo>
                  <a:cubicBezTo>
                    <a:pt x="3548" y="202"/>
                    <a:pt x="3548" y="202"/>
                    <a:pt x="3548" y="202"/>
                  </a:cubicBezTo>
                  <a:cubicBezTo>
                    <a:pt x="3570" y="183"/>
                    <a:pt x="3598" y="170"/>
                    <a:pt x="3626" y="168"/>
                  </a:cubicBezTo>
                  <a:cubicBezTo>
                    <a:pt x="3626" y="168"/>
                    <a:pt x="3626" y="167"/>
                    <a:pt x="3626" y="167"/>
                  </a:cubicBezTo>
                  <a:cubicBezTo>
                    <a:pt x="3667" y="164"/>
                    <a:pt x="3748" y="162"/>
                    <a:pt x="3817" y="253"/>
                  </a:cubicBezTo>
                  <a:cubicBezTo>
                    <a:pt x="3819" y="257"/>
                    <a:pt x="3822" y="258"/>
                    <a:pt x="3827" y="259"/>
                  </a:cubicBezTo>
                  <a:cubicBezTo>
                    <a:pt x="3829" y="258"/>
                    <a:pt x="3956" y="259"/>
                    <a:pt x="4002" y="336"/>
                  </a:cubicBezTo>
                  <a:cubicBezTo>
                    <a:pt x="4004" y="339"/>
                    <a:pt x="4007" y="341"/>
                    <a:pt x="4010" y="342"/>
                  </a:cubicBezTo>
                  <a:cubicBezTo>
                    <a:pt x="4011" y="342"/>
                    <a:pt x="4068" y="360"/>
                    <a:pt x="4089" y="396"/>
                  </a:cubicBezTo>
                  <a:cubicBezTo>
                    <a:pt x="4091" y="399"/>
                    <a:pt x="4094" y="402"/>
                    <a:pt x="4097" y="403"/>
                  </a:cubicBezTo>
                  <a:cubicBezTo>
                    <a:pt x="4101" y="403"/>
                    <a:pt x="4104" y="403"/>
                    <a:pt x="4107" y="401"/>
                  </a:cubicBezTo>
                  <a:cubicBezTo>
                    <a:pt x="4135" y="384"/>
                    <a:pt x="4171" y="370"/>
                    <a:pt x="4182" y="375"/>
                  </a:cubicBezTo>
                  <a:cubicBezTo>
                    <a:pt x="4183" y="375"/>
                    <a:pt x="4185" y="379"/>
                    <a:pt x="4186" y="387"/>
                  </a:cubicBezTo>
                  <a:cubicBezTo>
                    <a:pt x="4188" y="399"/>
                    <a:pt x="4187" y="416"/>
                    <a:pt x="4184" y="434"/>
                  </a:cubicBezTo>
                  <a:cubicBezTo>
                    <a:pt x="4183" y="433"/>
                    <a:pt x="4183" y="431"/>
                    <a:pt x="4183" y="429"/>
                  </a:cubicBezTo>
                  <a:cubicBezTo>
                    <a:pt x="4181" y="419"/>
                    <a:pt x="4178" y="410"/>
                    <a:pt x="4172" y="399"/>
                  </a:cubicBezTo>
                  <a:cubicBezTo>
                    <a:pt x="4172" y="399"/>
                    <a:pt x="4172" y="398"/>
                    <a:pt x="4171" y="398"/>
                  </a:cubicBezTo>
                  <a:cubicBezTo>
                    <a:pt x="4168" y="395"/>
                    <a:pt x="4163" y="395"/>
                    <a:pt x="4160" y="398"/>
                  </a:cubicBezTo>
                  <a:cubicBezTo>
                    <a:pt x="4159" y="398"/>
                    <a:pt x="4159" y="398"/>
                    <a:pt x="4159" y="398"/>
                  </a:cubicBezTo>
                  <a:cubicBezTo>
                    <a:pt x="4140" y="416"/>
                    <a:pt x="4119" y="433"/>
                    <a:pt x="4095" y="443"/>
                  </a:cubicBezTo>
                  <a:cubicBezTo>
                    <a:pt x="4071" y="454"/>
                    <a:pt x="4045" y="460"/>
                    <a:pt x="4018" y="459"/>
                  </a:cubicBezTo>
                  <a:cubicBezTo>
                    <a:pt x="4018" y="458"/>
                    <a:pt x="4018" y="458"/>
                    <a:pt x="4018" y="458"/>
                  </a:cubicBezTo>
                  <a:cubicBezTo>
                    <a:pt x="4017" y="458"/>
                    <a:pt x="4015" y="459"/>
                    <a:pt x="4015" y="461"/>
                  </a:cubicBezTo>
                  <a:cubicBezTo>
                    <a:pt x="4014" y="462"/>
                    <a:pt x="4015" y="464"/>
                    <a:pt x="4017" y="464"/>
                  </a:cubicBezTo>
                  <a:cubicBezTo>
                    <a:pt x="4045" y="472"/>
                    <a:pt x="4074" y="467"/>
                    <a:pt x="4101" y="458"/>
                  </a:cubicBezTo>
                  <a:cubicBezTo>
                    <a:pt x="4114" y="452"/>
                    <a:pt x="4127" y="445"/>
                    <a:pt x="4139" y="437"/>
                  </a:cubicBezTo>
                  <a:cubicBezTo>
                    <a:pt x="4147" y="432"/>
                    <a:pt x="4155" y="425"/>
                    <a:pt x="4163" y="418"/>
                  </a:cubicBezTo>
                  <a:cubicBezTo>
                    <a:pt x="4165" y="423"/>
                    <a:pt x="4166" y="428"/>
                    <a:pt x="4167" y="433"/>
                  </a:cubicBezTo>
                  <a:cubicBezTo>
                    <a:pt x="4169" y="441"/>
                    <a:pt x="4170" y="450"/>
                    <a:pt x="4171" y="459"/>
                  </a:cubicBezTo>
                  <a:cubicBezTo>
                    <a:pt x="4171" y="467"/>
                    <a:pt x="4170" y="475"/>
                    <a:pt x="4169" y="483"/>
                  </a:cubicBezTo>
                  <a:cubicBezTo>
                    <a:pt x="4165" y="492"/>
                    <a:pt x="4160" y="501"/>
                    <a:pt x="4155" y="508"/>
                  </a:cubicBezTo>
                  <a:cubicBezTo>
                    <a:pt x="4152" y="513"/>
                    <a:pt x="4152" y="519"/>
                    <a:pt x="4156" y="524"/>
                  </a:cubicBezTo>
                  <a:cubicBezTo>
                    <a:pt x="4157" y="525"/>
                    <a:pt x="4269" y="660"/>
                    <a:pt x="4343" y="787"/>
                  </a:cubicBezTo>
                  <a:cubicBezTo>
                    <a:pt x="4353" y="806"/>
                    <a:pt x="4364" y="823"/>
                    <a:pt x="4374" y="840"/>
                  </a:cubicBezTo>
                  <a:cubicBezTo>
                    <a:pt x="4434" y="936"/>
                    <a:pt x="4482" y="1013"/>
                    <a:pt x="4467" y="1244"/>
                  </a:cubicBezTo>
                  <a:cubicBezTo>
                    <a:pt x="4457" y="1394"/>
                    <a:pt x="4461" y="1474"/>
                    <a:pt x="4464" y="1527"/>
                  </a:cubicBezTo>
                  <a:cubicBezTo>
                    <a:pt x="4466" y="1573"/>
                    <a:pt x="4467" y="1600"/>
                    <a:pt x="4460" y="1638"/>
                  </a:cubicBezTo>
                  <a:cubicBezTo>
                    <a:pt x="4441" y="1733"/>
                    <a:pt x="4442" y="1881"/>
                    <a:pt x="4479" y="1982"/>
                  </a:cubicBezTo>
                  <a:cubicBezTo>
                    <a:pt x="4521" y="2095"/>
                    <a:pt x="4552" y="2221"/>
                    <a:pt x="4492" y="2383"/>
                  </a:cubicBezTo>
                  <a:cubicBezTo>
                    <a:pt x="4492" y="2384"/>
                    <a:pt x="4492" y="2385"/>
                    <a:pt x="4492" y="2386"/>
                  </a:cubicBezTo>
                  <a:cubicBezTo>
                    <a:pt x="4491" y="2390"/>
                    <a:pt x="4482" y="2487"/>
                    <a:pt x="4523" y="2606"/>
                  </a:cubicBezTo>
                  <a:cubicBezTo>
                    <a:pt x="4529" y="2624"/>
                    <a:pt x="4535" y="2642"/>
                    <a:pt x="4542" y="2660"/>
                  </a:cubicBezTo>
                  <a:cubicBezTo>
                    <a:pt x="4576" y="2758"/>
                    <a:pt x="4612" y="2859"/>
                    <a:pt x="4620" y="2960"/>
                  </a:cubicBezTo>
                  <a:cubicBezTo>
                    <a:pt x="4624" y="3007"/>
                    <a:pt x="4625" y="3078"/>
                    <a:pt x="4625" y="3146"/>
                  </a:cubicBezTo>
                  <a:cubicBezTo>
                    <a:pt x="4625" y="3281"/>
                    <a:pt x="4626" y="3364"/>
                    <a:pt x="4641" y="3389"/>
                  </a:cubicBezTo>
                  <a:cubicBezTo>
                    <a:pt x="4667" y="3433"/>
                    <a:pt x="4737" y="3424"/>
                    <a:pt x="4809" y="3409"/>
                  </a:cubicBezTo>
                  <a:cubicBezTo>
                    <a:pt x="4898" y="3389"/>
                    <a:pt x="4973" y="3392"/>
                    <a:pt x="5009" y="3416"/>
                  </a:cubicBezTo>
                  <a:cubicBezTo>
                    <a:pt x="5018" y="3421"/>
                    <a:pt x="5024" y="3428"/>
                    <a:pt x="5029" y="3436"/>
                  </a:cubicBezTo>
                  <a:cubicBezTo>
                    <a:pt x="5017" y="3436"/>
                    <a:pt x="5004" y="3436"/>
                    <a:pt x="4990" y="3438"/>
                  </a:cubicBezTo>
                  <a:cubicBezTo>
                    <a:pt x="4921" y="3445"/>
                    <a:pt x="4881" y="3455"/>
                    <a:pt x="4854" y="3461"/>
                  </a:cubicBezTo>
                  <a:cubicBezTo>
                    <a:pt x="4836" y="3465"/>
                    <a:pt x="4825" y="3467"/>
                    <a:pt x="4817" y="3467"/>
                  </a:cubicBezTo>
                  <a:cubicBezTo>
                    <a:pt x="4810" y="3466"/>
                    <a:pt x="4804" y="3471"/>
                    <a:pt x="4803" y="3478"/>
                  </a:cubicBezTo>
                  <a:cubicBezTo>
                    <a:pt x="4802" y="3485"/>
                    <a:pt x="4807" y="3492"/>
                    <a:pt x="4814" y="3493"/>
                  </a:cubicBezTo>
                  <a:cubicBezTo>
                    <a:pt x="4827" y="3494"/>
                    <a:pt x="4839" y="3491"/>
                    <a:pt x="4860" y="3486"/>
                  </a:cubicBezTo>
                  <a:cubicBezTo>
                    <a:pt x="4886" y="3480"/>
                    <a:pt x="4925" y="3471"/>
                    <a:pt x="4993" y="3464"/>
                  </a:cubicBezTo>
                  <a:cubicBezTo>
                    <a:pt x="5075" y="3455"/>
                    <a:pt x="5099" y="3485"/>
                    <a:pt x="5104" y="3494"/>
                  </a:cubicBezTo>
                  <a:cubicBezTo>
                    <a:pt x="5110" y="3505"/>
                    <a:pt x="5109" y="3517"/>
                    <a:pt x="5102" y="3526"/>
                  </a:cubicBezTo>
                  <a:cubicBezTo>
                    <a:pt x="5095" y="3526"/>
                    <a:pt x="5088" y="3526"/>
                    <a:pt x="5080" y="3528"/>
                  </a:cubicBezTo>
                  <a:cubicBezTo>
                    <a:pt x="5044" y="3534"/>
                    <a:pt x="5044" y="3534"/>
                    <a:pt x="5044" y="3534"/>
                  </a:cubicBezTo>
                  <a:cubicBezTo>
                    <a:pt x="4988" y="3544"/>
                    <a:pt x="4966" y="3548"/>
                    <a:pt x="4938" y="3551"/>
                  </a:cubicBezTo>
                  <a:cubicBezTo>
                    <a:pt x="4930" y="3552"/>
                    <a:pt x="4925" y="3558"/>
                    <a:pt x="4926" y="3565"/>
                  </a:cubicBezTo>
                  <a:cubicBezTo>
                    <a:pt x="4927" y="3572"/>
                    <a:pt x="4933" y="3578"/>
                    <a:pt x="4940" y="3577"/>
                  </a:cubicBezTo>
                  <a:cubicBezTo>
                    <a:pt x="4970" y="3574"/>
                    <a:pt x="4991" y="3570"/>
                    <a:pt x="5049" y="3560"/>
                  </a:cubicBezTo>
                  <a:cubicBezTo>
                    <a:pt x="5085" y="3553"/>
                    <a:pt x="5085" y="3553"/>
                    <a:pt x="5085" y="3553"/>
                  </a:cubicBezTo>
                  <a:cubicBezTo>
                    <a:pt x="5116" y="3548"/>
                    <a:pt x="5132" y="3562"/>
                    <a:pt x="5136" y="3577"/>
                  </a:cubicBezTo>
                  <a:cubicBezTo>
                    <a:pt x="5140" y="3594"/>
                    <a:pt x="5132" y="3617"/>
                    <a:pt x="5107" y="3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5230" y="3079"/>
              <a:ext cx="121" cy="110"/>
            </a:xfrm>
            <a:custGeom>
              <a:avLst/>
              <a:gdLst>
                <a:gd name="T0" fmla="*/ 7 w 198"/>
                <a:gd name="T1" fmla="*/ 178 h 179"/>
                <a:gd name="T2" fmla="*/ 71 w 198"/>
                <a:gd name="T3" fmla="*/ 157 h 179"/>
                <a:gd name="T4" fmla="*/ 125 w 198"/>
                <a:gd name="T5" fmla="*/ 119 h 179"/>
                <a:gd name="T6" fmla="*/ 168 w 198"/>
                <a:gd name="T7" fmla="*/ 68 h 179"/>
                <a:gd name="T8" fmla="*/ 185 w 198"/>
                <a:gd name="T9" fmla="*/ 40 h 179"/>
                <a:gd name="T10" fmla="*/ 197 w 198"/>
                <a:gd name="T11" fmla="*/ 10 h 179"/>
                <a:gd name="T12" fmla="*/ 195 w 198"/>
                <a:gd name="T13" fmla="*/ 2 h 179"/>
                <a:gd name="T14" fmla="*/ 186 w 198"/>
                <a:gd name="T15" fmla="*/ 4 h 179"/>
                <a:gd name="T16" fmla="*/ 186 w 198"/>
                <a:gd name="T17" fmla="*/ 4 h 179"/>
                <a:gd name="T18" fmla="*/ 107 w 198"/>
                <a:gd name="T19" fmla="*/ 100 h 179"/>
                <a:gd name="T20" fmla="*/ 59 w 198"/>
                <a:gd name="T21" fmla="*/ 137 h 179"/>
                <a:gd name="T22" fmla="*/ 5 w 198"/>
                <a:gd name="T23" fmla="*/ 165 h 179"/>
                <a:gd name="T24" fmla="*/ 4 w 198"/>
                <a:gd name="T25" fmla="*/ 166 h 179"/>
                <a:gd name="T26" fmla="*/ 0 w 198"/>
                <a:gd name="T27" fmla="*/ 172 h 179"/>
                <a:gd name="T28" fmla="*/ 7 w 198"/>
                <a:gd name="T2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9">
                  <a:moveTo>
                    <a:pt x="7" y="178"/>
                  </a:moveTo>
                  <a:cubicBezTo>
                    <a:pt x="30" y="176"/>
                    <a:pt x="51" y="168"/>
                    <a:pt x="71" y="157"/>
                  </a:cubicBezTo>
                  <a:cubicBezTo>
                    <a:pt x="91" y="147"/>
                    <a:pt x="108" y="134"/>
                    <a:pt x="125" y="119"/>
                  </a:cubicBezTo>
                  <a:cubicBezTo>
                    <a:pt x="141" y="103"/>
                    <a:pt x="156" y="87"/>
                    <a:pt x="168" y="68"/>
                  </a:cubicBezTo>
                  <a:cubicBezTo>
                    <a:pt x="174" y="59"/>
                    <a:pt x="179" y="49"/>
                    <a:pt x="185" y="40"/>
                  </a:cubicBezTo>
                  <a:cubicBezTo>
                    <a:pt x="189" y="30"/>
                    <a:pt x="193" y="20"/>
                    <a:pt x="197" y="10"/>
                  </a:cubicBezTo>
                  <a:cubicBezTo>
                    <a:pt x="198" y="7"/>
                    <a:pt x="197" y="3"/>
                    <a:pt x="195" y="2"/>
                  </a:cubicBezTo>
                  <a:cubicBezTo>
                    <a:pt x="192" y="0"/>
                    <a:pt x="188" y="1"/>
                    <a:pt x="186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62" y="39"/>
                    <a:pt x="138" y="72"/>
                    <a:pt x="107" y="100"/>
                  </a:cubicBezTo>
                  <a:cubicBezTo>
                    <a:pt x="93" y="114"/>
                    <a:pt x="76" y="126"/>
                    <a:pt x="59" y="137"/>
                  </a:cubicBezTo>
                  <a:cubicBezTo>
                    <a:pt x="42" y="148"/>
                    <a:pt x="23" y="158"/>
                    <a:pt x="5" y="165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1" y="167"/>
                    <a:pt x="0" y="169"/>
                    <a:pt x="0" y="172"/>
                  </a:cubicBezTo>
                  <a:cubicBezTo>
                    <a:pt x="0" y="176"/>
                    <a:pt x="4" y="179"/>
                    <a:pt x="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6" r="11976" b="33119"/>
          <a:stretch>
            <a:fillRect/>
          </a:stretch>
        </p:blipFill>
        <p:spPr>
          <a:xfrm>
            <a:off x="0" y="4472903"/>
            <a:ext cx="12192000" cy="23850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607"/>
            <a:ext cx="12192000" cy="1412393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018379" y="558994"/>
            <a:ext cx="19639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0">
                      <a:srgbClr val="FACE72"/>
                    </a:gs>
                    <a:gs pos="100000">
                      <a:srgbClr val="FCE8AF">
                        <a:alpha val="49000"/>
                      </a:srgbClr>
                    </a:gs>
                  </a:gsLst>
                  <a:lin ang="5400000" scaled="1"/>
                </a:gradFill>
                <a:latin typeface="Bahnschrift Light" panose="020B0502040204020203" pitchFamily="34" charset="0"/>
                <a:ea typeface="字制区喜脉体" panose="02000603000000000000" pitchFamily="2" charset="-122"/>
              </a:rPr>
              <a:t>2022</a:t>
            </a:r>
            <a:endParaRPr lang="zh-CN" altLang="en-US" sz="6600" dirty="0">
              <a:gradFill>
                <a:gsLst>
                  <a:gs pos="0">
                    <a:srgbClr val="FACE72"/>
                  </a:gs>
                  <a:gs pos="100000">
                    <a:srgbClr val="FCE8AF">
                      <a:alpha val="49000"/>
                    </a:srgbClr>
                  </a:gs>
                </a:gsLst>
                <a:lin ang="5400000" scaled="1"/>
              </a:gradFill>
              <a:latin typeface="Bahnschrift Light" panose="020B0502040204020203" pitchFamily="34" charset="0"/>
              <a:ea typeface="字制区喜脉体" panose="02000603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778984" y="1756690"/>
            <a:ext cx="1788062" cy="1847697"/>
            <a:chOff x="3048433" y="1687454"/>
            <a:chExt cx="1788062" cy="1847697"/>
          </a:xfrm>
        </p:grpSpPr>
        <p:sp>
          <p:nvSpPr>
            <p:cNvPr id="29" name="文本框 28"/>
            <p:cNvSpPr txBox="1"/>
            <p:nvPr/>
          </p:nvSpPr>
          <p:spPr>
            <a:xfrm>
              <a:off x="3193027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53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工</a:t>
              </a:r>
              <a:endParaRPr lang="zh-CN" altLang="en-US" sz="9600" dirty="0">
                <a:gradFill>
                  <a:gsLst>
                    <a:gs pos="53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 w="635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291152" y="1756690"/>
            <a:ext cx="1788062" cy="1847697"/>
            <a:chOff x="3048433" y="1687454"/>
            <a:chExt cx="1788062" cy="1847697"/>
          </a:xfrm>
        </p:grpSpPr>
        <p:sp>
          <p:nvSpPr>
            <p:cNvPr id="40" name="文本框 39"/>
            <p:cNvSpPr txBox="1"/>
            <p:nvPr/>
          </p:nvSpPr>
          <p:spPr>
            <a:xfrm>
              <a:off x="3252695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40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作</a:t>
              </a:r>
              <a:endParaRPr lang="zh-CN" altLang="en-US" sz="9600" dirty="0">
                <a:gradFill>
                  <a:gsLst>
                    <a:gs pos="40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803320" y="1756690"/>
            <a:ext cx="1788062" cy="1847697"/>
            <a:chOff x="3048433" y="1687454"/>
            <a:chExt cx="1788062" cy="1847697"/>
          </a:xfrm>
        </p:grpSpPr>
        <p:sp>
          <p:nvSpPr>
            <p:cNvPr id="43" name="文本框 42"/>
            <p:cNvSpPr txBox="1"/>
            <p:nvPr/>
          </p:nvSpPr>
          <p:spPr>
            <a:xfrm>
              <a:off x="3245492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37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计</a:t>
              </a:r>
              <a:endParaRPr lang="zh-CN" altLang="en-US" sz="9600" dirty="0">
                <a:gradFill>
                  <a:gsLst>
                    <a:gs pos="37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315488" y="1756690"/>
            <a:ext cx="1788062" cy="1847697"/>
            <a:chOff x="3048433" y="1687454"/>
            <a:chExt cx="1788062" cy="1847697"/>
          </a:xfrm>
        </p:grpSpPr>
        <p:sp>
          <p:nvSpPr>
            <p:cNvPr id="46" name="文本框 45"/>
            <p:cNvSpPr txBox="1"/>
            <p:nvPr/>
          </p:nvSpPr>
          <p:spPr>
            <a:xfrm>
              <a:off x="3230072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37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划</a:t>
              </a:r>
              <a:endParaRPr lang="zh-CN" altLang="en-US" sz="9600" dirty="0">
                <a:gradFill>
                  <a:gsLst>
                    <a:gs pos="37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 w="635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图形 3"/>
          <p:cNvSpPr/>
          <p:nvPr/>
        </p:nvSpPr>
        <p:spPr>
          <a:xfrm flipH="1">
            <a:off x="1990750" y="2441240"/>
            <a:ext cx="1053014" cy="555712"/>
          </a:xfrm>
          <a:custGeom>
            <a:avLst/>
            <a:gdLst>
              <a:gd name="connsiteX0" fmla="*/ 325452 w 2122062"/>
              <a:gd name="connsiteY0" fmla="*/ 560965 h 1119885"/>
              <a:gd name="connsiteX1" fmla="*/ 722533 w 2122062"/>
              <a:gd name="connsiteY1" fmla="*/ 659344 h 1119885"/>
              <a:gd name="connsiteX2" fmla="*/ 803970 w 2122062"/>
              <a:gd name="connsiteY2" fmla="*/ 416518 h 1119885"/>
              <a:gd name="connsiteX3" fmla="*/ 1016183 w 2122062"/>
              <a:gd name="connsiteY3" fmla="*/ 366883 h 1119885"/>
              <a:gd name="connsiteX4" fmla="*/ 1199565 w 2122062"/>
              <a:gd name="connsiteY4" fmla="*/ 10521 h 1119885"/>
              <a:gd name="connsiteX5" fmla="*/ 1558602 w 2122062"/>
              <a:gd name="connsiteY5" fmla="*/ 157048 h 1119885"/>
              <a:gd name="connsiteX6" fmla="*/ 1591891 w 2122062"/>
              <a:gd name="connsiteY6" fmla="*/ 332109 h 1119885"/>
              <a:gd name="connsiteX7" fmla="*/ 1503618 w 2122062"/>
              <a:gd name="connsiteY7" fmla="*/ 508061 h 1119885"/>
              <a:gd name="connsiteX8" fmla="*/ 1269708 w 2122062"/>
              <a:gd name="connsiteY8" fmla="*/ 480420 h 1119885"/>
              <a:gd name="connsiteX9" fmla="*/ 1244445 w 2122062"/>
              <a:gd name="connsiteY9" fmla="*/ 285743 h 1119885"/>
              <a:gd name="connsiteX10" fmla="*/ 1180246 w 2122062"/>
              <a:gd name="connsiteY10" fmla="*/ 456345 h 1119885"/>
              <a:gd name="connsiteX11" fmla="*/ 1352334 w 2122062"/>
              <a:gd name="connsiteY11" fmla="*/ 621598 h 1119885"/>
              <a:gd name="connsiteX12" fmla="*/ 1589810 w 2122062"/>
              <a:gd name="connsiteY12" fmla="*/ 549374 h 1119885"/>
              <a:gd name="connsiteX13" fmla="*/ 1663817 w 2122062"/>
              <a:gd name="connsiteY13" fmla="*/ 304171 h 1119885"/>
              <a:gd name="connsiteX14" fmla="*/ 1961034 w 2122062"/>
              <a:gd name="connsiteY14" fmla="*/ 345186 h 1119885"/>
              <a:gd name="connsiteX15" fmla="*/ 2040390 w 2122062"/>
              <a:gd name="connsiteY15" fmla="*/ 831432 h 1119885"/>
              <a:gd name="connsiteX16" fmla="*/ 1655198 w 2122062"/>
              <a:gd name="connsiteY16" fmla="*/ 896820 h 1119885"/>
              <a:gd name="connsiteX17" fmla="*/ 1410292 w 2122062"/>
              <a:gd name="connsiteY17" fmla="*/ 1118246 h 1119885"/>
              <a:gd name="connsiteX18" fmla="*/ 1065818 w 2122062"/>
              <a:gd name="connsiteY18" fmla="*/ 960127 h 1119885"/>
              <a:gd name="connsiteX19" fmla="*/ 663981 w 2122062"/>
              <a:gd name="connsiteY19" fmla="*/ 1056425 h 1119885"/>
              <a:gd name="connsiteX20" fmla="*/ 306727 w 2122062"/>
              <a:gd name="connsiteY20" fmla="*/ 773178 h 1119885"/>
              <a:gd name="connsiteX21" fmla="*/ 0 w 2122062"/>
              <a:gd name="connsiteY21" fmla="*/ 877501 h 1119885"/>
              <a:gd name="connsiteX22" fmla="*/ 325452 w 2122062"/>
              <a:gd name="connsiteY22" fmla="*/ 560965 h 111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22062" h="1119885">
                <a:moveTo>
                  <a:pt x="325452" y="560965"/>
                </a:moveTo>
                <a:cubicBezTo>
                  <a:pt x="541825" y="529758"/>
                  <a:pt x="722533" y="659344"/>
                  <a:pt x="722533" y="659344"/>
                </a:cubicBezTo>
                <a:cubicBezTo>
                  <a:pt x="722533" y="659344"/>
                  <a:pt x="714508" y="512816"/>
                  <a:pt x="803970" y="416518"/>
                </a:cubicBezTo>
                <a:cubicBezTo>
                  <a:pt x="893432" y="320220"/>
                  <a:pt x="1016183" y="366883"/>
                  <a:pt x="1016183" y="366883"/>
                </a:cubicBezTo>
                <a:cubicBezTo>
                  <a:pt x="1016183" y="366883"/>
                  <a:pt x="963575" y="72639"/>
                  <a:pt x="1199565" y="10521"/>
                </a:cubicBezTo>
                <a:cubicBezTo>
                  <a:pt x="1378489" y="-36439"/>
                  <a:pt x="1517289" y="84825"/>
                  <a:pt x="1558602" y="157048"/>
                </a:cubicBezTo>
                <a:cubicBezTo>
                  <a:pt x="1599916" y="229272"/>
                  <a:pt x="1591594" y="296443"/>
                  <a:pt x="1591891" y="332109"/>
                </a:cubicBezTo>
                <a:cubicBezTo>
                  <a:pt x="1592188" y="397199"/>
                  <a:pt x="1558602" y="459912"/>
                  <a:pt x="1503618" y="508061"/>
                </a:cubicBezTo>
                <a:cubicBezTo>
                  <a:pt x="1448633" y="556210"/>
                  <a:pt x="1328260" y="545807"/>
                  <a:pt x="1269708" y="480420"/>
                </a:cubicBezTo>
                <a:cubicBezTo>
                  <a:pt x="1211157" y="415032"/>
                  <a:pt x="1244445" y="285743"/>
                  <a:pt x="1244445" y="285743"/>
                </a:cubicBezTo>
                <a:cubicBezTo>
                  <a:pt x="1244445" y="285743"/>
                  <a:pt x="1173410" y="360047"/>
                  <a:pt x="1180246" y="456345"/>
                </a:cubicBezTo>
                <a:cubicBezTo>
                  <a:pt x="1187082" y="552643"/>
                  <a:pt x="1293783" y="607628"/>
                  <a:pt x="1352334" y="621598"/>
                </a:cubicBezTo>
                <a:cubicBezTo>
                  <a:pt x="1410886" y="635270"/>
                  <a:pt x="1510453" y="642105"/>
                  <a:pt x="1589810" y="549374"/>
                </a:cubicBezTo>
                <a:cubicBezTo>
                  <a:pt x="1668870" y="456345"/>
                  <a:pt x="1663817" y="304171"/>
                  <a:pt x="1663817" y="304171"/>
                </a:cubicBezTo>
                <a:cubicBezTo>
                  <a:pt x="1663817" y="304171"/>
                  <a:pt x="1850766" y="263452"/>
                  <a:pt x="1961034" y="345186"/>
                </a:cubicBezTo>
                <a:cubicBezTo>
                  <a:pt x="2150360" y="485175"/>
                  <a:pt x="2167302" y="698577"/>
                  <a:pt x="2040390" y="831432"/>
                </a:cubicBezTo>
                <a:cubicBezTo>
                  <a:pt x="1913479" y="964288"/>
                  <a:pt x="1655198" y="896820"/>
                  <a:pt x="1655198" y="896820"/>
                </a:cubicBezTo>
                <a:cubicBezTo>
                  <a:pt x="1655198" y="896820"/>
                  <a:pt x="1684622" y="1097441"/>
                  <a:pt x="1410292" y="1118246"/>
                </a:cubicBezTo>
                <a:cubicBezTo>
                  <a:pt x="1135961" y="1138754"/>
                  <a:pt x="1065818" y="960127"/>
                  <a:pt x="1065818" y="960127"/>
                </a:cubicBezTo>
                <a:cubicBezTo>
                  <a:pt x="1065818" y="960127"/>
                  <a:pt x="868169" y="1125379"/>
                  <a:pt x="663981" y="1056425"/>
                </a:cubicBezTo>
                <a:cubicBezTo>
                  <a:pt x="459794" y="987768"/>
                  <a:pt x="447013" y="793686"/>
                  <a:pt x="306727" y="773178"/>
                </a:cubicBezTo>
                <a:cubicBezTo>
                  <a:pt x="165847" y="752373"/>
                  <a:pt x="0" y="877501"/>
                  <a:pt x="0" y="877501"/>
                </a:cubicBezTo>
                <a:cubicBezTo>
                  <a:pt x="0" y="877501"/>
                  <a:pt x="48149" y="601090"/>
                  <a:pt x="325452" y="5609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EEBC1"/>
              </a:gs>
            </a:gsLst>
            <a:lin ang="12000000" scaled="0"/>
          </a:gradFill>
          <a:ln w="2964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图形 3"/>
          <p:cNvSpPr/>
          <p:nvPr/>
        </p:nvSpPr>
        <p:spPr>
          <a:xfrm>
            <a:off x="8827656" y="2430529"/>
            <a:ext cx="1053014" cy="555712"/>
          </a:xfrm>
          <a:custGeom>
            <a:avLst/>
            <a:gdLst>
              <a:gd name="connsiteX0" fmla="*/ 325452 w 2122062"/>
              <a:gd name="connsiteY0" fmla="*/ 560965 h 1119885"/>
              <a:gd name="connsiteX1" fmla="*/ 722533 w 2122062"/>
              <a:gd name="connsiteY1" fmla="*/ 659344 h 1119885"/>
              <a:gd name="connsiteX2" fmla="*/ 803970 w 2122062"/>
              <a:gd name="connsiteY2" fmla="*/ 416518 h 1119885"/>
              <a:gd name="connsiteX3" fmla="*/ 1016183 w 2122062"/>
              <a:gd name="connsiteY3" fmla="*/ 366883 h 1119885"/>
              <a:gd name="connsiteX4" fmla="*/ 1199565 w 2122062"/>
              <a:gd name="connsiteY4" fmla="*/ 10521 h 1119885"/>
              <a:gd name="connsiteX5" fmla="*/ 1558602 w 2122062"/>
              <a:gd name="connsiteY5" fmla="*/ 157048 h 1119885"/>
              <a:gd name="connsiteX6" fmla="*/ 1591891 w 2122062"/>
              <a:gd name="connsiteY6" fmla="*/ 332109 h 1119885"/>
              <a:gd name="connsiteX7" fmla="*/ 1503618 w 2122062"/>
              <a:gd name="connsiteY7" fmla="*/ 508061 h 1119885"/>
              <a:gd name="connsiteX8" fmla="*/ 1269708 w 2122062"/>
              <a:gd name="connsiteY8" fmla="*/ 480420 h 1119885"/>
              <a:gd name="connsiteX9" fmla="*/ 1244445 w 2122062"/>
              <a:gd name="connsiteY9" fmla="*/ 285743 h 1119885"/>
              <a:gd name="connsiteX10" fmla="*/ 1180246 w 2122062"/>
              <a:gd name="connsiteY10" fmla="*/ 456345 h 1119885"/>
              <a:gd name="connsiteX11" fmla="*/ 1352334 w 2122062"/>
              <a:gd name="connsiteY11" fmla="*/ 621598 h 1119885"/>
              <a:gd name="connsiteX12" fmla="*/ 1589810 w 2122062"/>
              <a:gd name="connsiteY12" fmla="*/ 549374 h 1119885"/>
              <a:gd name="connsiteX13" fmla="*/ 1663817 w 2122062"/>
              <a:gd name="connsiteY13" fmla="*/ 304171 h 1119885"/>
              <a:gd name="connsiteX14" fmla="*/ 1961034 w 2122062"/>
              <a:gd name="connsiteY14" fmla="*/ 345186 h 1119885"/>
              <a:gd name="connsiteX15" fmla="*/ 2040390 w 2122062"/>
              <a:gd name="connsiteY15" fmla="*/ 831432 h 1119885"/>
              <a:gd name="connsiteX16" fmla="*/ 1655198 w 2122062"/>
              <a:gd name="connsiteY16" fmla="*/ 896820 h 1119885"/>
              <a:gd name="connsiteX17" fmla="*/ 1410292 w 2122062"/>
              <a:gd name="connsiteY17" fmla="*/ 1118246 h 1119885"/>
              <a:gd name="connsiteX18" fmla="*/ 1065818 w 2122062"/>
              <a:gd name="connsiteY18" fmla="*/ 960127 h 1119885"/>
              <a:gd name="connsiteX19" fmla="*/ 663981 w 2122062"/>
              <a:gd name="connsiteY19" fmla="*/ 1056425 h 1119885"/>
              <a:gd name="connsiteX20" fmla="*/ 306727 w 2122062"/>
              <a:gd name="connsiteY20" fmla="*/ 773178 h 1119885"/>
              <a:gd name="connsiteX21" fmla="*/ 0 w 2122062"/>
              <a:gd name="connsiteY21" fmla="*/ 877501 h 1119885"/>
              <a:gd name="connsiteX22" fmla="*/ 325452 w 2122062"/>
              <a:gd name="connsiteY22" fmla="*/ 560965 h 111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22062" h="1119885">
                <a:moveTo>
                  <a:pt x="325452" y="560965"/>
                </a:moveTo>
                <a:cubicBezTo>
                  <a:pt x="541825" y="529758"/>
                  <a:pt x="722533" y="659344"/>
                  <a:pt x="722533" y="659344"/>
                </a:cubicBezTo>
                <a:cubicBezTo>
                  <a:pt x="722533" y="659344"/>
                  <a:pt x="714508" y="512816"/>
                  <a:pt x="803970" y="416518"/>
                </a:cubicBezTo>
                <a:cubicBezTo>
                  <a:pt x="893432" y="320220"/>
                  <a:pt x="1016183" y="366883"/>
                  <a:pt x="1016183" y="366883"/>
                </a:cubicBezTo>
                <a:cubicBezTo>
                  <a:pt x="1016183" y="366883"/>
                  <a:pt x="963575" y="72639"/>
                  <a:pt x="1199565" y="10521"/>
                </a:cubicBezTo>
                <a:cubicBezTo>
                  <a:pt x="1378489" y="-36439"/>
                  <a:pt x="1517289" y="84825"/>
                  <a:pt x="1558602" y="157048"/>
                </a:cubicBezTo>
                <a:cubicBezTo>
                  <a:pt x="1599916" y="229272"/>
                  <a:pt x="1591594" y="296443"/>
                  <a:pt x="1591891" y="332109"/>
                </a:cubicBezTo>
                <a:cubicBezTo>
                  <a:pt x="1592188" y="397199"/>
                  <a:pt x="1558602" y="459912"/>
                  <a:pt x="1503618" y="508061"/>
                </a:cubicBezTo>
                <a:cubicBezTo>
                  <a:pt x="1448633" y="556210"/>
                  <a:pt x="1328260" y="545807"/>
                  <a:pt x="1269708" y="480420"/>
                </a:cubicBezTo>
                <a:cubicBezTo>
                  <a:pt x="1211157" y="415032"/>
                  <a:pt x="1244445" y="285743"/>
                  <a:pt x="1244445" y="285743"/>
                </a:cubicBezTo>
                <a:cubicBezTo>
                  <a:pt x="1244445" y="285743"/>
                  <a:pt x="1173410" y="360047"/>
                  <a:pt x="1180246" y="456345"/>
                </a:cubicBezTo>
                <a:cubicBezTo>
                  <a:pt x="1187082" y="552643"/>
                  <a:pt x="1293783" y="607628"/>
                  <a:pt x="1352334" y="621598"/>
                </a:cubicBezTo>
                <a:cubicBezTo>
                  <a:pt x="1410886" y="635270"/>
                  <a:pt x="1510453" y="642105"/>
                  <a:pt x="1589810" y="549374"/>
                </a:cubicBezTo>
                <a:cubicBezTo>
                  <a:pt x="1668870" y="456345"/>
                  <a:pt x="1663817" y="304171"/>
                  <a:pt x="1663817" y="304171"/>
                </a:cubicBezTo>
                <a:cubicBezTo>
                  <a:pt x="1663817" y="304171"/>
                  <a:pt x="1850766" y="263452"/>
                  <a:pt x="1961034" y="345186"/>
                </a:cubicBezTo>
                <a:cubicBezTo>
                  <a:pt x="2150360" y="485175"/>
                  <a:pt x="2167302" y="698577"/>
                  <a:pt x="2040390" y="831432"/>
                </a:cubicBezTo>
                <a:cubicBezTo>
                  <a:pt x="1913479" y="964288"/>
                  <a:pt x="1655198" y="896820"/>
                  <a:pt x="1655198" y="896820"/>
                </a:cubicBezTo>
                <a:cubicBezTo>
                  <a:pt x="1655198" y="896820"/>
                  <a:pt x="1684622" y="1097441"/>
                  <a:pt x="1410292" y="1118246"/>
                </a:cubicBezTo>
                <a:cubicBezTo>
                  <a:pt x="1135961" y="1138754"/>
                  <a:pt x="1065818" y="960127"/>
                  <a:pt x="1065818" y="960127"/>
                </a:cubicBezTo>
                <a:cubicBezTo>
                  <a:pt x="1065818" y="960127"/>
                  <a:pt x="868169" y="1125379"/>
                  <a:pt x="663981" y="1056425"/>
                </a:cubicBezTo>
                <a:cubicBezTo>
                  <a:pt x="459794" y="987768"/>
                  <a:pt x="447013" y="793686"/>
                  <a:pt x="306727" y="773178"/>
                </a:cubicBezTo>
                <a:cubicBezTo>
                  <a:pt x="165847" y="752373"/>
                  <a:pt x="0" y="877501"/>
                  <a:pt x="0" y="877501"/>
                </a:cubicBezTo>
                <a:cubicBezTo>
                  <a:pt x="0" y="877501"/>
                  <a:pt x="48149" y="601090"/>
                  <a:pt x="325452" y="5609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EEBC1"/>
              </a:gs>
            </a:gsLst>
            <a:lin ang="12000000" scaled="0"/>
          </a:gradFill>
          <a:ln w="2964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4639072" y="4472903"/>
            <a:ext cx="14490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4DA9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汇报人：</a:t>
            </a:r>
            <a:r>
              <a:rPr lang="en-US" altLang="zh-CN" b="1" dirty="0">
                <a:solidFill>
                  <a:srgbClr val="F4DA9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XXX</a:t>
            </a:r>
            <a:endParaRPr lang="en-US" altLang="zh-CN" b="1" dirty="0">
              <a:solidFill>
                <a:srgbClr val="F4DA9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819819" y="3738518"/>
            <a:ext cx="4079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工作计划  </a:t>
            </a:r>
            <a:r>
              <a:rPr lang="en-US" altLang="zh-CN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/  </a:t>
            </a:r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工作总结  </a:t>
            </a:r>
            <a:r>
              <a:rPr lang="en-US" altLang="zh-CN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/  </a:t>
            </a:r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工作汇报  </a:t>
            </a:r>
            <a:r>
              <a:rPr lang="en-US" altLang="zh-CN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/  </a:t>
            </a:r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春节风</a:t>
            </a:r>
            <a:endParaRPr lang="zh-CN" altLang="en-US" sz="1600" b="1" dirty="0">
              <a:gradFill>
                <a:gsLst>
                  <a:gs pos="0">
                    <a:srgbClr val="FACE72"/>
                  </a:gs>
                  <a:gs pos="100000">
                    <a:srgbClr val="FEEBC1"/>
                  </a:gs>
                </a:gsLst>
                <a:lin ang="5400000" scaled="1"/>
              </a:gradFill>
            </a:endParaRPr>
          </a:p>
        </p:txBody>
      </p:sp>
      <p:grpSp>
        <p:nvGrpSpPr>
          <p:cNvPr id="226" name="组合 225"/>
          <p:cNvGrpSpPr/>
          <p:nvPr/>
        </p:nvGrpSpPr>
        <p:grpSpPr>
          <a:xfrm>
            <a:off x="7315488" y="3978681"/>
            <a:ext cx="2049394" cy="165359"/>
            <a:chOff x="-5134" y="3992508"/>
            <a:chExt cx="5836395" cy="470919"/>
          </a:xfrm>
        </p:grpSpPr>
        <p:sp>
          <p:nvSpPr>
            <p:cNvPr id="224" name="任意多边形: 形状 223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: 形状 224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 flipH="1">
            <a:off x="2252986" y="3978681"/>
            <a:ext cx="2130406" cy="165359"/>
            <a:chOff x="-5134" y="3992508"/>
            <a:chExt cx="5836395" cy="470919"/>
          </a:xfrm>
        </p:grpSpPr>
        <p:sp>
          <p:nvSpPr>
            <p:cNvPr id="228" name="任意多边形: 形状 227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任意多边形: 形状 228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1" name="直接连接符 230"/>
          <p:cNvCxnSpPr/>
          <p:nvPr/>
        </p:nvCxnSpPr>
        <p:spPr>
          <a:xfrm>
            <a:off x="3656120" y="3645024"/>
            <a:ext cx="4294399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FACE72">
                    <a:alpha val="0"/>
                  </a:srgbClr>
                </a:gs>
                <a:gs pos="54000">
                  <a:srgbClr val="FCE8AF"/>
                </a:gs>
                <a:gs pos="100000">
                  <a:srgbClr val="FACE72">
                    <a:alpha val="0"/>
                  </a:srgb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4041800" y="4221088"/>
            <a:ext cx="3636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FACE72">
                    <a:alpha val="0"/>
                  </a:srgbClr>
                </a:gs>
                <a:gs pos="54000">
                  <a:srgbClr val="FCE8AF"/>
                </a:gs>
                <a:gs pos="100000">
                  <a:srgbClr val="FACE72">
                    <a:alpha val="0"/>
                  </a:srgb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6" name="图片 2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638822" cy="120816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008583" y="1519415"/>
            <a:ext cx="710184" cy="710184"/>
            <a:chOff x="983419" y="1856381"/>
            <a:chExt cx="710184" cy="710184"/>
          </a:xfrm>
        </p:grpSpPr>
        <p:sp>
          <p:nvSpPr>
            <p:cNvPr id="26" name="Shape 2633"/>
            <p:cNvSpPr/>
            <p:nvPr/>
          </p:nvSpPr>
          <p:spPr>
            <a:xfrm>
              <a:off x="1119116" y="2009658"/>
              <a:ext cx="428630" cy="428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rgbClr val="FEEBC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Rectangle 33"/>
            <p:cNvSpPr/>
            <p:nvPr/>
          </p:nvSpPr>
          <p:spPr>
            <a:xfrm>
              <a:off x="983419" y="1856381"/>
              <a:ext cx="710184" cy="710184"/>
            </a:xfrm>
            <a:prstGeom prst="rect">
              <a:avLst/>
            </a:prstGeom>
            <a:noFill/>
            <a:ln w="12700">
              <a:solidFill>
                <a:srgbClr val="FEEB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vi-V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58295" y="1519415"/>
            <a:ext cx="710184" cy="710184"/>
            <a:chOff x="5431555" y="1856381"/>
            <a:chExt cx="710184" cy="710184"/>
          </a:xfrm>
        </p:grpSpPr>
        <p:sp>
          <p:nvSpPr>
            <p:cNvPr id="29" name="Rectangle 29"/>
            <p:cNvSpPr/>
            <p:nvPr/>
          </p:nvSpPr>
          <p:spPr>
            <a:xfrm>
              <a:off x="5431555" y="1856381"/>
              <a:ext cx="710184" cy="710184"/>
            </a:xfrm>
            <a:prstGeom prst="rect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vi-V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Shape 2784"/>
            <p:cNvSpPr/>
            <p:nvPr/>
          </p:nvSpPr>
          <p:spPr>
            <a:xfrm>
              <a:off x="5572332" y="1996598"/>
              <a:ext cx="428630" cy="428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rgbClr val="FFC000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3503" y="3445372"/>
            <a:ext cx="710184" cy="710184"/>
            <a:chOff x="983419" y="4431534"/>
            <a:chExt cx="710184" cy="710184"/>
          </a:xfrm>
        </p:grpSpPr>
        <p:sp>
          <p:nvSpPr>
            <p:cNvPr id="32" name="Shape 2787"/>
            <p:cNvSpPr/>
            <p:nvPr/>
          </p:nvSpPr>
          <p:spPr>
            <a:xfrm>
              <a:off x="1129284" y="4577260"/>
              <a:ext cx="418454" cy="418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rgbClr val="FFC000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Rectangle 42"/>
            <p:cNvSpPr/>
            <p:nvPr/>
          </p:nvSpPr>
          <p:spPr>
            <a:xfrm>
              <a:off x="983419" y="4431534"/>
              <a:ext cx="710184" cy="710184"/>
            </a:xfrm>
            <a:prstGeom prst="rect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vi-V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684565" y="3445372"/>
            <a:ext cx="710184" cy="710184"/>
            <a:chOff x="5457825" y="4431534"/>
            <a:chExt cx="710184" cy="710184"/>
          </a:xfrm>
        </p:grpSpPr>
        <p:sp>
          <p:nvSpPr>
            <p:cNvPr id="35" name="Rectangle 47"/>
            <p:cNvSpPr/>
            <p:nvPr/>
          </p:nvSpPr>
          <p:spPr>
            <a:xfrm>
              <a:off x="5457825" y="4431534"/>
              <a:ext cx="710184" cy="710184"/>
            </a:xfrm>
            <a:prstGeom prst="rect">
              <a:avLst/>
            </a:prstGeom>
            <a:noFill/>
            <a:ln w="12700">
              <a:solidFill>
                <a:srgbClr val="FEEB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vi-V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Shape 2656"/>
            <p:cNvSpPr/>
            <p:nvPr/>
          </p:nvSpPr>
          <p:spPr>
            <a:xfrm>
              <a:off x="5619183" y="4592892"/>
              <a:ext cx="387468" cy="387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7" y="10800"/>
                  </a:moveTo>
                  <a:cubicBezTo>
                    <a:pt x="14186" y="10800"/>
                    <a:pt x="13745" y="11240"/>
                    <a:pt x="13745" y="11782"/>
                  </a:cubicBezTo>
                  <a:cubicBezTo>
                    <a:pt x="13745" y="12324"/>
                    <a:pt x="14186" y="12764"/>
                    <a:pt x="14727" y="12764"/>
                  </a:cubicBezTo>
                  <a:cubicBezTo>
                    <a:pt x="15269" y="12764"/>
                    <a:pt x="15709" y="12324"/>
                    <a:pt x="15709" y="11782"/>
                  </a:cubicBezTo>
                  <a:cubicBezTo>
                    <a:pt x="15709" y="11240"/>
                    <a:pt x="15269" y="10800"/>
                    <a:pt x="14727" y="10800"/>
                  </a:cubicBezTo>
                  <a:moveTo>
                    <a:pt x="20618" y="0"/>
                  </a:moveTo>
                  <a:lnTo>
                    <a:pt x="4909" y="0"/>
                  </a:lnTo>
                  <a:cubicBezTo>
                    <a:pt x="4367" y="0"/>
                    <a:pt x="3927" y="440"/>
                    <a:pt x="3927" y="982"/>
                  </a:cubicBezTo>
                  <a:lnTo>
                    <a:pt x="3927" y="5891"/>
                  </a:lnTo>
                  <a:cubicBezTo>
                    <a:pt x="3927" y="6162"/>
                    <a:pt x="4147" y="6382"/>
                    <a:pt x="4418" y="6382"/>
                  </a:cubicBezTo>
                  <a:cubicBezTo>
                    <a:pt x="4690" y="6382"/>
                    <a:pt x="4909" y="6162"/>
                    <a:pt x="4909" y="5891"/>
                  </a:cubicBezTo>
                  <a:lnTo>
                    <a:pt x="4909" y="982"/>
                  </a:lnTo>
                  <a:lnTo>
                    <a:pt x="20618" y="982"/>
                  </a:lnTo>
                  <a:lnTo>
                    <a:pt x="20618" y="12764"/>
                  </a:lnTo>
                  <a:lnTo>
                    <a:pt x="19145" y="12764"/>
                  </a:lnTo>
                  <a:cubicBezTo>
                    <a:pt x="18874" y="12764"/>
                    <a:pt x="18655" y="12984"/>
                    <a:pt x="18655" y="13255"/>
                  </a:cubicBezTo>
                  <a:cubicBezTo>
                    <a:pt x="18655" y="13526"/>
                    <a:pt x="18874" y="13745"/>
                    <a:pt x="19145" y="13745"/>
                  </a:cubicBezTo>
                  <a:lnTo>
                    <a:pt x="20618" y="13745"/>
                  </a:lnTo>
                  <a:lnTo>
                    <a:pt x="20618" y="16691"/>
                  </a:ln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20618" y="17673"/>
                  </a:lnTo>
                  <a:cubicBezTo>
                    <a:pt x="21160" y="17673"/>
                    <a:pt x="21600" y="17234"/>
                    <a:pt x="21600" y="16691"/>
                  </a:cubicBezTo>
                  <a:lnTo>
                    <a:pt x="21600" y="982"/>
                  </a:lnTo>
                  <a:cubicBezTo>
                    <a:pt x="21600" y="440"/>
                    <a:pt x="21160" y="0"/>
                    <a:pt x="20618" y="0"/>
                  </a:cubicBezTo>
                  <a:moveTo>
                    <a:pt x="14727" y="13745"/>
                  </a:moveTo>
                  <a:cubicBezTo>
                    <a:pt x="14456" y="13745"/>
                    <a:pt x="14236" y="13966"/>
                    <a:pt x="14236" y="14236"/>
                  </a:cubicBezTo>
                  <a:cubicBezTo>
                    <a:pt x="14236" y="14508"/>
                    <a:pt x="14456" y="14727"/>
                    <a:pt x="14727" y="14727"/>
                  </a:cubicBezTo>
                  <a:cubicBezTo>
                    <a:pt x="14999" y="14727"/>
                    <a:pt x="15218" y="14508"/>
                    <a:pt x="15218" y="14236"/>
                  </a:cubicBezTo>
                  <a:cubicBezTo>
                    <a:pt x="15218" y="13966"/>
                    <a:pt x="14999" y="13745"/>
                    <a:pt x="14727" y="13745"/>
                  </a:cubicBezTo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0800"/>
                  </a:lnTo>
                  <a:cubicBezTo>
                    <a:pt x="982" y="10258"/>
                    <a:pt x="1422" y="9818"/>
                    <a:pt x="1964" y="9818"/>
                  </a:cubicBezTo>
                  <a:lnTo>
                    <a:pt x="3927" y="9818"/>
                  </a:lnTo>
                  <a:cubicBezTo>
                    <a:pt x="5891" y="9818"/>
                    <a:pt x="5891" y="7855"/>
                    <a:pt x="7364" y="7855"/>
                  </a:cubicBezTo>
                  <a:lnTo>
                    <a:pt x="8836" y="7855"/>
                  </a:lnTo>
                  <a:lnTo>
                    <a:pt x="10309" y="7855"/>
                  </a:lnTo>
                  <a:cubicBezTo>
                    <a:pt x="11782" y="7855"/>
                    <a:pt x="11782" y="9818"/>
                    <a:pt x="13745" y="9818"/>
                  </a:cubicBezTo>
                  <a:lnTo>
                    <a:pt x="15709" y="9818"/>
                  </a:lnTo>
                  <a:cubicBezTo>
                    <a:pt x="16251" y="9818"/>
                    <a:pt x="16691" y="10258"/>
                    <a:pt x="16691" y="10800"/>
                  </a:cubicBezTo>
                  <a:cubicBezTo>
                    <a:pt x="16691" y="10800"/>
                    <a:pt x="16691" y="19636"/>
                    <a:pt x="16691" y="19636"/>
                  </a:cubicBezTo>
                  <a:close/>
                  <a:moveTo>
                    <a:pt x="15709" y="8836"/>
                  </a:moveTo>
                  <a:lnTo>
                    <a:pt x="13745" y="8836"/>
                  </a:lnTo>
                  <a:cubicBezTo>
                    <a:pt x="12273" y="8836"/>
                    <a:pt x="12273" y="6873"/>
                    <a:pt x="10309" y="6873"/>
                  </a:cubicBezTo>
                  <a:lnTo>
                    <a:pt x="7364" y="6873"/>
                  </a:lnTo>
                  <a:cubicBezTo>
                    <a:pt x="5400" y="6873"/>
                    <a:pt x="5400" y="8836"/>
                    <a:pt x="3927" y="8836"/>
                  </a:cubicBezTo>
                  <a:lnTo>
                    <a:pt x="1964" y="8836"/>
                  </a:lnTo>
                  <a:cubicBezTo>
                    <a:pt x="87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10800"/>
                  </a:lnTo>
                  <a:cubicBezTo>
                    <a:pt x="17673" y="9716"/>
                    <a:pt x="16794" y="8836"/>
                    <a:pt x="15709" y="8836"/>
                  </a:cubicBezTo>
                  <a:moveTo>
                    <a:pt x="8836" y="17673"/>
                  </a:moveTo>
                  <a:cubicBezTo>
                    <a:pt x="7210" y="17673"/>
                    <a:pt x="5891" y="16354"/>
                    <a:pt x="5891" y="14727"/>
                  </a:cubicBezTo>
                  <a:cubicBezTo>
                    <a:pt x="5891" y="13101"/>
                    <a:pt x="7210" y="11782"/>
                    <a:pt x="8836" y="11782"/>
                  </a:cubicBezTo>
                  <a:cubicBezTo>
                    <a:pt x="10463" y="11782"/>
                    <a:pt x="11782" y="13101"/>
                    <a:pt x="11782" y="14727"/>
                  </a:cubicBezTo>
                  <a:cubicBezTo>
                    <a:pt x="11782" y="16354"/>
                    <a:pt x="10463" y="17673"/>
                    <a:pt x="8836" y="17673"/>
                  </a:cubicBezTo>
                  <a:moveTo>
                    <a:pt x="8836" y="10800"/>
                  </a:moveTo>
                  <a:cubicBezTo>
                    <a:pt x="6668" y="10800"/>
                    <a:pt x="4909" y="12558"/>
                    <a:pt x="4909" y="14727"/>
                  </a:cubicBezTo>
                  <a:cubicBezTo>
                    <a:pt x="4909" y="16896"/>
                    <a:pt x="6668" y="18655"/>
                    <a:pt x="8836" y="18655"/>
                  </a:cubicBezTo>
                  <a:cubicBezTo>
                    <a:pt x="11005" y="18655"/>
                    <a:pt x="12764" y="16896"/>
                    <a:pt x="12764" y="14727"/>
                  </a:cubicBezTo>
                  <a:cubicBezTo>
                    <a:pt x="12764" y="12558"/>
                    <a:pt x="11005" y="10800"/>
                    <a:pt x="8836" y="10800"/>
                  </a:cubicBezTo>
                  <a:moveTo>
                    <a:pt x="8836" y="15709"/>
                  </a:moveTo>
                  <a:cubicBezTo>
                    <a:pt x="8295" y="15709"/>
                    <a:pt x="7855" y="15269"/>
                    <a:pt x="7855" y="14727"/>
                  </a:cubicBezTo>
                  <a:cubicBezTo>
                    <a:pt x="7855" y="14186"/>
                    <a:pt x="8295" y="13745"/>
                    <a:pt x="8836" y="13745"/>
                  </a:cubicBezTo>
                  <a:cubicBezTo>
                    <a:pt x="9378" y="13745"/>
                    <a:pt x="9818" y="14186"/>
                    <a:pt x="9818" y="14727"/>
                  </a:cubicBezTo>
                  <a:cubicBezTo>
                    <a:pt x="9818" y="15269"/>
                    <a:pt x="9378" y="15709"/>
                    <a:pt x="8836" y="15709"/>
                  </a:cubicBezTo>
                  <a:moveTo>
                    <a:pt x="8836" y="12764"/>
                  </a:moveTo>
                  <a:cubicBezTo>
                    <a:pt x="7752" y="12764"/>
                    <a:pt x="6873" y="13643"/>
                    <a:pt x="6873" y="14727"/>
                  </a:cubicBezTo>
                  <a:cubicBezTo>
                    <a:pt x="6873" y="15812"/>
                    <a:pt x="7752" y="16691"/>
                    <a:pt x="8836" y="16691"/>
                  </a:cubicBezTo>
                  <a:cubicBezTo>
                    <a:pt x="9921" y="16691"/>
                    <a:pt x="10800" y="15812"/>
                    <a:pt x="10800" y="14727"/>
                  </a:cubicBezTo>
                  <a:cubicBezTo>
                    <a:pt x="10800" y="13643"/>
                    <a:pt x="9921" y="12764"/>
                    <a:pt x="8836" y="12764"/>
                  </a:cubicBezTo>
                </a:path>
              </a:pathLst>
            </a:custGeom>
            <a:solidFill>
              <a:srgbClr val="FEEBC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00658" y="2379090"/>
            <a:ext cx="3035098" cy="884391"/>
            <a:chOff x="2354159" y="2379090"/>
            <a:chExt cx="3035098" cy="884391"/>
          </a:xfrm>
        </p:grpSpPr>
        <p:sp>
          <p:nvSpPr>
            <p:cNvPr id="38" name="TextBox 7"/>
            <p:cNvSpPr txBox="1"/>
            <p:nvPr/>
          </p:nvSpPr>
          <p:spPr>
            <a:xfrm>
              <a:off x="3838833" y="2379090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添加标题文本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TextBox 24"/>
            <p:cNvSpPr txBox="1"/>
            <p:nvPr/>
          </p:nvSpPr>
          <p:spPr>
            <a:xfrm>
              <a:off x="2354159" y="2709756"/>
              <a:ext cx="2982065" cy="553725"/>
            </a:xfrm>
            <a:prstGeom prst="rect">
              <a:avLst/>
            </a:prstGeom>
            <a:noFill/>
          </p:spPr>
          <p:txBody>
            <a:bodyPr wrap="square" lIns="91423" tIns="45712" rIns="91423" bIns="45712" rtlCol="0">
              <a:spAutoFit/>
            </a:bodyPr>
            <a:lstStyle/>
            <a:p>
              <a:pPr marL="0" marR="0" lvl="0" indent="0" algn="r" defTabSz="12179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535366" y="2388500"/>
            <a:ext cx="2982065" cy="874981"/>
            <a:chOff x="2753101" y="2388500"/>
            <a:chExt cx="2982065" cy="874981"/>
          </a:xfrm>
        </p:grpSpPr>
        <p:sp>
          <p:nvSpPr>
            <p:cNvPr id="48" name="TextBox 7"/>
            <p:cNvSpPr txBox="1"/>
            <p:nvPr/>
          </p:nvSpPr>
          <p:spPr>
            <a:xfrm>
              <a:off x="2753101" y="2388500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添加标题文本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TextBox 24"/>
            <p:cNvSpPr txBox="1"/>
            <p:nvPr/>
          </p:nvSpPr>
          <p:spPr>
            <a:xfrm>
              <a:off x="2753101" y="2709756"/>
              <a:ext cx="2982065" cy="553725"/>
            </a:xfrm>
            <a:prstGeom prst="rect">
              <a:avLst/>
            </a:prstGeom>
            <a:noFill/>
          </p:spPr>
          <p:txBody>
            <a:bodyPr wrap="square" lIns="91423" tIns="45712" rIns="91423" bIns="45712" rtlCol="0">
              <a:spAutoFit/>
            </a:bodyPr>
            <a:lstStyle/>
            <a:p>
              <a:pPr marL="0" marR="0" lvl="0" indent="0" defTabSz="12179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62819" y="4301282"/>
            <a:ext cx="2982065" cy="874981"/>
            <a:chOff x="2416320" y="2388500"/>
            <a:chExt cx="2982065" cy="874981"/>
          </a:xfrm>
        </p:grpSpPr>
        <p:sp>
          <p:nvSpPr>
            <p:cNvPr id="51" name="TextBox 7"/>
            <p:cNvSpPr txBox="1"/>
            <p:nvPr/>
          </p:nvSpPr>
          <p:spPr>
            <a:xfrm>
              <a:off x="3838833" y="2388500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添加标题文本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TextBox 24"/>
            <p:cNvSpPr txBox="1"/>
            <p:nvPr/>
          </p:nvSpPr>
          <p:spPr>
            <a:xfrm>
              <a:off x="2416320" y="2709756"/>
              <a:ext cx="2982065" cy="553725"/>
            </a:xfrm>
            <a:prstGeom prst="rect">
              <a:avLst/>
            </a:prstGeom>
            <a:noFill/>
          </p:spPr>
          <p:txBody>
            <a:bodyPr wrap="square" lIns="91423" tIns="45712" rIns="91423" bIns="45712" rtlCol="0">
              <a:spAutoFit/>
            </a:bodyPr>
            <a:lstStyle/>
            <a:p>
              <a:pPr marL="0" marR="0" lvl="0" indent="0" algn="r" defTabSz="12179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35366" y="4301282"/>
            <a:ext cx="2982065" cy="874981"/>
            <a:chOff x="2753101" y="2388500"/>
            <a:chExt cx="2982065" cy="874981"/>
          </a:xfrm>
        </p:grpSpPr>
        <p:sp>
          <p:nvSpPr>
            <p:cNvPr id="54" name="TextBox 7"/>
            <p:cNvSpPr txBox="1"/>
            <p:nvPr/>
          </p:nvSpPr>
          <p:spPr>
            <a:xfrm>
              <a:off x="2753101" y="2388500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添加标题文本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TextBox 24"/>
            <p:cNvSpPr txBox="1"/>
            <p:nvPr/>
          </p:nvSpPr>
          <p:spPr>
            <a:xfrm>
              <a:off x="2753101" y="2709756"/>
              <a:ext cx="2982065" cy="553725"/>
            </a:xfrm>
            <a:prstGeom prst="rect">
              <a:avLst/>
            </a:prstGeom>
            <a:noFill/>
          </p:spPr>
          <p:txBody>
            <a:bodyPr wrap="square" lIns="91423" tIns="45712" rIns="91423" bIns="45712" rtlCol="0">
              <a:spAutoFit/>
            </a:bodyPr>
            <a:lstStyle/>
            <a:p>
              <a:pPr marL="0" marR="0" lvl="0" indent="0" defTabSz="121793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080957" y="2235462"/>
            <a:ext cx="2187856" cy="2202775"/>
            <a:chOff x="8510949" y="3619409"/>
            <a:chExt cx="2187856" cy="2202775"/>
          </a:xfrm>
          <a:solidFill>
            <a:srgbClr val="FFC000"/>
          </a:solidFill>
        </p:grpSpPr>
        <p:sp>
          <p:nvSpPr>
            <p:cNvPr id="57" name="任意多边形: 形状 56"/>
            <p:cNvSpPr/>
            <p:nvPr/>
          </p:nvSpPr>
          <p:spPr>
            <a:xfrm>
              <a:off x="8510949" y="3619409"/>
              <a:ext cx="2187856" cy="2202775"/>
            </a:xfrm>
            <a:custGeom>
              <a:avLst/>
              <a:gdLst>
                <a:gd name="connsiteX0" fmla="*/ 2184654 w 2187856"/>
                <a:gd name="connsiteY0" fmla="*/ 1113810 h 2202775"/>
                <a:gd name="connsiteX1" fmla="*/ 2141876 w 2187856"/>
                <a:gd name="connsiteY1" fmla="*/ 1025598 h 2202775"/>
                <a:gd name="connsiteX2" fmla="*/ 2167383 w 2187856"/>
                <a:gd name="connsiteY2" fmla="*/ 926359 h 2202775"/>
                <a:gd name="connsiteX3" fmla="*/ 2092191 w 2187856"/>
                <a:gd name="connsiteY3" fmla="*/ 848377 h 2202775"/>
                <a:gd name="connsiteX4" fmla="*/ 2113048 w 2187856"/>
                <a:gd name="connsiteY4" fmla="*/ 749404 h 2202775"/>
                <a:gd name="connsiteX5" fmla="*/ 2051672 w 2187856"/>
                <a:gd name="connsiteY5" fmla="*/ 670093 h 2202775"/>
                <a:gd name="connsiteX6" fmla="*/ 2045162 w 2187856"/>
                <a:gd name="connsiteY6" fmla="*/ 577630 h 2202775"/>
                <a:gd name="connsiteX7" fmla="*/ 1975017 w 2187856"/>
                <a:gd name="connsiteY7" fmla="*/ 516652 h 2202775"/>
                <a:gd name="connsiteX8" fmla="*/ 1966781 w 2187856"/>
                <a:gd name="connsiteY8" fmla="*/ 442123 h 2202775"/>
                <a:gd name="connsiteX9" fmla="*/ 1916962 w 2187856"/>
                <a:gd name="connsiteY9" fmla="*/ 385131 h 2202775"/>
                <a:gd name="connsiteX10" fmla="*/ 1848013 w 2187856"/>
                <a:gd name="connsiteY10" fmla="*/ 353380 h 2202775"/>
                <a:gd name="connsiteX11" fmla="*/ 1797265 w 2187856"/>
                <a:gd name="connsiteY11" fmla="*/ 266762 h 2202775"/>
                <a:gd name="connsiteX12" fmla="*/ 1697362 w 2187856"/>
                <a:gd name="connsiteY12" fmla="*/ 238864 h 2202775"/>
                <a:gd name="connsiteX13" fmla="*/ 1640769 w 2187856"/>
                <a:gd name="connsiteY13" fmla="*/ 159686 h 2202775"/>
                <a:gd name="connsiteX14" fmla="*/ 1544320 w 2187856"/>
                <a:gd name="connsiteY14" fmla="*/ 140821 h 2202775"/>
                <a:gd name="connsiteX15" fmla="*/ 1468463 w 2187856"/>
                <a:gd name="connsiteY15" fmla="*/ 80375 h 2202775"/>
                <a:gd name="connsiteX16" fmla="*/ 1368826 w 2187856"/>
                <a:gd name="connsiteY16" fmla="*/ 96848 h 2202775"/>
                <a:gd name="connsiteX17" fmla="*/ 1322196 w 2187856"/>
                <a:gd name="connsiteY17" fmla="*/ 41848 h 2202775"/>
                <a:gd name="connsiteX18" fmla="*/ 1249262 w 2187856"/>
                <a:gd name="connsiteY18" fmla="*/ 29892 h 2202775"/>
                <a:gd name="connsiteX19" fmla="*/ 1180047 w 2187856"/>
                <a:gd name="connsiteY19" fmla="*/ 55399 h 2202775"/>
                <a:gd name="connsiteX20" fmla="*/ 1094758 w 2187856"/>
                <a:gd name="connsiteY20" fmla="*/ 1 h 2202775"/>
                <a:gd name="connsiteX21" fmla="*/ 999903 w 2187856"/>
                <a:gd name="connsiteY21" fmla="*/ 44771 h 2202775"/>
                <a:gd name="connsiteX22" fmla="*/ 907706 w 2187856"/>
                <a:gd name="connsiteY22" fmla="*/ 20592 h 2202775"/>
                <a:gd name="connsiteX23" fmla="*/ 835834 w 2187856"/>
                <a:gd name="connsiteY23" fmla="*/ 83430 h 2202775"/>
                <a:gd name="connsiteX24" fmla="*/ 761572 w 2187856"/>
                <a:gd name="connsiteY24" fmla="*/ 61909 h 2202775"/>
                <a:gd name="connsiteX25" fmla="*/ 687707 w 2187856"/>
                <a:gd name="connsiteY25" fmla="*/ 90338 h 2202775"/>
                <a:gd name="connsiteX26" fmla="*/ 653432 w 2187856"/>
                <a:gd name="connsiteY26" fmla="*/ 157029 h 2202775"/>
                <a:gd name="connsiteX27" fmla="*/ 550872 w 2187856"/>
                <a:gd name="connsiteY27" fmla="*/ 165398 h 2202775"/>
                <a:gd name="connsiteX28" fmla="*/ 489629 w 2187856"/>
                <a:gd name="connsiteY28" fmla="*/ 246171 h 2202775"/>
                <a:gd name="connsiteX29" fmla="*/ 389062 w 2187856"/>
                <a:gd name="connsiteY29" fmla="*/ 266497 h 2202775"/>
                <a:gd name="connsiteX30" fmla="*/ 337782 w 2187856"/>
                <a:gd name="connsiteY30" fmla="*/ 353513 h 2202775"/>
                <a:gd name="connsiteX31" fmla="*/ 247710 w 2187856"/>
                <a:gd name="connsiteY31" fmla="*/ 399346 h 2202775"/>
                <a:gd name="connsiteX32" fmla="*/ 230440 w 2187856"/>
                <a:gd name="connsiteY32" fmla="*/ 499116 h 2202775"/>
                <a:gd name="connsiteX33" fmla="*/ 137180 w 2187856"/>
                <a:gd name="connsiteY33" fmla="*/ 554647 h 2202775"/>
                <a:gd name="connsiteX34" fmla="*/ 125090 w 2187856"/>
                <a:gd name="connsiteY34" fmla="*/ 657339 h 2202775"/>
                <a:gd name="connsiteX35" fmla="*/ 63847 w 2187856"/>
                <a:gd name="connsiteY35" fmla="*/ 700781 h 2202775"/>
                <a:gd name="connsiteX36" fmla="*/ 43122 w 2187856"/>
                <a:gd name="connsiteY36" fmla="*/ 773981 h 2202775"/>
                <a:gd name="connsiteX37" fmla="*/ 61456 w 2187856"/>
                <a:gd name="connsiteY37" fmla="*/ 848377 h 2202775"/>
                <a:gd name="connsiteX38" fmla="*/ 14958 w 2187856"/>
                <a:gd name="connsiteY38" fmla="*/ 926226 h 2202775"/>
                <a:gd name="connsiteX39" fmla="*/ 29040 w 2187856"/>
                <a:gd name="connsiteY39" fmla="*/ 1015501 h 2202775"/>
                <a:gd name="connsiteX40" fmla="*/ 345 w 2187856"/>
                <a:gd name="connsiteY40" fmla="*/ 1112348 h 2202775"/>
                <a:gd name="connsiteX41" fmla="*/ 44318 w 2187856"/>
                <a:gd name="connsiteY41" fmla="*/ 1202952 h 2202775"/>
                <a:gd name="connsiteX42" fmla="*/ 16287 w 2187856"/>
                <a:gd name="connsiteY42" fmla="*/ 1299799 h 2202775"/>
                <a:gd name="connsiteX43" fmla="*/ 61456 w 2187856"/>
                <a:gd name="connsiteY43" fmla="*/ 1384955 h 2202775"/>
                <a:gd name="connsiteX44" fmla="*/ 65175 w 2187856"/>
                <a:gd name="connsiteY44" fmla="*/ 1484592 h 2202775"/>
                <a:gd name="connsiteX45" fmla="*/ 134656 w 2187856"/>
                <a:gd name="connsiteY45" fmla="*/ 1554205 h 2202775"/>
                <a:gd name="connsiteX46" fmla="*/ 149136 w 2187856"/>
                <a:gd name="connsiteY46" fmla="*/ 1651849 h 2202775"/>
                <a:gd name="connsiteX47" fmla="*/ 218218 w 2187856"/>
                <a:gd name="connsiteY47" fmla="*/ 1720931 h 2202775"/>
                <a:gd name="connsiteX48" fmla="*/ 254353 w 2187856"/>
                <a:gd name="connsiteY48" fmla="*/ 1812066 h 2202775"/>
                <a:gd name="connsiteX49" fmla="*/ 337782 w 2187856"/>
                <a:gd name="connsiteY49" fmla="*/ 1863479 h 2202775"/>
                <a:gd name="connsiteX50" fmla="*/ 389195 w 2187856"/>
                <a:gd name="connsiteY50" fmla="*/ 1946908 h 2202775"/>
                <a:gd name="connsiteX51" fmla="*/ 480330 w 2187856"/>
                <a:gd name="connsiteY51" fmla="*/ 1983043 h 2202775"/>
                <a:gd name="connsiteX52" fmla="*/ 545426 w 2187856"/>
                <a:gd name="connsiteY52" fmla="*/ 2056243 h 2202775"/>
                <a:gd name="connsiteX53" fmla="*/ 641476 w 2187856"/>
                <a:gd name="connsiteY53" fmla="*/ 2076037 h 2202775"/>
                <a:gd name="connsiteX54" fmla="*/ 718396 w 2187856"/>
                <a:gd name="connsiteY54" fmla="*/ 2136883 h 2202775"/>
                <a:gd name="connsiteX55" fmla="*/ 816438 w 2187856"/>
                <a:gd name="connsiteY55" fmla="*/ 2139672 h 2202775"/>
                <a:gd name="connsiteX56" fmla="*/ 902658 w 2187856"/>
                <a:gd name="connsiteY56" fmla="*/ 2186170 h 2202775"/>
                <a:gd name="connsiteX57" fmla="*/ 999638 w 2187856"/>
                <a:gd name="connsiteY57" fmla="*/ 2171955 h 2202775"/>
                <a:gd name="connsiteX58" fmla="*/ 1092632 w 2187856"/>
                <a:gd name="connsiteY58" fmla="*/ 2202776 h 2202775"/>
                <a:gd name="connsiteX59" fmla="*/ 1185627 w 2187856"/>
                <a:gd name="connsiteY59" fmla="*/ 2171955 h 2202775"/>
                <a:gd name="connsiteX60" fmla="*/ 1282607 w 2187856"/>
                <a:gd name="connsiteY60" fmla="*/ 2186170 h 2202775"/>
                <a:gd name="connsiteX61" fmla="*/ 1368826 w 2187856"/>
                <a:gd name="connsiteY61" fmla="*/ 2139672 h 2202775"/>
                <a:gd name="connsiteX62" fmla="*/ 1466869 w 2187856"/>
                <a:gd name="connsiteY62" fmla="*/ 2136883 h 2202775"/>
                <a:gd name="connsiteX63" fmla="*/ 1543788 w 2187856"/>
                <a:gd name="connsiteY63" fmla="*/ 2076037 h 2202775"/>
                <a:gd name="connsiteX64" fmla="*/ 1639839 w 2187856"/>
                <a:gd name="connsiteY64" fmla="*/ 2056243 h 2202775"/>
                <a:gd name="connsiteX65" fmla="*/ 1704935 w 2187856"/>
                <a:gd name="connsiteY65" fmla="*/ 1983043 h 2202775"/>
                <a:gd name="connsiteX66" fmla="*/ 1796069 w 2187856"/>
                <a:gd name="connsiteY66" fmla="*/ 1946908 h 2202775"/>
                <a:gd name="connsiteX67" fmla="*/ 1847482 w 2187856"/>
                <a:gd name="connsiteY67" fmla="*/ 1863479 h 2202775"/>
                <a:gd name="connsiteX68" fmla="*/ 1930912 w 2187856"/>
                <a:gd name="connsiteY68" fmla="*/ 1812066 h 2202775"/>
                <a:gd name="connsiteX69" fmla="*/ 1967046 w 2187856"/>
                <a:gd name="connsiteY69" fmla="*/ 1720931 h 2202775"/>
                <a:gd name="connsiteX70" fmla="*/ 2040246 w 2187856"/>
                <a:gd name="connsiteY70" fmla="*/ 1655835 h 2202775"/>
                <a:gd name="connsiteX71" fmla="*/ 2060041 w 2187856"/>
                <a:gd name="connsiteY71" fmla="*/ 1559785 h 2202775"/>
                <a:gd name="connsiteX72" fmla="*/ 2139219 w 2187856"/>
                <a:gd name="connsiteY72" fmla="*/ 1491102 h 2202775"/>
                <a:gd name="connsiteX73" fmla="*/ 2123676 w 2187856"/>
                <a:gd name="connsiteY73" fmla="*/ 1384955 h 2202775"/>
                <a:gd name="connsiteX74" fmla="*/ 2176948 w 2187856"/>
                <a:gd name="connsiteY74" fmla="*/ 1301791 h 2202775"/>
                <a:gd name="connsiteX75" fmla="*/ 2155958 w 2187856"/>
                <a:gd name="connsiteY75" fmla="*/ 1201623 h 2202775"/>
                <a:gd name="connsiteX76" fmla="*/ 2184654 w 2187856"/>
                <a:gd name="connsiteY76" fmla="*/ 1113810 h 2202775"/>
                <a:gd name="connsiteX77" fmla="*/ 2085149 w 2187856"/>
                <a:gd name="connsiteY77" fmla="*/ 1283458 h 2202775"/>
                <a:gd name="connsiteX78" fmla="*/ 2009027 w 2187856"/>
                <a:gd name="connsiteY78" fmla="*/ 1354001 h 2202775"/>
                <a:gd name="connsiteX79" fmla="*/ 2033471 w 2187856"/>
                <a:gd name="connsiteY79" fmla="*/ 1393325 h 2202775"/>
                <a:gd name="connsiteX80" fmla="*/ 1996539 w 2187856"/>
                <a:gd name="connsiteY80" fmla="*/ 1494822 h 2202775"/>
                <a:gd name="connsiteX81" fmla="*/ 1952566 w 2187856"/>
                <a:gd name="connsiteY81" fmla="*/ 1509302 h 2202775"/>
                <a:gd name="connsiteX82" fmla="*/ 1969703 w 2187856"/>
                <a:gd name="connsiteY82" fmla="*/ 1552345 h 2202775"/>
                <a:gd name="connsiteX83" fmla="*/ 1915766 w 2187856"/>
                <a:gd name="connsiteY83" fmla="*/ 1645871 h 2202775"/>
                <a:gd name="connsiteX84" fmla="*/ 1869934 w 2187856"/>
                <a:gd name="connsiteY84" fmla="*/ 1652514 h 2202775"/>
                <a:gd name="connsiteX85" fmla="*/ 1879366 w 2187856"/>
                <a:gd name="connsiteY85" fmla="*/ 1697815 h 2202775"/>
                <a:gd name="connsiteX86" fmla="*/ 1809886 w 2187856"/>
                <a:gd name="connsiteY86" fmla="*/ 1780580 h 2202775"/>
                <a:gd name="connsiteX87" fmla="*/ 1763521 w 2187856"/>
                <a:gd name="connsiteY87" fmla="*/ 1779119 h 2202775"/>
                <a:gd name="connsiteX88" fmla="*/ 1764983 w 2187856"/>
                <a:gd name="connsiteY88" fmla="*/ 1825484 h 2202775"/>
                <a:gd name="connsiteX89" fmla="*/ 1682217 w 2187856"/>
                <a:gd name="connsiteY89" fmla="*/ 1894831 h 2202775"/>
                <a:gd name="connsiteX90" fmla="*/ 1636916 w 2187856"/>
                <a:gd name="connsiteY90" fmla="*/ 1885399 h 2202775"/>
                <a:gd name="connsiteX91" fmla="*/ 1630273 w 2187856"/>
                <a:gd name="connsiteY91" fmla="*/ 1931232 h 2202775"/>
                <a:gd name="connsiteX92" fmla="*/ 1536747 w 2187856"/>
                <a:gd name="connsiteY92" fmla="*/ 1985168 h 2202775"/>
                <a:gd name="connsiteX93" fmla="*/ 1493704 w 2187856"/>
                <a:gd name="connsiteY93" fmla="*/ 1968031 h 2202775"/>
                <a:gd name="connsiteX94" fmla="*/ 1479224 w 2187856"/>
                <a:gd name="connsiteY94" fmla="*/ 2012004 h 2202775"/>
                <a:gd name="connsiteX95" fmla="*/ 1377727 w 2187856"/>
                <a:gd name="connsiteY95" fmla="*/ 2048936 h 2202775"/>
                <a:gd name="connsiteX96" fmla="*/ 1338403 w 2187856"/>
                <a:gd name="connsiteY96" fmla="*/ 2024492 h 2202775"/>
                <a:gd name="connsiteX97" fmla="*/ 1316483 w 2187856"/>
                <a:gd name="connsiteY97" fmla="*/ 2065277 h 2202775"/>
                <a:gd name="connsiteX98" fmla="*/ 1210071 w 2187856"/>
                <a:gd name="connsiteY98" fmla="*/ 2084008 h 2202775"/>
                <a:gd name="connsiteX99" fmla="*/ 1175530 w 2187856"/>
                <a:gd name="connsiteY99" fmla="*/ 2053187 h 2202775"/>
                <a:gd name="connsiteX100" fmla="*/ 1146835 w 2187856"/>
                <a:gd name="connsiteY100" fmla="*/ 2089588 h 2202775"/>
                <a:gd name="connsiteX101" fmla="*/ 1038828 w 2187856"/>
                <a:gd name="connsiteY101" fmla="*/ 2089588 h 2202775"/>
                <a:gd name="connsiteX102" fmla="*/ 1010133 w 2187856"/>
                <a:gd name="connsiteY102" fmla="*/ 2053187 h 2202775"/>
                <a:gd name="connsiteX103" fmla="*/ 975592 w 2187856"/>
                <a:gd name="connsiteY103" fmla="*/ 2084008 h 2202775"/>
                <a:gd name="connsiteX104" fmla="*/ 869312 w 2187856"/>
                <a:gd name="connsiteY104" fmla="*/ 2065277 h 2202775"/>
                <a:gd name="connsiteX105" fmla="*/ 847392 w 2187856"/>
                <a:gd name="connsiteY105" fmla="*/ 2024492 h 2202775"/>
                <a:gd name="connsiteX106" fmla="*/ 748287 w 2187856"/>
                <a:gd name="connsiteY106" fmla="*/ 2055180 h 2202775"/>
                <a:gd name="connsiteX107" fmla="*/ 692091 w 2187856"/>
                <a:gd name="connsiteY107" fmla="*/ 1968031 h 2202775"/>
                <a:gd name="connsiteX108" fmla="*/ 649048 w 2187856"/>
                <a:gd name="connsiteY108" fmla="*/ 1985168 h 2202775"/>
                <a:gd name="connsiteX109" fmla="*/ 555522 w 2187856"/>
                <a:gd name="connsiteY109" fmla="*/ 1931232 h 2202775"/>
                <a:gd name="connsiteX110" fmla="*/ 548880 w 2187856"/>
                <a:gd name="connsiteY110" fmla="*/ 1885399 h 2202775"/>
                <a:gd name="connsiteX111" fmla="*/ 503578 w 2187856"/>
                <a:gd name="connsiteY111" fmla="*/ 1894831 h 2202775"/>
                <a:gd name="connsiteX112" fmla="*/ 420813 w 2187856"/>
                <a:gd name="connsiteY112" fmla="*/ 1825351 h 2202775"/>
                <a:gd name="connsiteX113" fmla="*/ 422274 w 2187856"/>
                <a:gd name="connsiteY113" fmla="*/ 1779119 h 2202775"/>
                <a:gd name="connsiteX114" fmla="*/ 376043 w 2187856"/>
                <a:gd name="connsiteY114" fmla="*/ 1780580 h 2202775"/>
                <a:gd name="connsiteX115" fmla="*/ 306695 w 2187856"/>
                <a:gd name="connsiteY115" fmla="*/ 1697815 h 2202775"/>
                <a:gd name="connsiteX116" fmla="*/ 316128 w 2187856"/>
                <a:gd name="connsiteY116" fmla="*/ 1652514 h 2202775"/>
                <a:gd name="connsiteX117" fmla="*/ 270295 w 2187856"/>
                <a:gd name="connsiteY117" fmla="*/ 1645871 h 2202775"/>
                <a:gd name="connsiteX118" fmla="*/ 216358 w 2187856"/>
                <a:gd name="connsiteY118" fmla="*/ 1552345 h 2202775"/>
                <a:gd name="connsiteX119" fmla="*/ 233495 w 2187856"/>
                <a:gd name="connsiteY119" fmla="*/ 1509302 h 2202775"/>
                <a:gd name="connsiteX120" fmla="*/ 146346 w 2187856"/>
                <a:gd name="connsiteY120" fmla="*/ 1453107 h 2202775"/>
                <a:gd name="connsiteX121" fmla="*/ 177034 w 2187856"/>
                <a:gd name="connsiteY121" fmla="*/ 1354001 h 2202775"/>
                <a:gd name="connsiteX122" fmla="*/ 100912 w 2187856"/>
                <a:gd name="connsiteY122" fmla="*/ 1283458 h 2202775"/>
                <a:gd name="connsiteX123" fmla="*/ 148339 w 2187856"/>
                <a:gd name="connsiteY123" fmla="*/ 1191128 h 2202775"/>
                <a:gd name="connsiteX124" fmla="*/ 111938 w 2187856"/>
                <a:gd name="connsiteY124" fmla="*/ 1162433 h 2202775"/>
                <a:gd name="connsiteX125" fmla="*/ 111938 w 2187856"/>
                <a:gd name="connsiteY125" fmla="*/ 1054426 h 2202775"/>
                <a:gd name="connsiteX126" fmla="*/ 123098 w 2187856"/>
                <a:gd name="connsiteY126" fmla="*/ 1045525 h 2202775"/>
                <a:gd name="connsiteX127" fmla="*/ 113798 w 2187856"/>
                <a:gd name="connsiteY127" fmla="*/ 988400 h 2202775"/>
                <a:gd name="connsiteX128" fmla="*/ 114197 w 2187856"/>
                <a:gd name="connsiteY128" fmla="*/ 987204 h 2202775"/>
                <a:gd name="connsiteX129" fmla="*/ 135984 w 2187856"/>
                <a:gd name="connsiteY129" fmla="*/ 884777 h 2202775"/>
                <a:gd name="connsiteX130" fmla="*/ 176769 w 2187856"/>
                <a:gd name="connsiteY130" fmla="*/ 862857 h 2202775"/>
                <a:gd name="connsiteX131" fmla="*/ 152590 w 2187856"/>
                <a:gd name="connsiteY131" fmla="*/ 823667 h 2202775"/>
                <a:gd name="connsiteX132" fmla="*/ 189522 w 2187856"/>
                <a:gd name="connsiteY132" fmla="*/ 722170 h 2202775"/>
                <a:gd name="connsiteX133" fmla="*/ 233495 w 2187856"/>
                <a:gd name="connsiteY133" fmla="*/ 707689 h 2202775"/>
                <a:gd name="connsiteX134" fmla="*/ 216358 w 2187856"/>
                <a:gd name="connsiteY134" fmla="*/ 664646 h 2202775"/>
                <a:gd name="connsiteX135" fmla="*/ 270295 w 2187856"/>
                <a:gd name="connsiteY135" fmla="*/ 571120 h 2202775"/>
                <a:gd name="connsiteX136" fmla="*/ 316128 w 2187856"/>
                <a:gd name="connsiteY136" fmla="*/ 564478 h 2202775"/>
                <a:gd name="connsiteX137" fmla="*/ 321176 w 2187856"/>
                <a:gd name="connsiteY137" fmla="*/ 460855 h 2202775"/>
                <a:gd name="connsiteX138" fmla="*/ 422274 w 2187856"/>
                <a:gd name="connsiteY138" fmla="*/ 437872 h 2202775"/>
                <a:gd name="connsiteX139" fmla="*/ 445257 w 2187856"/>
                <a:gd name="connsiteY139" fmla="*/ 336774 h 2202775"/>
                <a:gd name="connsiteX140" fmla="*/ 503578 w 2187856"/>
                <a:gd name="connsiteY140" fmla="*/ 322293 h 2202775"/>
                <a:gd name="connsiteX141" fmla="*/ 548880 w 2187856"/>
                <a:gd name="connsiteY141" fmla="*/ 331726 h 2202775"/>
                <a:gd name="connsiteX142" fmla="*/ 555522 w 2187856"/>
                <a:gd name="connsiteY142" fmla="*/ 285893 h 2202775"/>
                <a:gd name="connsiteX143" fmla="*/ 649048 w 2187856"/>
                <a:gd name="connsiteY143" fmla="*/ 231956 h 2202775"/>
                <a:gd name="connsiteX144" fmla="*/ 692091 w 2187856"/>
                <a:gd name="connsiteY144" fmla="*/ 249093 h 2202775"/>
                <a:gd name="connsiteX145" fmla="*/ 748287 w 2187856"/>
                <a:gd name="connsiteY145" fmla="*/ 161944 h 2202775"/>
                <a:gd name="connsiteX146" fmla="*/ 847392 w 2187856"/>
                <a:gd name="connsiteY146" fmla="*/ 192632 h 2202775"/>
                <a:gd name="connsiteX147" fmla="*/ 917935 w 2187856"/>
                <a:gd name="connsiteY147" fmla="*/ 116510 h 2202775"/>
                <a:gd name="connsiteX148" fmla="*/ 1014118 w 2187856"/>
                <a:gd name="connsiteY148" fmla="*/ 154106 h 2202775"/>
                <a:gd name="connsiteX149" fmla="*/ 1092898 w 2187856"/>
                <a:gd name="connsiteY149" fmla="*/ 101232 h 2202775"/>
                <a:gd name="connsiteX150" fmla="*/ 1175530 w 2187856"/>
                <a:gd name="connsiteY150" fmla="*/ 163937 h 2202775"/>
                <a:gd name="connsiteX151" fmla="*/ 1209008 w 2187856"/>
                <a:gd name="connsiteY151" fmla="*/ 126075 h 2202775"/>
                <a:gd name="connsiteX152" fmla="*/ 1316483 w 2187856"/>
                <a:gd name="connsiteY152" fmla="*/ 151848 h 2202775"/>
                <a:gd name="connsiteX153" fmla="*/ 1338403 w 2187856"/>
                <a:gd name="connsiteY153" fmla="*/ 192632 h 2202775"/>
                <a:gd name="connsiteX154" fmla="*/ 1377727 w 2187856"/>
                <a:gd name="connsiteY154" fmla="*/ 168188 h 2202775"/>
                <a:gd name="connsiteX155" fmla="*/ 1479224 w 2187856"/>
                <a:gd name="connsiteY155" fmla="*/ 205120 h 2202775"/>
                <a:gd name="connsiteX156" fmla="*/ 1493704 w 2187856"/>
                <a:gd name="connsiteY156" fmla="*/ 249093 h 2202775"/>
                <a:gd name="connsiteX157" fmla="*/ 1596663 w 2187856"/>
                <a:gd name="connsiteY157" fmla="*/ 236074 h 2202775"/>
                <a:gd name="connsiteX158" fmla="*/ 1624694 w 2187856"/>
                <a:gd name="connsiteY158" fmla="*/ 327076 h 2202775"/>
                <a:gd name="connsiteX159" fmla="*/ 1740538 w 2187856"/>
                <a:gd name="connsiteY159" fmla="*/ 336774 h 2202775"/>
                <a:gd name="connsiteX160" fmla="*/ 1763521 w 2187856"/>
                <a:gd name="connsiteY160" fmla="*/ 437872 h 2202775"/>
                <a:gd name="connsiteX161" fmla="*/ 1864752 w 2187856"/>
                <a:gd name="connsiteY161" fmla="*/ 460855 h 2202775"/>
                <a:gd name="connsiteX162" fmla="*/ 1875513 w 2187856"/>
                <a:gd name="connsiteY162" fmla="*/ 574707 h 2202775"/>
                <a:gd name="connsiteX163" fmla="*/ 1922143 w 2187856"/>
                <a:gd name="connsiteY163" fmla="*/ 586132 h 2202775"/>
                <a:gd name="connsiteX164" fmla="*/ 1976612 w 2187856"/>
                <a:gd name="connsiteY164" fmla="*/ 677798 h 2202775"/>
                <a:gd name="connsiteX165" fmla="*/ 1959474 w 2187856"/>
                <a:gd name="connsiteY165" fmla="*/ 720841 h 2202775"/>
                <a:gd name="connsiteX166" fmla="*/ 2039715 w 2187856"/>
                <a:gd name="connsiteY166" fmla="*/ 763884 h 2202775"/>
                <a:gd name="connsiteX167" fmla="*/ 2011285 w 2187856"/>
                <a:gd name="connsiteY167" fmla="*/ 856613 h 2202775"/>
                <a:gd name="connsiteX168" fmla="*/ 2049679 w 2187856"/>
                <a:gd name="connsiteY168" fmla="*/ 891818 h 2202775"/>
                <a:gd name="connsiteX169" fmla="*/ 2070802 w 2187856"/>
                <a:gd name="connsiteY169" fmla="*/ 988533 h 2202775"/>
                <a:gd name="connsiteX170" fmla="*/ 2057118 w 2187856"/>
                <a:gd name="connsiteY170" fmla="*/ 1041008 h 2202775"/>
                <a:gd name="connsiteX171" fmla="*/ 2100560 w 2187856"/>
                <a:gd name="connsiteY171" fmla="*/ 1108496 h 2202775"/>
                <a:gd name="connsiteX172" fmla="*/ 2037855 w 2187856"/>
                <a:gd name="connsiteY172" fmla="*/ 1191128 h 2202775"/>
                <a:gd name="connsiteX173" fmla="*/ 2085149 w 2187856"/>
                <a:gd name="connsiteY173" fmla="*/ 1283458 h 220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187856" h="2202775">
                  <a:moveTo>
                    <a:pt x="2184654" y="1113810"/>
                  </a:moveTo>
                  <a:cubicBezTo>
                    <a:pt x="2177878" y="1083254"/>
                    <a:pt x="2161007" y="1051105"/>
                    <a:pt x="2141876" y="1025598"/>
                  </a:cubicBezTo>
                  <a:cubicBezTo>
                    <a:pt x="2176948" y="998496"/>
                    <a:pt x="2180934" y="960767"/>
                    <a:pt x="2167383" y="926359"/>
                  </a:cubicBezTo>
                  <a:cubicBezTo>
                    <a:pt x="2154497" y="893545"/>
                    <a:pt x="2125536" y="863521"/>
                    <a:pt x="2092191" y="848377"/>
                  </a:cubicBezTo>
                  <a:cubicBezTo>
                    <a:pt x="2113579" y="819283"/>
                    <a:pt x="2119956" y="782616"/>
                    <a:pt x="2113048" y="749404"/>
                  </a:cubicBezTo>
                  <a:cubicBezTo>
                    <a:pt x="2106007" y="715262"/>
                    <a:pt x="2084884" y="684839"/>
                    <a:pt x="2051672" y="670093"/>
                  </a:cubicBezTo>
                  <a:cubicBezTo>
                    <a:pt x="2061369" y="634489"/>
                    <a:pt x="2058314" y="603270"/>
                    <a:pt x="2045162" y="577630"/>
                  </a:cubicBezTo>
                  <a:cubicBezTo>
                    <a:pt x="2031611" y="551060"/>
                    <a:pt x="2007167" y="530335"/>
                    <a:pt x="1975017" y="516652"/>
                  </a:cubicBezTo>
                  <a:cubicBezTo>
                    <a:pt x="1981394" y="489152"/>
                    <a:pt x="1977409" y="464176"/>
                    <a:pt x="1966781" y="442123"/>
                  </a:cubicBezTo>
                  <a:cubicBezTo>
                    <a:pt x="1955887" y="419406"/>
                    <a:pt x="1937820" y="400143"/>
                    <a:pt x="1916962" y="385131"/>
                  </a:cubicBezTo>
                  <a:cubicBezTo>
                    <a:pt x="1895441" y="369720"/>
                    <a:pt x="1870996" y="358827"/>
                    <a:pt x="1848013" y="353380"/>
                  </a:cubicBezTo>
                  <a:cubicBezTo>
                    <a:pt x="1846286" y="312197"/>
                    <a:pt x="1825828" y="284564"/>
                    <a:pt x="1797265" y="266762"/>
                  </a:cubicBezTo>
                  <a:cubicBezTo>
                    <a:pt x="1768570" y="248828"/>
                    <a:pt x="1731638" y="240724"/>
                    <a:pt x="1697362" y="238864"/>
                  </a:cubicBezTo>
                  <a:cubicBezTo>
                    <a:pt x="1689126" y="202729"/>
                    <a:pt x="1668268" y="176159"/>
                    <a:pt x="1640769" y="159686"/>
                  </a:cubicBezTo>
                  <a:cubicBezTo>
                    <a:pt x="1613136" y="143080"/>
                    <a:pt x="1578994" y="136570"/>
                    <a:pt x="1544320" y="140821"/>
                  </a:cubicBezTo>
                  <a:cubicBezTo>
                    <a:pt x="1524924" y="100169"/>
                    <a:pt x="1498221" y="83962"/>
                    <a:pt x="1468463" y="80375"/>
                  </a:cubicBezTo>
                  <a:cubicBezTo>
                    <a:pt x="1437243" y="76655"/>
                    <a:pt x="1402437" y="86751"/>
                    <a:pt x="1368826" y="96848"/>
                  </a:cubicBezTo>
                  <a:cubicBezTo>
                    <a:pt x="1363379" y="71341"/>
                    <a:pt x="1345577" y="53008"/>
                    <a:pt x="1322196" y="41848"/>
                  </a:cubicBezTo>
                  <a:cubicBezTo>
                    <a:pt x="1300807" y="31619"/>
                    <a:pt x="1274769" y="27633"/>
                    <a:pt x="1249262" y="29892"/>
                  </a:cubicBezTo>
                  <a:cubicBezTo>
                    <a:pt x="1223754" y="32150"/>
                    <a:pt x="1198912" y="40520"/>
                    <a:pt x="1180047" y="55399"/>
                  </a:cubicBezTo>
                  <a:cubicBezTo>
                    <a:pt x="1161714" y="16873"/>
                    <a:pt x="1129299" y="-132"/>
                    <a:pt x="1094758" y="1"/>
                  </a:cubicBezTo>
                  <a:cubicBezTo>
                    <a:pt x="1061413" y="134"/>
                    <a:pt x="1026340" y="16474"/>
                    <a:pt x="999903" y="44771"/>
                  </a:cubicBezTo>
                  <a:cubicBezTo>
                    <a:pt x="972271" y="18733"/>
                    <a:pt x="937995" y="13153"/>
                    <a:pt x="907706" y="20592"/>
                  </a:cubicBezTo>
                  <a:cubicBezTo>
                    <a:pt x="874361" y="28829"/>
                    <a:pt x="845665" y="53008"/>
                    <a:pt x="835834" y="83430"/>
                  </a:cubicBezTo>
                  <a:cubicBezTo>
                    <a:pt x="816704" y="64566"/>
                    <a:pt x="789337" y="58986"/>
                    <a:pt x="761572" y="61909"/>
                  </a:cubicBezTo>
                  <a:cubicBezTo>
                    <a:pt x="735135" y="64831"/>
                    <a:pt x="708299" y="75592"/>
                    <a:pt x="687707" y="90338"/>
                  </a:cubicBezTo>
                  <a:cubicBezTo>
                    <a:pt x="662067" y="108804"/>
                    <a:pt x="646391" y="133514"/>
                    <a:pt x="653432" y="157029"/>
                  </a:cubicBezTo>
                  <a:cubicBezTo>
                    <a:pt x="618626" y="142947"/>
                    <a:pt x="581162" y="149323"/>
                    <a:pt x="550872" y="165398"/>
                  </a:cubicBezTo>
                  <a:cubicBezTo>
                    <a:pt x="514472" y="184661"/>
                    <a:pt x="488433" y="217874"/>
                    <a:pt x="489629" y="246171"/>
                  </a:cubicBezTo>
                  <a:cubicBezTo>
                    <a:pt x="454291" y="239130"/>
                    <a:pt x="417625" y="247765"/>
                    <a:pt x="389062" y="266497"/>
                  </a:cubicBezTo>
                  <a:cubicBezTo>
                    <a:pt x="358905" y="286291"/>
                    <a:pt x="338048" y="317511"/>
                    <a:pt x="337782" y="353513"/>
                  </a:cubicBezTo>
                  <a:cubicBezTo>
                    <a:pt x="297396" y="355240"/>
                    <a:pt x="266575" y="373307"/>
                    <a:pt x="247710" y="399346"/>
                  </a:cubicBezTo>
                  <a:cubicBezTo>
                    <a:pt x="227517" y="427111"/>
                    <a:pt x="220875" y="463778"/>
                    <a:pt x="230440" y="499116"/>
                  </a:cubicBezTo>
                  <a:cubicBezTo>
                    <a:pt x="198955" y="504430"/>
                    <a:pt x="161225" y="525287"/>
                    <a:pt x="137180" y="554647"/>
                  </a:cubicBezTo>
                  <a:cubicBezTo>
                    <a:pt x="113798" y="583209"/>
                    <a:pt x="103702" y="619743"/>
                    <a:pt x="125090" y="657339"/>
                  </a:cubicBezTo>
                  <a:cubicBezTo>
                    <a:pt x="101310" y="661590"/>
                    <a:pt x="79124" y="677400"/>
                    <a:pt x="63847" y="700781"/>
                  </a:cubicBezTo>
                  <a:cubicBezTo>
                    <a:pt x="50960" y="720576"/>
                    <a:pt x="42989" y="745817"/>
                    <a:pt x="43122" y="773981"/>
                  </a:cubicBezTo>
                  <a:cubicBezTo>
                    <a:pt x="43255" y="797230"/>
                    <a:pt x="48702" y="822471"/>
                    <a:pt x="61456" y="848377"/>
                  </a:cubicBezTo>
                  <a:cubicBezTo>
                    <a:pt x="36480" y="871758"/>
                    <a:pt x="20671" y="898062"/>
                    <a:pt x="14958" y="926226"/>
                  </a:cubicBezTo>
                  <a:cubicBezTo>
                    <a:pt x="9113" y="954523"/>
                    <a:pt x="13497" y="984680"/>
                    <a:pt x="29040" y="1015501"/>
                  </a:cubicBezTo>
                  <a:cubicBezTo>
                    <a:pt x="8050" y="1043400"/>
                    <a:pt x="-2046" y="1078206"/>
                    <a:pt x="345" y="1112348"/>
                  </a:cubicBezTo>
                  <a:cubicBezTo>
                    <a:pt x="2736" y="1145295"/>
                    <a:pt x="16818" y="1177710"/>
                    <a:pt x="44318" y="1202952"/>
                  </a:cubicBezTo>
                  <a:cubicBezTo>
                    <a:pt x="29173" y="1232843"/>
                    <a:pt x="17084" y="1267516"/>
                    <a:pt x="16287" y="1299799"/>
                  </a:cubicBezTo>
                  <a:cubicBezTo>
                    <a:pt x="15490" y="1333675"/>
                    <a:pt x="27180" y="1364895"/>
                    <a:pt x="61456" y="1384955"/>
                  </a:cubicBezTo>
                  <a:cubicBezTo>
                    <a:pt x="51625" y="1417503"/>
                    <a:pt x="53086" y="1453638"/>
                    <a:pt x="65175" y="1484592"/>
                  </a:cubicBezTo>
                  <a:cubicBezTo>
                    <a:pt x="77530" y="1516210"/>
                    <a:pt x="100912" y="1542514"/>
                    <a:pt x="134656" y="1554205"/>
                  </a:cubicBezTo>
                  <a:cubicBezTo>
                    <a:pt x="130670" y="1587816"/>
                    <a:pt x="135585" y="1622357"/>
                    <a:pt x="149136" y="1651849"/>
                  </a:cubicBezTo>
                  <a:cubicBezTo>
                    <a:pt x="163085" y="1682139"/>
                    <a:pt x="186201" y="1707248"/>
                    <a:pt x="218218" y="1720931"/>
                  </a:cubicBezTo>
                  <a:cubicBezTo>
                    <a:pt x="220078" y="1755206"/>
                    <a:pt x="233363" y="1786957"/>
                    <a:pt x="254353" y="1812066"/>
                  </a:cubicBezTo>
                  <a:cubicBezTo>
                    <a:pt x="275476" y="1837174"/>
                    <a:pt x="304304" y="1855640"/>
                    <a:pt x="337782" y="1863479"/>
                  </a:cubicBezTo>
                  <a:cubicBezTo>
                    <a:pt x="345620" y="1896824"/>
                    <a:pt x="364086" y="1925918"/>
                    <a:pt x="389195" y="1946908"/>
                  </a:cubicBezTo>
                  <a:cubicBezTo>
                    <a:pt x="414303" y="1968031"/>
                    <a:pt x="446054" y="1981183"/>
                    <a:pt x="480330" y="1983043"/>
                  </a:cubicBezTo>
                  <a:cubicBezTo>
                    <a:pt x="493880" y="2014661"/>
                    <a:pt x="517129" y="2039902"/>
                    <a:pt x="545426" y="2056243"/>
                  </a:cubicBezTo>
                  <a:cubicBezTo>
                    <a:pt x="573855" y="2072583"/>
                    <a:pt x="607333" y="2080156"/>
                    <a:pt x="641476" y="2076037"/>
                  </a:cubicBezTo>
                  <a:cubicBezTo>
                    <a:pt x="660340" y="2104733"/>
                    <a:pt x="687574" y="2125723"/>
                    <a:pt x="718396" y="2136883"/>
                  </a:cubicBezTo>
                  <a:cubicBezTo>
                    <a:pt x="749217" y="2148042"/>
                    <a:pt x="783625" y="2149636"/>
                    <a:pt x="816438" y="2139672"/>
                  </a:cubicBezTo>
                  <a:cubicBezTo>
                    <a:pt x="839953" y="2164648"/>
                    <a:pt x="870375" y="2180590"/>
                    <a:pt x="902658" y="2186170"/>
                  </a:cubicBezTo>
                  <a:cubicBezTo>
                    <a:pt x="934940" y="2191882"/>
                    <a:pt x="968949" y="2187498"/>
                    <a:pt x="999638" y="2171955"/>
                  </a:cubicBezTo>
                  <a:cubicBezTo>
                    <a:pt x="1027137" y="2192546"/>
                    <a:pt x="1059951" y="2202776"/>
                    <a:pt x="1092632" y="2202776"/>
                  </a:cubicBezTo>
                  <a:cubicBezTo>
                    <a:pt x="1125446" y="2202776"/>
                    <a:pt x="1158260" y="2192546"/>
                    <a:pt x="1185627" y="2171955"/>
                  </a:cubicBezTo>
                  <a:cubicBezTo>
                    <a:pt x="1216315" y="2187498"/>
                    <a:pt x="1250324" y="2191882"/>
                    <a:pt x="1282607" y="2186170"/>
                  </a:cubicBezTo>
                  <a:cubicBezTo>
                    <a:pt x="1314889" y="2180457"/>
                    <a:pt x="1345444" y="2164648"/>
                    <a:pt x="1368826" y="2139672"/>
                  </a:cubicBezTo>
                  <a:cubicBezTo>
                    <a:pt x="1401640" y="2149636"/>
                    <a:pt x="1435915" y="2148042"/>
                    <a:pt x="1466869" y="2136883"/>
                  </a:cubicBezTo>
                  <a:cubicBezTo>
                    <a:pt x="1497690" y="2125723"/>
                    <a:pt x="1524924" y="2104866"/>
                    <a:pt x="1543788" y="2076037"/>
                  </a:cubicBezTo>
                  <a:cubicBezTo>
                    <a:pt x="1577399" y="2080023"/>
                    <a:pt x="1611143" y="2072716"/>
                    <a:pt x="1639839" y="2056243"/>
                  </a:cubicBezTo>
                  <a:cubicBezTo>
                    <a:pt x="1668003" y="2040035"/>
                    <a:pt x="1691384" y="2014927"/>
                    <a:pt x="1704935" y="1983043"/>
                  </a:cubicBezTo>
                  <a:cubicBezTo>
                    <a:pt x="1739210" y="1981183"/>
                    <a:pt x="1770961" y="1967898"/>
                    <a:pt x="1796069" y="1946908"/>
                  </a:cubicBezTo>
                  <a:cubicBezTo>
                    <a:pt x="1821178" y="1925785"/>
                    <a:pt x="1839644" y="1896824"/>
                    <a:pt x="1847482" y="1863479"/>
                  </a:cubicBezTo>
                  <a:cubicBezTo>
                    <a:pt x="1880960" y="1855640"/>
                    <a:pt x="1909921" y="1837174"/>
                    <a:pt x="1930912" y="1812066"/>
                  </a:cubicBezTo>
                  <a:cubicBezTo>
                    <a:pt x="1952035" y="1786957"/>
                    <a:pt x="1965186" y="1755206"/>
                    <a:pt x="1967046" y="1720931"/>
                  </a:cubicBezTo>
                  <a:cubicBezTo>
                    <a:pt x="1998532" y="1707381"/>
                    <a:pt x="2023906" y="1684132"/>
                    <a:pt x="2040246" y="1655835"/>
                  </a:cubicBezTo>
                  <a:cubicBezTo>
                    <a:pt x="2056587" y="1627405"/>
                    <a:pt x="2064159" y="1593927"/>
                    <a:pt x="2060041" y="1559785"/>
                  </a:cubicBezTo>
                  <a:cubicBezTo>
                    <a:pt x="2102021" y="1553940"/>
                    <a:pt x="2128458" y="1525510"/>
                    <a:pt x="2139219" y="1491102"/>
                  </a:cubicBezTo>
                  <a:cubicBezTo>
                    <a:pt x="2150113" y="1456295"/>
                    <a:pt x="2144932" y="1415245"/>
                    <a:pt x="2123676" y="1384955"/>
                  </a:cubicBezTo>
                  <a:cubicBezTo>
                    <a:pt x="2158084" y="1368216"/>
                    <a:pt x="2173893" y="1336731"/>
                    <a:pt x="2176948" y="1301791"/>
                  </a:cubicBezTo>
                  <a:cubicBezTo>
                    <a:pt x="2179871" y="1268313"/>
                    <a:pt x="2171236" y="1231647"/>
                    <a:pt x="2155958" y="1201623"/>
                  </a:cubicBezTo>
                  <a:cubicBezTo>
                    <a:pt x="2187045" y="1182227"/>
                    <a:pt x="2192492" y="1149015"/>
                    <a:pt x="2184654" y="1113810"/>
                  </a:cubicBezTo>
                  <a:close/>
                  <a:moveTo>
                    <a:pt x="2085149" y="1283458"/>
                  </a:moveTo>
                  <a:cubicBezTo>
                    <a:pt x="2076913" y="1330221"/>
                    <a:pt x="2032940" y="1337528"/>
                    <a:pt x="2009027" y="1354001"/>
                  </a:cubicBezTo>
                  <a:lnTo>
                    <a:pt x="2033471" y="1393325"/>
                  </a:lnTo>
                  <a:cubicBezTo>
                    <a:pt x="2056985" y="1431320"/>
                    <a:pt x="2038918" y="1480872"/>
                    <a:pt x="1996539" y="1494822"/>
                  </a:cubicBezTo>
                  <a:lnTo>
                    <a:pt x="1952566" y="1509302"/>
                  </a:lnTo>
                  <a:lnTo>
                    <a:pt x="1969703" y="1552345"/>
                  </a:lnTo>
                  <a:cubicBezTo>
                    <a:pt x="1986310" y="1593927"/>
                    <a:pt x="1959873" y="1639495"/>
                    <a:pt x="1915766" y="1645871"/>
                  </a:cubicBezTo>
                  <a:lnTo>
                    <a:pt x="1869934" y="1652514"/>
                  </a:lnTo>
                  <a:lnTo>
                    <a:pt x="1879366" y="1697815"/>
                  </a:lnTo>
                  <a:cubicBezTo>
                    <a:pt x="1888533" y="1741921"/>
                    <a:pt x="1854124" y="1782042"/>
                    <a:pt x="1809886" y="1780580"/>
                  </a:cubicBezTo>
                  <a:lnTo>
                    <a:pt x="1763521" y="1779119"/>
                  </a:lnTo>
                  <a:lnTo>
                    <a:pt x="1764983" y="1825484"/>
                  </a:lnTo>
                  <a:cubicBezTo>
                    <a:pt x="1766311" y="1870121"/>
                    <a:pt x="1726058" y="1903998"/>
                    <a:pt x="1682217" y="1894831"/>
                  </a:cubicBezTo>
                  <a:lnTo>
                    <a:pt x="1636916" y="1885399"/>
                  </a:lnTo>
                  <a:lnTo>
                    <a:pt x="1630273" y="1931232"/>
                  </a:lnTo>
                  <a:cubicBezTo>
                    <a:pt x="1623897" y="1975470"/>
                    <a:pt x="1578196" y="2001775"/>
                    <a:pt x="1536747" y="1985168"/>
                  </a:cubicBezTo>
                  <a:lnTo>
                    <a:pt x="1493704" y="1968031"/>
                  </a:lnTo>
                  <a:lnTo>
                    <a:pt x="1479224" y="2012004"/>
                  </a:lnTo>
                  <a:cubicBezTo>
                    <a:pt x="1465142" y="2054516"/>
                    <a:pt x="1415589" y="2072450"/>
                    <a:pt x="1377727" y="2048936"/>
                  </a:cubicBezTo>
                  <a:lnTo>
                    <a:pt x="1338403" y="2024492"/>
                  </a:lnTo>
                  <a:lnTo>
                    <a:pt x="1316483" y="2065277"/>
                  </a:lnTo>
                  <a:cubicBezTo>
                    <a:pt x="1295360" y="2104733"/>
                    <a:pt x="1243416" y="2113767"/>
                    <a:pt x="1210071" y="2084008"/>
                  </a:cubicBezTo>
                  <a:lnTo>
                    <a:pt x="1175530" y="2053187"/>
                  </a:lnTo>
                  <a:lnTo>
                    <a:pt x="1146835" y="2089588"/>
                  </a:lnTo>
                  <a:cubicBezTo>
                    <a:pt x="1119202" y="2124660"/>
                    <a:pt x="1066461" y="2124660"/>
                    <a:pt x="1038828" y="2089588"/>
                  </a:cubicBezTo>
                  <a:lnTo>
                    <a:pt x="1010133" y="2053187"/>
                  </a:lnTo>
                  <a:lnTo>
                    <a:pt x="975592" y="2084008"/>
                  </a:lnTo>
                  <a:cubicBezTo>
                    <a:pt x="942247" y="2113767"/>
                    <a:pt x="890303" y="2104600"/>
                    <a:pt x="869312" y="2065277"/>
                  </a:cubicBezTo>
                  <a:lnTo>
                    <a:pt x="847392" y="2024492"/>
                  </a:lnTo>
                  <a:cubicBezTo>
                    <a:pt x="820424" y="2037378"/>
                    <a:pt x="792924" y="2071520"/>
                    <a:pt x="748287" y="2055180"/>
                  </a:cubicBezTo>
                  <a:cubicBezTo>
                    <a:pt x="703649" y="2038972"/>
                    <a:pt x="704048" y="1994468"/>
                    <a:pt x="692091" y="1968031"/>
                  </a:cubicBezTo>
                  <a:lnTo>
                    <a:pt x="649048" y="1985168"/>
                  </a:lnTo>
                  <a:cubicBezTo>
                    <a:pt x="607466" y="2001775"/>
                    <a:pt x="561899" y="1975338"/>
                    <a:pt x="555522" y="1931232"/>
                  </a:cubicBezTo>
                  <a:lnTo>
                    <a:pt x="548880" y="1885399"/>
                  </a:lnTo>
                  <a:lnTo>
                    <a:pt x="503578" y="1894831"/>
                  </a:lnTo>
                  <a:cubicBezTo>
                    <a:pt x="459871" y="1903998"/>
                    <a:pt x="419484" y="1870121"/>
                    <a:pt x="420813" y="1825351"/>
                  </a:cubicBezTo>
                  <a:lnTo>
                    <a:pt x="422274" y="1779119"/>
                  </a:lnTo>
                  <a:lnTo>
                    <a:pt x="376043" y="1780580"/>
                  </a:lnTo>
                  <a:cubicBezTo>
                    <a:pt x="332202" y="1782175"/>
                    <a:pt x="297396" y="1742187"/>
                    <a:pt x="306695" y="1697815"/>
                  </a:cubicBezTo>
                  <a:lnTo>
                    <a:pt x="316128" y="1652514"/>
                  </a:lnTo>
                  <a:lnTo>
                    <a:pt x="270295" y="1645871"/>
                  </a:lnTo>
                  <a:cubicBezTo>
                    <a:pt x="226056" y="1639495"/>
                    <a:pt x="199752" y="1593794"/>
                    <a:pt x="216358" y="1552345"/>
                  </a:cubicBezTo>
                  <a:lnTo>
                    <a:pt x="233495" y="1509302"/>
                  </a:lnTo>
                  <a:cubicBezTo>
                    <a:pt x="207058" y="1497213"/>
                    <a:pt x="162554" y="1497744"/>
                    <a:pt x="146346" y="1453107"/>
                  </a:cubicBezTo>
                  <a:cubicBezTo>
                    <a:pt x="130139" y="1408469"/>
                    <a:pt x="164414" y="1380173"/>
                    <a:pt x="177034" y="1354001"/>
                  </a:cubicBezTo>
                  <a:cubicBezTo>
                    <a:pt x="152989" y="1337528"/>
                    <a:pt x="109148" y="1330221"/>
                    <a:pt x="100912" y="1283458"/>
                  </a:cubicBezTo>
                  <a:cubicBezTo>
                    <a:pt x="92675" y="1236562"/>
                    <a:pt x="130936" y="1215439"/>
                    <a:pt x="148339" y="1191128"/>
                  </a:cubicBezTo>
                  <a:lnTo>
                    <a:pt x="111938" y="1162433"/>
                  </a:lnTo>
                  <a:cubicBezTo>
                    <a:pt x="76866" y="1134800"/>
                    <a:pt x="76866" y="1082059"/>
                    <a:pt x="111938" y="1054426"/>
                  </a:cubicBezTo>
                  <a:lnTo>
                    <a:pt x="123098" y="1045525"/>
                  </a:lnTo>
                  <a:cubicBezTo>
                    <a:pt x="110610" y="1029583"/>
                    <a:pt x="109414" y="1007796"/>
                    <a:pt x="113798" y="988400"/>
                  </a:cubicBezTo>
                  <a:cubicBezTo>
                    <a:pt x="113931" y="988001"/>
                    <a:pt x="114064" y="987603"/>
                    <a:pt x="114197" y="987204"/>
                  </a:cubicBezTo>
                  <a:cubicBezTo>
                    <a:pt x="88424" y="953859"/>
                    <a:pt x="98122" y="905103"/>
                    <a:pt x="135984" y="884777"/>
                  </a:cubicBezTo>
                  <a:lnTo>
                    <a:pt x="176769" y="862857"/>
                  </a:lnTo>
                  <a:lnTo>
                    <a:pt x="152590" y="823667"/>
                  </a:lnTo>
                  <a:cubicBezTo>
                    <a:pt x="128943" y="785539"/>
                    <a:pt x="147143" y="736119"/>
                    <a:pt x="189522" y="722170"/>
                  </a:cubicBezTo>
                  <a:lnTo>
                    <a:pt x="233495" y="707689"/>
                  </a:lnTo>
                  <a:lnTo>
                    <a:pt x="216358" y="664646"/>
                  </a:lnTo>
                  <a:cubicBezTo>
                    <a:pt x="199752" y="623064"/>
                    <a:pt x="226189" y="577497"/>
                    <a:pt x="270295" y="571120"/>
                  </a:cubicBezTo>
                  <a:lnTo>
                    <a:pt x="316128" y="564478"/>
                  </a:lnTo>
                  <a:cubicBezTo>
                    <a:pt x="313338" y="535517"/>
                    <a:pt x="290754" y="497256"/>
                    <a:pt x="321176" y="460855"/>
                  </a:cubicBezTo>
                  <a:cubicBezTo>
                    <a:pt x="351864" y="424322"/>
                    <a:pt x="392383" y="440131"/>
                    <a:pt x="422274" y="437872"/>
                  </a:cubicBezTo>
                  <a:cubicBezTo>
                    <a:pt x="424533" y="408911"/>
                    <a:pt x="408857" y="367196"/>
                    <a:pt x="445257" y="336774"/>
                  </a:cubicBezTo>
                  <a:cubicBezTo>
                    <a:pt x="461465" y="323223"/>
                    <a:pt x="482721" y="317909"/>
                    <a:pt x="503578" y="322293"/>
                  </a:cubicBezTo>
                  <a:lnTo>
                    <a:pt x="548880" y="331726"/>
                  </a:lnTo>
                  <a:lnTo>
                    <a:pt x="555522" y="285893"/>
                  </a:lnTo>
                  <a:cubicBezTo>
                    <a:pt x="561899" y="241654"/>
                    <a:pt x="607599" y="215350"/>
                    <a:pt x="649048" y="231956"/>
                  </a:cubicBezTo>
                  <a:lnTo>
                    <a:pt x="692091" y="249093"/>
                  </a:lnTo>
                  <a:cubicBezTo>
                    <a:pt x="704181" y="222656"/>
                    <a:pt x="703649" y="178152"/>
                    <a:pt x="748287" y="161944"/>
                  </a:cubicBezTo>
                  <a:cubicBezTo>
                    <a:pt x="792924" y="145604"/>
                    <a:pt x="820557" y="179746"/>
                    <a:pt x="847392" y="192632"/>
                  </a:cubicBezTo>
                  <a:cubicBezTo>
                    <a:pt x="852308" y="157162"/>
                    <a:pt x="871172" y="124746"/>
                    <a:pt x="917935" y="116510"/>
                  </a:cubicBezTo>
                  <a:cubicBezTo>
                    <a:pt x="964831" y="108273"/>
                    <a:pt x="989674" y="136570"/>
                    <a:pt x="1014118" y="154106"/>
                  </a:cubicBezTo>
                  <a:cubicBezTo>
                    <a:pt x="1034444" y="133382"/>
                    <a:pt x="1045338" y="101232"/>
                    <a:pt x="1092898" y="101232"/>
                  </a:cubicBezTo>
                  <a:cubicBezTo>
                    <a:pt x="1140458" y="101232"/>
                    <a:pt x="1154673" y="142681"/>
                    <a:pt x="1175530" y="163937"/>
                  </a:cubicBezTo>
                  <a:lnTo>
                    <a:pt x="1209008" y="126075"/>
                  </a:lnTo>
                  <a:cubicBezTo>
                    <a:pt x="1242353" y="96317"/>
                    <a:pt x="1295360" y="112524"/>
                    <a:pt x="1316483" y="151848"/>
                  </a:cubicBezTo>
                  <a:lnTo>
                    <a:pt x="1338403" y="192632"/>
                  </a:lnTo>
                  <a:lnTo>
                    <a:pt x="1377727" y="168188"/>
                  </a:lnTo>
                  <a:cubicBezTo>
                    <a:pt x="1415722" y="144674"/>
                    <a:pt x="1465274" y="162608"/>
                    <a:pt x="1479224" y="205120"/>
                  </a:cubicBezTo>
                  <a:lnTo>
                    <a:pt x="1493704" y="249093"/>
                  </a:lnTo>
                  <a:cubicBezTo>
                    <a:pt x="1521735" y="241255"/>
                    <a:pt x="1555479" y="212427"/>
                    <a:pt x="1596663" y="236074"/>
                  </a:cubicBezTo>
                  <a:cubicBezTo>
                    <a:pt x="1637846" y="259854"/>
                    <a:pt x="1617121" y="297982"/>
                    <a:pt x="1624694" y="327076"/>
                  </a:cubicBezTo>
                  <a:cubicBezTo>
                    <a:pt x="1653788" y="324286"/>
                    <a:pt x="1704138" y="306351"/>
                    <a:pt x="1740538" y="336774"/>
                  </a:cubicBezTo>
                  <a:cubicBezTo>
                    <a:pt x="1776939" y="367329"/>
                    <a:pt x="1761263" y="409044"/>
                    <a:pt x="1763521" y="437872"/>
                  </a:cubicBezTo>
                  <a:cubicBezTo>
                    <a:pt x="1791951" y="440131"/>
                    <a:pt x="1834197" y="424454"/>
                    <a:pt x="1864752" y="460855"/>
                  </a:cubicBezTo>
                  <a:cubicBezTo>
                    <a:pt x="1895308" y="497256"/>
                    <a:pt x="1878303" y="545746"/>
                    <a:pt x="1875513" y="574707"/>
                  </a:cubicBezTo>
                  <a:lnTo>
                    <a:pt x="1922143" y="586132"/>
                  </a:lnTo>
                  <a:cubicBezTo>
                    <a:pt x="1966382" y="592509"/>
                    <a:pt x="1993218" y="636349"/>
                    <a:pt x="1976612" y="677798"/>
                  </a:cubicBezTo>
                  <a:lnTo>
                    <a:pt x="1959474" y="720841"/>
                  </a:lnTo>
                  <a:cubicBezTo>
                    <a:pt x="1985911" y="732931"/>
                    <a:pt x="2023375" y="719247"/>
                    <a:pt x="2039715" y="763884"/>
                  </a:cubicBezTo>
                  <a:cubicBezTo>
                    <a:pt x="2056056" y="808655"/>
                    <a:pt x="2024305" y="829512"/>
                    <a:pt x="2011285" y="856613"/>
                  </a:cubicBezTo>
                  <a:lnTo>
                    <a:pt x="2049679" y="891818"/>
                  </a:lnTo>
                  <a:cubicBezTo>
                    <a:pt x="2087674" y="912144"/>
                    <a:pt x="2098169" y="954789"/>
                    <a:pt x="2070802" y="988533"/>
                  </a:cubicBezTo>
                  <a:cubicBezTo>
                    <a:pt x="2076514" y="1008991"/>
                    <a:pt x="2077710" y="1035960"/>
                    <a:pt x="2057118" y="1041008"/>
                  </a:cubicBezTo>
                  <a:cubicBezTo>
                    <a:pt x="2064558" y="1048846"/>
                    <a:pt x="2100560" y="1065054"/>
                    <a:pt x="2100560" y="1108496"/>
                  </a:cubicBezTo>
                  <a:cubicBezTo>
                    <a:pt x="2100560" y="1156189"/>
                    <a:pt x="2059244" y="1170138"/>
                    <a:pt x="2037855" y="1191128"/>
                  </a:cubicBezTo>
                  <a:cubicBezTo>
                    <a:pt x="2054594" y="1214775"/>
                    <a:pt x="2093386" y="1236695"/>
                    <a:pt x="2085149" y="1283458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/>
            <p:cNvSpPr/>
            <p:nvPr/>
          </p:nvSpPr>
          <p:spPr>
            <a:xfrm>
              <a:off x="8855272" y="3952012"/>
              <a:ext cx="1667202" cy="1599825"/>
            </a:xfrm>
            <a:custGeom>
              <a:avLst/>
              <a:gdLst>
                <a:gd name="connsiteX0" fmla="*/ 1123241 w 1351077"/>
                <a:gd name="connsiteY0" fmla="*/ 756444 h 1296476"/>
                <a:gd name="connsiteX1" fmla="*/ 1049377 w 1351077"/>
                <a:gd name="connsiteY1" fmla="*/ 701577 h 1296476"/>
                <a:gd name="connsiteX2" fmla="*/ 899257 w 1351077"/>
                <a:gd name="connsiteY2" fmla="*/ 555177 h 1296476"/>
                <a:gd name="connsiteX3" fmla="*/ 1116333 w 1351077"/>
                <a:gd name="connsiteY3" fmla="*/ 550262 h 1296476"/>
                <a:gd name="connsiteX4" fmla="*/ 1128821 w 1351077"/>
                <a:gd name="connsiteY4" fmla="*/ 416616 h 1296476"/>
                <a:gd name="connsiteX5" fmla="*/ 737048 w 1351077"/>
                <a:gd name="connsiteY5" fmla="*/ 441458 h 1296476"/>
                <a:gd name="connsiteX6" fmla="*/ 500709 w 1351077"/>
                <a:gd name="connsiteY6" fmla="*/ 457002 h 1296476"/>
                <a:gd name="connsiteX7" fmla="*/ 522496 w 1351077"/>
                <a:gd name="connsiteY7" fmla="*/ 382340 h 1296476"/>
                <a:gd name="connsiteX8" fmla="*/ 995174 w 1351077"/>
                <a:gd name="connsiteY8" fmla="*/ 351254 h 1296476"/>
                <a:gd name="connsiteX9" fmla="*/ 985875 w 1351077"/>
                <a:gd name="connsiteY9" fmla="*/ 257993 h 1296476"/>
                <a:gd name="connsiteX10" fmla="*/ 644984 w 1351077"/>
                <a:gd name="connsiteY10" fmla="*/ 260518 h 1296476"/>
                <a:gd name="connsiteX11" fmla="*/ 558632 w 1351077"/>
                <a:gd name="connsiteY11" fmla="*/ 257462 h 1296476"/>
                <a:gd name="connsiteX12" fmla="*/ 575503 w 1351077"/>
                <a:gd name="connsiteY12" fmla="*/ 223851 h 1296476"/>
                <a:gd name="connsiteX13" fmla="*/ 1020150 w 1351077"/>
                <a:gd name="connsiteY13" fmla="*/ 205252 h 1296476"/>
                <a:gd name="connsiteX14" fmla="*/ 1026394 w 1351077"/>
                <a:gd name="connsiteY14" fmla="*/ 102693 h 1296476"/>
                <a:gd name="connsiteX15" fmla="*/ 646179 w 1351077"/>
                <a:gd name="connsiteY15" fmla="*/ 97511 h 1296476"/>
                <a:gd name="connsiteX16" fmla="*/ 659597 w 1351077"/>
                <a:gd name="connsiteY16" fmla="*/ 6244 h 1296476"/>
                <a:gd name="connsiteX17" fmla="*/ 553849 w 1351077"/>
                <a:gd name="connsiteY17" fmla="*/ 0 h 1296476"/>
                <a:gd name="connsiteX18" fmla="*/ 519707 w 1351077"/>
                <a:gd name="connsiteY18" fmla="*/ 96449 h 1296476"/>
                <a:gd name="connsiteX19" fmla="*/ 195953 w 1351077"/>
                <a:gd name="connsiteY19" fmla="*/ 96449 h 1296476"/>
                <a:gd name="connsiteX20" fmla="*/ 211496 w 1351077"/>
                <a:gd name="connsiteY20" fmla="*/ 211496 h 1296476"/>
                <a:gd name="connsiteX21" fmla="*/ 475601 w 1351077"/>
                <a:gd name="connsiteY21" fmla="*/ 222390 h 1296476"/>
                <a:gd name="connsiteX22" fmla="*/ 457799 w 1351077"/>
                <a:gd name="connsiteY22" fmla="*/ 252547 h 1296476"/>
                <a:gd name="connsiteX23" fmla="*/ 214552 w 1351077"/>
                <a:gd name="connsiteY23" fmla="*/ 279781 h 1296476"/>
                <a:gd name="connsiteX24" fmla="*/ 223851 w 1351077"/>
                <a:gd name="connsiteY24" fmla="*/ 394828 h 1296476"/>
                <a:gd name="connsiteX25" fmla="*/ 366930 w 1351077"/>
                <a:gd name="connsiteY25" fmla="*/ 394828 h 1296476"/>
                <a:gd name="connsiteX26" fmla="*/ 320300 w 1351077"/>
                <a:gd name="connsiteY26" fmla="*/ 469490 h 1296476"/>
                <a:gd name="connsiteX27" fmla="*/ 86086 w 1351077"/>
                <a:gd name="connsiteY27" fmla="*/ 467364 h 1296476"/>
                <a:gd name="connsiteX28" fmla="*/ 87149 w 1351077"/>
                <a:gd name="connsiteY28" fmla="*/ 590648 h 1296476"/>
                <a:gd name="connsiteX29" fmla="*/ 293066 w 1351077"/>
                <a:gd name="connsiteY29" fmla="*/ 584670 h 1296476"/>
                <a:gd name="connsiteX30" fmla="*/ 202197 w 1351077"/>
                <a:gd name="connsiteY30" fmla="*/ 743026 h 1296476"/>
                <a:gd name="connsiteX31" fmla="*/ 0 w 1351077"/>
                <a:gd name="connsiteY31" fmla="*/ 1019752 h 1296476"/>
                <a:gd name="connsiteX32" fmla="*/ 108804 w 1351077"/>
                <a:gd name="connsiteY32" fmla="*/ 1075681 h 1296476"/>
                <a:gd name="connsiteX33" fmla="*/ 281906 w 1351077"/>
                <a:gd name="connsiteY33" fmla="*/ 843062 h 1296476"/>
                <a:gd name="connsiteX34" fmla="*/ 289213 w 1351077"/>
                <a:gd name="connsiteY34" fmla="*/ 991720 h 1296476"/>
                <a:gd name="connsiteX35" fmla="*/ 320300 w 1351077"/>
                <a:gd name="connsiteY35" fmla="*/ 1265390 h 1296476"/>
                <a:gd name="connsiteX36" fmla="*/ 792978 w 1351077"/>
                <a:gd name="connsiteY36" fmla="*/ 1268446 h 1296476"/>
                <a:gd name="connsiteX37" fmla="*/ 864451 w 1351077"/>
                <a:gd name="connsiteY37" fmla="*/ 1296477 h 1296476"/>
                <a:gd name="connsiteX38" fmla="*/ 939112 w 1351077"/>
                <a:gd name="connsiteY38" fmla="*/ 1246791 h 1296476"/>
                <a:gd name="connsiteX39" fmla="*/ 1023073 w 1351077"/>
                <a:gd name="connsiteY39" fmla="*/ 878267 h 1296476"/>
                <a:gd name="connsiteX40" fmla="*/ 1035561 w 1351077"/>
                <a:gd name="connsiteY40" fmla="*/ 836287 h 1296476"/>
                <a:gd name="connsiteX41" fmla="*/ 1310692 w 1351077"/>
                <a:gd name="connsiteY41" fmla="*/ 991720 h 1296476"/>
                <a:gd name="connsiteX42" fmla="*/ 1351078 w 1351077"/>
                <a:gd name="connsiteY42" fmla="*/ 892216 h 1296476"/>
                <a:gd name="connsiteX43" fmla="*/ 1123241 w 1351077"/>
                <a:gd name="connsiteY43" fmla="*/ 756444 h 1296476"/>
                <a:gd name="connsiteX44" fmla="*/ 792978 w 1351077"/>
                <a:gd name="connsiteY44" fmla="*/ 1019752 h 1296476"/>
                <a:gd name="connsiteX45" fmla="*/ 796033 w 1351077"/>
                <a:gd name="connsiteY45" fmla="*/ 942035 h 1296476"/>
                <a:gd name="connsiteX46" fmla="*/ 777434 w 1351077"/>
                <a:gd name="connsiteY46" fmla="*/ 917192 h 1296476"/>
                <a:gd name="connsiteX47" fmla="*/ 378089 w 1351077"/>
                <a:gd name="connsiteY47" fmla="*/ 927820 h 1296476"/>
                <a:gd name="connsiteX48" fmla="*/ 377558 w 1351077"/>
                <a:gd name="connsiteY48" fmla="*/ 831637 h 1296476"/>
                <a:gd name="connsiteX49" fmla="*/ 872289 w 1351077"/>
                <a:gd name="connsiteY49" fmla="*/ 857675 h 1296476"/>
                <a:gd name="connsiteX50" fmla="*/ 845852 w 1351077"/>
                <a:gd name="connsiteY50" fmla="*/ 1122444 h 1296476"/>
                <a:gd name="connsiteX51" fmla="*/ 379418 w 1351077"/>
                <a:gd name="connsiteY51" fmla="*/ 1153531 h 1296476"/>
                <a:gd name="connsiteX52" fmla="*/ 378886 w 1351077"/>
                <a:gd name="connsiteY52" fmla="*/ 1053362 h 1296476"/>
                <a:gd name="connsiteX53" fmla="*/ 792978 w 1351077"/>
                <a:gd name="connsiteY53" fmla="*/ 1019752 h 1296476"/>
                <a:gd name="connsiteX54" fmla="*/ 510009 w 1351077"/>
                <a:gd name="connsiteY54" fmla="*/ 721239 h 1296476"/>
                <a:gd name="connsiteX55" fmla="*/ 401205 w 1351077"/>
                <a:gd name="connsiteY55" fmla="*/ 705696 h 1296476"/>
                <a:gd name="connsiteX56" fmla="*/ 351918 w 1351077"/>
                <a:gd name="connsiteY56" fmla="*/ 734923 h 1296476"/>
                <a:gd name="connsiteX57" fmla="*/ 441591 w 1351077"/>
                <a:gd name="connsiteY57" fmla="*/ 590648 h 1296476"/>
                <a:gd name="connsiteX58" fmla="*/ 739307 w 1351077"/>
                <a:gd name="connsiteY58" fmla="*/ 572315 h 1296476"/>
                <a:gd name="connsiteX59" fmla="*/ 901781 w 1351077"/>
                <a:gd name="connsiteY59" fmla="*/ 721239 h 1296476"/>
                <a:gd name="connsiteX60" fmla="*/ 510009 w 1351077"/>
                <a:gd name="connsiteY60" fmla="*/ 721239 h 1296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351077" h="1296476">
                  <a:moveTo>
                    <a:pt x="1123241" y="756444"/>
                  </a:moveTo>
                  <a:cubicBezTo>
                    <a:pt x="1101055" y="739838"/>
                    <a:pt x="1076478" y="721638"/>
                    <a:pt x="1049377" y="701577"/>
                  </a:cubicBezTo>
                  <a:lnTo>
                    <a:pt x="899257" y="555177"/>
                  </a:lnTo>
                  <a:lnTo>
                    <a:pt x="1116333" y="550262"/>
                  </a:lnTo>
                  <a:lnTo>
                    <a:pt x="1128821" y="416616"/>
                  </a:lnTo>
                  <a:lnTo>
                    <a:pt x="737048" y="441458"/>
                  </a:lnTo>
                  <a:lnTo>
                    <a:pt x="500709" y="457002"/>
                  </a:lnTo>
                  <a:lnTo>
                    <a:pt x="522496" y="382340"/>
                  </a:lnTo>
                  <a:lnTo>
                    <a:pt x="995174" y="351254"/>
                  </a:lnTo>
                  <a:lnTo>
                    <a:pt x="985875" y="257993"/>
                  </a:lnTo>
                  <a:lnTo>
                    <a:pt x="644984" y="260518"/>
                  </a:lnTo>
                  <a:cubicBezTo>
                    <a:pt x="606059" y="260119"/>
                    <a:pt x="577230" y="259056"/>
                    <a:pt x="558632" y="257462"/>
                  </a:cubicBezTo>
                  <a:lnTo>
                    <a:pt x="575503" y="223851"/>
                  </a:lnTo>
                  <a:lnTo>
                    <a:pt x="1020150" y="205252"/>
                  </a:lnTo>
                  <a:lnTo>
                    <a:pt x="1026394" y="102693"/>
                  </a:lnTo>
                  <a:lnTo>
                    <a:pt x="646179" y="97511"/>
                  </a:lnTo>
                  <a:lnTo>
                    <a:pt x="659597" y="6244"/>
                  </a:lnTo>
                  <a:lnTo>
                    <a:pt x="553849" y="0"/>
                  </a:lnTo>
                  <a:lnTo>
                    <a:pt x="519707" y="96449"/>
                  </a:lnTo>
                  <a:lnTo>
                    <a:pt x="195953" y="96449"/>
                  </a:lnTo>
                  <a:cubicBezTo>
                    <a:pt x="195953" y="100833"/>
                    <a:pt x="211496" y="211496"/>
                    <a:pt x="211496" y="211496"/>
                  </a:cubicBezTo>
                  <a:lnTo>
                    <a:pt x="475601" y="222390"/>
                  </a:lnTo>
                  <a:lnTo>
                    <a:pt x="457799" y="252547"/>
                  </a:lnTo>
                  <a:lnTo>
                    <a:pt x="214552" y="279781"/>
                  </a:lnTo>
                  <a:lnTo>
                    <a:pt x="223851" y="394828"/>
                  </a:lnTo>
                  <a:lnTo>
                    <a:pt x="366930" y="394828"/>
                  </a:lnTo>
                  <a:lnTo>
                    <a:pt x="320300" y="469490"/>
                  </a:lnTo>
                  <a:lnTo>
                    <a:pt x="86086" y="467364"/>
                  </a:lnTo>
                  <a:lnTo>
                    <a:pt x="87149" y="590648"/>
                  </a:lnTo>
                  <a:lnTo>
                    <a:pt x="293066" y="584670"/>
                  </a:lnTo>
                  <a:lnTo>
                    <a:pt x="202197" y="743026"/>
                  </a:lnTo>
                  <a:lnTo>
                    <a:pt x="0" y="1019752"/>
                  </a:lnTo>
                  <a:lnTo>
                    <a:pt x="108804" y="1075681"/>
                  </a:lnTo>
                  <a:lnTo>
                    <a:pt x="281906" y="843062"/>
                  </a:lnTo>
                  <a:lnTo>
                    <a:pt x="289213" y="991720"/>
                  </a:lnTo>
                  <a:lnTo>
                    <a:pt x="320300" y="1265390"/>
                  </a:lnTo>
                  <a:lnTo>
                    <a:pt x="792978" y="1268446"/>
                  </a:lnTo>
                  <a:lnTo>
                    <a:pt x="864451" y="1296477"/>
                  </a:lnTo>
                  <a:lnTo>
                    <a:pt x="939112" y="1246791"/>
                  </a:lnTo>
                  <a:lnTo>
                    <a:pt x="1023073" y="878267"/>
                  </a:lnTo>
                  <a:lnTo>
                    <a:pt x="1035561" y="836287"/>
                  </a:lnTo>
                  <a:cubicBezTo>
                    <a:pt x="1035561" y="836287"/>
                    <a:pt x="1304581" y="988665"/>
                    <a:pt x="1310692" y="991720"/>
                  </a:cubicBezTo>
                  <a:cubicBezTo>
                    <a:pt x="1327829" y="960634"/>
                    <a:pt x="1351078" y="892216"/>
                    <a:pt x="1351078" y="892216"/>
                  </a:cubicBezTo>
                  <a:lnTo>
                    <a:pt x="1123241" y="756444"/>
                  </a:lnTo>
                  <a:close/>
                  <a:moveTo>
                    <a:pt x="792978" y="1019752"/>
                  </a:moveTo>
                  <a:lnTo>
                    <a:pt x="796033" y="942035"/>
                  </a:lnTo>
                  <a:lnTo>
                    <a:pt x="777434" y="917192"/>
                  </a:lnTo>
                  <a:lnTo>
                    <a:pt x="378089" y="927820"/>
                  </a:lnTo>
                  <a:lnTo>
                    <a:pt x="377558" y="831637"/>
                  </a:lnTo>
                  <a:lnTo>
                    <a:pt x="872289" y="857675"/>
                  </a:lnTo>
                  <a:lnTo>
                    <a:pt x="845852" y="1122444"/>
                  </a:lnTo>
                  <a:lnTo>
                    <a:pt x="379418" y="1153531"/>
                  </a:lnTo>
                  <a:lnTo>
                    <a:pt x="378886" y="1053362"/>
                  </a:lnTo>
                  <a:lnTo>
                    <a:pt x="792978" y="1019752"/>
                  </a:lnTo>
                  <a:close/>
                  <a:moveTo>
                    <a:pt x="510009" y="721239"/>
                  </a:moveTo>
                  <a:lnTo>
                    <a:pt x="401205" y="705696"/>
                  </a:lnTo>
                  <a:lnTo>
                    <a:pt x="351918" y="734923"/>
                  </a:lnTo>
                  <a:lnTo>
                    <a:pt x="441591" y="590648"/>
                  </a:lnTo>
                  <a:lnTo>
                    <a:pt x="739307" y="572315"/>
                  </a:lnTo>
                  <a:lnTo>
                    <a:pt x="901781" y="721239"/>
                  </a:lnTo>
                  <a:lnTo>
                    <a:pt x="510009" y="721239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9996983" y="3998728"/>
              <a:ext cx="350835" cy="351106"/>
            </a:xfrm>
            <a:custGeom>
              <a:avLst/>
              <a:gdLst>
                <a:gd name="connsiteX0" fmla="*/ 343247 w 350835"/>
                <a:gd name="connsiteY0" fmla="*/ 101463 h 351106"/>
                <a:gd name="connsiteX1" fmla="*/ 292366 w 350835"/>
                <a:gd name="connsiteY1" fmla="*/ 38891 h 351106"/>
                <a:gd name="connsiteX2" fmla="*/ 226473 w 350835"/>
                <a:gd name="connsiteY2" fmla="*/ 43541 h 351106"/>
                <a:gd name="connsiteX3" fmla="*/ 169215 w 350835"/>
                <a:gd name="connsiteY3" fmla="*/ 1427 h 351106"/>
                <a:gd name="connsiteX4" fmla="*/ 84457 w 350835"/>
                <a:gd name="connsiteY4" fmla="*/ 33577 h 351106"/>
                <a:gd name="connsiteX5" fmla="*/ 69179 w 350835"/>
                <a:gd name="connsiteY5" fmla="*/ 93891 h 351106"/>
                <a:gd name="connsiteX6" fmla="*/ 3286 w 350835"/>
                <a:gd name="connsiteY6" fmla="*/ 154736 h 351106"/>
                <a:gd name="connsiteX7" fmla="*/ 18298 w 350835"/>
                <a:gd name="connsiteY7" fmla="*/ 232452 h 351106"/>
                <a:gd name="connsiteX8" fmla="*/ 71039 w 350835"/>
                <a:gd name="connsiteY8" fmla="*/ 262078 h 351106"/>
                <a:gd name="connsiteX9" fmla="*/ 98406 w 350835"/>
                <a:gd name="connsiteY9" fmla="*/ 331160 h 351106"/>
                <a:gd name="connsiteX10" fmla="*/ 100266 w 350835"/>
                <a:gd name="connsiteY10" fmla="*/ 332621 h 351106"/>
                <a:gd name="connsiteX11" fmla="*/ 182898 w 350835"/>
                <a:gd name="connsiteY11" fmla="*/ 344843 h 351106"/>
                <a:gd name="connsiteX12" fmla="*/ 228731 w 350835"/>
                <a:gd name="connsiteY12" fmla="*/ 310834 h 351106"/>
                <a:gd name="connsiteX13" fmla="*/ 291968 w 350835"/>
                <a:gd name="connsiteY13" fmla="*/ 311764 h 351106"/>
                <a:gd name="connsiteX14" fmla="*/ 303791 w 350835"/>
                <a:gd name="connsiteY14" fmla="*/ 306582 h 351106"/>
                <a:gd name="connsiteX15" fmla="*/ 305651 w 350835"/>
                <a:gd name="connsiteY15" fmla="*/ 305254 h 351106"/>
                <a:gd name="connsiteX16" fmla="*/ 350820 w 350835"/>
                <a:gd name="connsiteY16" fmla="*/ 227803 h 351106"/>
                <a:gd name="connsiteX17" fmla="*/ 325711 w 350835"/>
                <a:gd name="connsiteY17" fmla="*/ 175194 h 351106"/>
                <a:gd name="connsiteX18" fmla="*/ 343912 w 350835"/>
                <a:gd name="connsiteY18" fmla="*/ 103589 h 351106"/>
                <a:gd name="connsiteX19" fmla="*/ 343646 w 350835"/>
                <a:gd name="connsiteY19" fmla="*/ 102393 h 351106"/>
                <a:gd name="connsiteX20" fmla="*/ 343247 w 350835"/>
                <a:gd name="connsiteY20" fmla="*/ 101463 h 351106"/>
                <a:gd name="connsiteX21" fmla="*/ 104650 w 350835"/>
                <a:gd name="connsiteY21" fmla="*/ 49519 h 351106"/>
                <a:gd name="connsiteX22" fmla="*/ 163901 w 350835"/>
                <a:gd name="connsiteY22" fmla="*/ 26536 h 351106"/>
                <a:gd name="connsiteX23" fmla="*/ 206413 w 350835"/>
                <a:gd name="connsiteY23" fmla="*/ 61343 h 351106"/>
                <a:gd name="connsiteX24" fmla="*/ 208405 w 350835"/>
                <a:gd name="connsiteY24" fmla="*/ 67055 h 351106"/>
                <a:gd name="connsiteX25" fmla="*/ 211594 w 350835"/>
                <a:gd name="connsiteY25" fmla="*/ 77683 h 351106"/>
                <a:gd name="connsiteX26" fmla="*/ 199504 w 350835"/>
                <a:gd name="connsiteY26" fmla="*/ 114881 h 351106"/>
                <a:gd name="connsiteX27" fmla="*/ 187947 w 350835"/>
                <a:gd name="connsiteY27" fmla="*/ 72369 h 351106"/>
                <a:gd name="connsiteX28" fmla="*/ 178913 w 350835"/>
                <a:gd name="connsiteY28" fmla="*/ 117671 h 351106"/>
                <a:gd name="connsiteX29" fmla="*/ 160447 w 350835"/>
                <a:gd name="connsiteY29" fmla="*/ 84458 h 351106"/>
                <a:gd name="connsiteX30" fmla="*/ 162174 w 350835"/>
                <a:gd name="connsiteY30" fmla="*/ 124712 h 351106"/>
                <a:gd name="connsiteX31" fmla="*/ 129360 w 350835"/>
                <a:gd name="connsiteY31" fmla="*/ 93094 h 351106"/>
                <a:gd name="connsiteX32" fmla="*/ 134143 w 350835"/>
                <a:gd name="connsiteY32" fmla="*/ 128963 h 351106"/>
                <a:gd name="connsiteX33" fmla="*/ 106377 w 350835"/>
                <a:gd name="connsiteY33" fmla="*/ 118069 h 351106"/>
                <a:gd name="connsiteX34" fmla="*/ 98406 w 350835"/>
                <a:gd name="connsiteY34" fmla="*/ 101862 h 351106"/>
                <a:gd name="connsiteX35" fmla="*/ 104650 w 350835"/>
                <a:gd name="connsiteY35" fmla="*/ 49519 h 351106"/>
                <a:gd name="connsiteX36" fmla="*/ 159517 w 350835"/>
                <a:gd name="connsiteY36" fmla="*/ 204023 h 351106"/>
                <a:gd name="connsiteX37" fmla="*/ 171739 w 350835"/>
                <a:gd name="connsiteY37" fmla="*/ 187151 h 351106"/>
                <a:gd name="connsiteX38" fmla="*/ 149022 w 350835"/>
                <a:gd name="connsiteY38" fmla="*/ 180508 h 351106"/>
                <a:gd name="connsiteX39" fmla="*/ 169879 w 350835"/>
                <a:gd name="connsiteY39" fmla="*/ 175327 h 351106"/>
                <a:gd name="connsiteX40" fmla="*/ 160314 w 350835"/>
                <a:gd name="connsiteY40" fmla="*/ 154868 h 351106"/>
                <a:gd name="connsiteX41" fmla="*/ 181570 w 350835"/>
                <a:gd name="connsiteY41" fmla="*/ 166692 h 351106"/>
                <a:gd name="connsiteX42" fmla="*/ 184492 w 350835"/>
                <a:gd name="connsiteY42" fmla="*/ 142912 h 351106"/>
                <a:gd name="connsiteX43" fmla="*/ 196050 w 350835"/>
                <a:gd name="connsiteY43" fmla="*/ 166161 h 351106"/>
                <a:gd name="connsiteX44" fmla="*/ 216509 w 350835"/>
                <a:gd name="connsiteY44" fmla="*/ 153141 h 351106"/>
                <a:gd name="connsiteX45" fmla="*/ 205350 w 350835"/>
                <a:gd name="connsiteY45" fmla="*/ 173069 h 351106"/>
                <a:gd name="connsiteX46" fmla="*/ 232451 w 350835"/>
                <a:gd name="connsiteY46" fmla="*/ 175992 h 351106"/>
                <a:gd name="connsiteX47" fmla="*/ 204553 w 350835"/>
                <a:gd name="connsiteY47" fmla="*/ 187018 h 351106"/>
                <a:gd name="connsiteX48" fmla="*/ 211328 w 350835"/>
                <a:gd name="connsiteY48" fmla="*/ 206148 h 351106"/>
                <a:gd name="connsiteX49" fmla="*/ 197512 w 350835"/>
                <a:gd name="connsiteY49" fmla="*/ 196185 h 351106"/>
                <a:gd name="connsiteX50" fmla="*/ 184758 w 350835"/>
                <a:gd name="connsiteY50" fmla="*/ 221293 h 351106"/>
                <a:gd name="connsiteX51" fmla="*/ 180640 w 350835"/>
                <a:gd name="connsiteY51" fmla="*/ 200037 h 351106"/>
                <a:gd name="connsiteX52" fmla="*/ 159517 w 350835"/>
                <a:gd name="connsiteY52" fmla="*/ 204023 h 351106"/>
                <a:gd name="connsiteX53" fmla="*/ 39687 w 350835"/>
                <a:gd name="connsiteY53" fmla="*/ 218105 h 351106"/>
                <a:gd name="connsiteX54" fmla="*/ 27996 w 350835"/>
                <a:gd name="connsiteY54" fmla="*/ 161644 h 351106"/>
                <a:gd name="connsiteX55" fmla="*/ 77416 w 350835"/>
                <a:gd name="connsiteY55" fmla="*/ 120062 h 351106"/>
                <a:gd name="connsiteX56" fmla="*/ 84855 w 350835"/>
                <a:gd name="connsiteY56" fmla="*/ 120328 h 351106"/>
                <a:gd name="connsiteX57" fmla="*/ 86582 w 350835"/>
                <a:gd name="connsiteY57" fmla="*/ 120195 h 351106"/>
                <a:gd name="connsiteX58" fmla="*/ 95218 w 350835"/>
                <a:gd name="connsiteY58" fmla="*/ 120328 h 351106"/>
                <a:gd name="connsiteX59" fmla="*/ 130157 w 350835"/>
                <a:gd name="connsiteY59" fmla="*/ 149555 h 351106"/>
                <a:gd name="connsiteX60" fmla="*/ 93225 w 350835"/>
                <a:gd name="connsiteY60" fmla="*/ 151149 h 351106"/>
                <a:gd name="connsiteX61" fmla="*/ 128961 w 350835"/>
                <a:gd name="connsiteY61" fmla="*/ 174929 h 351106"/>
                <a:gd name="connsiteX62" fmla="*/ 85254 w 350835"/>
                <a:gd name="connsiteY62" fmla="*/ 176789 h 351106"/>
                <a:gd name="connsiteX63" fmla="*/ 116739 w 350835"/>
                <a:gd name="connsiteY63" fmla="*/ 191801 h 351106"/>
                <a:gd name="connsiteX64" fmla="*/ 84324 w 350835"/>
                <a:gd name="connsiteY64" fmla="*/ 215846 h 351106"/>
                <a:gd name="connsiteX65" fmla="*/ 126570 w 350835"/>
                <a:gd name="connsiteY65" fmla="*/ 206547 h 351106"/>
                <a:gd name="connsiteX66" fmla="*/ 104650 w 350835"/>
                <a:gd name="connsiteY66" fmla="*/ 232851 h 351106"/>
                <a:gd name="connsiteX67" fmla="*/ 85785 w 350835"/>
                <a:gd name="connsiteY67" fmla="*/ 235641 h 351106"/>
                <a:gd name="connsiteX68" fmla="*/ 39687 w 350835"/>
                <a:gd name="connsiteY68" fmla="*/ 218105 h 351106"/>
                <a:gd name="connsiteX69" fmla="*/ 174927 w 350835"/>
                <a:gd name="connsiteY69" fmla="*/ 320266 h 351106"/>
                <a:gd name="connsiteX70" fmla="*/ 174529 w 350835"/>
                <a:gd name="connsiteY70" fmla="*/ 320399 h 351106"/>
                <a:gd name="connsiteX71" fmla="*/ 174130 w 350835"/>
                <a:gd name="connsiteY71" fmla="*/ 320532 h 351106"/>
                <a:gd name="connsiteX72" fmla="*/ 115278 w 350835"/>
                <a:gd name="connsiteY72" fmla="*/ 311631 h 351106"/>
                <a:gd name="connsiteX73" fmla="*/ 97875 w 350835"/>
                <a:gd name="connsiteY73" fmla="*/ 258358 h 351106"/>
                <a:gd name="connsiteX74" fmla="*/ 99602 w 350835"/>
                <a:gd name="connsiteY74" fmla="*/ 252513 h 351106"/>
                <a:gd name="connsiteX75" fmla="*/ 104517 w 350835"/>
                <a:gd name="connsiteY75" fmla="*/ 238298 h 351106"/>
                <a:gd name="connsiteX76" fmla="*/ 138527 w 350835"/>
                <a:gd name="connsiteY76" fmla="*/ 221559 h 351106"/>
                <a:gd name="connsiteX77" fmla="*/ 120061 w 350835"/>
                <a:gd name="connsiteY77" fmla="*/ 262344 h 351106"/>
                <a:gd name="connsiteX78" fmla="*/ 158454 w 350835"/>
                <a:gd name="connsiteY78" fmla="*/ 232718 h 351106"/>
                <a:gd name="connsiteX79" fmla="*/ 147826 w 350835"/>
                <a:gd name="connsiteY79" fmla="*/ 279747 h 351106"/>
                <a:gd name="connsiteX80" fmla="*/ 174263 w 350835"/>
                <a:gd name="connsiteY80" fmla="*/ 248660 h 351106"/>
                <a:gd name="connsiteX81" fmla="*/ 183430 w 350835"/>
                <a:gd name="connsiteY81" fmla="*/ 287452 h 351106"/>
                <a:gd name="connsiteX82" fmla="*/ 192331 w 350835"/>
                <a:gd name="connsiteY82" fmla="*/ 254771 h 351106"/>
                <a:gd name="connsiteX83" fmla="*/ 210929 w 350835"/>
                <a:gd name="connsiteY83" fmla="*/ 277887 h 351106"/>
                <a:gd name="connsiteX84" fmla="*/ 209070 w 350835"/>
                <a:gd name="connsiteY84" fmla="*/ 289046 h 351106"/>
                <a:gd name="connsiteX85" fmla="*/ 174927 w 350835"/>
                <a:gd name="connsiteY85" fmla="*/ 320266 h 351106"/>
                <a:gd name="connsiteX86" fmla="*/ 325180 w 350835"/>
                <a:gd name="connsiteY86" fmla="*/ 226740 h 351106"/>
                <a:gd name="connsiteX87" fmla="*/ 290506 w 350835"/>
                <a:gd name="connsiteY87" fmla="*/ 284529 h 351106"/>
                <a:gd name="connsiteX88" fmla="*/ 234444 w 350835"/>
                <a:gd name="connsiteY88" fmla="*/ 284662 h 351106"/>
                <a:gd name="connsiteX89" fmla="*/ 229528 w 350835"/>
                <a:gd name="connsiteY89" fmla="*/ 281208 h 351106"/>
                <a:gd name="connsiteX90" fmla="*/ 218369 w 350835"/>
                <a:gd name="connsiteY90" fmla="*/ 272706 h 351106"/>
                <a:gd name="connsiteX91" fmla="*/ 213719 w 350835"/>
                <a:gd name="connsiteY91" fmla="*/ 247464 h 351106"/>
                <a:gd name="connsiteX92" fmla="*/ 243212 w 350835"/>
                <a:gd name="connsiteY92" fmla="*/ 266462 h 351106"/>
                <a:gd name="connsiteX93" fmla="*/ 232717 w 350835"/>
                <a:gd name="connsiteY93" fmla="*/ 233781 h 351106"/>
                <a:gd name="connsiteX94" fmla="*/ 264335 w 350835"/>
                <a:gd name="connsiteY94" fmla="*/ 239626 h 351106"/>
                <a:gd name="connsiteX95" fmla="*/ 252246 w 350835"/>
                <a:gd name="connsiteY95" fmla="*/ 211994 h 351106"/>
                <a:gd name="connsiteX96" fmla="*/ 282801 w 350835"/>
                <a:gd name="connsiteY96" fmla="*/ 218238 h 351106"/>
                <a:gd name="connsiteX97" fmla="*/ 261014 w 350835"/>
                <a:gd name="connsiteY97" fmla="*/ 191933 h 351106"/>
                <a:gd name="connsiteX98" fmla="*/ 291569 w 350835"/>
                <a:gd name="connsiteY98" fmla="*/ 184892 h 351106"/>
                <a:gd name="connsiteX99" fmla="*/ 298079 w 350835"/>
                <a:gd name="connsiteY99" fmla="*/ 188347 h 351106"/>
                <a:gd name="connsiteX100" fmla="*/ 325180 w 350835"/>
                <a:gd name="connsiteY100" fmla="*/ 226740 h 351106"/>
                <a:gd name="connsiteX101" fmla="*/ 301533 w 350835"/>
                <a:gd name="connsiteY101" fmla="*/ 162839 h 351106"/>
                <a:gd name="connsiteX102" fmla="*/ 296750 w 350835"/>
                <a:gd name="connsiteY102" fmla="*/ 166426 h 351106"/>
                <a:gd name="connsiteX103" fmla="*/ 284927 w 350835"/>
                <a:gd name="connsiteY103" fmla="*/ 174663 h 351106"/>
                <a:gd name="connsiteX104" fmla="*/ 270446 w 350835"/>
                <a:gd name="connsiteY104" fmla="*/ 170412 h 351106"/>
                <a:gd name="connsiteX105" fmla="*/ 290373 w 350835"/>
                <a:gd name="connsiteY105" fmla="*/ 143045 h 351106"/>
                <a:gd name="connsiteX106" fmla="*/ 255168 w 350835"/>
                <a:gd name="connsiteY106" fmla="*/ 153141 h 351106"/>
                <a:gd name="connsiteX107" fmla="*/ 278816 w 350835"/>
                <a:gd name="connsiteY107" fmla="*/ 123250 h 351106"/>
                <a:gd name="connsiteX108" fmla="*/ 250519 w 350835"/>
                <a:gd name="connsiteY108" fmla="*/ 136668 h 351106"/>
                <a:gd name="connsiteX109" fmla="*/ 263139 w 350835"/>
                <a:gd name="connsiteY109" fmla="*/ 101596 h 351106"/>
                <a:gd name="connsiteX110" fmla="*/ 230990 w 350835"/>
                <a:gd name="connsiteY110" fmla="*/ 123250 h 351106"/>
                <a:gd name="connsiteX111" fmla="*/ 244540 w 350835"/>
                <a:gd name="connsiteY111" fmla="*/ 87647 h 351106"/>
                <a:gd name="connsiteX112" fmla="*/ 213852 w 350835"/>
                <a:gd name="connsiteY112" fmla="*/ 116741 h 351106"/>
                <a:gd name="connsiteX113" fmla="*/ 216376 w 350835"/>
                <a:gd name="connsiteY113" fmla="*/ 82997 h 351106"/>
                <a:gd name="connsiteX114" fmla="*/ 228598 w 350835"/>
                <a:gd name="connsiteY114" fmla="*/ 73565 h 351106"/>
                <a:gd name="connsiteX115" fmla="*/ 283465 w 350835"/>
                <a:gd name="connsiteY115" fmla="*/ 63070 h 351106"/>
                <a:gd name="connsiteX116" fmla="*/ 318803 w 350835"/>
                <a:gd name="connsiteY116" fmla="*/ 109567 h 351106"/>
                <a:gd name="connsiteX117" fmla="*/ 301533 w 350835"/>
                <a:gd name="connsiteY117" fmla="*/ 162839 h 351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350835" h="351106">
                  <a:moveTo>
                    <a:pt x="343247" y="101463"/>
                  </a:moveTo>
                  <a:cubicBezTo>
                    <a:pt x="334214" y="77949"/>
                    <a:pt x="323851" y="51113"/>
                    <a:pt x="292366" y="38891"/>
                  </a:cubicBezTo>
                  <a:cubicBezTo>
                    <a:pt x="263936" y="28927"/>
                    <a:pt x="245072" y="32381"/>
                    <a:pt x="226473" y="43541"/>
                  </a:cubicBezTo>
                  <a:cubicBezTo>
                    <a:pt x="208007" y="9000"/>
                    <a:pt x="170410" y="1560"/>
                    <a:pt x="169215" y="1427"/>
                  </a:cubicBezTo>
                  <a:cubicBezTo>
                    <a:pt x="143176" y="-4816"/>
                    <a:pt x="103720" y="10063"/>
                    <a:pt x="84457" y="33577"/>
                  </a:cubicBezTo>
                  <a:cubicBezTo>
                    <a:pt x="69046" y="53903"/>
                    <a:pt x="66124" y="75956"/>
                    <a:pt x="69179" y="93891"/>
                  </a:cubicBezTo>
                  <a:cubicBezTo>
                    <a:pt x="31849" y="94821"/>
                    <a:pt x="10061" y="132417"/>
                    <a:pt x="3286" y="154736"/>
                  </a:cubicBezTo>
                  <a:cubicBezTo>
                    <a:pt x="-3888" y="181571"/>
                    <a:pt x="496" y="204687"/>
                    <a:pt x="18298" y="232452"/>
                  </a:cubicBezTo>
                  <a:cubicBezTo>
                    <a:pt x="27597" y="245870"/>
                    <a:pt x="43938" y="260617"/>
                    <a:pt x="71039" y="262078"/>
                  </a:cubicBezTo>
                  <a:cubicBezTo>
                    <a:pt x="66788" y="301003"/>
                    <a:pt x="96945" y="329831"/>
                    <a:pt x="98406" y="331160"/>
                  </a:cubicBezTo>
                  <a:lnTo>
                    <a:pt x="100266" y="332621"/>
                  </a:lnTo>
                  <a:cubicBezTo>
                    <a:pt x="122585" y="347101"/>
                    <a:pt x="145833" y="358792"/>
                    <a:pt x="182898" y="344843"/>
                  </a:cubicBezTo>
                  <a:cubicBezTo>
                    <a:pt x="208538" y="337005"/>
                    <a:pt x="221956" y="323853"/>
                    <a:pt x="228731" y="310834"/>
                  </a:cubicBezTo>
                  <a:cubicBezTo>
                    <a:pt x="252910" y="322259"/>
                    <a:pt x="277753" y="316812"/>
                    <a:pt x="291968" y="311764"/>
                  </a:cubicBezTo>
                  <a:cubicBezTo>
                    <a:pt x="298876" y="309372"/>
                    <a:pt x="303260" y="306981"/>
                    <a:pt x="303791" y="306582"/>
                  </a:cubicBezTo>
                  <a:lnTo>
                    <a:pt x="305651" y="305254"/>
                  </a:lnTo>
                  <a:cubicBezTo>
                    <a:pt x="318537" y="294892"/>
                    <a:pt x="348561" y="266462"/>
                    <a:pt x="350820" y="227803"/>
                  </a:cubicBezTo>
                  <a:cubicBezTo>
                    <a:pt x="351351" y="200436"/>
                    <a:pt x="338066" y="184627"/>
                    <a:pt x="325711" y="175194"/>
                  </a:cubicBezTo>
                  <a:cubicBezTo>
                    <a:pt x="351617" y="146233"/>
                    <a:pt x="344177" y="105581"/>
                    <a:pt x="343912" y="103589"/>
                  </a:cubicBezTo>
                  <a:lnTo>
                    <a:pt x="343646" y="102393"/>
                  </a:lnTo>
                  <a:lnTo>
                    <a:pt x="343247" y="101463"/>
                  </a:lnTo>
                  <a:close/>
                  <a:moveTo>
                    <a:pt x="104650" y="49519"/>
                  </a:moveTo>
                  <a:cubicBezTo>
                    <a:pt x="118732" y="32381"/>
                    <a:pt x="148225" y="22816"/>
                    <a:pt x="163901" y="26536"/>
                  </a:cubicBezTo>
                  <a:cubicBezTo>
                    <a:pt x="164167" y="26536"/>
                    <a:pt x="195253" y="32647"/>
                    <a:pt x="206413" y="61343"/>
                  </a:cubicBezTo>
                  <a:cubicBezTo>
                    <a:pt x="207077" y="63070"/>
                    <a:pt x="207741" y="64929"/>
                    <a:pt x="208405" y="67055"/>
                  </a:cubicBezTo>
                  <a:lnTo>
                    <a:pt x="211594" y="77683"/>
                  </a:lnTo>
                  <a:lnTo>
                    <a:pt x="199504" y="114881"/>
                  </a:lnTo>
                  <a:lnTo>
                    <a:pt x="187947" y="72369"/>
                  </a:lnTo>
                  <a:lnTo>
                    <a:pt x="178913" y="117671"/>
                  </a:lnTo>
                  <a:lnTo>
                    <a:pt x="160447" y="84458"/>
                  </a:lnTo>
                  <a:lnTo>
                    <a:pt x="162174" y="124712"/>
                  </a:lnTo>
                  <a:lnTo>
                    <a:pt x="129360" y="93094"/>
                  </a:lnTo>
                  <a:lnTo>
                    <a:pt x="134143" y="128963"/>
                  </a:lnTo>
                  <a:lnTo>
                    <a:pt x="106377" y="118069"/>
                  </a:lnTo>
                  <a:lnTo>
                    <a:pt x="98406" y="101862"/>
                  </a:lnTo>
                  <a:cubicBezTo>
                    <a:pt x="93491" y="91898"/>
                    <a:pt x="89372" y="69712"/>
                    <a:pt x="104650" y="49519"/>
                  </a:cubicBezTo>
                  <a:close/>
                  <a:moveTo>
                    <a:pt x="159517" y="204023"/>
                  </a:moveTo>
                  <a:lnTo>
                    <a:pt x="171739" y="187151"/>
                  </a:lnTo>
                  <a:lnTo>
                    <a:pt x="149022" y="180508"/>
                  </a:lnTo>
                  <a:lnTo>
                    <a:pt x="169879" y="175327"/>
                  </a:lnTo>
                  <a:lnTo>
                    <a:pt x="160314" y="154868"/>
                  </a:lnTo>
                  <a:lnTo>
                    <a:pt x="181570" y="166692"/>
                  </a:lnTo>
                  <a:lnTo>
                    <a:pt x="184492" y="142912"/>
                  </a:lnTo>
                  <a:lnTo>
                    <a:pt x="196050" y="166161"/>
                  </a:lnTo>
                  <a:lnTo>
                    <a:pt x="216509" y="153141"/>
                  </a:lnTo>
                  <a:lnTo>
                    <a:pt x="205350" y="173069"/>
                  </a:lnTo>
                  <a:lnTo>
                    <a:pt x="232451" y="175992"/>
                  </a:lnTo>
                  <a:lnTo>
                    <a:pt x="204553" y="187018"/>
                  </a:lnTo>
                  <a:lnTo>
                    <a:pt x="211328" y="206148"/>
                  </a:lnTo>
                  <a:lnTo>
                    <a:pt x="197512" y="196185"/>
                  </a:lnTo>
                  <a:lnTo>
                    <a:pt x="184758" y="221293"/>
                  </a:lnTo>
                  <a:lnTo>
                    <a:pt x="180640" y="200037"/>
                  </a:lnTo>
                  <a:lnTo>
                    <a:pt x="159517" y="204023"/>
                  </a:lnTo>
                  <a:close/>
                  <a:moveTo>
                    <a:pt x="39687" y="218105"/>
                  </a:moveTo>
                  <a:cubicBezTo>
                    <a:pt x="26136" y="196849"/>
                    <a:pt x="22815" y="180907"/>
                    <a:pt x="27996" y="161644"/>
                  </a:cubicBezTo>
                  <a:cubicBezTo>
                    <a:pt x="28660" y="159651"/>
                    <a:pt x="43406" y="113552"/>
                    <a:pt x="77416" y="120062"/>
                  </a:cubicBezTo>
                  <a:cubicBezTo>
                    <a:pt x="80339" y="120593"/>
                    <a:pt x="82996" y="120460"/>
                    <a:pt x="84855" y="120328"/>
                  </a:cubicBezTo>
                  <a:cubicBezTo>
                    <a:pt x="85387" y="120328"/>
                    <a:pt x="86051" y="120195"/>
                    <a:pt x="86582" y="120195"/>
                  </a:cubicBezTo>
                  <a:lnTo>
                    <a:pt x="95218" y="120328"/>
                  </a:lnTo>
                  <a:lnTo>
                    <a:pt x="130157" y="149555"/>
                  </a:lnTo>
                  <a:lnTo>
                    <a:pt x="93225" y="151149"/>
                  </a:lnTo>
                  <a:lnTo>
                    <a:pt x="128961" y="174929"/>
                  </a:lnTo>
                  <a:lnTo>
                    <a:pt x="85254" y="176789"/>
                  </a:lnTo>
                  <a:lnTo>
                    <a:pt x="116739" y="191801"/>
                  </a:lnTo>
                  <a:lnTo>
                    <a:pt x="84324" y="215846"/>
                  </a:lnTo>
                  <a:lnTo>
                    <a:pt x="126570" y="206547"/>
                  </a:lnTo>
                  <a:lnTo>
                    <a:pt x="104650" y="232851"/>
                  </a:lnTo>
                  <a:lnTo>
                    <a:pt x="85785" y="235641"/>
                  </a:lnTo>
                  <a:cubicBezTo>
                    <a:pt x="65061" y="238696"/>
                    <a:pt x="49916" y="232851"/>
                    <a:pt x="39687" y="218105"/>
                  </a:cubicBezTo>
                  <a:close/>
                  <a:moveTo>
                    <a:pt x="174927" y="320266"/>
                  </a:moveTo>
                  <a:lnTo>
                    <a:pt x="174529" y="320399"/>
                  </a:lnTo>
                  <a:lnTo>
                    <a:pt x="174130" y="320532"/>
                  </a:lnTo>
                  <a:cubicBezTo>
                    <a:pt x="148490" y="330495"/>
                    <a:pt x="133877" y="323587"/>
                    <a:pt x="115278" y="311631"/>
                  </a:cubicBezTo>
                  <a:cubicBezTo>
                    <a:pt x="111160" y="307380"/>
                    <a:pt x="90834" y="284795"/>
                    <a:pt x="97875" y="258358"/>
                  </a:cubicBezTo>
                  <a:cubicBezTo>
                    <a:pt x="98406" y="256631"/>
                    <a:pt x="98937" y="254638"/>
                    <a:pt x="99602" y="252513"/>
                  </a:cubicBezTo>
                  <a:lnTo>
                    <a:pt x="104517" y="238298"/>
                  </a:lnTo>
                  <a:lnTo>
                    <a:pt x="138527" y="221559"/>
                  </a:lnTo>
                  <a:lnTo>
                    <a:pt x="120061" y="262344"/>
                  </a:lnTo>
                  <a:lnTo>
                    <a:pt x="158454" y="232718"/>
                  </a:lnTo>
                  <a:lnTo>
                    <a:pt x="147826" y="279747"/>
                  </a:lnTo>
                  <a:lnTo>
                    <a:pt x="174263" y="248660"/>
                  </a:lnTo>
                  <a:lnTo>
                    <a:pt x="183430" y="287452"/>
                  </a:lnTo>
                  <a:lnTo>
                    <a:pt x="192331" y="254771"/>
                  </a:lnTo>
                  <a:lnTo>
                    <a:pt x="210929" y="277887"/>
                  </a:lnTo>
                  <a:lnTo>
                    <a:pt x="209070" y="289046"/>
                  </a:lnTo>
                  <a:cubicBezTo>
                    <a:pt x="206545" y="304058"/>
                    <a:pt x="195519" y="314155"/>
                    <a:pt x="174927" y="320266"/>
                  </a:cubicBezTo>
                  <a:close/>
                  <a:moveTo>
                    <a:pt x="325180" y="226740"/>
                  </a:moveTo>
                  <a:cubicBezTo>
                    <a:pt x="323984" y="245870"/>
                    <a:pt x="311098" y="267392"/>
                    <a:pt x="290506" y="284529"/>
                  </a:cubicBezTo>
                  <a:cubicBezTo>
                    <a:pt x="285192" y="287186"/>
                    <a:pt x="257427" y="299409"/>
                    <a:pt x="234444" y="284662"/>
                  </a:cubicBezTo>
                  <a:cubicBezTo>
                    <a:pt x="232850" y="283732"/>
                    <a:pt x="231255" y="282537"/>
                    <a:pt x="229528" y="281208"/>
                  </a:cubicBezTo>
                  <a:lnTo>
                    <a:pt x="218369" y="272706"/>
                  </a:lnTo>
                  <a:lnTo>
                    <a:pt x="213719" y="247464"/>
                  </a:lnTo>
                  <a:lnTo>
                    <a:pt x="243212" y="266462"/>
                  </a:lnTo>
                  <a:lnTo>
                    <a:pt x="232717" y="233781"/>
                  </a:lnTo>
                  <a:lnTo>
                    <a:pt x="264335" y="239626"/>
                  </a:lnTo>
                  <a:lnTo>
                    <a:pt x="252246" y="211994"/>
                  </a:lnTo>
                  <a:lnTo>
                    <a:pt x="282801" y="218238"/>
                  </a:lnTo>
                  <a:lnTo>
                    <a:pt x="261014" y="191933"/>
                  </a:lnTo>
                  <a:lnTo>
                    <a:pt x="291569" y="184892"/>
                  </a:lnTo>
                  <a:lnTo>
                    <a:pt x="298079" y="188347"/>
                  </a:lnTo>
                  <a:cubicBezTo>
                    <a:pt x="312028" y="195653"/>
                    <a:pt x="325711" y="204820"/>
                    <a:pt x="325180" y="226740"/>
                  </a:cubicBezTo>
                  <a:close/>
                  <a:moveTo>
                    <a:pt x="301533" y="162839"/>
                  </a:moveTo>
                  <a:cubicBezTo>
                    <a:pt x="300071" y="164035"/>
                    <a:pt x="298477" y="165231"/>
                    <a:pt x="296750" y="166426"/>
                  </a:cubicBezTo>
                  <a:lnTo>
                    <a:pt x="284927" y="174663"/>
                  </a:lnTo>
                  <a:lnTo>
                    <a:pt x="270446" y="170412"/>
                  </a:lnTo>
                  <a:lnTo>
                    <a:pt x="290373" y="143045"/>
                  </a:lnTo>
                  <a:lnTo>
                    <a:pt x="255168" y="153141"/>
                  </a:lnTo>
                  <a:lnTo>
                    <a:pt x="278816" y="123250"/>
                  </a:lnTo>
                  <a:lnTo>
                    <a:pt x="250519" y="136668"/>
                  </a:lnTo>
                  <a:lnTo>
                    <a:pt x="263139" y="101596"/>
                  </a:lnTo>
                  <a:lnTo>
                    <a:pt x="230990" y="123250"/>
                  </a:lnTo>
                  <a:lnTo>
                    <a:pt x="244540" y="87647"/>
                  </a:lnTo>
                  <a:lnTo>
                    <a:pt x="213852" y="116741"/>
                  </a:lnTo>
                  <a:lnTo>
                    <a:pt x="216376" y="82997"/>
                  </a:lnTo>
                  <a:lnTo>
                    <a:pt x="228598" y="73565"/>
                  </a:lnTo>
                  <a:cubicBezTo>
                    <a:pt x="249190" y="57490"/>
                    <a:pt x="261147" y="55231"/>
                    <a:pt x="283465" y="63070"/>
                  </a:cubicBezTo>
                  <a:cubicBezTo>
                    <a:pt x="302197" y="70376"/>
                    <a:pt x="309504" y="85521"/>
                    <a:pt x="318803" y="109567"/>
                  </a:cubicBezTo>
                  <a:cubicBezTo>
                    <a:pt x="319600" y="115279"/>
                    <a:pt x="322789" y="145436"/>
                    <a:pt x="301533" y="162839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8922061" y="3932359"/>
              <a:ext cx="309855" cy="315029"/>
            </a:xfrm>
            <a:custGeom>
              <a:avLst/>
              <a:gdLst>
                <a:gd name="connsiteX0" fmla="*/ 305689 w 309855"/>
                <a:gd name="connsiteY0" fmla="*/ 145646 h 315029"/>
                <a:gd name="connsiteX1" fmla="*/ 276994 w 309855"/>
                <a:gd name="connsiteY1" fmla="*/ 63014 h 315029"/>
                <a:gd name="connsiteX2" fmla="*/ 217743 w 309855"/>
                <a:gd name="connsiteY2" fmla="*/ 62483 h 315029"/>
                <a:gd name="connsiteX3" fmla="*/ 190908 w 309855"/>
                <a:gd name="connsiteY3" fmla="*/ 13727 h 315029"/>
                <a:gd name="connsiteX4" fmla="*/ 95920 w 309855"/>
                <a:gd name="connsiteY4" fmla="*/ 17712 h 315029"/>
                <a:gd name="connsiteX5" fmla="*/ 75063 w 309855"/>
                <a:gd name="connsiteY5" fmla="*/ 62084 h 315029"/>
                <a:gd name="connsiteX6" fmla="*/ 77454 w 309855"/>
                <a:gd name="connsiteY6" fmla="*/ 84270 h 315029"/>
                <a:gd name="connsiteX7" fmla="*/ 4121 w 309855"/>
                <a:gd name="connsiteY7" fmla="*/ 132760 h 315029"/>
                <a:gd name="connsiteX8" fmla="*/ 36537 w 309855"/>
                <a:gd name="connsiteY8" fmla="*/ 212470 h 315029"/>
                <a:gd name="connsiteX9" fmla="*/ 68155 w 309855"/>
                <a:gd name="connsiteY9" fmla="*/ 218581 h 315029"/>
                <a:gd name="connsiteX10" fmla="*/ 64834 w 309855"/>
                <a:gd name="connsiteY10" fmla="*/ 273580 h 315029"/>
                <a:gd name="connsiteX11" fmla="*/ 100039 w 309855"/>
                <a:gd name="connsiteY11" fmla="*/ 310380 h 315029"/>
                <a:gd name="connsiteX12" fmla="*/ 125147 w 309855"/>
                <a:gd name="connsiteY12" fmla="*/ 315029 h 315029"/>
                <a:gd name="connsiteX13" fmla="*/ 160618 w 309855"/>
                <a:gd name="connsiteY13" fmla="*/ 306527 h 315029"/>
                <a:gd name="connsiteX14" fmla="*/ 162345 w 309855"/>
                <a:gd name="connsiteY14" fmla="*/ 305730 h 315029"/>
                <a:gd name="connsiteX15" fmla="*/ 194495 w 309855"/>
                <a:gd name="connsiteY15" fmla="*/ 273580 h 315029"/>
                <a:gd name="connsiteX16" fmla="*/ 196487 w 309855"/>
                <a:gd name="connsiteY16" fmla="*/ 268001 h 315029"/>
                <a:gd name="connsiteX17" fmla="*/ 255207 w 309855"/>
                <a:gd name="connsiteY17" fmla="*/ 284873 h 315029"/>
                <a:gd name="connsiteX18" fmla="*/ 300907 w 309855"/>
                <a:gd name="connsiteY18" fmla="*/ 226684 h 315029"/>
                <a:gd name="connsiteX19" fmla="*/ 274603 w 309855"/>
                <a:gd name="connsiteY19" fmla="*/ 176866 h 315029"/>
                <a:gd name="connsiteX20" fmla="*/ 305689 w 309855"/>
                <a:gd name="connsiteY20" fmla="*/ 145646 h 315029"/>
                <a:gd name="connsiteX21" fmla="*/ 98312 w 309855"/>
                <a:gd name="connsiteY21" fmla="*/ 63545 h 315029"/>
                <a:gd name="connsiteX22" fmla="*/ 111198 w 309855"/>
                <a:gd name="connsiteY22" fmla="*/ 35514 h 315029"/>
                <a:gd name="connsiteX23" fmla="*/ 176427 w 309855"/>
                <a:gd name="connsiteY23" fmla="*/ 32592 h 315029"/>
                <a:gd name="connsiteX24" fmla="*/ 192768 w 309855"/>
                <a:gd name="connsiteY24" fmla="*/ 77628 h 315029"/>
                <a:gd name="connsiteX25" fmla="*/ 191306 w 309855"/>
                <a:gd name="connsiteY25" fmla="*/ 92374 h 315029"/>
                <a:gd name="connsiteX26" fmla="*/ 180944 w 309855"/>
                <a:gd name="connsiteY26" fmla="*/ 107651 h 315029"/>
                <a:gd name="connsiteX27" fmla="*/ 178287 w 309855"/>
                <a:gd name="connsiteY27" fmla="*/ 74971 h 315029"/>
                <a:gd name="connsiteX28" fmla="*/ 161282 w 309855"/>
                <a:gd name="connsiteY28" fmla="*/ 105127 h 315029"/>
                <a:gd name="connsiteX29" fmla="*/ 146802 w 309855"/>
                <a:gd name="connsiteY29" fmla="*/ 77628 h 315029"/>
                <a:gd name="connsiteX30" fmla="*/ 150787 w 309855"/>
                <a:gd name="connsiteY30" fmla="*/ 108980 h 315029"/>
                <a:gd name="connsiteX31" fmla="*/ 123287 w 309855"/>
                <a:gd name="connsiteY31" fmla="*/ 84137 h 315029"/>
                <a:gd name="connsiteX32" fmla="*/ 135111 w 309855"/>
                <a:gd name="connsiteY32" fmla="*/ 124656 h 315029"/>
                <a:gd name="connsiteX33" fmla="*/ 115582 w 309855"/>
                <a:gd name="connsiteY33" fmla="*/ 111371 h 315029"/>
                <a:gd name="connsiteX34" fmla="*/ 107611 w 309855"/>
                <a:gd name="connsiteY34" fmla="*/ 98485 h 315029"/>
                <a:gd name="connsiteX35" fmla="*/ 98312 w 309855"/>
                <a:gd name="connsiteY35" fmla="*/ 63545 h 315029"/>
                <a:gd name="connsiteX36" fmla="*/ 205920 w 309855"/>
                <a:gd name="connsiteY36" fmla="*/ 169028 h 315029"/>
                <a:gd name="connsiteX37" fmla="*/ 183734 w 309855"/>
                <a:gd name="connsiteY37" fmla="*/ 170356 h 315029"/>
                <a:gd name="connsiteX38" fmla="*/ 186258 w 309855"/>
                <a:gd name="connsiteY38" fmla="*/ 188690 h 315029"/>
                <a:gd name="connsiteX39" fmla="*/ 171910 w 309855"/>
                <a:gd name="connsiteY39" fmla="*/ 174342 h 315029"/>
                <a:gd name="connsiteX40" fmla="*/ 166596 w 309855"/>
                <a:gd name="connsiteY40" fmla="*/ 199185 h 315029"/>
                <a:gd name="connsiteX41" fmla="*/ 160087 w 309855"/>
                <a:gd name="connsiteY41" fmla="*/ 179523 h 315029"/>
                <a:gd name="connsiteX42" fmla="*/ 144410 w 309855"/>
                <a:gd name="connsiteY42" fmla="*/ 191347 h 315029"/>
                <a:gd name="connsiteX43" fmla="*/ 156234 w 309855"/>
                <a:gd name="connsiteY43" fmla="*/ 169028 h 315029"/>
                <a:gd name="connsiteX44" fmla="*/ 130063 w 309855"/>
                <a:gd name="connsiteY44" fmla="*/ 165042 h 315029"/>
                <a:gd name="connsiteX45" fmla="*/ 152913 w 309855"/>
                <a:gd name="connsiteY45" fmla="*/ 155212 h 315029"/>
                <a:gd name="connsiteX46" fmla="*/ 135908 w 309855"/>
                <a:gd name="connsiteY46" fmla="*/ 140864 h 315029"/>
                <a:gd name="connsiteX47" fmla="*/ 158094 w 309855"/>
                <a:gd name="connsiteY47" fmla="*/ 145381 h 315029"/>
                <a:gd name="connsiteX48" fmla="*/ 157430 w 309855"/>
                <a:gd name="connsiteY48" fmla="*/ 120538 h 315029"/>
                <a:gd name="connsiteX49" fmla="*/ 170449 w 309855"/>
                <a:gd name="connsiteY49" fmla="*/ 142724 h 315029"/>
                <a:gd name="connsiteX50" fmla="*/ 184929 w 309855"/>
                <a:gd name="connsiteY50" fmla="*/ 117881 h 315029"/>
                <a:gd name="connsiteX51" fmla="*/ 182272 w 309855"/>
                <a:gd name="connsiteY51" fmla="*/ 145381 h 315029"/>
                <a:gd name="connsiteX52" fmla="*/ 211101 w 309855"/>
                <a:gd name="connsiteY52" fmla="*/ 136214 h 315029"/>
                <a:gd name="connsiteX53" fmla="*/ 188915 w 309855"/>
                <a:gd name="connsiteY53" fmla="*/ 155876 h 315029"/>
                <a:gd name="connsiteX54" fmla="*/ 205920 w 309855"/>
                <a:gd name="connsiteY54" fmla="*/ 169028 h 315029"/>
                <a:gd name="connsiteX55" fmla="*/ 46500 w 309855"/>
                <a:gd name="connsiteY55" fmla="*/ 191081 h 315029"/>
                <a:gd name="connsiteX56" fmla="*/ 26042 w 309855"/>
                <a:gd name="connsiteY56" fmla="*/ 140598 h 315029"/>
                <a:gd name="connsiteX57" fmla="*/ 84628 w 309855"/>
                <a:gd name="connsiteY57" fmla="*/ 108581 h 315029"/>
                <a:gd name="connsiteX58" fmla="*/ 117309 w 309855"/>
                <a:gd name="connsiteY58" fmla="*/ 122265 h 315029"/>
                <a:gd name="connsiteX59" fmla="*/ 120896 w 309855"/>
                <a:gd name="connsiteY59" fmla="*/ 129837 h 315029"/>
                <a:gd name="connsiteX60" fmla="*/ 90872 w 309855"/>
                <a:gd name="connsiteY60" fmla="*/ 132494 h 315029"/>
                <a:gd name="connsiteX61" fmla="*/ 119568 w 309855"/>
                <a:gd name="connsiteY61" fmla="*/ 154680 h 315029"/>
                <a:gd name="connsiteX62" fmla="*/ 81705 w 309855"/>
                <a:gd name="connsiteY62" fmla="*/ 170356 h 315029"/>
                <a:gd name="connsiteX63" fmla="*/ 118372 w 309855"/>
                <a:gd name="connsiteY63" fmla="*/ 175670 h 315029"/>
                <a:gd name="connsiteX64" fmla="*/ 98445 w 309855"/>
                <a:gd name="connsiteY64" fmla="*/ 196528 h 315029"/>
                <a:gd name="connsiteX65" fmla="*/ 97382 w 309855"/>
                <a:gd name="connsiteY65" fmla="*/ 197059 h 315029"/>
                <a:gd name="connsiteX66" fmla="*/ 46500 w 309855"/>
                <a:gd name="connsiteY66" fmla="*/ 191081 h 315029"/>
                <a:gd name="connsiteX67" fmla="*/ 172973 w 309855"/>
                <a:gd name="connsiteY67" fmla="*/ 263351 h 315029"/>
                <a:gd name="connsiteX68" fmla="*/ 151717 w 309855"/>
                <a:gd name="connsiteY68" fmla="*/ 284341 h 315029"/>
                <a:gd name="connsiteX69" fmla="*/ 149857 w 309855"/>
                <a:gd name="connsiteY69" fmla="*/ 285271 h 315029"/>
                <a:gd name="connsiteX70" fmla="*/ 108541 w 309855"/>
                <a:gd name="connsiteY70" fmla="*/ 288327 h 315029"/>
                <a:gd name="connsiteX71" fmla="*/ 86754 w 309855"/>
                <a:gd name="connsiteY71" fmla="*/ 265211 h 315029"/>
                <a:gd name="connsiteX72" fmla="*/ 103227 w 309855"/>
                <a:gd name="connsiteY72" fmla="*/ 210078 h 315029"/>
                <a:gd name="connsiteX73" fmla="*/ 110667 w 309855"/>
                <a:gd name="connsiteY73" fmla="*/ 201842 h 315029"/>
                <a:gd name="connsiteX74" fmla="*/ 135111 w 309855"/>
                <a:gd name="connsiteY74" fmla="*/ 197590 h 315029"/>
                <a:gd name="connsiteX75" fmla="*/ 120763 w 309855"/>
                <a:gd name="connsiteY75" fmla="*/ 225090 h 315029"/>
                <a:gd name="connsiteX76" fmla="*/ 150787 w 309855"/>
                <a:gd name="connsiteY76" fmla="*/ 200247 h 315029"/>
                <a:gd name="connsiteX77" fmla="*/ 146802 w 309855"/>
                <a:gd name="connsiteY77" fmla="*/ 242095 h 315029"/>
                <a:gd name="connsiteX78" fmla="*/ 166463 w 309855"/>
                <a:gd name="connsiteY78" fmla="*/ 218581 h 315029"/>
                <a:gd name="connsiteX79" fmla="*/ 177888 w 309855"/>
                <a:gd name="connsiteY79" fmla="*/ 240767 h 315029"/>
                <a:gd name="connsiteX80" fmla="*/ 172973 w 309855"/>
                <a:gd name="connsiteY80" fmla="*/ 263351 h 315029"/>
                <a:gd name="connsiteX81" fmla="*/ 277260 w 309855"/>
                <a:gd name="connsiteY81" fmla="*/ 226552 h 315029"/>
                <a:gd name="connsiteX82" fmla="*/ 249361 w 309855"/>
                <a:gd name="connsiteY82" fmla="*/ 261890 h 315029"/>
                <a:gd name="connsiteX83" fmla="*/ 239132 w 309855"/>
                <a:gd name="connsiteY83" fmla="*/ 263085 h 315029"/>
                <a:gd name="connsiteX84" fmla="*/ 185328 w 309855"/>
                <a:gd name="connsiteY84" fmla="*/ 237445 h 315029"/>
                <a:gd name="connsiteX85" fmla="*/ 182405 w 309855"/>
                <a:gd name="connsiteY85" fmla="*/ 208218 h 315029"/>
                <a:gd name="connsiteX86" fmla="*/ 212562 w 309855"/>
                <a:gd name="connsiteY86" fmla="*/ 237047 h 315029"/>
                <a:gd name="connsiteX87" fmla="*/ 204724 w 309855"/>
                <a:gd name="connsiteY87" fmla="*/ 204366 h 315029"/>
                <a:gd name="connsiteX88" fmla="*/ 232224 w 309855"/>
                <a:gd name="connsiteY88" fmla="*/ 222699 h 315029"/>
                <a:gd name="connsiteX89" fmla="*/ 224386 w 309855"/>
                <a:gd name="connsiteY89" fmla="*/ 187361 h 315029"/>
                <a:gd name="connsiteX90" fmla="*/ 251885 w 309855"/>
                <a:gd name="connsiteY90" fmla="*/ 192542 h 315029"/>
                <a:gd name="connsiteX91" fmla="*/ 229567 w 309855"/>
                <a:gd name="connsiteY91" fmla="*/ 174209 h 315029"/>
                <a:gd name="connsiteX92" fmla="*/ 242852 w 309855"/>
                <a:gd name="connsiteY92" fmla="*/ 171419 h 315029"/>
                <a:gd name="connsiteX93" fmla="*/ 277260 w 309855"/>
                <a:gd name="connsiteY93" fmla="*/ 226552 h 315029"/>
                <a:gd name="connsiteX94" fmla="*/ 283636 w 309855"/>
                <a:gd name="connsiteY94" fmla="*/ 137144 h 315029"/>
                <a:gd name="connsiteX95" fmla="*/ 264373 w 309855"/>
                <a:gd name="connsiteY95" fmla="*/ 155477 h 315029"/>
                <a:gd name="connsiteX96" fmla="*/ 248166 w 309855"/>
                <a:gd name="connsiteY96" fmla="*/ 160526 h 315029"/>
                <a:gd name="connsiteX97" fmla="*/ 226910 w 309855"/>
                <a:gd name="connsiteY97" fmla="*/ 153219 h 315029"/>
                <a:gd name="connsiteX98" fmla="*/ 250424 w 309855"/>
                <a:gd name="connsiteY98" fmla="*/ 142724 h 315029"/>
                <a:gd name="connsiteX99" fmla="*/ 224253 w 309855"/>
                <a:gd name="connsiteY99" fmla="*/ 134886 h 315029"/>
                <a:gd name="connsiteX100" fmla="*/ 242586 w 309855"/>
                <a:gd name="connsiteY100" fmla="*/ 113895 h 315029"/>
                <a:gd name="connsiteX101" fmla="*/ 212562 w 309855"/>
                <a:gd name="connsiteY101" fmla="*/ 128376 h 315029"/>
                <a:gd name="connsiteX102" fmla="*/ 220400 w 309855"/>
                <a:gd name="connsiteY102" fmla="*/ 103533 h 315029"/>
                <a:gd name="connsiteX103" fmla="*/ 199410 w 309855"/>
                <a:gd name="connsiteY103" fmla="*/ 116685 h 315029"/>
                <a:gd name="connsiteX104" fmla="*/ 202333 w 309855"/>
                <a:gd name="connsiteY104" fmla="*/ 96492 h 315029"/>
                <a:gd name="connsiteX105" fmla="*/ 212562 w 309855"/>
                <a:gd name="connsiteY105" fmla="*/ 89318 h 315029"/>
                <a:gd name="connsiteX106" fmla="*/ 242453 w 309855"/>
                <a:gd name="connsiteY106" fmla="*/ 77229 h 315029"/>
                <a:gd name="connsiteX107" fmla="*/ 265170 w 309855"/>
                <a:gd name="connsiteY107" fmla="*/ 83473 h 315029"/>
                <a:gd name="connsiteX108" fmla="*/ 283636 w 309855"/>
                <a:gd name="connsiteY108" fmla="*/ 137144 h 315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09855" h="315029">
                  <a:moveTo>
                    <a:pt x="305689" y="145646"/>
                  </a:moveTo>
                  <a:cubicBezTo>
                    <a:pt x="317115" y="115888"/>
                    <a:pt x="304228" y="78956"/>
                    <a:pt x="276994" y="63014"/>
                  </a:cubicBezTo>
                  <a:cubicBezTo>
                    <a:pt x="259059" y="52519"/>
                    <a:pt x="236873" y="54379"/>
                    <a:pt x="217743" y="62483"/>
                  </a:cubicBezTo>
                  <a:cubicBezTo>
                    <a:pt x="218009" y="44149"/>
                    <a:pt x="208975" y="27676"/>
                    <a:pt x="190908" y="13727"/>
                  </a:cubicBezTo>
                  <a:cubicBezTo>
                    <a:pt x="165268" y="-6068"/>
                    <a:pt x="120763" y="-4208"/>
                    <a:pt x="95920" y="17712"/>
                  </a:cubicBezTo>
                  <a:cubicBezTo>
                    <a:pt x="83698" y="28473"/>
                    <a:pt x="76126" y="44681"/>
                    <a:pt x="75063" y="62084"/>
                  </a:cubicBezTo>
                  <a:cubicBezTo>
                    <a:pt x="74532" y="69657"/>
                    <a:pt x="75329" y="77229"/>
                    <a:pt x="77454" y="84270"/>
                  </a:cubicBezTo>
                  <a:cubicBezTo>
                    <a:pt x="42781" y="78823"/>
                    <a:pt x="14218" y="104330"/>
                    <a:pt x="4121" y="132760"/>
                  </a:cubicBezTo>
                  <a:cubicBezTo>
                    <a:pt x="-5577" y="160260"/>
                    <a:pt x="535" y="195465"/>
                    <a:pt x="36537" y="212470"/>
                  </a:cubicBezTo>
                  <a:cubicBezTo>
                    <a:pt x="48095" y="217916"/>
                    <a:pt x="58324" y="219245"/>
                    <a:pt x="68155" y="218581"/>
                  </a:cubicBezTo>
                  <a:cubicBezTo>
                    <a:pt x="60450" y="235851"/>
                    <a:pt x="58723" y="256310"/>
                    <a:pt x="64834" y="273580"/>
                  </a:cubicBezTo>
                  <a:cubicBezTo>
                    <a:pt x="71078" y="290718"/>
                    <a:pt x="83565" y="303737"/>
                    <a:pt x="100039" y="310380"/>
                  </a:cubicBezTo>
                  <a:cubicBezTo>
                    <a:pt x="108010" y="313568"/>
                    <a:pt x="116379" y="315029"/>
                    <a:pt x="125147" y="315029"/>
                  </a:cubicBezTo>
                  <a:cubicBezTo>
                    <a:pt x="136971" y="315029"/>
                    <a:pt x="149193" y="312239"/>
                    <a:pt x="160618" y="306527"/>
                  </a:cubicBezTo>
                  <a:lnTo>
                    <a:pt x="162345" y="305730"/>
                  </a:lnTo>
                  <a:cubicBezTo>
                    <a:pt x="173239" y="300416"/>
                    <a:pt x="184398" y="294836"/>
                    <a:pt x="194495" y="273580"/>
                  </a:cubicBezTo>
                  <a:cubicBezTo>
                    <a:pt x="195292" y="271720"/>
                    <a:pt x="195956" y="269993"/>
                    <a:pt x="196487" y="268001"/>
                  </a:cubicBezTo>
                  <a:cubicBezTo>
                    <a:pt x="214422" y="283810"/>
                    <a:pt x="234881" y="289921"/>
                    <a:pt x="255207" y="284873"/>
                  </a:cubicBezTo>
                  <a:cubicBezTo>
                    <a:pt x="281644" y="278230"/>
                    <a:pt x="300774" y="253786"/>
                    <a:pt x="300907" y="226684"/>
                  </a:cubicBezTo>
                  <a:cubicBezTo>
                    <a:pt x="301040" y="207288"/>
                    <a:pt x="291607" y="190151"/>
                    <a:pt x="274603" y="176866"/>
                  </a:cubicBezTo>
                  <a:cubicBezTo>
                    <a:pt x="289083" y="171153"/>
                    <a:pt x="299977" y="160526"/>
                    <a:pt x="305689" y="145646"/>
                  </a:cubicBezTo>
                  <a:close/>
                  <a:moveTo>
                    <a:pt x="98312" y="63545"/>
                  </a:moveTo>
                  <a:cubicBezTo>
                    <a:pt x="98976" y="52386"/>
                    <a:pt x="103758" y="42157"/>
                    <a:pt x="111198" y="35514"/>
                  </a:cubicBezTo>
                  <a:cubicBezTo>
                    <a:pt x="127538" y="21167"/>
                    <a:pt x="159821" y="19705"/>
                    <a:pt x="176427" y="32592"/>
                  </a:cubicBezTo>
                  <a:cubicBezTo>
                    <a:pt x="195292" y="47205"/>
                    <a:pt x="193963" y="56637"/>
                    <a:pt x="192768" y="77628"/>
                  </a:cubicBezTo>
                  <a:lnTo>
                    <a:pt x="191306" y="92374"/>
                  </a:lnTo>
                  <a:lnTo>
                    <a:pt x="180944" y="107651"/>
                  </a:lnTo>
                  <a:lnTo>
                    <a:pt x="178287" y="74971"/>
                  </a:lnTo>
                  <a:lnTo>
                    <a:pt x="161282" y="105127"/>
                  </a:lnTo>
                  <a:lnTo>
                    <a:pt x="146802" y="77628"/>
                  </a:lnTo>
                  <a:lnTo>
                    <a:pt x="150787" y="108980"/>
                  </a:lnTo>
                  <a:lnTo>
                    <a:pt x="123287" y="84137"/>
                  </a:lnTo>
                  <a:lnTo>
                    <a:pt x="135111" y="124656"/>
                  </a:lnTo>
                  <a:lnTo>
                    <a:pt x="115582" y="111371"/>
                  </a:lnTo>
                  <a:lnTo>
                    <a:pt x="107611" y="98485"/>
                  </a:lnTo>
                  <a:cubicBezTo>
                    <a:pt x="101633" y="91311"/>
                    <a:pt x="97780" y="74041"/>
                    <a:pt x="98312" y="63545"/>
                  </a:cubicBezTo>
                  <a:close/>
                  <a:moveTo>
                    <a:pt x="205920" y="169028"/>
                  </a:moveTo>
                  <a:lnTo>
                    <a:pt x="183734" y="170356"/>
                  </a:lnTo>
                  <a:lnTo>
                    <a:pt x="186258" y="188690"/>
                  </a:lnTo>
                  <a:lnTo>
                    <a:pt x="171910" y="174342"/>
                  </a:lnTo>
                  <a:lnTo>
                    <a:pt x="166596" y="199185"/>
                  </a:lnTo>
                  <a:lnTo>
                    <a:pt x="160087" y="179523"/>
                  </a:lnTo>
                  <a:lnTo>
                    <a:pt x="144410" y="191347"/>
                  </a:lnTo>
                  <a:lnTo>
                    <a:pt x="156234" y="169028"/>
                  </a:lnTo>
                  <a:lnTo>
                    <a:pt x="130063" y="165042"/>
                  </a:lnTo>
                  <a:lnTo>
                    <a:pt x="152913" y="155212"/>
                  </a:lnTo>
                  <a:lnTo>
                    <a:pt x="135908" y="140864"/>
                  </a:lnTo>
                  <a:lnTo>
                    <a:pt x="158094" y="145381"/>
                  </a:lnTo>
                  <a:lnTo>
                    <a:pt x="157430" y="120538"/>
                  </a:lnTo>
                  <a:lnTo>
                    <a:pt x="170449" y="142724"/>
                  </a:lnTo>
                  <a:lnTo>
                    <a:pt x="184929" y="117881"/>
                  </a:lnTo>
                  <a:lnTo>
                    <a:pt x="182272" y="145381"/>
                  </a:lnTo>
                  <a:lnTo>
                    <a:pt x="211101" y="136214"/>
                  </a:lnTo>
                  <a:lnTo>
                    <a:pt x="188915" y="155876"/>
                  </a:lnTo>
                  <a:lnTo>
                    <a:pt x="205920" y="169028"/>
                  </a:lnTo>
                  <a:close/>
                  <a:moveTo>
                    <a:pt x="46500" y="191081"/>
                  </a:moveTo>
                  <a:cubicBezTo>
                    <a:pt x="16078" y="176733"/>
                    <a:pt x="23252" y="148835"/>
                    <a:pt x="26042" y="140598"/>
                  </a:cubicBezTo>
                  <a:cubicBezTo>
                    <a:pt x="33215" y="120671"/>
                    <a:pt x="53143" y="100743"/>
                    <a:pt x="84628" y="108581"/>
                  </a:cubicBezTo>
                  <a:cubicBezTo>
                    <a:pt x="98046" y="109644"/>
                    <a:pt x="108674" y="116685"/>
                    <a:pt x="117309" y="122265"/>
                  </a:cubicBezTo>
                  <a:lnTo>
                    <a:pt x="120896" y="129837"/>
                  </a:lnTo>
                  <a:lnTo>
                    <a:pt x="90872" y="132494"/>
                  </a:lnTo>
                  <a:lnTo>
                    <a:pt x="119568" y="154680"/>
                  </a:lnTo>
                  <a:lnTo>
                    <a:pt x="81705" y="170356"/>
                  </a:lnTo>
                  <a:lnTo>
                    <a:pt x="118372" y="175670"/>
                  </a:lnTo>
                  <a:lnTo>
                    <a:pt x="98445" y="196528"/>
                  </a:lnTo>
                  <a:lnTo>
                    <a:pt x="97382" y="197059"/>
                  </a:lnTo>
                  <a:cubicBezTo>
                    <a:pt x="79447" y="201443"/>
                    <a:pt x="60715" y="197723"/>
                    <a:pt x="46500" y="191081"/>
                  </a:cubicBezTo>
                  <a:close/>
                  <a:moveTo>
                    <a:pt x="172973" y="263351"/>
                  </a:moveTo>
                  <a:cubicBezTo>
                    <a:pt x="166463" y="277300"/>
                    <a:pt x="160884" y="279957"/>
                    <a:pt x="151717" y="284341"/>
                  </a:cubicBezTo>
                  <a:lnTo>
                    <a:pt x="149857" y="285271"/>
                  </a:lnTo>
                  <a:cubicBezTo>
                    <a:pt x="135908" y="292046"/>
                    <a:pt x="120763" y="293242"/>
                    <a:pt x="108541" y="288327"/>
                  </a:cubicBezTo>
                  <a:cubicBezTo>
                    <a:pt x="98312" y="284208"/>
                    <a:pt x="90739" y="276237"/>
                    <a:pt x="86754" y="265211"/>
                  </a:cubicBezTo>
                  <a:cubicBezTo>
                    <a:pt x="80244" y="247409"/>
                    <a:pt x="88082" y="221105"/>
                    <a:pt x="103227" y="210078"/>
                  </a:cubicBezTo>
                  <a:lnTo>
                    <a:pt x="110667" y="201842"/>
                  </a:lnTo>
                  <a:lnTo>
                    <a:pt x="135111" y="197590"/>
                  </a:lnTo>
                  <a:lnTo>
                    <a:pt x="120763" y="225090"/>
                  </a:lnTo>
                  <a:lnTo>
                    <a:pt x="150787" y="200247"/>
                  </a:lnTo>
                  <a:lnTo>
                    <a:pt x="146802" y="242095"/>
                  </a:lnTo>
                  <a:lnTo>
                    <a:pt x="166463" y="218581"/>
                  </a:lnTo>
                  <a:lnTo>
                    <a:pt x="177888" y="240767"/>
                  </a:lnTo>
                  <a:cubicBezTo>
                    <a:pt x="177623" y="250332"/>
                    <a:pt x="174966" y="259498"/>
                    <a:pt x="172973" y="263351"/>
                  </a:cubicBezTo>
                  <a:close/>
                  <a:moveTo>
                    <a:pt x="277260" y="226552"/>
                  </a:moveTo>
                  <a:cubicBezTo>
                    <a:pt x="277127" y="242759"/>
                    <a:pt x="265303" y="257904"/>
                    <a:pt x="249361" y="261890"/>
                  </a:cubicBezTo>
                  <a:cubicBezTo>
                    <a:pt x="246173" y="262687"/>
                    <a:pt x="242852" y="263085"/>
                    <a:pt x="239132" y="263085"/>
                  </a:cubicBezTo>
                  <a:cubicBezTo>
                    <a:pt x="222127" y="263085"/>
                    <a:pt x="200473" y="254716"/>
                    <a:pt x="185328" y="237445"/>
                  </a:cubicBezTo>
                  <a:lnTo>
                    <a:pt x="182405" y="208218"/>
                  </a:lnTo>
                  <a:lnTo>
                    <a:pt x="212562" y="237047"/>
                  </a:lnTo>
                  <a:lnTo>
                    <a:pt x="204724" y="204366"/>
                  </a:lnTo>
                  <a:lnTo>
                    <a:pt x="232224" y="222699"/>
                  </a:lnTo>
                  <a:lnTo>
                    <a:pt x="224386" y="187361"/>
                  </a:lnTo>
                  <a:lnTo>
                    <a:pt x="251885" y="192542"/>
                  </a:lnTo>
                  <a:lnTo>
                    <a:pt x="229567" y="174209"/>
                  </a:lnTo>
                  <a:lnTo>
                    <a:pt x="242852" y="171419"/>
                  </a:lnTo>
                  <a:cubicBezTo>
                    <a:pt x="265967" y="184306"/>
                    <a:pt x="277393" y="208750"/>
                    <a:pt x="277260" y="226552"/>
                  </a:cubicBezTo>
                  <a:close/>
                  <a:moveTo>
                    <a:pt x="283636" y="137144"/>
                  </a:moveTo>
                  <a:cubicBezTo>
                    <a:pt x="280182" y="146178"/>
                    <a:pt x="273938" y="151492"/>
                    <a:pt x="264373" y="155477"/>
                  </a:cubicBezTo>
                  <a:cubicBezTo>
                    <a:pt x="259724" y="157470"/>
                    <a:pt x="254277" y="159064"/>
                    <a:pt x="248166" y="160526"/>
                  </a:cubicBezTo>
                  <a:lnTo>
                    <a:pt x="226910" y="153219"/>
                  </a:lnTo>
                  <a:lnTo>
                    <a:pt x="250424" y="142724"/>
                  </a:lnTo>
                  <a:lnTo>
                    <a:pt x="224253" y="134886"/>
                  </a:lnTo>
                  <a:lnTo>
                    <a:pt x="242586" y="113895"/>
                  </a:lnTo>
                  <a:lnTo>
                    <a:pt x="212562" y="128376"/>
                  </a:lnTo>
                  <a:lnTo>
                    <a:pt x="220400" y="103533"/>
                  </a:lnTo>
                  <a:lnTo>
                    <a:pt x="199410" y="116685"/>
                  </a:lnTo>
                  <a:lnTo>
                    <a:pt x="202333" y="96492"/>
                  </a:lnTo>
                  <a:lnTo>
                    <a:pt x="212562" y="89318"/>
                  </a:lnTo>
                  <a:cubicBezTo>
                    <a:pt x="221197" y="81082"/>
                    <a:pt x="231825" y="77229"/>
                    <a:pt x="242453" y="77229"/>
                  </a:cubicBezTo>
                  <a:cubicBezTo>
                    <a:pt x="250424" y="77229"/>
                    <a:pt x="258262" y="79355"/>
                    <a:pt x="265170" y="83473"/>
                  </a:cubicBezTo>
                  <a:cubicBezTo>
                    <a:pt x="282175" y="93304"/>
                    <a:pt x="290943" y="118412"/>
                    <a:pt x="283636" y="137144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>
              <a:off x="8601883" y="4482704"/>
              <a:ext cx="307446" cy="306860"/>
            </a:xfrm>
            <a:custGeom>
              <a:avLst/>
              <a:gdLst>
                <a:gd name="connsiteX0" fmla="*/ 211643 w 307446"/>
                <a:gd name="connsiteY0" fmla="*/ 286517 h 306860"/>
                <a:gd name="connsiteX1" fmla="*/ 281123 w 307446"/>
                <a:gd name="connsiteY1" fmla="*/ 236698 h 306860"/>
                <a:gd name="connsiteX2" fmla="*/ 265181 w 307446"/>
                <a:gd name="connsiteY2" fmla="*/ 181035 h 306860"/>
                <a:gd name="connsiteX3" fmla="*/ 303441 w 307446"/>
                <a:gd name="connsiteY3" fmla="*/ 142375 h 306860"/>
                <a:gd name="connsiteX4" fmla="*/ 273418 w 307446"/>
                <a:gd name="connsiteY4" fmla="*/ 54296 h 306860"/>
                <a:gd name="connsiteX5" fmla="*/ 225990 w 307446"/>
                <a:gd name="connsiteY5" fmla="*/ 46990 h 306860"/>
                <a:gd name="connsiteX6" fmla="*/ 205930 w 307446"/>
                <a:gd name="connsiteY6" fmla="*/ 55359 h 306860"/>
                <a:gd name="connsiteX7" fmla="*/ 140170 w 307446"/>
                <a:gd name="connsiteY7" fmla="*/ 94 h 306860"/>
                <a:gd name="connsiteX8" fmla="*/ 74409 w 307446"/>
                <a:gd name="connsiteY8" fmla="*/ 52569 h 306860"/>
                <a:gd name="connsiteX9" fmla="*/ 77465 w 307446"/>
                <a:gd name="connsiteY9" fmla="*/ 83922 h 306860"/>
                <a:gd name="connsiteX10" fmla="*/ 24989 w 307446"/>
                <a:gd name="connsiteY10" fmla="*/ 96011 h 306860"/>
                <a:gd name="connsiteX11" fmla="*/ 279 w 307446"/>
                <a:gd name="connsiteY11" fmla="*/ 139187 h 306860"/>
                <a:gd name="connsiteX12" fmla="*/ 2803 w 307446"/>
                <a:gd name="connsiteY12" fmla="*/ 164030 h 306860"/>
                <a:gd name="connsiteX13" fmla="*/ 20605 w 307446"/>
                <a:gd name="connsiteY13" fmla="*/ 194984 h 306860"/>
                <a:gd name="connsiteX14" fmla="*/ 21801 w 307446"/>
                <a:gd name="connsiteY14" fmla="*/ 196445 h 306860"/>
                <a:gd name="connsiteX15" fmla="*/ 60859 w 307446"/>
                <a:gd name="connsiteY15" fmla="*/ 217701 h 306860"/>
                <a:gd name="connsiteX16" fmla="*/ 66704 w 307446"/>
                <a:gd name="connsiteY16" fmla="*/ 218100 h 306860"/>
                <a:gd name="connsiteX17" fmla="*/ 67102 w 307446"/>
                <a:gd name="connsiteY17" fmla="*/ 277882 h 306860"/>
                <a:gd name="connsiteX18" fmla="*/ 134324 w 307446"/>
                <a:gd name="connsiteY18" fmla="*/ 304585 h 306860"/>
                <a:gd name="connsiteX19" fmla="*/ 173781 w 307446"/>
                <a:gd name="connsiteY19" fmla="*/ 266058 h 306860"/>
                <a:gd name="connsiteX20" fmla="*/ 211643 w 307446"/>
                <a:gd name="connsiteY20" fmla="*/ 286517 h 306860"/>
                <a:gd name="connsiteX21" fmla="*/ 231039 w 307446"/>
                <a:gd name="connsiteY21" fmla="*/ 69441 h 306860"/>
                <a:gd name="connsiteX22" fmla="*/ 260930 w 307446"/>
                <a:gd name="connsiteY22" fmla="*/ 73825 h 306860"/>
                <a:gd name="connsiteX23" fmla="*/ 281787 w 307446"/>
                <a:gd name="connsiteY23" fmla="*/ 134139 h 306860"/>
                <a:gd name="connsiteX24" fmla="*/ 244191 w 307446"/>
                <a:gd name="connsiteY24" fmla="*/ 161904 h 306860"/>
                <a:gd name="connsiteX25" fmla="*/ 229976 w 307446"/>
                <a:gd name="connsiteY25" fmla="*/ 164694 h 306860"/>
                <a:gd name="connsiteX26" fmla="*/ 212705 w 307446"/>
                <a:gd name="connsiteY26" fmla="*/ 159247 h 306860"/>
                <a:gd name="connsiteX27" fmla="*/ 242596 w 307446"/>
                <a:gd name="connsiteY27" fmla="*/ 147689 h 306860"/>
                <a:gd name="connsiteX28" fmla="*/ 209650 w 307446"/>
                <a:gd name="connsiteY28" fmla="*/ 140117 h 306860"/>
                <a:gd name="connsiteX29" fmla="*/ 231437 w 307446"/>
                <a:gd name="connsiteY29" fmla="*/ 118994 h 306860"/>
                <a:gd name="connsiteX30" fmla="*/ 203140 w 307446"/>
                <a:gd name="connsiteY30" fmla="*/ 131349 h 306860"/>
                <a:gd name="connsiteX31" fmla="*/ 218816 w 307446"/>
                <a:gd name="connsiteY31" fmla="*/ 98668 h 306860"/>
                <a:gd name="connsiteX32" fmla="*/ 184010 w 307446"/>
                <a:gd name="connsiteY32" fmla="*/ 120987 h 306860"/>
                <a:gd name="connsiteX33" fmla="*/ 191184 w 307446"/>
                <a:gd name="connsiteY33" fmla="*/ 99067 h 306860"/>
                <a:gd name="connsiteX34" fmla="*/ 201015 w 307446"/>
                <a:gd name="connsiteY34" fmla="*/ 88040 h 306860"/>
                <a:gd name="connsiteX35" fmla="*/ 231039 w 307446"/>
                <a:gd name="connsiteY35" fmla="*/ 69441 h 306860"/>
                <a:gd name="connsiteX36" fmla="*/ 161957 w 307446"/>
                <a:gd name="connsiteY36" fmla="*/ 199501 h 306860"/>
                <a:gd name="connsiteX37" fmla="*/ 154517 w 307446"/>
                <a:gd name="connsiteY37" fmla="*/ 179042 h 306860"/>
                <a:gd name="connsiteX38" fmla="*/ 138044 w 307446"/>
                <a:gd name="connsiteY38" fmla="*/ 186481 h 306860"/>
                <a:gd name="connsiteX39" fmla="*/ 147476 w 307446"/>
                <a:gd name="connsiteY39" fmla="*/ 169078 h 306860"/>
                <a:gd name="connsiteX40" fmla="*/ 122634 w 307446"/>
                <a:gd name="connsiteY40" fmla="*/ 171071 h 306860"/>
                <a:gd name="connsiteX41" fmla="*/ 139240 w 307446"/>
                <a:gd name="connsiteY41" fmla="*/ 159513 h 306860"/>
                <a:gd name="connsiteX42" fmla="*/ 123829 w 307446"/>
                <a:gd name="connsiteY42" fmla="*/ 148088 h 306860"/>
                <a:gd name="connsiteX43" fmla="*/ 148008 w 307446"/>
                <a:gd name="connsiteY43" fmla="*/ 153003 h 306860"/>
                <a:gd name="connsiteX44" fmla="*/ 144421 w 307446"/>
                <a:gd name="connsiteY44" fmla="*/ 127363 h 306860"/>
                <a:gd name="connsiteX45" fmla="*/ 159964 w 307446"/>
                <a:gd name="connsiteY45" fmla="*/ 146095 h 306860"/>
                <a:gd name="connsiteX46" fmla="*/ 168732 w 307446"/>
                <a:gd name="connsiteY46" fmla="*/ 126168 h 306860"/>
                <a:gd name="connsiteX47" fmla="*/ 170592 w 307446"/>
                <a:gd name="connsiteY47" fmla="*/ 148221 h 306860"/>
                <a:gd name="connsiteX48" fmla="*/ 193708 w 307446"/>
                <a:gd name="connsiteY48" fmla="*/ 140781 h 306860"/>
                <a:gd name="connsiteX49" fmla="*/ 176438 w 307446"/>
                <a:gd name="connsiteY49" fmla="*/ 159114 h 306860"/>
                <a:gd name="connsiteX50" fmla="*/ 203804 w 307446"/>
                <a:gd name="connsiteY50" fmla="*/ 165757 h 306860"/>
                <a:gd name="connsiteX51" fmla="*/ 177367 w 307446"/>
                <a:gd name="connsiteY51" fmla="*/ 170938 h 306860"/>
                <a:gd name="connsiteX52" fmla="*/ 193841 w 307446"/>
                <a:gd name="connsiteY52" fmla="*/ 195382 h 306860"/>
                <a:gd name="connsiteX53" fmla="*/ 169264 w 307446"/>
                <a:gd name="connsiteY53" fmla="*/ 179972 h 306860"/>
                <a:gd name="connsiteX54" fmla="*/ 161957 w 307446"/>
                <a:gd name="connsiteY54" fmla="*/ 199501 h 306860"/>
                <a:gd name="connsiteX55" fmla="*/ 97126 w 307446"/>
                <a:gd name="connsiteY55" fmla="*/ 56156 h 306860"/>
                <a:gd name="connsiteX56" fmla="*/ 138841 w 307446"/>
                <a:gd name="connsiteY56" fmla="*/ 22944 h 306860"/>
                <a:gd name="connsiteX57" fmla="*/ 185073 w 307446"/>
                <a:gd name="connsiteY57" fmla="*/ 68910 h 306860"/>
                <a:gd name="connsiteX58" fmla="*/ 181353 w 307446"/>
                <a:gd name="connsiteY58" fmla="*/ 103451 h 306860"/>
                <a:gd name="connsiteX59" fmla="*/ 175242 w 307446"/>
                <a:gd name="connsiteY59" fmla="*/ 108897 h 306860"/>
                <a:gd name="connsiteX60" fmla="*/ 164348 w 307446"/>
                <a:gd name="connsiteY60" fmla="*/ 81398 h 306860"/>
                <a:gd name="connsiteX61" fmla="*/ 151462 w 307446"/>
                <a:gd name="connsiteY61" fmla="*/ 114477 h 306860"/>
                <a:gd name="connsiteX62" fmla="*/ 126220 w 307446"/>
                <a:gd name="connsiteY62" fmla="*/ 83257 h 306860"/>
                <a:gd name="connsiteX63" fmla="*/ 131402 w 307446"/>
                <a:gd name="connsiteY63" fmla="*/ 119127 h 306860"/>
                <a:gd name="connsiteX64" fmla="*/ 106426 w 307446"/>
                <a:gd name="connsiteY64" fmla="*/ 106240 h 306860"/>
                <a:gd name="connsiteX65" fmla="*/ 105762 w 307446"/>
                <a:gd name="connsiteY65" fmla="*/ 105443 h 306860"/>
                <a:gd name="connsiteX66" fmla="*/ 97126 w 307446"/>
                <a:gd name="connsiteY66" fmla="*/ 56156 h 306860"/>
                <a:gd name="connsiteX67" fmla="*/ 64313 w 307446"/>
                <a:gd name="connsiteY67" fmla="*/ 194851 h 306860"/>
                <a:gd name="connsiteX68" fmla="*/ 38673 w 307446"/>
                <a:gd name="connsiteY68" fmla="*/ 180769 h 306860"/>
                <a:gd name="connsiteX69" fmla="*/ 37344 w 307446"/>
                <a:gd name="connsiteY69" fmla="*/ 179308 h 306860"/>
                <a:gd name="connsiteX70" fmla="*/ 22997 w 307446"/>
                <a:gd name="connsiteY70" fmla="*/ 141313 h 306860"/>
                <a:gd name="connsiteX71" fmla="*/ 38540 w 307446"/>
                <a:gd name="connsiteY71" fmla="*/ 114477 h 306860"/>
                <a:gd name="connsiteX72" fmla="*/ 94735 w 307446"/>
                <a:gd name="connsiteY72" fmla="*/ 114610 h 306860"/>
                <a:gd name="connsiteX73" fmla="*/ 104566 w 307446"/>
                <a:gd name="connsiteY73" fmla="*/ 119260 h 306860"/>
                <a:gd name="connsiteX74" fmla="*/ 115327 w 307446"/>
                <a:gd name="connsiteY74" fmla="*/ 141047 h 306860"/>
                <a:gd name="connsiteX75" fmla="*/ 85569 w 307446"/>
                <a:gd name="connsiteY75" fmla="*/ 135202 h 306860"/>
                <a:gd name="connsiteX76" fmla="*/ 117187 w 307446"/>
                <a:gd name="connsiteY76" fmla="*/ 156457 h 306860"/>
                <a:gd name="connsiteX77" fmla="*/ 76800 w 307446"/>
                <a:gd name="connsiteY77" fmla="*/ 164428 h 306860"/>
                <a:gd name="connsiteX78" fmla="*/ 104300 w 307446"/>
                <a:gd name="connsiteY78" fmla="*/ 176252 h 306860"/>
                <a:gd name="connsiteX79" fmla="*/ 86631 w 307446"/>
                <a:gd name="connsiteY79" fmla="*/ 193124 h 306860"/>
                <a:gd name="connsiteX80" fmla="*/ 64313 w 307446"/>
                <a:gd name="connsiteY80" fmla="*/ 194851 h 306860"/>
                <a:gd name="connsiteX81" fmla="*/ 127815 w 307446"/>
                <a:gd name="connsiteY81" fmla="*/ 282266 h 306860"/>
                <a:gd name="connsiteX82" fmla="*/ 86897 w 307446"/>
                <a:gd name="connsiteY82" fmla="*/ 265925 h 306860"/>
                <a:gd name="connsiteX83" fmla="*/ 82912 w 307446"/>
                <a:gd name="connsiteY83" fmla="*/ 256626 h 306860"/>
                <a:gd name="connsiteX84" fmla="*/ 91945 w 307446"/>
                <a:gd name="connsiteY84" fmla="*/ 199102 h 306860"/>
                <a:gd name="connsiteX85" fmla="*/ 118515 w 307446"/>
                <a:gd name="connsiteY85" fmla="*/ 188208 h 306860"/>
                <a:gd name="connsiteX86" fmla="*/ 99916 w 307446"/>
                <a:gd name="connsiteY86" fmla="*/ 224476 h 306860"/>
                <a:gd name="connsiteX87" fmla="*/ 128479 w 307446"/>
                <a:gd name="connsiteY87" fmla="*/ 208003 h 306860"/>
                <a:gd name="connsiteX88" fmla="*/ 118914 w 307446"/>
                <a:gd name="connsiteY88" fmla="*/ 238824 h 306860"/>
                <a:gd name="connsiteX89" fmla="*/ 149868 w 307446"/>
                <a:gd name="connsiteY89" fmla="*/ 221686 h 306860"/>
                <a:gd name="connsiteX90" fmla="*/ 152657 w 307446"/>
                <a:gd name="connsiteY90" fmla="*/ 248921 h 306860"/>
                <a:gd name="connsiteX91" fmla="*/ 163684 w 307446"/>
                <a:gd name="connsiteY91" fmla="*/ 222882 h 306860"/>
                <a:gd name="connsiteX92" fmla="*/ 170061 w 307446"/>
                <a:gd name="connsiteY92" fmla="*/ 234573 h 306860"/>
                <a:gd name="connsiteX93" fmla="*/ 127815 w 307446"/>
                <a:gd name="connsiteY93" fmla="*/ 282266 h 306860"/>
                <a:gd name="connsiteX94" fmla="*/ 213502 w 307446"/>
                <a:gd name="connsiteY94" fmla="*/ 263534 h 306860"/>
                <a:gd name="connsiteX95" fmla="*/ 191051 w 307446"/>
                <a:gd name="connsiteY95" fmla="*/ 250515 h 306860"/>
                <a:gd name="connsiteX96" fmla="*/ 181884 w 307446"/>
                <a:gd name="connsiteY96" fmla="*/ 236698 h 306860"/>
                <a:gd name="connsiteX97" fmla="*/ 182681 w 307446"/>
                <a:gd name="connsiteY97" fmla="*/ 214645 h 306860"/>
                <a:gd name="connsiteX98" fmla="*/ 199022 w 307446"/>
                <a:gd name="connsiteY98" fmla="*/ 233776 h 306860"/>
                <a:gd name="connsiteX99" fmla="*/ 199155 w 307446"/>
                <a:gd name="connsiteY99" fmla="*/ 207073 h 306860"/>
                <a:gd name="connsiteX100" fmla="*/ 223865 w 307446"/>
                <a:gd name="connsiteY100" fmla="*/ 218365 h 306860"/>
                <a:gd name="connsiteX101" fmla="*/ 201945 w 307446"/>
                <a:gd name="connsiteY101" fmla="*/ 194187 h 306860"/>
                <a:gd name="connsiteX102" fmla="*/ 227452 w 307446"/>
                <a:gd name="connsiteY102" fmla="*/ 194585 h 306860"/>
                <a:gd name="connsiteX103" fmla="*/ 209384 w 307446"/>
                <a:gd name="connsiteY103" fmla="*/ 178510 h 306860"/>
                <a:gd name="connsiteX104" fmla="*/ 229179 w 307446"/>
                <a:gd name="connsiteY104" fmla="*/ 175588 h 306860"/>
                <a:gd name="connsiteX105" fmla="*/ 238744 w 307446"/>
                <a:gd name="connsiteY105" fmla="*/ 183160 h 306860"/>
                <a:gd name="connsiteX106" fmla="*/ 258406 w 307446"/>
                <a:gd name="connsiteY106" fmla="*/ 207737 h 306860"/>
                <a:gd name="connsiteX107" fmla="*/ 258937 w 307446"/>
                <a:gd name="connsiteY107" fmla="*/ 230853 h 306860"/>
                <a:gd name="connsiteX108" fmla="*/ 213502 w 307446"/>
                <a:gd name="connsiteY108" fmla="*/ 263534 h 30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07446" h="306860">
                  <a:moveTo>
                    <a:pt x="211643" y="286517"/>
                  </a:moveTo>
                  <a:cubicBezTo>
                    <a:pt x="242729" y="288908"/>
                    <a:pt x="273816" y="266590"/>
                    <a:pt x="281123" y="236698"/>
                  </a:cubicBezTo>
                  <a:cubicBezTo>
                    <a:pt x="285905" y="216904"/>
                    <a:pt x="278067" y="196711"/>
                    <a:pt x="265181" y="181035"/>
                  </a:cubicBezTo>
                  <a:cubicBezTo>
                    <a:pt x="282451" y="176119"/>
                    <a:pt x="295470" y="163100"/>
                    <a:pt x="303441" y="142375"/>
                  </a:cubicBezTo>
                  <a:cubicBezTo>
                    <a:pt x="314867" y="112883"/>
                    <a:pt x="300917" y="71700"/>
                    <a:pt x="273418" y="54296"/>
                  </a:cubicBezTo>
                  <a:cubicBezTo>
                    <a:pt x="260000" y="45794"/>
                    <a:pt x="242729" y="43137"/>
                    <a:pt x="225990" y="46990"/>
                  </a:cubicBezTo>
                  <a:cubicBezTo>
                    <a:pt x="218684" y="48717"/>
                    <a:pt x="211908" y="51506"/>
                    <a:pt x="205930" y="55359"/>
                  </a:cubicBezTo>
                  <a:cubicBezTo>
                    <a:pt x="201413" y="21350"/>
                    <a:pt x="169529" y="1555"/>
                    <a:pt x="140170" y="94"/>
                  </a:cubicBezTo>
                  <a:cubicBezTo>
                    <a:pt x="111740" y="-1368"/>
                    <a:pt x="80387" y="14176"/>
                    <a:pt x="74409" y="52569"/>
                  </a:cubicBezTo>
                  <a:cubicBezTo>
                    <a:pt x="72549" y="64924"/>
                    <a:pt x="74011" y="74888"/>
                    <a:pt x="77465" y="83922"/>
                  </a:cubicBezTo>
                  <a:cubicBezTo>
                    <a:pt x="59132" y="81398"/>
                    <a:pt x="39470" y="85516"/>
                    <a:pt x="24989" y="96011"/>
                  </a:cubicBezTo>
                  <a:cubicBezTo>
                    <a:pt x="10642" y="106639"/>
                    <a:pt x="1873" y="121917"/>
                    <a:pt x="279" y="139187"/>
                  </a:cubicBezTo>
                  <a:cubicBezTo>
                    <a:pt x="-518" y="147556"/>
                    <a:pt x="412" y="155926"/>
                    <a:pt x="2803" y="164030"/>
                  </a:cubicBezTo>
                  <a:cubicBezTo>
                    <a:pt x="6125" y="175189"/>
                    <a:pt x="12103" y="185817"/>
                    <a:pt x="20605" y="194984"/>
                  </a:cubicBezTo>
                  <a:lnTo>
                    <a:pt x="21801" y="196445"/>
                  </a:lnTo>
                  <a:cubicBezTo>
                    <a:pt x="29772" y="205080"/>
                    <a:pt x="38141" y="214114"/>
                    <a:pt x="60859" y="217701"/>
                  </a:cubicBezTo>
                  <a:cubicBezTo>
                    <a:pt x="62718" y="217967"/>
                    <a:pt x="64711" y="218100"/>
                    <a:pt x="66704" y="218100"/>
                  </a:cubicBezTo>
                  <a:cubicBezTo>
                    <a:pt x="56740" y="239223"/>
                    <a:pt x="56740" y="260213"/>
                    <a:pt x="67102" y="277882"/>
                  </a:cubicBezTo>
                  <a:cubicBezTo>
                    <a:pt x="80653" y="300732"/>
                    <a:pt x="108950" y="312024"/>
                    <a:pt x="134324" y="304585"/>
                  </a:cubicBezTo>
                  <a:cubicBezTo>
                    <a:pt x="152525" y="299403"/>
                    <a:pt x="166075" y="285720"/>
                    <a:pt x="173781" y="266058"/>
                  </a:cubicBezTo>
                  <a:cubicBezTo>
                    <a:pt x="183080" y="278147"/>
                    <a:pt x="195966" y="285321"/>
                    <a:pt x="211643" y="286517"/>
                  </a:cubicBezTo>
                  <a:close/>
                  <a:moveTo>
                    <a:pt x="231039" y="69441"/>
                  </a:moveTo>
                  <a:cubicBezTo>
                    <a:pt x="241667" y="67050"/>
                    <a:pt x="252693" y="68511"/>
                    <a:pt x="260930" y="73825"/>
                  </a:cubicBezTo>
                  <a:cubicBezTo>
                    <a:pt x="278864" y="85117"/>
                    <a:pt x="289227" y="115008"/>
                    <a:pt x="281787" y="134139"/>
                  </a:cubicBezTo>
                  <a:cubicBezTo>
                    <a:pt x="273285" y="155926"/>
                    <a:pt x="264118" y="157255"/>
                    <a:pt x="244191" y="161904"/>
                  </a:cubicBezTo>
                  <a:lnTo>
                    <a:pt x="229976" y="164694"/>
                  </a:lnTo>
                  <a:lnTo>
                    <a:pt x="212705" y="159247"/>
                  </a:lnTo>
                  <a:lnTo>
                    <a:pt x="242596" y="147689"/>
                  </a:lnTo>
                  <a:lnTo>
                    <a:pt x="209650" y="140117"/>
                  </a:lnTo>
                  <a:lnTo>
                    <a:pt x="231437" y="118994"/>
                  </a:lnTo>
                  <a:lnTo>
                    <a:pt x="203140" y="131349"/>
                  </a:lnTo>
                  <a:lnTo>
                    <a:pt x="218816" y="98668"/>
                  </a:lnTo>
                  <a:lnTo>
                    <a:pt x="184010" y="120987"/>
                  </a:lnTo>
                  <a:lnTo>
                    <a:pt x="191184" y="99067"/>
                  </a:lnTo>
                  <a:lnTo>
                    <a:pt x="201015" y="88040"/>
                  </a:lnTo>
                  <a:cubicBezTo>
                    <a:pt x="205797" y="80069"/>
                    <a:pt x="220942" y="71700"/>
                    <a:pt x="231039" y="69441"/>
                  </a:cubicBezTo>
                  <a:close/>
                  <a:moveTo>
                    <a:pt x="161957" y="199501"/>
                  </a:moveTo>
                  <a:lnTo>
                    <a:pt x="154517" y="179042"/>
                  </a:lnTo>
                  <a:lnTo>
                    <a:pt x="138044" y="186481"/>
                  </a:lnTo>
                  <a:lnTo>
                    <a:pt x="147476" y="169078"/>
                  </a:lnTo>
                  <a:lnTo>
                    <a:pt x="122634" y="171071"/>
                  </a:lnTo>
                  <a:lnTo>
                    <a:pt x="139240" y="159513"/>
                  </a:lnTo>
                  <a:lnTo>
                    <a:pt x="123829" y="148088"/>
                  </a:lnTo>
                  <a:lnTo>
                    <a:pt x="148008" y="153003"/>
                  </a:lnTo>
                  <a:lnTo>
                    <a:pt x="144421" y="127363"/>
                  </a:lnTo>
                  <a:lnTo>
                    <a:pt x="159964" y="146095"/>
                  </a:lnTo>
                  <a:lnTo>
                    <a:pt x="168732" y="126168"/>
                  </a:lnTo>
                  <a:lnTo>
                    <a:pt x="170592" y="148221"/>
                  </a:lnTo>
                  <a:lnTo>
                    <a:pt x="193708" y="140781"/>
                  </a:lnTo>
                  <a:lnTo>
                    <a:pt x="176438" y="159114"/>
                  </a:lnTo>
                  <a:lnTo>
                    <a:pt x="203804" y="165757"/>
                  </a:lnTo>
                  <a:lnTo>
                    <a:pt x="177367" y="170938"/>
                  </a:lnTo>
                  <a:lnTo>
                    <a:pt x="193841" y="195382"/>
                  </a:lnTo>
                  <a:lnTo>
                    <a:pt x="169264" y="179972"/>
                  </a:lnTo>
                  <a:lnTo>
                    <a:pt x="161957" y="199501"/>
                  </a:lnTo>
                  <a:close/>
                  <a:moveTo>
                    <a:pt x="97126" y="56156"/>
                  </a:moveTo>
                  <a:cubicBezTo>
                    <a:pt x="102175" y="23608"/>
                    <a:pt x="130339" y="22545"/>
                    <a:pt x="138841" y="22944"/>
                  </a:cubicBezTo>
                  <a:cubicBezTo>
                    <a:pt x="159566" y="24140"/>
                    <a:pt x="183744" y="37292"/>
                    <a:pt x="185073" y="68910"/>
                  </a:cubicBezTo>
                  <a:cubicBezTo>
                    <a:pt x="187863" y="81796"/>
                    <a:pt x="184143" y="93753"/>
                    <a:pt x="181353" y="103451"/>
                  </a:cubicBezTo>
                  <a:lnTo>
                    <a:pt x="175242" y="108897"/>
                  </a:lnTo>
                  <a:lnTo>
                    <a:pt x="164348" y="81398"/>
                  </a:lnTo>
                  <a:lnTo>
                    <a:pt x="151462" y="114477"/>
                  </a:lnTo>
                  <a:lnTo>
                    <a:pt x="126220" y="83257"/>
                  </a:lnTo>
                  <a:lnTo>
                    <a:pt x="131402" y="119127"/>
                  </a:lnTo>
                  <a:lnTo>
                    <a:pt x="106426" y="106240"/>
                  </a:lnTo>
                  <a:lnTo>
                    <a:pt x="105762" y="105443"/>
                  </a:lnTo>
                  <a:cubicBezTo>
                    <a:pt x="96462" y="89900"/>
                    <a:pt x="94735" y="71301"/>
                    <a:pt x="97126" y="56156"/>
                  </a:cubicBezTo>
                  <a:close/>
                  <a:moveTo>
                    <a:pt x="64313" y="194851"/>
                  </a:moveTo>
                  <a:cubicBezTo>
                    <a:pt x="49434" y="192593"/>
                    <a:pt x="45448" y="188076"/>
                    <a:pt x="38673" y="180769"/>
                  </a:cubicBezTo>
                  <a:lnTo>
                    <a:pt x="37344" y="179308"/>
                  </a:lnTo>
                  <a:cubicBezTo>
                    <a:pt x="27115" y="168148"/>
                    <a:pt x="21801" y="154332"/>
                    <a:pt x="22997" y="141313"/>
                  </a:cubicBezTo>
                  <a:cubicBezTo>
                    <a:pt x="24059" y="130552"/>
                    <a:pt x="29373" y="121252"/>
                    <a:pt x="38540" y="114477"/>
                  </a:cubicBezTo>
                  <a:cubicBezTo>
                    <a:pt x="53419" y="103451"/>
                    <a:pt x="80255" y="103451"/>
                    <a:pt x="94735" y="114610"/>
                  </a:cubicBezTo>
                  <a:lnTo>
                    <a:pt x="104566" y="119260"/>
                  </a:lnTo>
                  <a:lnTo>
                    <a:pt x="115327" y="141047"/>
                  </a:lnTo>
                  <a:lnTo>
                    <a:pt x="85569" y="135202"/>
                  </a:lnTo>
                  <a:lnTo>
                    <a:pt x="117187" y="156457"/>
                  </a:lnTo>
                  <a:lnTo>
                    <a:pt x="76800" y="164428"/>
                  </a:lnTo>
                  <a:lnTo>
                    <a:pt x="104300" y="176252"/>
                  </a:lnTo>
                  <a:lnTo>
                    <a:pt x="86631" y="193124"/>
                  </a:lnTo>
                  <a:cubicBezTo>
                    <a:pt x="77863" y="195515"/>
                    <a:pt x="68431" y="195515"/>
                    <a:pt x="64313" y="194851"/>
                  </a:cubicBezTo>
                  <a:close/>
                  <a:moveTo>
                    <a:pt x="127815" y="282266"/>
                  </a:moveTo>
                  <a:cubicBezTo>
                    <a:pt x="112670" y="286650"/>
                    <a:pt x="95001" y="279742"/>
                    <a:pt x="86897" y="265925"/>
                  </a:cubicBezTo>
                  <a:cubicBezTo>
                    <a:pt x="85303" y="263135"/>
                    <a:pt x="83974" y="260080"/>
                    <a:pt x="82912" y="256626"/>
                  </a:cubicBezTo>
                  <a:cubicBezTo>
                    <a:pt x="78262" y="240684"/>
                    <a:pt x="80122" y="218100"/>
                    <a:pt x="91945" y="199102"/>
                  </a:cubicBezTo>
                  <a:lnTo>
                    <a:pt x="118515" y="188208"/>
                  </a:lnTo>
                  <a:lnTo>
                    <a:pt x="99916" y="224476"/>
                  </a:lnTo>
                  <a:lnTo>
                    <a:pt x="128479" y="208003"/>
                  </a:lnTo>
                  <a:lnTo>
                    <a:pt x="118914" y="238824"/>
                  </a:lnTo>
                  <a:lnTo>
                    <a:pt x="149868" y="221686"/>
                  </a:lnTo>
                  <a:lnTo>
                    <a:pt x="152657" y="248921"/>
                  </a:lnTo>
                  <a:lnTo>
                    <a:pt x="163684" y="222882"/>
                  </a:lnTo>
                  <a:lnTo>
                    <a:pt x="170061" y="234573"/>
                  </a:lnTo>
                  <a:cubicBezTo>
                    <a:pt x="164348" y="260080"/>
                    <a:pt x="144554" y="277483"/>
                    <a:pt x="127815" y="282266"/>
                  </a:cubicBezTo>
                  <a:close/>
                  <a:moveTo>
                    <a:pt x="213502" y="263534"/>
                  </a:moveTo>
                  <a:cubicBezTo>
                    <a:pt x="204070" y="262737"/>
                    <a:pt x="197295" y="258353"/>
                    <a:pt x="191051" y="250515"/>
                  </a:cubicBezTo>
                  <a:cubicBezTo>
                    <a:pt x="187863" y="246662"/>
                    <a:pt x="184940" y="242012"/>
                    <a:pt x="181884" y="236698"/>
                  </a:cubicBezTo>
                  <a:lnTo>
                    <a:pt x="182681" y="214645"/>
                  </a:lnTo>
                  <a:lnTo>
                    <a:pt x="199022" y="233776"/>
                  </a:lnTo>
                  <a:lnTo>
                    <a:pt x="199155" y="207073"/>
                  </a:lnTo>
                  <a:lnTo>
                    <a:pt x="223865" y="218365"/>
                  </a:lnTo>
                  <a:lnTo>
                    <a:pt x="201945" y="194187"/>
                  </a:lnTo>
                  <a:lnTo>
                    <a:pt x="227452" y="194585"/>
                  </a:lnTo>
                  <a:lnTo>
                    <a:pt x="209384" y="178510"/>
                  </a:lnTo>
                  <a:lnTo>
                    <a:pt x="229179" y="175588"/>
                  </a:lnTo>
                  <a:lnTo>
                    <a:pt x="238744" y="183160"/>
                  </a:lnTo>
                  <a:cubicBezTo>
                    <a:pt x="248840" y="189006"/>
                    <a:pt x="255350" y="197774"/>
                    <a:pt x="258406" y="207737"/>
                  </a:cubicBezTo>
                  <a:cubicBezTo>
                    <a:pt x="260664" y="215177"/>
                    <a:pt x="260797" y="223148"/>
                    <a:pt x="258937" y="230853"/>
                  </a:cubicBezTo>
                  <a:cubicBezTo>
                    <a:pt x="254154" y="249983"/>
                    <a:pt x="233031" y="265128"/>
                    <a:pt x="213502" y="263534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/>
            <p:cNvSpPr/>
            <p:nvPr/>
          </p:nvSpPr>
          <p:spPr>
            <a:xfrm>
              <a:off x="10304311" y="4471022"/>
              <a:ext cx="291798" cy="298849"/>
            </a:xfrm>
            <a:custGeom>
              <a:avLst/>
              <a:gdLst>
                <a:gd name="connsiteX0" fmla="*/ 118817 w 291798"/>
                <a:gd name="connsiteY0" fmla="*/ 287969 h 298849"/>
                <a:gd name="connsiteX1" fmla="*/ 201848 w 291798"/>
                <a:gd name="connsiteY1" fmla="*/ 279865 h 298849"/>
                <a:gd name="connsiteX2" fmla="*/ 215532 w 291798"/>
                <a:gd name="connsiteY2" fmla="*/ 224999 h 298849"/>
                <a:gd name="connsiteX3" fmla="*/ 266812 w 291798"/>
                <a:gd name="connsiteY3" fmla="*/ 211049 h 298849"/>
                <a:gd name="connsiteX4" fmla="*/ 284481 w 291798"/>
                <a:gd name="connsiteY4" fmla="*/ 121908 h 298849"/>
                <a:gd name="connsiteX5" fmla="*/ 247947 w 291798"/>
                <a:gd name="connsiteY5" fmla="*/ 92548 h 298849"/>
                <a:gd name="connsiteX6" fmla="*/ 226824 w 291798"/>
                <a:gd name="connsiteY6" fmla="*/ 89758 h 298849"/>
                <a:gd name="connsiteX7" fmla="*/ 198261 w 291798"/>
                <a:gd name="connsiteY7" fmla="*/ 10846 h 298849"/>
                <a:gd name="connsiteX8" fmla="*/ 116958 w 291798"/>
                <a:gd name="connsiteY8" fmla="*/ 23068 h 298849"/>
                <a:gd name="connsiteX9" fmla="*/ 104204 w 291798"/>
                <a:gd name="connsiteY9" fmla="*/ 51099 h 298849"/>
                <a:gd name="connsiteX10" fmla="*/ 53987 w 291798"/>
                <a:gd name="connsiteY10" fmla="*/ 35688 h 298849"/>
                <a:gd name="connsiteX11" fmla="*/ 12007 w 291798"/>
                <a:gd name="connsiteY11" fmla="*/ 60133 h 298849"/>
                <a:gd name="connsiteX12" fmla="*/ 2043 w 291798"/>
                <a:gd name="connsiteY12" fmla="*/ 82319 h 298849"/>
                <a:gd name="connsiteX13" fmla="*/ 2043 w 291798"/>
                <a:gd name="connsiteY13" fmla="*/ 117125 h 298849"/>
                <a:gd name="connsiteX14" fmla="*/ 2441 w 291798"/>
                <a:gd name="connsiteY14" fmla="*/ 118852 h 298849"/>
                <a:gd name="connsiteX15" fmla="*/ 25159 w 291798"/>
                <a:gd name="connsiteY15" fmla="*/ 155917 h 298849"/>
                <a:gd name="connsiteX16" fmla="*/ 29808 w 291798"/>
                <a:gd name="connsiteY16" fmla="*/ 159105 h 298849"/>
                <a:gd name="connsiteX17" fmla="*/ 980 w 291798"/>
                <a:gd name="connsiteY17" fmla="*/ 209854 h 298849"/>
                <a:gd name="connsiteX18" fmla="*/ 44688 w 291798"/>
                <a:gd name="connsiteY18" fmla="*/ 265252 h 298849"/>
                <a:gd name="connsiteX19" fmla="*/ 96764 w 291798"/>
                <a:gd name="connsiteY19" fmla="*/ 251967 h 298849"/>
                <a:gd name="connsiteX20" fmla="*/ 118817 w 291798"/>
                <a:gd name="connsiteY20" fmla="*/ 287969 h 298849"/>
                <a:gd name="connsiteX21" fmla="*/ 241437 w 291798"/>
                <a:gd name="connsiteY21" fmla="*/ 114070 h 298849"/>
                <a:gd name="connsiteX22" fmla="*/ 264553 w 291798"/>
                <a:gd name="connsiteY22" fmla="*/ 132403 h 298849"/>
                <a:gd name="connsiteX23" fmla="*/ 252730 w 291798"/>
                <a:gd name="connsiteY23" fmla="*/ 193646 h 298849"/>
                <a:gd name="connsiteX24" fmla="*/ 207295 w 291798"/>
                <a:gd name="connsiteY24" fmla="*/ 198694 h 298849"/>
                <a:gd name="connsiteX25" fmla="*/ 193877 w 291798"/>
                <a:gd name="connsiteY25" fmla="*/ 194045 h 298849"/>
                <a:gd name="connsiteX26" fmla="*/ 182054 w 291798"/>
                <a:gd name="connsiteY26" fmla="*/ 181026 h 298849"/>
                <a:gd name="connsiteX27" fmla="*/ 213008 w 291798"/>
                <a:gd name="connsiteY27" fmla="*/ 185941 h 298849"/>
                <a:gd name="connsiteX28" fmla="*/ 188829 w 291798"/>
                <a:gd name="connsiteY28" fmla="*/ 163490 h 298849"/>
                <a:gd name="connsiteX29" fmla="*/ 217524 w 291798"/>
                <a:gd name="connsiteY29" fmla="*/ 156183 h 298849"/>
                <a:gd name="connsiteX30" fmla="*/ 187501 w 291798"/>
                <a:gd name="connsiteY30" fmla="*/ 152729 h 298849"/>
                <a:gd name="connsiteX31" fmla="*/ 216727 w 291798"/>
                <a:gd name="connsiteY31" fmla="*/ 132801 h 298849"/>
                <a:gd name="connsiteX32" fmla="*/ 176474 w 291798"/>
                <a:gd name="connsiteY32" fmla="*/ 134661 h 298849"/>
                <a:gd name="connsiteX33" fmla="*/ 193213 w 291798"/>
                <a:gd name="connsiteY33" fmla="*/ 119649 h 298849"/>
                <a:gd name="connsiteX34" fmla="*/ 206896 w 291798"/>
                <a:gd name="connsiteY34" fmla="*/ 115132 h 298849"/>
                <a:gd name="connsiteX35" fmla="*/ 241437 w 291798"/>
                <a:gd name="connsiteY35" fmla="*/ 114070 h 298849"/>
                <a:gd name="connsiteX36" fmla="*/ 119482 w 291798"/>
                <a:gd name="connsiteY36" fmla="*/ 190192 h 298849"/>
                <a:gd name="connsiteX37" fmla="*/ 123202 w 291798"/>
                <a:gd name="connsiteY37" fmla="*/ 169335 h 298849"/>
                <a:gd name="connsiteX38" fmla="*/ 105665 w 291798"/>
                <a:gd name="connsiteY38" fmla="*/ 167608 h 298849"/>
                <a:gd name="connsiteX39" fmla="*/ 122271 w 291798"/>
                <a:gd name="connsiteY39" fmla="*/ 157511 h 298849"/>
                <a:gd name="connsiteX40" fmla="*/ 100351 w 291798"/>
                <a:gd name="connsiteY40" fmla="*/ 147016 h 298849"/>
                <a:gd name="connsiteX41" fmla="*/ 120013 w 291798"/>
                <a:gd name="connsiteY41" fmla="*/ 145422 h 298849"/>
                <a:gd name="connsiteX42" fmla="*/ 112574 w 291798"/>
                <a:gd name="connsiteY42" fmla="*/ 128284 h 298849"/>
                <a:gd name="connsiteX43" fmla="*/ 130641 w 291798"/>
                <a:gd name="connsiteY43" fmla="*/ 144226 h 298849"/>
                <a:gd name="connsiteX44" fmla="*/ 140073 w 291798"/>
                <a:gd name="connsiteY44" fmla="*/ 120845 h 298849"/>
                <a:gd name="connsiteX45" fmla="*/ 144059 w 291798"/>
                <a:gd name="connsiteY45" fmla="*/ 144226 h 298849"/>
                <a:gd name="connsiteX46" fmla="*/ 161196 w 291798"/>
                <a:gd name="connsiteY46" fmla="*/ 131738 h 298849"/>
                <a:gd name="connsiteX47" fmla="*/ 152030 w 291798"/>
                <a:gd name="connsiteY47" fmla="*/ 151267 h 298849"/>
                <a:gd name="connsiteX48" fmla="*/ 175145 w 291798"/>
                <a:gd name="connsiteY48" fmla="*/ 156183 h 298849"/>
                <a:gd name="connsiteX49" fmla="*/ 151631 w 291798"/>
                <a:gd name="connsiteY49" fmla="*/ 163357 h 298849"/>
                <a:gd name="connsiteX50" fmla="*/ 171426 w 291798"/>
                <a:gd name="connsiteY50" fmla="*/ 182354 h 298849"/>
                <a:gd name="connsiteX51" fmla="*/ 146583 w 291798"/>
                <a:gd name="connsiteY51" fmla="*/ 173586 h 298849"/>
                <a:gd name="connsiteX52" fmla="*/ 148576 w 291798"/>
                <a:gd name="connsiteY52" fmla="*/ 202414 h 298849"/>
                <a:gd name="connsiteX53" fmla="*/ 135291 w 291798"/>
                <a:gd name="connsiteY53" fmla="*/ 177439 h 298849"/>
                <a:gd name="connsiteX54" fmla="*/ 119482 w 291798"/>
                <a:gd name="connsiteY54" fmla="*/ 190192 h 298849"/>
                <a:gd name="connsiteX55" fmla="*/ 134627 w 291798"/>
                <a:gd name="connsiteY55" fmla="*/ 37283 h 298849"/>
                <a:gd name="connsiteX56" fmla="*/ 186039 w 291798"/>
                <a:gd name="connsiteY56" fmla="*/ 29710 h 298849"/>
                <a:gd name="connsiteX57" fmla="*/ 202645 w 291798"/>
                <a:gd name="connsiteY57" fmla="*/ 91219 h 298849"/>
                <a:gd name="connsiteX58" fmla="*/ 182585 w 291798"/>
                <a:gd name="connsiteY58" fmla="*/ 118586 h 298849"/>
                <a:gd name="connsiteX59" fmla="*/ 174747 w 291798"/>
                <a:gd name="connsiteY59" fmla="*/ 120181 h 298849"/>
                <a:gd name="connsiteX60" fmla="*/ 178998 w 291798"/>
                <a:gd name="connsiteY60" fmla="*/ 91751 h 298849"/>
                <a:gd name="connsiteX61" fmla="*/ 151897 w 291798"/>
                <a:gd name="connsiteY61" fmla="*/ 113405 h 298849"/>
                <a:gd name="connsiteX62" fmla="*/ 145786 w 291798"/>
                <a:gd name="connsiteY62" fmla="*/ 74746 h 298849"/>
                <a:gd name="connsiteX63" fmla="*/ 132634 w 291798"/>
                <a:gd name="connsiteY63" fmla="*/ 107560 h 298849"/>
                <a:gd name="connsiteX64" fmla="*/ 117755 w 291798"/>
                <a:gd name="connsiteY64" fmla="*/ 84444 h 298849"/>
                <a:gd name="connsiteX65" fmla="*/ 117489 w 291798"/>
                <a:gd name="connsiteY65" fmla="*/ 83381 h 298849"/>
                <a:gd name="connsiteX66" fmla="*/ 134627 w 291798"/>
                <a:gd name="connsiteY66" fmla="*/ 37283 h 298849"/>
                <a:gd name="connsiteX67" fmla="*/ 39241 w 291798"/>
                <a:gd name="connsiteY67" fmla="*/ 138514 h 298849"/>
                <a:gd name="connsiteX68" fmla="*/ 24494 w 291798"/>
                <a:gd name="connsiteY68" fmla="*/ 114202 h 298849"/>
                <a:gd name="connsiteX69" fmla="*/ 23963 w 291798"/>
                <a:gd name="connsiteY69" fmla="*/ 112342 h 298849"/>
                <a:gd name="connsiteX70" fmla="*/ 30340 w 291798"/>
                <a:gd name="connsiteY70" fmla="*/ 73285 h 298849"/>
                <a:gd name="connsiteX71" fmla="*/ 56644 w 291798"/>
                <a:gd name="connsiteY71" fmla="*/ 58140 h 298849"/>
                <a:gd name="connsiteX72" fmla="*/ 104071 w 291798"/>
                <a:gd name="connsiteY72" fmla="*/ 85773 h 298849"/>
                <a:gd name="connsiteX73" fmla="*/ 110049 w 291798"/>
                <a:gd name="connsiteY73" fmla="*/ 94541 h 298849"/>
                <a:gd name="connsiteX74" fmla="*/ 108588 w 291798"/>
                <a:gd name="connsiteY74" fmla="*/ 118188 h 298849"/>
                <a:gd name="connsiteX75" fmla="*/ 86269 w 291798"/>
                <a:gd name="connsiteY75" fmla="*/ 98659 h 298849"/>
                <a:gd name="connsiteX76" fmla="*/ 102610 w 291798"/>
                <a:gd name="connsiteY76" fmla="*/ 132137 h 298849"/>
                <a:gd name="connsiteX77" fmla="*/ 64615 w 291798"/>
                <a:gd name="connsiteY77" fmla="*/ 119118 h 298849"/>
                <a:gd name="connsiteX78" fmla="*/ 82018 w 291798"/>
                <a:gd name="connsiteY78" fmla="*/ 142632 h 298849"/>
                <a:gd name="connsiteX79" fmla="*/ 58902 w 291798"/>
                <a:gd name="connsiteY79" fmla="*/ 148345 h 298849"/>
                <a:gd name="connsiteX80" fmla="*/ 39241 w 291798"/>
                <a:gd name="connsiteY80" fmla="*/ 138514 h 298849"/>
                <a:gd name="connsiteX81" fmla="*/ 50134 w 291798"/>
                <a:gd name="connsiteY81" fmla="*/ 243465 h 298849"/>
                <a:gd name="connsiteX82" fmla="*/ 23565 w 291798"/>
                <a:gd name="connsiteY82" fmla="*/ 209721 h 298849"/>
                <a:gd name="connsiteX83" fmla="*/ 24760 w 291798"/>
                <a:gd name="connsiteY83" fmla="*/ 200023 h 298849"/>
                <a:gd name="connsiteX84" fmla="*/ 60629 w 291798"/>
                <a:gd name="connsiteY84" fmla="*/ 155784 h 298849"/>
                <a:gd name="connsiteX85" fmla="*/ 88528 w 291798"/>
                <a:gd name="connsiteY85" fmla="*/ 159637 h 298849"/>
                <a:gd name="connsiteX86" fmla="*/ 55050 w 291798"/>
                <a:gd name="connsiteY86" fmla="*/ 181158 h 298849"/>
                <a:gd name="connsiteX87" fmla="*/ 87199 w 291798"/>
                <a:gd name="connsiteY87" fmla="*/ 181158 h 298849"/>
                <a:gd name="connsiteX88" fmla="*/ 63951 w 291798"/>
                <a:gd name="connsiteY88" fmla="*/ 202547 h 298849"/>
                <a:gd name="connsiteX89" fmla="*/ 98492 w 291798"/>
                <a:gd name="connsiteY89" fmla="*/ 203211 h 298849"/>
                <a:gd name="connsiteX90" fmla="*/ 87598 w 291798"/>
                <a:gd name="connsiteY90" fmla="*/ 227523 h 298849"/>
                <a:gd name="connsiteX91" fmla="*/ 109518 w 291798"/>
                <a:gd name="connsiteY91" fmla="*/ 210917 h 298849"/>
                <a:gd name="connsiteX92" fmla="*/ 109119 w 291798"/>
                <a:gd name="connsiteY92" fmla="*/ 223803 h 298849"/>
                <a:gd name="connsiteX93" fmla="*/ 50134 w 291798"/>
                <a:gd name="connsiteY93" fmla="*/ 243465 h 298849"/>
                <a:gd name="connsiteX94" fmla="*/ 131571 w 291798"/>
                <a:gd name="connsiteY94" fmla="*/ 269503 h 298849"/>
                <a:gd name="connsiteX95" fmla="*/ 118950 w 291798"/>
                <a:gd name="connsiteY95" fmla="*/ 247583 h 298849"/>
                <a:gd name="connsiteX96" fmla="*/ 117887 w 291798"/>
                <a:gd name="connsiteY96" fmla="*/ 231508 h 298849"/>
                <a:gd name="connsiteX97" fmla="*/ 129312 w 291798"/>
                <a:gd name="connsiteY97" fmla="*/ 213175 h 298849"/>
                <a:gd name="connsiteX98" fmla="*/ 133697 w 291798"/>
                <a:gd name="connsiteY98" fmla="*/ 237354 h 298849"/>
                <a:gd name="connsiteX99" fmla="*/ 146849 w 291798"/>
                <a:gd name="connsiteY99" fmla="*/ 214902 h 298849"/>
                <a:gd name="connsiteX100" fmla="*/ 162259 w 291798"/>
                <a:gd name="connsiteY100" fmla="*/ 236557 h 298849"/>
                <a:gd name="connsiteX101" fmla="*/ 155617 w 291798"/>
                <a:gd name="connsiteY101" fmla="*/ 205470 h 298849"/>
                <a:gd name="connsiteX102" fmla="*/ 177005 w 291798"/>
                <a:gd name="connsiteY102" fmla="*/ 218356 h 298849"/>
                <a:gd name="connsiteX103" fmla="*/ 169566 w 291798"/>
                <a:gd name="connsiteY103" fmla="*/ 196038 h 298849"/>
                <a:gd name="connsiteX104" fmla="*/ 187766 w 291798"/>
                <a:gd name="connsiteY104" fmla="*/ 203211 h 298849"/>
                <a:gd name="connsiteX105" fmla="*/ 192150 w 291798"/>
                <a:gd name="connsiteY105" fmla="*/ 214238 h 298849"/>
                <a:gd name="connsiteX106" fmla="*/ 196667 w 291798"/>
                <a:gd name="connsiteY106" fmla="*/ 244660 h 298849"/>
                <a:gd name="connsiteX107" fmla="*/ 185773 w 291798"/>
                <a:gd name="connsiteY107" fmla="*/ 264455 h 298849"/>
                <a:gd name="connsiteX108" fmla="*/ 131571 w 291798"/>
                <a:gd name="connsiteY108" fmla="*/ 269503 h 29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91798" h="298849">
                  <a:moveTo>
                    <a:pt x="118817" y="287969"/>
                  </a:moveTo>
                  <a:cubicBezTo>
                    <a:pt x="143926" y="305240"/>
                    <a:pt x="180991" y="301520"/>
                    <a:pt x="201848" y="279865"/>
                  </a:cubicBezTo>
                  <a:cubicBezTo>
                    <a:pt x="215532" y="265518"/>
                    <a:pt x="218853" y="244528"/>
                    <a:pt x="215532" y="224999"/>
                  </a:cubicBezTo>
                  <a:cubicBezTo>
                    <a:pt x="232536" y="229383"/>
                    <a:pt x="249807" y="224600"/>
                    <a:pt x="266812" y="211049"/>
                  </a:cubicBezTo>
                  <a:cubicBezTo>
                    <a:pt x="290857" y="191653"/>
                    <a:pt x="299227" y="150072"/>
                    <a:pt x="284481" y="121908"/>
                  </a:cubicBezTo>
                  <a:cubicBezTo>
                    <a:pt x="277307" y="108091"/>
                    <a:pt x="263889" y="97463"/>
                    <a:pt x="247947" y="92548"/>
                  </a:cubicBezTo>
                  <a:cubicBezTo>
                    <a:pt x="241039" y="90422"/>
                    <a:pt x="233865" y="89492"/>
                    <a:pt x="226824" y="89758"/>
                  </a:cubicBezTo>
                  <a:cubicBezTo>
                    <a:pt x="239577" y="58804"/>
                    <a:pt x="222307" y="26522"/>
                    <a:pt x="198261" y="10846"/>
                  </a:cubicBezTo>
                  <a:cubicBezTo>
                    <a:pt x="175013" y="-4299"/>
                    <a:pt x="140871" y="-6425"/>
                    <a:pt x="116958" y="23068"/>
                  </a:cubicBezTo>
                  <a:cubicBezTo>
                    <a:pt x="109385" y="32500"/>
                    <a:pt x="105798" y="41667"/>
                    <a:pt x="104204" y="51099"/>
                  </a:cubicBezTo>
                  <a:cubicBezTo>
                    <a:pt x="89856" y="40072"/>
                    <a:pt x="71257" y="33829"/>
                    <a:pt x="53987" y="35688"/>
                  </a:cubicBezTo>
                  <a:cubicBezTo>
                    <a:pt x="36716" y="37681"/>
                    <a:pt x="21705" y="46316"/>
                    <a:pt x="12007" y="60133"/>
                  </a:cubicBezTo>
                  <a:cubicBezTo>
                    <a:pt x="7357" y="66775"/>
                    <a:pt x="3903" y="74348"/>
                    <a:pt x="2043" y="82319"/>
                  </a:cubicBezTo>
                  <a:cubicBezTo>
                    <a:pt x="-614" y="93345"/>
                    <a:pt x="-747" y="105301"/>
                    <a:pt x="2043" y="117125"/>
                  </a:cubicBezTo>
                  <a:lnTo>
                    <a:pt x="2441" y="118852"/>
                  </a:lnTo>
                  <a:cubicBezTo>
                    <a:pt x="4966" y="130144"/>
                    <a:pt x="7490" y="141702"/>
                    <a:pt x="25159" y="155917"/>
                  </a:cubicBezTo>
                  <a:cubicBezTo>
                    <a:pt x="26620" y="157113"/>
                    <a:pt x="28214" y="158176"/>
                    <a:pt x="29808" y="159105"/>
                  </a:cubicBezTo>
                  <a:cubicBezTo>
                    <a:pt x="11077" y="172125"/>
                    <a:pt x="847" y="189794"/>
                    <a:pt x="980" y="209854"/>
                  </a:cubicBezTo>
                  <a:cubicBezTo>
                    <a:pt x="1246" y="235759"/>
                    <a:pt x="19579" y="259141"/>
                    <a:pt x="44688" y="265252"/>
                  </a:cubicBezTo>
                  <a:cubicBezTo>
                    <a:pt x="62622" y="269769"/>
                    <a:pt x="80690" y="264854"/>
                    <a:pt x="96764" y="251967"/>
                  </a:cubicBezTo>
                  <a:cubicBezTo>
                    <a:pt x="98757" y="266846"/>
                    <a:pt x="106197" y="279334"/>
                    <a:pt x="118817" y="287969"/>
                  </a:cubicBezTo>
                  <a:close/>
                  <a:moveTo>
                    <a:pt x="241437" y="114070"/>
                  </a:moveTo>
                  <a:cubicBezTo>
                    <a:pt x="251667" y="117258"/>
                    <a:pt x="260169" y="123900"/>
                    <a:pt x="264553" y="132403"/>
                  </a:cubicBezTo>
                  <a:cubicBezTo>
                    <a:pt x="274118" y="150736"/>
                    <a:pt x="268273" y="181026"/>
                    <a:pt x="252730" y="193646"/>
                  </a:cubicBezTo>
                  <a:cubicBezTo>
                    <a:pt x="234928" y="207994"/>
                    <a:pt x="226558" y="204540"/>
                    <a:pt x="207295" y="198694"/>
                  </a:cubicBezTo>
                  <a:lnTo>
                    <a:pt x="193877" y="194045"/>
                  </a:lnTo>
                  <a:lnTo>
                    <a:pt x="182054" y="181026"/>
                  </a:lnTo>
                  <a:lnTo>
                    <a:pt x="213008" y="185941"/>
                  </a:lnTo>
                  <a:lnTo>
                    <a:pt x="188829" y="163490"/>
                  </a:lnTo>
                  <a:lnTo>
                    <a:pt x="217524" y="156183"/>
                  </a:lnTo>
                  <a:lnTo>
                    <a:pt x="187501" y="152729"/>
                  </a:lnTo>
                  <a:lnTo>
                    <a:pt x="216727" y="132801"/>
                  </a:lnTo>
                  <a:lnTo>
                    <a:pt x="176474" y="134661"/>
                  </a:lnTo>
                  <a:lnTo>
                    <a:pt x="193213" y="119649"/>
                  </a:lnTo>
                  <a:lnTo>
                    <a:pt x="206896" y="115132"/>
                  </a:lnTo>
                  <a:cubicBezTo>
                    <a:pt x="214868" y="110748"/>
                    <a:pt x="231739" y="111014"/>
                    <a:pt x="241437" y="114070"/>
                  </a:cubicBezTo>
                  <a:close/>
                  <a:moveTo>
                    <a:pt x="119482" y="190192"/>
                  </a:moveTo>
                  <a:lnTo>
                    <a:pt x="123202" y="169335"/>
                  </a:lnTo>
                  <a:lnTo>
                    <a:pt x="105665" y="167608"/>
                  </a:lnTo>
                  <a:lnTo>
                    <a:pt x="122271" y="157511"/>
                  </a:lnTo>
                  <a:lnTo>
                    <a:pt x="100351" y="147016"/>
                  </a:lnTo>
                  <a:lnTo>
                    <a:pt x="120013" y="145422"/>
                  </a:lnTo>
                  <a:lnTo>
                    <a:pt x="112574" y="128284"/>
                  </a:lnTo>
                  <a:lnTo>
                    <a:pt x="130641" y="144226"/>
                  </a:lnTo>
                  <a:lnTo>
                    <a:pt x="140073" y="120845"/>
                  </a:lnTo>
                  <a:lnTo>
                    <a:pt x="144059" y="144226"/>
                  </a:lnTo>
                  <a:lnTo>
                    <a:pt x="161196" y="131738"/>
                  </a:lnTo>
                  <a:lnTo>
                    <a:pt x="152030" y="151267"/>
                  </a:lnTo>
                  <a:lnTo>
                    <a:pt x="175145" y="156183"/>
                  </a:lnTo>
                  <a:lnTo>
                    <a:pt x="151631" y="163357"/>
                  </a:lnTo>
                  <a:lnTo>
                    <a:pt x="171426" y="182354"/>
                  </a:lnTo>
                  <a:lnTo>
                    <a:pt x="146583" y="173586"/>
                  </a:lnTo>
                  <a:lnTo>
                    <a:pt x="148576" y="202414"/>
                  </a:lnTo>
                  <a:lnTo>
                    <a:pt x="135291" y="177439"/>
                  </a:lnTo>
                  <a:lnTo>
                    <a:pt x="119482" y="190192"/>
                  </a:lnTo>
                  <a:close/>
                  <a:moveTo>
                    <a:pt x="134627" y="37283"/>
                  </a:moveTo>
                  <a:cubicBezTo>
                    <a:pt x="154820" y="12307"/>
                    <a:pt x="179131" y="25193"/>
                    <a:pt x="186039" y="29710"/>
                  </a:cubicBezTo>
                  <a:cubicBezTo>
                    <a:pt x="202911" y="40870"/>
                    <a:pt x="216993" y="63852"/>
                    <a:pt x="202645" y="91219"/>
                  </a:cubicBezTo>
                  <a:cubicBezTo>
                    <a:pt x="198660" y="103442"/>
                    <a:pt x="189759" y="111811"/>
                    <a:pt x="182585" y="118586"/>
                  </a:cubicBezTo>
                  <a:lnTo>
                    <a:pt x="174747" y="120181"/>
                  </a:lnTo>
                  <a:lnTo>
                    <a:pt x="178998" y="91751"/>
                  </a:lnTo>
                  <a:lnTo>
                    <a:pt x="151897" y="113405"/>
                  </a:lnTo>
                  <a:lnTo>
                    <a:pt x="145786" y="74746"/>
                  </a:lnTo>
                  <a:lnTo>
                    <a:pt x="132634" y="107560"/>
                  </a:lnTo>
                  <a:lnTo>
                    <a:pt x="117755" y="84444"/>
                  </a:lnTo>
                  <a:lnTo>
                    <a:pt x="117489" y="83381"/>
                  </a:lnTo>
                  <a:cubicBezTo>
                    <a:pt x="117622" y="65447"/>
                    <a:pt x="125194" y="48973"/>
                    <a:pt x="134627" y="37283"/>
                  </a:cubicBezTo>
                  <a:close/>
                  <a:moveTo>
                    <a:pt x="39241" y="138514"/>
                  </a:moveTo>
                  <a:cubicBezTo>
                    <a:pt x="27816" y="129347"/>
                    <a:pt x="26620" y="123635"/>
                    <a:pt x="24494" y="114202"/>
                  </a:cubicBezTo>
                  <a:lnTo>
                    <a:pt x="23963" y="112342"/>
                  </a:lnTo>
                  <a:cubicBezTo>
                    <a:pt x="20775" y="97862"/>
                    <a:pt x="23033" y="83647"/>
                    <a:pt x="30340" y="73285"/>
                  </a:cubicBezTo>
                  <a:cubicBezTo>
                    <a:pt x="36451" y="64650"/>
                    <a:pt x="45485" y="59468"/>
                    <a:pt x="56644" y="58140"/>
                  </a:cubicBezTo>
                  <a:cubicBezTo>
                    <a:pt x="74579" y="56147"/>
                    <a:pt x="97296" y="69299"/>
                    <a:pt x="104071" y="85773"/>
                  </a:cubicBezTo>
                  <a:lnTo>
                    <a:pt x="110049" y="94541"/>
                  </a:lnTo>
                  <a:lnTo>
                    <a:pt x="108588" y="118188"/>
                  </a:lnTo>
                  <a:lnTo>
                    <a:pt x="86269" y="98659"/>
                  </a:lnTo>
                  <a:lnTo>
                    <a:pt x="102610" y="132137"/>
                  </a:lnTo>
                  <a:lnTo>
                    <a:pt x="64615" y="119118"/>
                  </a:lnTo>
                  <a:lnTo>
                    <a:pt x="82018" y="142632"/>
                  </a:lnTo>
                  <a:lnTo>
                    <a:pt x="58902" y="148345"/>
                  </a:lnTo>
                  <a:cubicBezTo>
                    <a:pt x="50267" y="145688"/>
                    <a:pt x="42296" y="141171"/>
                    <a:pt x="39241" y="138514"/>
                  </a:cubicBezTo>
                  <a:close/>
                  <a:moveTo>
                    <a:pt x="50134" y="243465"/>
                  </a:moveTo>
                  <a:cubicBezTo>
                    <a:pt x="35122" y="239745"/>
                    <a:pt x="23697" y="225264"/>
                    <a:pt x="23565" y="209721"/>
                  </a:cubicBezTo>
                  <a:cubicBezTo>
                    <a:pt x="23565" y="206666"/>
                    <a:pt x="23963" y="203477"/>
                    <a:pt x="24760" y="200023"/>
                  </a:cubicBezTo>
                  <a:cubicBezTo>
                    <a:pt x="28613" y="184347"/>
                    <a:pt x="41234" y="166014"/>
                    <a:pt x="60629" y="155784"/>
                  </a:cubicBezTo>
                  <a:lnTo>
                    <a:pt x="88528" y="159637"/>
                  </a:lnTo>
                  <a:lnTo>
                    <a:pt x="55050" y="181158"/>
                  </a:lnTo>
                  <a:lnTo>
                    <a:pt x="87199" y="181158"/>
                  </a:lnTo>
                  <a:lnTo>
                    <a:pt x="63951" y="202547"/>
                  </a:lnTo>
                  <a:lnTo>
                    <a:pt x="98492" y="203211"/>
                  </a:lnTo>
                  <a:lnTo>
                    <a:pt x="87598" y="227523"/>
                  </a:lnTo>
                  <a:lnTo>
                    <a:pt x="109518" y="210917"/>
                  </a:lnTo>
                  <a:lnTo>
                    <a:pt x="109119" y="223803"/>
                  </a:lnTo>
                  <a:cubicBezTo>
                    <a:pt x="91849" y="242535"/>
                    <a:pt x="66608" y="247583"/>
                    <a:pt x="50134" y="243465"/>
                  </a:cubicBezTo>
                  <a:close/>
                  <a:moveTo>
                    <a:pt x="131571" y="269503"/>
                  </a:moveTo>
                  <a:cubicBezTo>
                    <a:pt x="123999" y="264322"/>
                    <a:pt x="120412" y="257281"/>
                    <a:pt x="118950" y="247583"/>
                  </a:cubicBezTo>
                  <a:cubicBezTo>
                    <a:pt x="118153" y="242800"/>
                    <a:pt x="117887" y="237487"/>
                    <a:pt x="117887" y="231508"/>
                  </a:cubicBezTo>
                  <a:lnTo>
                    <a:pt x="129312" y="213175"/>
                  </a:lnTo>
                  <a:lnTo>
                    <a:pt x="133697" y="237354"/>
                  </a:lnTo>
                  <a:lnTo>
                    <a:pt x="146849" y="214902"/>
                  </a:lnTo>
                  <a:lnTo>
                    <a:pt x="162259" y="236557"/>
                  </a:lnTo>
                  <a:lnTo>
                    <a:pt x="155617" y="205470"/>
                  </a:lnTo>
                  <a:lnTo>
                    <a:pt x="177005" y="218356"/>
                  </a:lnTo>
                  <a:lnTo>
                    <a:pt x="169566" y="196038"/>
                  </a:lnTo>
                  <a:lnTo>
                    <a:pt x="187766" y="203211"/>
                  </a:lnTo>
                  <a:lnTo>
                    <a:pt x="192150" y="214238"/>
                  </a:lnTo>
                  <a:cubicBezTo>
                    <a:pt x="197863" y="224069"/>
                    <a:pt x="199058" y="234830"/>
                    <a:pt x="196667" y="244660"/>
                  </a:cubicBezTo>
                  <a:cubicBezTo>
                    <a:pt x="194940" y="251967"/>
                    <a:pt x="191220" y="258875"/>
                    <a:pt x="185773" y="264455"/>
                  </a:cubicBezTo>
                  <a:cubicBezTo>
                    <a:pt x="172622" y="277873"/>
                    <a:pt x="147380" y="280397"/>
                    <a:pt x="131571" y="269503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/>
            <p:cNvSpPr/>
            <p:nvPr/>
          </p:nvSpPr>
          <p:spPr>
            <a:xfrm>
              <a:off x="8737954" y="4203237"/>
              <a:ext cx="382333" cy="368978"/>
            </a:xfrm>
            <a:custGeom>
              <a:avLst/>
              <a:gdLst>
                <a:gd name="connsiteX0" fmla="*/ 375811 w 382333"/>
                <a:gd name="connsiteY0" fmla="*/ 144187 h 368978"/>
                <a:gd name="connsiteX1" fmla="*/ 343794 w 382333"/>
                <a:gd name="connsiteY1" fmla="*/ 104598 h 368978"/>
                <a:gd name="connsiteX2" fmla="*/ 301150 w 382333"/>
                <a:gd name="connsiteY2" fmla="*/ 96095 h 368978"/>
                <a:gd name="connsiteX3" fmla="*/ 289990 w 382333"/>
                <a:gd name="connsiteY3" fmla="*/ 96228 h 368978"/>
                <a:gd name="connsiteX4" fmla="*/ 280425 w 382333"/>
                <a:gd name="connsiteY4" fmla="*/ 96893 h 368978"/>
                <a:gd name="connsiteX5" fmla="*/ 265015 w 382333"/>
                <a:gd name="connsiteY5" fmla="*/ 29139 h 368978"/>
                <a:gd name="connsiteX6" fmla="*/ 182249 w 382333"/>
                <a:gd name="connsiteY6" fmla="*/ 1241 h 368978"/>
                <a:gd name="connsiteX7" fmla="*/ 132829 w 382333"/>
                <a:gd name="connsiteY7" fmla="*/ 31265 h 368978"/>
                <a:gd name="connsiteX8" fmla="*/ 118615 w 382333"/>
                <a:gd name="connsiteY8" fmla="*/ 65407 h 368978"/>
                <a:gd name="connsiteX9" fmla="*/ 81815 w 382333"/>
                <a:gd name="connsiteY9" fmla="*/ 55311 h 368978"/>
                <a:gd name="connsiteX10" fmla="*/ 75837 w 382333"/>
                <a:gd name="connsiteY10" fmla="*/ 55444 h 368978"/>
                <a:gd name="connsiteX11" fmla="*/ 31200 w 382333"/>
                <a:gd name="connsiteY11" fmla="*/ 68463 h 368978"/>
                <a:gd name="connsiteX12" fmla="*/ 3168 w 382333"/>
                <a:gd name="connsiteY12" fmla="*/ 107786 h 368978"/>
                <a:gd name="connsiteX13" fmla="*/ 9811 w 382333"/>
                <a:gd name="connsiteY13" fmla="*/ 163716 h 368978"/>
                <a:gd name="connsiteX14" fmla="*/ 48736 w 382333"/>
                <a:gd name="connsiteY14" fmla="*/ 201976 h 368978"/>
                <a:gd name="connsiteX15" fmla="*/ 20040 w 382333"/>
                <a:gd name="connsiteY15" fmla="*/ 242894 h 368978"/>
                <a:gd name="connsiteX16" fmla="*/ 50197 w 382333"/>
                <a:gd name="connsiteY16" fmla="*/ 321939 h 368978"/>
                <a:gd name="connsiteX17" fmla="*/ 129774 w 382333"/>
                <a:gd name="connsiteY17" fmla="*/ 338811 h 368978"/>
                <a:gd name="connsiteX18" fmla="*/ 161923 w 382333"/>
                <a:gd name="connsiteY18" fmla="*/ 326058 h 368978"/>
                <a:gd name="connsiteX19" fmla="*/ 202841 w 382333"/>
                <a:gd name="connsiteY19" fmla="*/ 362458 h 368978"/>
                <a:gd name="connsiteX20" fmla="*/ 231138 w 382333"/>
                <a:gd name="connsiteY20" fmla="*/ 368968 h 368978"/>
                <a:gd name="connsiteX21" fmla="*/ 293843 w 382333"/>
                <a:gd name="connsiteY21" fmla="*/ 347181 h 368978"/>
                <a:gd name="connsiteX22" fmla="*/ 332369 w 382333"/>
                <a:gd name="connsiteY22" fmla="*/ 281686 h 368978"/>
                <a:gd name="connsiteX23" fmla="*/ 321210 w 382333"/>
                <a:gd name="connsiteY23" fmla="*/ 251795 h 368978"/>
                <a:gd name="connsiteX24" fmla="*/ 361463 w 382333"/>
                <a:gd name="connsiteY24" fmla="*/ 232930 h 368978"/>
                <a:gd name="connsiteX25" fmla="*/ 375811 w 382333"/>
                <a:gd name="connsiteY25" fmla="*/ 144187 h 368978"/>
                <a:gd name="connsiteX26" fmla="*/ 157539 w 382333"/>
                <a:gd name="connsiteY26" fmla="*/ 48668 h 368978"/>
                <a:gd name="connsiteX27" fmla="*/ 185969 w 382333"/>
                <a:gd name="connsiteY27" fmla="*/ 31132 h 368978"/>
                <a:gd name="connsiteX28" fmla="*/ 242696 w 382333"/>
                <a:gd name="connsiteY28" fmla="*/ 49200 h 368978"/>
                <a:gd name="connsiteX29" fmla="*/ 247611 w 382333"/>
                <a:gd name="connsiteY29" fmla="*/ 121602 h 368978"/>
                <a:gd name="connsiteX30" fmla="*/ 225425 w 382333"/>
                <a:gd name="connsiteY30" fmla="*/ 138076 h 368978"/>
                <a:gd name="connsiteX31" fmla="*/ 232732 w 382333"/>
                <a:gd name="connsiteY31" fmla="*/ 103136 h 368978"/>
                <a:gd name="connsiteX32" fmla="*/ 215462 w 382333"/>
                <a:gd name="connsiteY32" fmla="*/ 136216 h 368978"/>
                <a:gd name="connsiteX33" fmla="*/ 208819 w 382333"/>
                <a:gd name="connsiteY33" fmla="*/ 86929 h 368978"/>
                <a:gd name="connsiteX34" fmla="*/ 192213 w 382333"/>
                <a:gd name="connsiteY34" fmla="*/ 135817 h 368978"/>
                <a:gd name="connsiteX35" fmla="*/ 173880 w 382333"/>
                <a:gd name="connsiteY35" fmla="*/ 87992 h 368978"/>
                <a:gd name="connsiteX36" fmla="*/ 169097 w 382333"/>
                <a:gd name="connsiteY36" fmla="*/ 126385 h 368978"/>
                <a:gd name="connsiteX37" fmla="*/ 149303 w 382333"/>
                <a:gd name="connsiteY37" fmla="*/ 110576 h 368978"/>
                <a:gd name="connsiteX38" fmla="*/ 148240 w 382333"/>
                <a:gd name="connsiteY38" fmla="*/ 94900 h 368978"/>
                <a:gd name="connsiteX39" fmla="*/ 157539 w 382333"/>
                <a:gd name="connsiteY39" fmla="*/ 48668 h 368978"/>
                <a:gd name="connsiteX40" fmla="*/ 225824 w 382333"/>
                <a:gd name="connsiteY40" fmla="*/ 206759 h 368978"/>
                <a:gd name="connsiteX41" fmla="*/ 203372 w 382333"/>
                <a:gd name="connsiteY41" fmla="*/ 201312 h 368978"/>
                <a:gd name="connsiteX42" fmla="*/ 201114 w 382333"/>
                <a:gd name="connsiteY42" fmla="*/ 224959 h 368978"/>
                <a:gd name="connsiteX43" fmla="*/ 187032 w 382333"/>
                <a:gd name="connsiteY43" fmla="*/ 207822 h 368978"/>
                <a:gd name="connsiteX44" fmla="*/ 168035 w 382333"/>
                <a:gd name="connsiteY44" fmla="*/ 224959 h 368978"/>
                <a:gd name="connsiteX45" fmla="*/ 173481 w 382333"/>
                <a:gd name="connsiteY45" fmla="*/ 199984 h 368978"/>
                <a:gd name="connsiteX46" fmla="*/ 148240 w 382333"/>
                <a:gd name="connsiteY46" fmla="*/ 211409 h 368978"/>
                <a:gd name="connsiteX47" fmla="*/ 167370 w 382333"/>
                <a:gd name="connsiteY47" fmla="*/ 188559 h 368978"/>
                <a:gd name="connsiteX48" fmla="*/ 141332 w 382333"/>
                <a:gd name="connsiteY48" fmla="*/ 178063 h 368978"/>
                <a:gd name="connsiteX49" fmla="*/ 168300 w 382333"/>
                <a:gd name="connsiteY49" fmla="*/ 174742 h 368978"/>
                <a:gd name="connsiteX50" fmla="*/ 158071 w 382333"/>
                <a:gd name="connsiteY50" fmla="*/ 148305 h 368978"/>
                <a:gd name="connsiteX51" fmla="*/ 180921 w 382333"/>
                <a:gd name="connsiteY51" fmla="*/ 167967 h 368978"/>
                <a:gd name="connsiteX52" fmla="*/ 195667 w 382333"/>
                <a:gd name="connsiteY52" fmla="*/ 145781 h 368978"/>
                <a:gd name="connsiteX53" fmla="*/ 197660 w 382333"/>
                <a:gd name="connsiteY53" fmla="*/ 169561 h 368978"/>
                <a:gd name="connsiteX54" fmla="*/ 225558 w 382333"/>
                <a:gd name="connsiteY54" fmla="*/ 156276 h 368978"/>
                <a:gd name="connsiteX55" fmla="*/ 207491 w 382333"/>
                <a:gd name="connsiteY55" fmla="*/ 178462 h 368978"/>
                <a:gd name="connsiteX56" fmla="*/ 235123 w 382333"/>
                <a:gd name="connsiteY56" fmla="*/ 177798 h 368978"/>
                <a:gd name="connsiteX57" fmla="*/ 211078 w 382333"/>
                <a:gd name="connsiteY57" fmla="*/ 192411 h 368978"/>
                <a:gd name="connsiteX58" fmla="*/ 225824 w 382333"/>
                <a:gd name="connsiteY58" fmla="*/ 206759 h 368978"/>
                <a:gd name="connsiteX59" fmla="*/ 36115 w 382333"/>
                <a:gd name="connsiteY59" fmla="*/ 148837 h 368978"/>
                <a:gd name="connsiteX60" fmla="*/ 31598 w 382333"/>
                <a:gd name="connsiteY60" fmla="*/ 117351 h 368978"/>
                <a:gd name="connsiteX61" fmla="*/ 49267 w 382333"/>
                <a:gd name="connsiteY61" fmla="*/ 92376 h 368978"/>
                <a:gd name="connsiteX62" fmla="*/ 76236 w 382333"/>
                <a:gd name="connsiteY62" fmla="*/ 85467 h 368978"/>
                <a:gd name="connsiteX63" fmla="*/ 82480 w 382333"/>
                <a:gd name="connsiteY63" fmla="*/ 85335 h 368978"/>
                <a:gd name="connsiteX64" fmla="*/ 121006 w 382333"/>
                <a:gd name="connsiteY64" fmla="*/ 106458 h 368978"/>
                <a:gd name="connsiteX65" fmla="*/ 128977 w 382333"/>
                <a:gd name="connsiteY65" fmla="*/ 114429 h 368978"/>
                <a:gd name="connsiteX66" fmla="*/ 137612 w 382333"/>
                <a:gd name="connsiteY66" fmla="*/ 141397 h 368978"/>
                <a:gd name="connsiteX67" fmla="*/ 92709 w 382333"/>
                <a:gd name="connsiteY67" fmla="*/ 129839 h 368978"/>
                <a:gd name="connsiteX68" fmla="*/ 136284 w 382333"/>
                <a:gd name="connsiteY68" fmla="*/ 165708 h 368978"/>
                <a:gd name="connsiteX69" fmla="*/ 83808 w 382333"/>
                <a:gd name="connsiteY69" fmla="*/ 159730 h 368978"/>
                <a:gd name="connsiteX70" fmla="*/ 126718 w 382333"/>
                <a:gd name="connsiteY70" fmla="*/ 182049 h 368978"/>
                <a:gd name="connsiteX71" fmla="*/ 98023 w 382333"/>
                <a:gd name="connsiteY71" fmla="*/ 192146 h 368978"/>
                <a:gd name="connsiteX72" fmla="*/ 85535 w 382333"/>
                <a:gd name="connsiteY72" fmla="*/ 184573 h 368978"/>
                <a:gd name="connsiteX73" fmla="*/ 36115 w 382333"/>
                <a:gd name="connsiteY73" fmla="*/ 148837 h 368978"/>
                <a:gd name="connsiteX74" fmla="*/ 158469 w 382333"/>
                <a:gd name="connsiteY74" fmla="*/ 291118 h 368978"/>
                <a:gd name="connsiteX75" fmla="*/ 124061 w 382333"/>
                <a:gd name="connsiteY75" fmla="*/ 309186 h 368978"/>
                <a:gd name="connsiteX76" fmla="*/ 67733 w 382333"/>
                <a:gd name="connsiteY76" fmla="*/ 297362 h 368978"/>
                <a:gd name="connsiteX77" fmla="*/ 49134 w 382333"/>
                <a:gd name="connsiteY77" fmla="*/ 250334 h 368978"/>
                <a:gd name="connsiteX78" fmla="*/ 79158 w 382333"/>
                <a:gd name="connsiteY78" fmla="*/ 217785 h 368978"/>
                <a:gd name="connsiteX79" fmla="*/ 89122 w 382333"/>
                <a:gd name="connsiteY79" fmla="*/ 211276 h 368978"/>
                <a:gd name="connsiteX80" fmla="*/ 102938 w 382333"/>
                <a:gd name="connsiteY80" fmla="*/ 203305 h 368978"/>
                <a:gd name="connsiteX81" fmla="*/ 123131 w 382333"/>
                <a:gd name="connsiteY81" fmla="*/ 205430 h 368978"/>
                <a:gd name="connsiteX82" fmla="*/ 86864 w 382333"/>
                <a:gd name="connsiteY82" fmla="*/ 230672 h 368978"/>
                <a:gd name="connsiteX83" fmla="*/ 129641 w 382333"/>
                <a:gd name="connsiteY83" fmla="*/ 219645 h 368978"/>
                <a:gd name="connsiteX84" fmla="*/ 112238 w 382333"/>
                <a:gd name="connsiteY84" fmla="*/ 256843 h 368978"/>
                <a:gd name="connsiteX85" fmla="*/ 150897 w 382333"/>
                <a:gd name="connsiteY85" fmla="*/ 237447 h 368978"/>
                <a:gd name="connsiteX86" fmla="*/ 147044 w 382333"/>
                <a:gd name="connsiteY86" fmla="*/ 268268 h 368978"/>
                <a:gd name="connsiteX87" fmla="*/ 173349 w 382333"/>
                <a:gd name="connsiteY87" fmla="*/ 238643 h 368978"/>
                <a:gd name="connsiteX88" fmla="*/ 176670 w 382333"/>
                <a:gd name="connsiteY88" fmla="*/ 268268 h 368978"/>
                <a:gd name="connsiteX89" fmla="*/ 158469 w 382333"/>
                <a:gd name="connsiteY89" fmla="*/ 291118 h 368978"/>
                <a:gd name="connsiteX90" fmla="*/ 278299 w 382333"/>
                <a:gd name="connsiteY90" fmla="*/ 321541 h 368978"/>
                <a:gd name="connsiteX91" fmla="*/ 215329 w 382333"/>
                <a:gd name="connsiteY91" fmla="*/ 335091 h 368978"/>
                <a:gd name="connsiteX92" fmla="*/ 188228 w 382333"/>
                <a:gd name="connsiteY92" fmla="*/ 302543 h 368978"/>
                <a:gd name="connsiteX93" fmla="*/ 184508 w 382333"/>
                <a:gd name="connsiteY93" fmla="*/ 272386 h 368978"/>
                <a:gd name="connsiteX94" fmla="*/ 190752 w 382333"/>
                <a:gd name="connsiteY94" fmla="*/ 250732 h 368978"/>
                <a:gd name="connsiteX95" fmla="*/ 211742 w 382333"/>
                <a:gd name="connsiteY95" fmla="*/ 290321 h 368978"/>
                <a:gd name="connsiteX96" fmla="*/ 209218 w 382333"/>
                <a:gd name="connsiteY96" fmla="*/ 243558 h 368978"/>
                <a:gd name="connsiteX97" fmla="*/ 235256 w 382333"/>
                <a:gd name="connsiteY97" fmla="*/ 281553 h 368978"/>
                <a:gd name="connsiteX98" fmla="*/ 226090 w 382333"/>
                <a:gd name="connsiteY98" fmla="*/ 232266 h 368978"/>
                <a:gd name="connsiteX99" fmla="*/ 266476 w 382333"/>
                <a:gd name="connsiteY99" fmla="*/ 268800 h 368978"/>
                <a:gd name="connsiteX100" fmla="*/ 249737 w 382333"/>
                <a:gd name="connsiteY100" fmla="*/ 220974 h 368978"/>
                <a:gd name="connsiteX101" fmla="*/ 264350 w 382333"/>
                <a:gd name="connsiteY101" fmla="*/ 224295 h 368978"/>
                <a:gd name="connsiteX102" fmla="*/ 280159 w 382333"/>
                <a:gd name="connsiteY102" fmla="*/ 245817 h 368978"/>
                <a:gd name="connsiteX103" fmla="*/ 291186 w 382333"/>
                <a:gd name="connsiteY103" fmla="*/ 260032 h 368978"/>
                <a:gd name="connsiteX104" fmla="*/ 302611 w 382333"/>
                <a:gd name="connsiteY104" fmla="*/ 284741 h 368978"/>
                <a:gd name="connsiteX105" fmla="*/ 278299 w 382333"/>
                <a:gd name="connsiteY105" fmla="*/ 321541 h 368978"/>
                <a:gd name="connsiteX106" fmla="*/ 339676 w 382333"/>
                <a:gd name="connsiteY106" fmla="*/ 212471 h 368978"/>
                <a:gd name="connsiteX107" fmla="*/ 295171 w 382333"/>
                <a:gd name="connsiteY107" fmla="*/ 220575 h 368978"/>
                <a:gd name="connsiteX108" fmla="*/ 269930 w 382333"/>
                <a:gd name="connsiteY108" fmla="*/ 216058 h 368978"/>
                <a:gd name="connsiteX109" fmla="*/ 249205 w 382333"/>
                <a:gd name="connsiteY109" fmla="*/ 203438 h 368978"/>
                <a:gd name="connsiteX110" fmla="*/ 300087 w 382333"/>
                <a:gd name="connsiteY110" fmla="*/ 207556 h 368978"/>
                <a:gd name="connsiteX111" fmla="*/ 264483 w 382333"/>
                <a:gd name="connsiteY111" fmla="*/ 190286 h 368978"/>
                <a:gd name="connsiteX112" fmla="*/ 315630 w 382333"/>
                <a:gd name="connsiteY112" fmla="*/ 181119 h 368978"/>
                <a:gd name="connsiteX113" fmla="*/ 264749 w 382333"/>
                <a:gd name="connsiteY113" fmla="*/ 172750 h 368978"/>
                <a:gd name="connsiteX114" fmla="*/ 304338 w 382333"/>
                <a:gd name="connsiteY114" fmla="*/ 150962 h 368978"/>
                <a:gd name="connsiteX115" fmla="*/ 251730 w 382333"/>
                <a:gd name="connsiteY115" fmla="*/ 150032 h 368978"/>
                <a:gd name="connsiteX116" fmla="*/ 259833 w 382333"/>
                <a:gd name="connsiteY116" fmla="*/ 128776 h 368978"/>
                <a:gd name="connsiteX117" fmla="*/ 314036 w 382333"/>
                <a:gd name="connsiteY117" fmla="*/ 122665 h 368978"/>
                <a:gd name="connsiteX118" fmla="*/ 347381 w 382333"/>
                <a:gd name="connsiteY118" fmla="*/ 154682 h 368978"/>
                <a:gd name="connsiteX119" fmla="*/ 339676 w 382333"/>
                <a:gd name="connsiteY119" fmla="*/ 212471 h 36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82333" h="368978">
                  <a:moveTo>
                    <a:pt x="375811" y="144187"/>
                  </a:moveTo>
                  <a:cubicBezTo>
                    <a:pt x="369833" y="128112"/>
                    <a:pt x="358408" y="114030"/>
                    <a:pt x="343794" y="104598"/>
                  </a:cubicBezTo>
                  <a:cubicBezTo>
                    <a:pt x="329181" y="95165"/>
                    <a:pt x="314302" y="95697"/>
                    <a:pt x="301150" y="96095"/>
                  </a:cubicBezTo>
                  <a:cubicBezTo>
                    <a:pt x="297430" y="96228"/>
                    <a:pt x="293710" y="96361"/>
                    <a:pt x="289990" y="96228"/>
                  </a:cubicBezTo>
                  <a:cubicBezTo>
                    <a:pt x="286802" y="96095"/>
                    <a:pt x="283613" y="96361"/>
                    <a:pt x="280425" y="96893"/>
                  </a:cubicBezTo>
                  <a:cubicBezTo>
                    <a:pt x="284543" y="72581"/>
                    <a:pt x="280824" y="46808"/>
                    <a:pt x="265015" y="29139"/>
                  </a:cubicBezTo>
                  <a:cubicBezTo>
                    <a:pt x="238312" y="-1017"/>
                    <a:pt x="208155" y="-1947"/>
                    <a:pt x="182249" y="1241"/>
                  </a:cubicBezTo>
                  <a:cubicBezTo>
                    <a:pt x="161923" y="3632"/>
                    <a:pt x="144919" y="14127"/>
                    <a:pt x="132829" y="31265"/>
                  </a:cubicBezTo>
                  <a:cubicBezTo>
                    <a:pt x="125788" y="41096"/>
                    <a:pt x="121006" y="53052"/>
                    <a:pt x="118615" y="65407"/>
                  </a:cubicBezTo>
                  <a:cubicBezTo>
                    <a:pt x="106791" y="58898"/>
                    <a:pt x="93772" y="55045"/>
                    <a:pt x="81815" y="55311"/>
                  </a:cubicBezTo>
                  <a:lnTo>
                    <a:pt x="75837" y="55444"/>
                  </a:lnTo>
                  <a:cubicBezTo>
                    <a:pt x="60294" y="55709"/>
                    <a:pt x="48072" y="55709"/>
                    <a:pt x="31200" y="68463"/>
                  </a:cubicBezTo>
                  <a:cubicBezTo>
                    <a:pt x="24292" y="73644"/>
                    <a:pt x="9678" y="88523"/>
                    <a:pt x="3168" y="107786"/>
                  </a:cubicBezTo>
                  <a:cubicBezTo>
                    <a:pt x="-2677" y="125322"/>
                    <a:pt x="-418" y="145648"/>
                    <a:pt x="9811" y="163716"/>
                  </a:cubicBezTo>
                  <a:cubicBezTo>
                    <a:pt x="20439" y="182580"/>
                    <a:pt x="30004" y="192810"/>
                    <a:pt x="48736" y="201976"/>
                  </a:cubicBezTo>
                  <a:cubicBezTo>
                    <a:pt x="36115" y="211276"/>
                    <a:pt x="25221" y="222568"/>
                    <a:pt x="20040" y="242894"/>
                  </a:cubicBezTo>
                  <a:cubicBezTo>
                    <a:pt x="12601" y="271457"/>
                    <a:pt x="25089" y="304005"/>
                    <a:pt x="50197" y="321939"/>
                  </a:cubicBezTo>
                  <a:cubicBezTo>
                    <a:pt x="72782" y="338147"/>
                    <a:pt x="101876" y="344258"/>
                    <a:pt x="129774" y="338811"/>
                  </a:cubicBezTo>
                  <a:cubicBezTo>
                    <a:pt x="143723" y="336021"/>
                    <a:pt x="154085" y="331372"/>
                    <a:pt x="161923" y="326058"/>
                  </a:cubicBezTo>
                  <a:cubicBezTo>
                    <a:pt x="170426" y="341335"/>
                    <a:pt x="184508" y="354222"/>
                    <a:pt x="202841" y="362458"/>
                  </a:cubicBezTo>
                  <a:cubicBezTo>
                    <a:pt x="212539" y="366842"/>
                    <a:pt x="221971" y="368835"/>
                    <a:pt x="231138" y="368968"/>
                  </a:cubicBezTo>
                  <a:cubicBezTo>
                    <a:pt x="254121" y="369367"/>
                    <a:pt x="275244" y="358606"/>
                    <a:pt x="293843" y="347181"/>
                  </a:cubicBezTo>
                  <a:cubicBezTo>
                    <a:pt x="314435" y="334427"/>
                    <a:pt x="335425" y="310514"/>
                    <a:pt x="332369" y="281686"/>
                  </a:cubicBezTo>
                  <a:cubicBezTo>
                    <a:pt x="331174" y="270261"/>
                    <a:pt x="326258" y="260164"/>
                    <a:pt x="321210" y="251795"/>
                  </a:cubicBezTo>
                  <a:cubicBezTo>
                    <a:pt x="336620" y="249669"/>
                    <a:pt x="351632" y="243558"/>
                    <a:pt x="361463" y="232930"/>
                  </a:cubicBezTo>
                  <a:cubicBezTo>
                    <a:pt x="382985" y="209947"/>
                    <a:pt x="388033" y="177532"/>
                    <a:pt x="375811" y="144187"/>
                  </a:cubicBezTo>
                  <a:close/>
                  <a:moveTo>
                    <a:pt x="157539" y="48668"/>
                  </a:moveTo>
                  <a:cubicBezTo>
                    <a:pt x="164580" y="38439"/>
                    <a:pt x="174278" y="32593"/>
                    <a:pt x="185969" y="31132"/>
                  </a:cubicBezTo>
                  <a:cubicBezTo>
                    <a:pt x="212805" y="27944"/>
                    <a:pt x="228082" y="32726"/>
                    <a:pt x="242696" y="49200"/>
                  </a:cubicBezTo>
                  <a:cubicBezTo>
                    <a:pt x="256114" y="64344"/>
                    <a:pt x="257708" y="99682"/>
                    <a:pt x="247611" y="121602"/>
                  </a:cubicBezTo>
                  <a:lnTo>
                    <a:pt x="225425" y="138076"/>
                  </a:lnTo>
                  <a:lnTo>
                    <a:pt x="232732" y="103136"/>
                  </a:lnTo>
                  <a:lnTo>
                    <a:pt x="215462" y="136216"/>
                  </a:lnTo>
                  <a:lnTo>
                    <a:pt x="208819" y="86929"/>
                  </a:lnTo>
                  <a:lnTo>
                    <a:pt x="192213" y="135817"/>
                  </a:lnTo>
                  <a:lnTo>
                    <a:pt x="173880" y="87992"/>
                  </a:lnTo>
                  <a:lnTo>
                    <a:pt x="169097" y="126385"/>
                  </a:lnTo>
                  <a:lnTo>
                    <a:pt x="149303" y="110576"/>
                  </a:lnTo>
                  <a:cubicBezTo>
                    <a:pt x="149303" y="105528"/>
                    <a:pt x="149037" y="100347"/>
                    <a:pt x="148240" y="94900"/>
                  </a:cubicBezTo>
                  <a:cubicBezTo>
                    <a:pt x="145317" y="82279"/>
                    <a:pt x="147177" y="63415"/>
                    <a:pt x="157539" y="48668"/>
                  </a:cubicBezTo>
                  <a:close/>
                  <a:moveTo>
                    <a:pt x="225824" y="206759"/>
                  </a:moveTo>
                  <a:lnTo>
                    <a:pt x="203372" y="201312"/>
                  </a:lnTo>
                  <a:lnTo>
                    <a:pt x="201114" y="224959"/>
                  </a:lnTo>
                  <a:lnTo>
                    <a:pt x="187032" y="207822"/>
                  </a:lnTo>
                  <a:lnTo>
                    <a:pt x="168035" y="224959"/>
                  </a:lnTo>
                  <a:lnTo>
                    <a:pt x="173481" y="199984"/>
                  </a:lnTo>
                  <a:lnTo>
                    <a:pt x="148240" y="211409"/>
                  </a:lnTo>
                  <a:lnTo>
                    <a:pt x="167370" y="188559"/>
                  </a:lnTo>
                  <a:lnTo>
                    <a:pt x="141332" y="178063"/>
                  </a:lnTo>
                  <a:lnTo>
                    <a:pt x="168300" y="174742"/>
                  </a:lnTo>
                  <a:lnTo>
                    <a:pt x="158071" y="148305"/>
                  </a:lnTo>
                  <a:lnTo>
                    <a:pt x="180921" y="167967"/>
                  </a:lnTo>
                  <a:lnTo>
                    <a:pt x="195667" y="145781"/>
                  </a:lnTo>
                  <a:lnTo>
                    <a:pt x="197660" y="169561"/>
                  </a:lnTo>
                  <a:lnTo>
                    <a:pt x="225558" y="156276"/>
                  </a:lnTo>
                  <a:lnTo>
                    <a:pt x="207491" y="178462"/>
                  </a:lnTo>
                  <a:lnTo>
                    <a:pt x="235123" y="177798"/>
                  </a:lnTo>
                  <a:lnTo>
                    <a:pt x="211078" y="192411"/>
                  </a:lnTo>
                  <a:lnTo>
                    <a:pt x="225824" y="206759"/>
                  </a:lnTo>
                  <a:close/>
                  <a:moveTo>
                    <a:pt x="36115" y="148837"/>
                  </a:moveTo>
                  <a:cubicBezTo>
                    <a:pt x="30137" y="138209"/>
                    <a:pt x="28543" y="126784"/>
                    <a:pt x="31598" y="117351"/>
                  </a:cubicBezTo>
                  <a:cubicBezTo>
                    <a:pt x="35584" y="105661"/>
                    <a:pt x="45415" y="95298"/>
                    <a:pt x="49267" y="92376"/>
                  </a:cubicBezTo>
                  <a:cubicBezTo>
                    <a:pt x="58301" y="85600"/>
                    <a:pt x="62818" y="85600"/>
                    <a:pt x="76236" y="85467"/>
                  </a:cubicBezTo>
                  <a:lnTo>
                    <a:pt x="82480" y="85335"/>
                  </a:lnTo>
                  <a:cubicBezTo>
                    <a:pt x="95100" y="85069"/>
                    <a:pt x="113035" y="94900"/>
                    <a:pt x="121006" y="106458"/>
                  </a:cubicBezTo>
                  <a:cubicBezTo>
                    <a:pt x="123663" y="109247"/>
                    <a:pt x="126320" y="111904"/>
                    <a:pt x="128977" y="114429"/>
                  </a:cubicBezTo>
                  <a:cubicBezTo>
                    <a:pt x="132829" y="127315"/>
                    <a:pt x="136815" y="140201"/>
                    <a:pt x="137612" y="141397"/>
                  </a:cubicBezTo>
                  <a:lnTo>
                    <a:pt x="92709" y="129839"/>
                  </a:lnTo>
                  <a:lnTo>
                    <a:pt x="136284" y="165708"/>
                  </a:lnTo>
                  <a:lnTo>
                    <a:pt x="83808" y="159730"/>
                  </a:lnTo>
                  <a:lnTo>
                    <a:pt x="126718" y="182049"/>
                  </a:lnTo>
                  <a:lnTo>
                    <a:pt x="98023" y="192146"/>
                  </a:lnTo>
                  <a:lnTo>
                    <a:pt x="85535" y="184573"/>
                  </a:lnTo>
                  <a:cubicBezTo>
                    <a:pt x="52588" y="173015"/>
                    <a:pt x="46345" y="167037"/>
                    <a:pt x="36115" y="148837"/>
                  </a:cubicBezTo>
                  <a:close/>
                  <a:moveTo>
                    <a:pt x="158469" y="291118"/>
                  </a:moveTo>
                  <a:cubicBezTo>
                    <a:pt x="147310" y="301746"/>
                    <a:pt x="141066" y="305865"/>
                    <a:pt x="124061" y="309186"/>
                  </a:cubicBezTo>
                  <a:cubicBezTo>
                    <a:pt x="104267" y="313171"/>
                    <a:pt x="83675" y="308787"/>
                    <a:pt x="67733" y="297362"/>
                  </a:cubicBezTo>
                  <a:cubicBezTo>
                    <a:pt x="52721" y="286601"/>
                    <a:pt x="44883" y="266807"/>
                    <a:pt x="49134" y="250334"/>
                  </a:cubicBezTo>
                  <a:cubicBezTo>
                    <a:pt x="53120" y="234923"/>
                    <a:pt x="61224" y="229343"/>
                    <a:pt x="79158" y="217785"/>
                  </a:cubicBezTo>
                  <a:cubicBezTo>
                    <a:pt x="82347" y="215793"/>
                    <a:pt x="85801" y="213534"/>
                    <a:pt x="89122" y="211276"/>
                  </a:cubicBezTo>
                  <a:lnTo>
                    <a:pt x="102938" y="203305"/>
                  </a:lnTo>
                  <a:lnTo>
                    <a:pt x="123131" y="205430"/>
                  </a:lnTo>
                  <a:lnTo>
                    <a:pt x="86864" y="230672"/>
                  </a:lnTo>
                  <a:lnTo>
                    <a:pt x="129641" y="219645"/>
                  </a:lnTo>
                  <a:lnTo>
                    <a:pt x="112238" y="256843"/>
                  </a:lnTo>
                  <a:lnTo>
                    <a:pt x="150897" y="237447"/>
                  </a:lnTo>
                  <a:lnTo>
                    <a:pt x="147044" y="268268"/>
                  </a:lnTo>
                  <a:lnTo>
                    <a:pt x="173349" y="238643"/>
                  </a:lnTo>
                  <a:lnTo>
                    <a:pt x="176670" y="268268"/>
                  </a:lnTo>
                  <a:lnTo>
                    <a:pt x="158469" y="291118"/>
                  </a:lnTo>
                  <a:close/>
                  <a:moveTo>
                    <a:pt x="278299" y="321541"/>
                  </a:moveTo>
                  <a:cubicBezTo>
                    <a:pt x="254785" y="336021"/>
                    <a:pt x="234991" y="343859"/>
                    <a:pt x="215329" y="335091"/>
                  </a:cubicBezTo>
                  <a:cubicBezTo>
                    <a:pt x="196066" y="326323"/>
                    <a:pt x="188360" y="319548"/>
                    <a:pt x="188228" y="302543"/>
                  </a:cubicBezTo>
                  <a:lnTo>
                    <a:pt x="184508" y="272386"/>
                  </a:lnTo>
                  <a:lnTo>
                    <a:pt x="190752" y="250732"/>
                  </a:lnTo>
                  <a:lnTo>
                    <a:pt x="211742" y="290321"/>
                  </a:lnTo>
                  <a:lnTo>
                    <a:pt x="209218" y="243558"/>
                  </a:lnTo>
                  <a:lnTo>
                    <a:pt x="235256" y="281553"/>
                  </a:lnTo>
                  <a:lnTo>
                    <a:pt x="226090" y="232266"/>
                  </a:lnTo>
                  <a:lnTo>
                    <a:pt x="266476" y="268800"/>
                  </a:lnTo>
                  <a:lnTo>
                    <a:pt x="249737" y="220974"/>
                  </a:lnTo>
                  <a:cubicBezTo>
                    <a:pt x="249737" y="220974"/>
                    <a:pt x="256512" y="222568"/>
                    <a:pt x="264350" y="224295"/>
                  </a:cubicBezTo>
                  <a:lnTo>
                    <a:pt x="280159" y="245817"/>
                  </a:lnTo>
                  <a:cubicBezTo>
                    <a:pt x="284145" y="249404"/>
                    <a:pt x="287865" y="254718"/>
                    <a:pt x="291186" y="260032"/>
                  </a:cubicBezTo>
                  <a:cubicBezTo>
                    <a:pt x="297297" y="269331"/>
                    <a:pt x="301947" y="277036"/>
                    <a:pt x="302611" y="284741"/>
                  </a:cubicBezTo>
                  <a:cubicBezTo>
                    <a:pt x="304338" y="299754"/>
                    <a:pt x="290654" y="313968"/>
                    <a:pt x="278299" y="321541"/>
                  </a:cubicBezTo>
                  <a:close/>
                  <a:moveTo>
                    <a:pt x="339676" y="212471"/>
                  </a:moveTo>
                  <a:cubicBezTo>
                    <a:pt x="331439" y="221505"/>
                    <a:pt x="308988" y="225491"/>
                    <a:pt x="295171" y="220575"/>
                  </a:cubicBezTo>
                  <a:lnTo>
                    <a:pt x="269930" y="216058"/>
                  </a:lnTo>
                  <a:cubicBezTo>
                    <a:pt x="259833" y="209814"/>
                    <a:pt x="249205" y="203438"/>
                    <a:pt x="249205" y="203438"/>
                  </a:cubicBezTo>
                  <a:lnTo>
                    <a:pt x="300087" y="207556"/>
                  </a:lnTo>
                  <a:lnTo>
                    <a:pt x="264483" y="190286"/>
                  </a:lnTo>
                  <a:lnTo>
                    <a:pt x="315630" y="181119"/>
                  </a:lnTo>
                  <a:lnTo>
                    <a:pt x="264749" y="172750"/>
                  </a:lnTo>
                  <a:lnTo>
                    <a:pt x="304338" y="150962"/>
                  </a:lnTo>
                  <a:lnTo>
                    <a:pt x="251730" y="150032"/>
                  </a:lnTo>
                  <a:lnTo>
                    <a:pt x="259833" y="128776"/>
                  </a:lnTo>
                  <a:cubicBezTo>
                    <a:pt x="275643" y="122400"/>
                    <a:pt x="303408" y="121868"/>
                    <a:pt x="314036" y="122665"/>
                  </a:cubicBezTo>
                  <a:cubicBezTo>
                    <a:pt x="332901" y="124259"/>
                    <a:pt x="340606" y="136083"/>
                    <a:pt x="347381" y="154682"/>
                  </a:cubicBezTo>
                  <a:cubicBezTo>
                    <a:pt x="352429" y="167834"/>
                    <a:pt x="357876" y="192810"/>
                    <a:pt x="339676" y="212471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/>
            <p:cNvSpPr/>
            <p:nvPr/>
          </p:nvSpPr>
          <p:spPr>
            <a:xfrm>
              <a:off x="10263576" y="4262799"/>
              <a:ext cx="339297" cy="354442"/>
            </a:xfrm>
            <a:custGeom>
              <a:avLst/>
              <a:gdLst>
                <a:gd name="connsiteX0" fmla="*/ 253477 w 339297"/>
                <a:gd name="connsiteY0" fmla="*/ 265699 h 354442"/>
                <a:gd name="connsiteX1" fmla="*/ 265433 w 339297"/>
                <a:gd name="connsiteY1" fmla="*/ 309406 h 354442"/>
                <a:gd name="connsiteX2" fmla="*/ 314986 w 339297"/>
                <a:gd name="connsiteY2" fmla="*/ 354442 h 354442"/>
                <a:gd name="connsiteX3" fmla="*/ 339297 w 339297"/>
                <a:gd name="connsiteY3" fmla="*/ 333718 h 354442"/>
                <a:gd name="connsiteX4" fmla="*/ 182668 w 339297"/>
                <a:gd name="connsiteY4" fmla="*/ 176291 h 354442"/>
                <a:gd name="connsiteX5" fmla="*/ 109999 w 339297"/>
                <a:gd name="connsiteY5" fmla="*/ 92729 h 354442"/>
                <a:gd name="connsiteX6" fmla="*/ 47959 w 339297"/>
                <a:gd name="connsiteY6" fmla="*/ 0 h 354442"/>
                <a:gd name="connsiteX7" fmla="*/ 0 w 339297"/>
                <a:gd name="connsiteY7" fmla="*/ 41050 h 354442"/>
                <a:gd name="connsiteX8" fmla="*/ 81835 w 339297"/>
                <a:gd name="connsiteY8" fmla="*/ 116775 h 354442"/>
                <a:gd name="connsiteX9" fmla="*/ 153042 w 339297"/>
                <a:gd name="connsiteY9" fmla="*/ 201665 h 354442"/>
                <a:gd name="connsiteX10" fmla="*/ 182535 w 339297"/>
                <a:gd name="connsiteY10" fmla="*/ 239527 h 354442"/>
                <a:gd name="connsiteX11" fmla="*/ 222390 w 339297"/>
                <a:gd name="connsiteY11" fmla="*/ 227172 h 354442"/>
                <a:gd name="connsiteX12" fmla="*/ 253477 w 339297"/>
                <a:gd name="connsiteY12" fmla="*/ 265699 h 354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9297" h="354442">
                  <a:moveTo>
                    <a:pt x="253477" y="265699"/>
                  </a:moveTo>
                  <a:cubicBezTo>
                    <a:pt x="260252" y="278452"/>
                    <a:pt x="267293" y="294394"/>
                    <a:pt x="265433" y="309406"/>
                  </a:cubicBezTo>
                  <a:cubicBezTo>
                    <a:pt x="288815" y="314853"/>
                    <a:pt x="309140" y="330662"/>
                    <a:pt x="314986" y="354442"/>
                  </a:cubicBezTo>
                  <a:lnTo>
                    <a:pt x="339297" y="333718"/>
                  </a:lnTo>
                  <a:cubicBezTo>
                    <a:pt x="283766" y="284032"/>
                    <a:pt x="232619" y="230626"/>
                    <a:pt x="182668" y="176291"/>
                  </a:cubicBezTo>
                  <a:cubicBezTo>
                    <a:pt x="157427" y="149190"/>
                    <a:pt x="133381" y="121291"/>
                    <a:pt x="109999" y="92729"/>
                  </a:cubicBezTo>
                  <a:cubicBezTo>
                    <a:pt x="87813" y="63103"/>
                    <a:pt x="61111" y="37464"/>
                    <a:pt x="47959" y="0"/>
                  </a:cubicBezTo>
                  <a:lnTo>
                    <a:pt x="0" y="41050"/>
                  </a:lnTo>
                  <a:cubicBezTo>
                    <a:pt x="34939" y="59782"/>
                    <a:pt x="56062" y="90205"/>
                    <a:pt x="81835" y="116775"/>
                  </a:cubicBezTo>
                  <a:cubicBezTo>
                    <a:pt x="106412" y="144274"/>
                    <a:pt x="130192" y="172571"/>
                    <a:pt x="153042" y="201665"/>
                  </a:cubicBezTo>
                  <a:cubicBezTo>
                    <a:pt x="163006" y="214153"/>
                    <a:pt x="172837" y="226774"/>
                    <a:pt x="182535" y="239527"/>
                  </a:cubicBezTo>
                  <a:cubicBezTo>
                    <a:pt x="188248" y="223984"/>
                    <a:pt x="206315" y="216677"/>
                    <a:pt x="222390" y="227172"/>
                  </a:cubicBezTo>
                  <a:cubicBezTo>
                    <a:pt x="235941" y="235940"/>
                    <a:pt x="245904" y="251617"/>
                    <a:pt x="253477" y="265699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9896513" y="3758503"/>
              <a:ext cx="252546" cy="272341"/>
            </a:xfrm>
            <a:custGeom>
              <a:avLst/>
              <a:gdLst>
                <a:gd name="connsiteX0" fmla="*/ 205119 w 252546"/>
                <a:gd name="connsiteY0" fmla="*/ 272341 h 272341"/>
                <a:gd name="connsiteX1" fmla="*/ 156231 w 252546"/>
                <a:gd name="connsiteY1" fmla="*/ 203924 h 272341"/>
                <a:gd name="connsiteX2" fmla="*/ 104818 w 252546"/>
                <a:gd name="connsiteY2" fmla="*/ 137632 h 272341"/>
                <a:gd name="connsiteX3" fmla="*/ 52608 w 252546"/>
                <a:gd name="connsiteY3" fmla="*/ 72004 h 272341"/>
                <a:gd name="connsiteX4" fmla="*/ 0 w 252546"/>
                <a:gd name="connsiteY4" fmla="*/ 6775 h 272341"/>
                <a:gd name="connsiteX5" fmla="*/ 7705 w 252546"/>
                <a:gd name="connsiteY5" fmla="*/ 0 h 272341"/>
                <a:gd name="connsiteX6" fmla="*/ 65495 w 252546"/>
                <a:gd name="connsiteY6" fmla="*/ 60712 h 272341"/>
                <a:gd name="connsiteX7" fmla="*/ 123683 w 252546"/>
                <a:gd name="connsiteY7" fmla="*/ 121026 h 272341"/>
                <a:gd name="connsiteX8" fmla="*/ 182668 w 252546"/>
                <a:gd name="connsiteY8" fmla="*/ 180675 h 272341"/>
                <a:gd name="connsiteX9" fmla="*/ 252547 w 252546"/>
                <a:gd name="connsiteY9" fmla="*/ 253211 h 272341"/>
                <a:gd name="connsiteX10" fmla="*/ 205119 w 252546"/>
                <a:gd name="connsiteY10" fmla="*/ 272341 h 27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546" h="272341">
                  <a:moveTo>
                    <a:pt x="205119" y="272341"/>
                  </a:moveTo>
                  <a:cubicBezTo>
                    <a:pt x="190772" y="247764"/>
                    <a:pt x="172970" y="226242"/>
                    <a:pt x="156231" y="203924"/>
                  </a:cubicBezTo>
                  <a:cubicBezTo>
                    <a:pt x="139492" y="181472"/>
                    <a:pt x="122089" y="159685"/>
                    <a:pt x="104818" y="137632"/>
                  </a:cubicBezTo>
                  <a:lnTo>
                    <a:pt x="52608" y="72004"/>
                  </a:lnTo>
                  <a:cubicBezTo>
                    <a:pt x="35205" y="50084"/>
                    <a:pt x="17802" y="28297"/>
                    <a:pt x="0" y="6775"/>
                  </a:cubicBezTo>
                  <a:lnTo>
                    <a:pt x="7705" y="0"/>
                  </a:lnTo>
                  <a:cubicBezTo>
                    <a:pt x="26703" y="20459"/>
                    <a:pt x="46099" y="40652"/>
                    <a:pt x="65495" y="60712"/>
                  </a:cubicBezTo>
                  <a:lnTo>
                    <a:pt x="123683" y="121026"/>
                  </a:lnTo>
                  <a:cubicBezTo>
                    <a:pt x="143212" y="140953"/>
                    <a:pt x="162608" y="161146"/>
                    <a:pt x="182668" y="180675"/>
                  </a:cubicBezTo>
                  <a:cubicBezTo>
                    <a:pt x="202728" y="200204"/>
                    <a:pt x="230095" y="235808"/>
                    <a:pt x="252547" y="253211"/>
                  </a:cubicBezTo>
                  <a:lnTo>
                    <a:pt x="205119" y="272341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/>
            <p:cNvSpPr/>
            <p:nvPr/>
          </p:nvSpPr>
          <p:spPr>
            <a:xfrm>
              <a:off x="9673194" y="3821208"/>
              <a:ext cx="382738" cy="133247"/>
            </a:xfrm>
            <a:custGeom>
              <a:avLst/>
              <a:gdLst>
                <a:gd name="connsiteX0" fmla="*/ 382739 w 382738"/>
                <a:gd name="connsiteY0" fmla="*/ 133248 h 133247"/>
                <a:gd name="connsiteX1" fmla="*/ 309008 w 382738"/>
                <a:gd name="connsiteY1" fmla="*/ 117173 h 133247"/>
                <a:gd name="connsiteX2" fmla="*/ 234878 w 382738"/>
                <a:gd name="connsiteY2" fmla="*/ 103755 h 133247"/>
                <a:gd name="connsiteX3" fmla="*/ 233018 w 382738"/>
                <a:gd name="connsiteY3" fmla="*/ 103490 h 133247"/>
                <a:gd name="connsiteX4" fmla="*/ 232486 w 382738"/>
                <a:gd name="connsiteY4" fmla="*/ 103357 h 133247"/>
                <a:gd name="connsiteX5" fmla="*/ 114383 w 382738"/>
                <a:gd name="connsiteY5" fmla="*/ 61509 h 133247"/>
                <a:gd name="connsiteX6" fmla="*/ 113586 w 382738"/>
                <a:gd name="connsiteY6" fmla="*/ 61244 h 133247"/>
                <a:gd name="connsiteX7" fmla="*/ 113453 w 382738"/>
                <a:gd name="connsiteY7" fmla="*/ 61244 h 133247"/>
                <a:gd name="connsiteX8" fmla="*/ 10495 w 382738"/>
                <a:gd name="connsiteY8" fmla="*/ 13816 h 133247"/>
                <a:gd name="connsiteX9" fmla="*/ 0 w 382738"/>
                <a:gd name="connsiteY9" fmla="*/ 0 h 133247"/>
                <a:gd name="connsiteX10" fmla="*/ 119564 w 382738"/>
                <a:gd name="connsiteY10" fmla="*/ 47162 h 133247"/>
                <a:gd name="connsiteX11" fmla="*/ 118767 w 382738"/>
                <a:gd name="connsiteY11" fmla="*/ 46896 h 133247"/>
                <a:gd name="connsiteX12" fmla="*/ 240325 w 382738"/>
                <a:gd name="connsiteY12" fmla="*/ 76920 h 133247"/>
                <a:gd name="connsiteX13" fmla="*/ 238066 w 382738"/>
                <a:gd name="connsiteY13" fmla="*/ 76388 h 133247"/>
                <a:gd name="connsiteX14" fmla="*/ 313259 w 382738"/>
                <a:gd name="connsiteY14" fmla="*/ 81570 h 133247"/>
                <a:gd name="connsiteX15" fmla="*/ 356568 w 382738"/>
                <a:gd name="connsiteY15" fmla="*/ 85024 h 133247"/>
                <a:gd name="connsiteX16" fmla="*/ 382739 w 382738"/>
                <a:gd name="connsiteY16" fmla="*/ 133248 h 13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2738" h="133247">
                  <a:moveTo>
                    <a:pt x="382739" y="133248"/>
                  </a:moveTo>
                  <a:cubicBezTo>
                    <a:pt x="358428" y="126074"/>
                    <a:pt x="333718" y="121690"/>
                    <a:pt x="309008" y="117173"/>
                  </a:cubicBezTo>
                  <a:cubicBezTo>
                    <a:pt x="284298" y="112656"/>
                    <a:pt x="259588" y="107874"/>
                    <a:pt x="234878" y="103755"/>
                  </a:cubicBezTo>
                  <a:lnTo>
                    <a:pt x="233018" y="103490"/>
                  </a:lnTo>
                  <a:lnTo>
                    <a:pt x="232486" y="103357"/>
                  </a:lnTo>
                  <a:cubicBezTo>
                    <a:pt x="193296" y="89009"/>
                    <a:pt x="153840" y="75326"/>
                    <a:pt x="114383" y="61509"/>
                  </a:cubicBezTo>
                  <a:lnTo>
                    <a:pt x="113586" y="61244"/>
                  </a:lnTo>
                  <a:lnTo>
                    <a:pt x="113453" y="61244"/>
                  </a:lnTo>
                  <a:cubicBezTo>
                    <a:pt x="79178" y="45169"/>
                    <a:pt x="44903" y="29493"/>
                    <a:pt x="10495" y="13816"/>
                  </a:cubicBezTo>
                  <a:lnTo>
                    <a:pt x="0" y="0"/>
                  </a:lnTo>
                  <a:cubicBezTo>
                    <a:pt x="34939" y="14348"/>
                    <a:pt x="84359" y="33212"/>
                    <a:pt x="119564" y="47162"/>
                  </a:cubicBezTo>
                  <a:lnTo>
                    <a:pt x="118767" y="46896"/>
                  </a:lnTo>
                  <a:cubicBezTo>
                    <a:pt x="159286" y="56992"/>
                    <a:pt x="199673" y="67222"/>
                    <a:pt x="240325" y="76920"/>
                  </a:cubicBezTo>
                  <a:lnTo>
                    <a:pt x="238066" y="76388"/>
                  </a:lnTo>
                  <a:cubicBezTo>
                    <a:pt x="263042" y="78514"/>
                    <a:pt x="288150" y="79842"/>
                    <a:pt x="313259" y="81570"/>
                  </a:cubicBezTo>
                  <a:cubicBezTo>
                    <a:pt x="338367" y="83164"/>
                    <a:pt x="331193" y="85954"/>
                    <a:pt x="356568" y="85024"/>
                  </a:cubicBezTo>
                  <a:lnTo>
                    <a:pt x="382739" y="133248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10127273" y="4407737"/>
              <a:ext cx="220529" cy="139890"/>
            </a:xfrm>
            <a:custGeom>
              <a:avLst/>
              <a:gdLst>
                <a:gd name="connsiteX0" fmla="*/ 220530 w 220529"/>
                <a:gd name="connsiteY0" fmla="*/ 115712 h 139890"/>
                <a:gd name="connsiteX1" fmla="*/ 75591 w 220529"/>
                <a:gd name="connsiteY1" fmla="*/ 50217 h 139890"/>
                <a:gd name="connsiteX2" fmla="*/ 6377 w 220529"/>
                <a:gd name="connsiteY2" fmla="*/ 0 h 139890"/>
                <a:gd name="connsiteX3" fmla="*/ 0 w 220529"/>
                <a:gd name="connsiteY3" fmla="*/ 8237 h 139890"/>
                <a:gd name="connsiteX4" fmla="*/ 66823 w 220529"/>
                <a:gd name="connsiteY4" fmla="*/ 63236 h 139890"/>
                <a:gd name="connsiteX5" fmla="*/ 67222 w 220529"/>
                <a:gd name="connsiteY5" fmla="*/ 63502 h 139890"/>
                <a:gd name="connsiteX6" fmla="*/ 68152 w 220529"/>
                <a:gd name="connsiteY6" fmla="*/ 64033 h 139890"/>
                <a:gd name="connsiteX7" fmla="*/ 206315 w 220529"/>
                <a:gd name="connsiteY7" fmla="*/ 139890 h 139890"/>
                <a:gd name="connsiteX8" fmla="*/ 220530 w 220529"/>
                <a:gd name="connsiteY8" fmla="*/ 115712 h 13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529" h="139890">
                  <a:moveTo>
                    <a:pt x="220530" y="115712"/>
                  </a:moveTo>
                  <a:cubicBezTo>
                    <a:pt x="172173" y="94057"/>
                    <a:pt x="123816" y="72270"/>
                    <a:pt x="75591" y="50217"/>
                  </a:cubicBezTo>
                  <a:cubicBezTo>
                    <a:pt x="52343" y="33744"/>
                    <a:pt x="29360" y="16872"/>
                    <a:pt x="6377" y="0"/>
                  </a:cubicBezTo>
                  <a:lnTo>
                    <a:pt x="0" y="8237"/>
                  </a:lnTo>
                  <a:cubicBezTo>
                    <a:pt x="22319" y="26437"/>
                    <a:pt x="44637" y="44637"/>
                    <a:pt x="66823" y="63236"/>
                  </a:cubicBezTo>
                  <a:lnTo>
                    <a:pt x="67222" y="63502"/>
                  </a:lnTo>
                  <a:lnTo>
                    <a:pt x="68152" y="64033"/>
                  </a:lnTo>
                  <a:cubicBezTo>
                    <a:pt x="114251" y="89142"/>
                    <a:pt x="160349" y="114516"/>
                    <a:pt x="206315" y="139890"/>
                  </a:cubicBezTo>
                  <a:cubicBezTo>
                    <a:pt x="205252" y="129262"/>
                    <a:pt x="210832" y="118369"/>
                    <a:pt x="220530" y="115712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>
              <a:off x="10243782" y="4298137"/>
              <a:ext cx="83562" cy="222522"/>
            </a:xfrm>
            <a:custGeom>
              <a:avLst/>
              <a:gdLst>
                <a:gd name="connsiteX0" fmla="*/ 28563 w 83562"/>
                <a:gd name="connsiteY0" fmla="*/ 210035 h 222522"/>
                <a:gd name="connsiteX1" fmla="*/ 35072 w 83562"/>
                <a:gd name="connsiteY1" fmla="*/ 172704 h 222522"/>
                <a:gd name="connsiteX2" fmla="*/ 39058 w 83562"/>
                <a:gd name="connsiteY2" fmla="*/ 135373 h 222522"/>
                <a:gd name="connsiteX3" fmla="*/ 39988 w 83562"/>
                <a:gd name="connsiteY3" fmla="*/ 140820 h 222522"/>
                <a:gd name="connsiteX4" fmla="*/ 20459 w 83562"/>
                <a:gd name="connsiteY4" fmla="*/ 72004 h 222522"/>
                <a:gd name="connsiteX5" fmla="*/ 0 w 83562"/>
                <a:gd name="connsiteY5" fmla="*/ 3587 h 222522"/>
                <a:gd name="connsiteX6" fmla="*/ 9698 w 83562"/>
                <a:gd name="connsiteY6" fmla="*/ 0 h 222522"/>
                <a:gd name="connsiteX7" fmla="*/ 38925 w 83562"/>
                <a:gd name="connsiteY7" fmla="*/ 65229 h 222522"/>
                <a:gd name="connsiteX8" fmla="*/ 69082 w 83562"/>
                <a:gd name="connsiteY8" fmla="*/ 130060 h 222522"/>
                <a:gd name="connsiteX9" fmla="*/ 69613 w 83562"/>
                <a:gd name="connsiteY9" fmla="*/ 131122 h 222522"/>
                <a:gd name="connsiteX10" fmla="*/ 70011 w 83562"/>
                <a:gd name="connsiteY10" fmla="*/ 135506 h 222522"/>
                <a:gd name="connsiteX11" fmla="*/ 73997 w 83562"/>
                <a:gd name="connsiteY11" fmla="*/ 172837 h 222522"/>
                <a:gd name="connsiteX12" fmla="*/ 83562 w 83562"/>
                <a:gd name="connsiteY12" fmla="*/ 222523 h 222522"/>
                <a:gd name="connsiteX13" fmla="*/ 28563 w 83562"/>
                <a:gd name="connsiteY13" fmla="*/ 210035 h 222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562" h="222522">
                  <a:moveTo>
                    <a:pt x="28563" y="210035"/>
                  </a:moveTo>
                  <a:cubicBezTo>
                    <a:pt x="32150" y="197547"/>
                    <a:pt x="33877" y="185192"/>
                    <a:pt x="35072" y="172704"/>
                  </a:cubicBezTo>
                  <a:lnTo>
                    <a:pt x="39058" y="135373"/>
                  </a:lnTo>
                  <a:lnTo>
                    <a:pt x="39988" y="140820"/>
                  </a:lnTo>
                  <a:cubicBezTo>
                    <a:pt x="33611" y="117837"/>
                    <a:pt x="27234" y="94854"/>
                    <a:pt x="20459" y="72004"/>
                  </a:cubicBezTo>
                  <a:cubicBezTo>
                    <a:pt x="13683" y="49154"/>
                    <a:pt x="7174" y="26171"/>
                    <a:pt x="0" y="3587"/>
                  </a:cubicBezTo>
                  <a:lnTo>
                    <a:pt x="9698" y="0"/>
                  </a:lnTo>
                  <a:cubicBezTo>
                    <a:pt x="18997" y="21920"/>
                    <a:pt x="29094" y="43575"/>
                    <a:pt x="38925" y="65229"/>
                  </a:cubicBezTo>
                  <a:cubicBezTo>
                    <a:pt x="48756" y="87016"/>
                    <a:pt x="58985" y="108538"/>
                    <a:pt x="69082" y="130060"/>
                  </a:cubicBezTo>
                  <a:lnTo>
                    <a:pt x="69613" y="131122"/>
                  </a:lnTo>
                  <a:lnTo>
                    <a:pt x="70011" y="135506"/>
                  </a:lnTo>
                  <a:lnTo>
                    <a:pt x="73997" y="172837"/>
                  </a:lnTo>
                  <a:cubicBezTo>
                    <a:pt x="75193" y="185325"/>
                    <a:pt x="79842" y="210168"/>
                    <a:pt x="83562" y="222523"/>
                  </a:cubicBezTo>
                  <a:lnTo>
                    <a:pt x="28563" y="210035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9756623" y="3903973"/>
              <a:ext cx="184129" cy="50084"/>
            </a:xfrm>
            <a:custGeom>
              <a:avLst/>
              <a:gdLst>
                <a:gd name="connsiteX0" fmla="*/ 184129 w 184129"/>
                <a:gd name="connsiteY0" fmla="*/ 13019 h 50084"/>
                <a:gd name="connsiteX1" fmla="*/ 151315 w 184129"/>
                <a:gd name="connsiteY1" fmla="*/ 20990 h 50084"/>
                <a:gd name="connsiteX2" fmla="*/ 103224 w 184129"/>
                <a:gd name="connsiteY2" fmla="*/ 36268 h 50084"/>
                <a:gd name="connsiteX3" fmla="*/ 1196 w 184129"/>
                <a:gd name="connsiteY3" fmla="*/ 50084 h 50084"/>
                <a:gd name="connsiteX4" fmla="*/ 0 w 184129"/>
                <a:gd name="connsiteY4" fmla="*/ 45302 h 50084"/>
                <a:gd name="connsiteX5" fmla="*/ 100168 w 184129"/>
                <a:gd name="connsiteY5" fmla="*/ 24577 h 50084"/>
                <a:gd name="connsiteX6" fmla="*/ 133779 w 184129"/>
                <a:gd name="connsiteY6" fmla="*/ 4517 h 50084"/>
                <a:gd name="connsiteX7" fmla="*/ 153042 w 184129"/>
                <a:gd name="connsiteY7" fmla="*/ 0 h 50084"/>
                <a:gd name="connsiteX8" fmla="*/ 184129 w 184129"/>
                <a:gd name="connsiteY8" fmla="*/ 13019 h 50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129" h="50084">
                  <a:moveTo>
                    <a:pt x="184129" y="13019"/>
                  </a:moveTo>
                  <a:cubicBezTo>
                    <a:pt x="168453" y="14348"/>
                    <a:pt x="166593" y="18068"/>
                    <a:pt x="151315" y="20990"/>
                  </a:cubicBezTo>
                  <a:lnTo>
                    <a:pt x="103224" y="36268"/>
                  </a:lnTo>
                  <a:cubicBezTo>
                    <a:pt x="72801" y="42777"/>
                    <a:pt x="31485" y="43043"/>
                    <a:pt x="1196" y="50084"/>
                  </a:cubicBezTo>
                  <a:lnTo>
                    <a:pt x="0" y="45302"/>
                  </a:lnTo>
                  <a:cubicBezTo>
                    <a:pt x="29891" y="36666"/>
                    <a:pt x="70410" y="33611"/>
                    <a:pt x="100168" y="24577"/>
                  </a:cubicBezTo>
                  <a:lnTo>
                    <a:pt x="133779" y="4517"/>
                  </a:lnTo>
                  <a:cubicBezTo>
                    <a:pt x="148526" y="-399"/>
                    <a:pt x="138562" y="6377"/>
                    <a:pt x="153042" y="0"/>
                  </a:cubicBezTo>
                  <a:lnTo>
                    <a:pt x="184129" y="13019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0018336" y="4468848"/>
              <a:ext cx="215747" cy="66557"/>
            </a:xfrm>
            <a:custGeom>
              <a:avLst/>
              <a:gdLst>
                <a:gd name="connsiteX0" fmla="*/ 0 w 215747"/>
                <a:gd name="connsiteY0" fmla="*/ 61775 h 66557"/>
                <a:gd name="connsiteX1" fmla="*/ 86883 w 215747"/>
                <a:gd name="connsiteY1" fmla="*/ 52608 h 66557"/>
                <a:gd name="connsiteX2" fmla="*/ 85023 w 215747"/>
                <a:gd name="connsiteY2" fmla="*/ 53007 h 66557"/>
                <a:gd name="connsiteX3" fmla="*/ 136835 w 215747"/>
                <a:gd name="connsiteY3" fmla="*/ 27367 h 66557"/>
                <a:gd name="connsiteX4" fmla="*/ 187982 w 215747"/>
                <a:gd name="connsiteY4" fmla="*/ 0 h 66557"/>
                <a:gd name="connsiteX5" fmla="*/ 215747 w 215747"/>
                <a:gd name="connsiteY5" fmla="*/ 22717 h 66557"/>
                <a:gd name="connsiteX6" fmla="*/ 143344 w 215747"/>
                <a:gd name="connsiteY6" fmla="*/ 41980 h 66557"/>
                <a:gd name="connsiteX7" fmla="*/ 89408 w 215747"/>
                <a:gd name="connsiteY7" fmla="*/ 62971 h 66557"/>
                <a:gd name="connsiteX8" fmla="*/ 88345 w 215747"/>
                <a:gd name="connsiteY8" fmla="*/ 63369 h 66557"/>
                <a:gd name="connsiteX9" fmla="*/ 87681 w 215747"/>
                <a:gd name="connsiteY9" fmla="*/ 63369 h 66557"/>
                <a:gd name="connsiteX10" fmla="*/ 399 w 215747"/>
                <a:gd name="connsiteY10" fmla="*/ 66557 h 66557"/>
                <a:gd name="connsiteX11" fmla="*/ 0 w 215747"/>
                <a:gd name="connsiteY11" fmla="*/ 61775 h 6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747" h="66557">
                  <a:moveTo>
                    <a:pt x="0" y="61775"/>
                  </a:moveTo>
                  <a:cubicBezTo>
                    <a:pt x="28961" y="58985"/>
                    <a:pt x="57922" y="55664"/>
                    <a:pt x="86883" y="52608"/>
                  </a:cubicBezTo>
                  <a:lnTo>
                    <a:pt x="85023" y="53007"/>
                  </a:lnTo>
                  <a:lnTo>
                    <a:pt x="136835" y="27367"/>
                  </a:lnTo>
                  <a:cubicBezTo>
                    <a:pt x="153972" y="18466"/>
                    <a:pt x="171508" y="10495"/>
                    <a:pt x="187982" y="0"/>
                  </a:cubicBezTo>
                  <a:lnTo>
                    <a:pt x="215747" y="22717"/>
                  </a:lnTo>
                  <a:cubicBezTo>
                    <a:pt x="196883" y="27766"/>
                    <a:pt x="161412" y="35338"/>
                    <a:pt x="143344" y="41980"/>
                  </a:cubicBezTo>
                  <a:lnTo>
                    <a:pt x="89408" y="62971"/>
                  </a:lnTo>
                  <a:lnTo>
                    <a:pt x="88345" y="63369"/>
                  </a:lnTo>
                  <a:lnTo>
                    <a:pt x="87681" y="63369"/>
                  </a:lnTo>
                  <a:cubicBezTo>
                    <a:pt x="58587" y="64432"/>
                    <a:pt x="29493" y="65229"/>
                    <a:pt x="399" y="66557"/>
                  </a:cubicBezTo>
                  <a:lnTo>
                    <a:pt x="0" y="61775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10376764" y="4147353"/>
              <a:ext cx="58586" cy="252015"/>
            </a:xfrm>
            <a:custGeom>
              <a:avLst/>
              <a:gdLst>
                <a:gd name="connsiteX0" fmla="*/ 0 w 58586"/>
                <a:gd name="connsiteY0" fmla="*/ 223054 h 252015"/>
                <a:gd name="connsiteX1" fmla="*/ 20592 w 58586"/>
                <a:gd name="connsiteY1" fmla="*/ 174564 h 252015"/>
                <a:gd name="connsiteX2" fmla="*/ 39855 w 58586"/>
                <a:gd name="connsiteY2" fmla="*/ 125543 h 252015"/>
                <a:gd name="connsiteX3" fmla="*/ 39589 w 58586"/>
                <a:gd name="connsiteY3" fmla="*/ 127137 h 252015"/>
                <a:gd name="connsiteX4" fmla="*/ 53671 w 58586"/>
                <a:gd name="connsiteY4" fmla="*/ 0 h 252015"/>
                <a:gd name="connsiteX5" fmla="*/ 58587 w 58586"/>
                <a:gd name="connsiteY5" fmla="*/ 399 h 252015"/>
                <a:gd name="connsiteX6" fmla="*/ 52475 w 58586"/>
                <a:gd name="connsiteY6" fmla="*/ 128200 h 252015"/>
                <a:gd name="connsiteX7" fmla="*/ 52475 w 58586"/>
                <a:gd name="connsiteY7" fmla="*/ 128731 h 252015"/>
                <a:gd name="connsiteX8" fmla="*/ 52210 w 58586"/>
                <a:gd name="connsiteY8" fmla="*/ 129794 h 252015"/>
                <a:gd name="connsiteX9" fmla="*/ 37198 w 58586"/>
                <a:gd name="connsiteY9" fmla="*/ 180277 h 252015"/>
                <a:gd name="connsiteX10" fmla="*/ 23249 w 58586"/>
                <a:gd name="connsiteY10" fmla="*/ 252015 h 252015"/>
                <a:gd name="connsiteX11" fmla="*/ 0 w 58586"/>
                <a:gd name="connsiteY11" fmla="*/ 223054 h 25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86" h="252015">
                  <a:moveTo>
                    <a:pt x="0" y="223054"/>
                  </a:moveTo>
                  <a:cubicBezTo>
                    <a:pt x="7971" y="207245"/>
                    <a:pt x="14082" y="190772"/>
                    <a:pt x="20592" y="174564"/>
                  </a:cubicBezTo>
                  <a:cubicBezTo>
                    <a:pt x="27101" y="158224"/>
                    <a:pt x="33611" y="141883"/>
                    <a:pt x="39855" y="125543"/>
                  </a:cubicBezTo>
                  <a:lnTo>
                    <a:pt x="39589" y="127137"/>
                  </a:lnTo>
                  <a:cubicBezTo>
                    <a:pt x="44505" y="84758"/>
                    <a:pt x="49287" y="42379"/>
                    <a:pt x="53671" y="0"/>
                  </a:cubicBezTo>
                  <a:lnTo>
                    <a:pt x="58587" y="399"/>
                  </a:lnTo>
                  <a:cubicBezTo>
                    <a:pt x="56195" y="42910"/>
                    <a:pt x="54335" y="85555"/>
                    <a:pt x="52475" y="128200"/>
                  </a:cubicBezTo>
                  <a:lnTo>
                    <a:pt x="52475" y="128731"/>
                  </a:lnTo>
                  <a:lnTo>
                    <a:pt x="52210" y="129794"/>
                  </a:lnTo>
                  <a:cubicBezTo>
                    <a:pt x="47029" y="146533"/>
                    <a:pt x="42113" y="163405"/>
                    <a:pt x="37198" y="180277"/>
                  </a:cubicBezTo>
                  <a:cubicBezTo>
                    <a:pt x="32282" y="197148"/>
                    <a:pt x="26703" y="234745"/>
                    <a:pt x="23249" y="252015"/>
                  </a:cubicBezTo>
                  <a:lnTo>
                    <a:pt x="0" y="223054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9694184" y="3692609"/>
              <a:ext cx="155300" cy="203259"/>
            </a:xfrm>
            <a:custGeom>
              <a:avLst/>
              <a:gdLst>
                <a:gd name="connsiteX0" fmla="*/ 144939 w 155300"/>
                <a:gd name="connsiteY0" fmla="*/ 203259 h 203259"/>
                <a:gd name="connsiteX1" fmla="*/ 109335 w 155300"/>
                <a:gd name="connsiteY1" fmla="*/ 143079 h 203259"/>
                <a:gd name="connsiteX2" fmla="*/ 73067 w 155300"/>
                <a:gd name="connsiteY2" fmla="*/ 83297 h 203259"/>
                <a:gd name="connsiteX3" fmla="*/ 73333 w 155300"/>
                <a:gd name="connsiteY3" fmla="*/ 83695 h 203259"/>
                <a:gd name="connsiteX4" fmla="*/ 0 w 155300"/>
                <a:gd name="connsiteY4" fmla="*/ 1727 h 203259"/>
                <a:gd name="connsiteX5" fmla="*/ 1860 w 155300"/>
                <a:gd name="connsiteY5" fmla="*/ 0 h 203259"/>
                <a:gd name="connsiteX6" fmla="*/ 77717 w 155300"/>
                <a:gd name="connsiteY6" fmla="*/ 79710 h 203259"/>
                <a:gd name="connsiteX7" fmla="*/ 77850 w 155300"/>
                <a:gd name="connsiteY7" fmla="*/ 79842 h 203259"/>
                <a:gd name="connsiteX8" fmla="*/ 77983 w 155300"/>
                <a:gd name="connsiteY8" fmla="*/ 80108 h 203259"/>
                <a:gd name="connsiteX9" fmla="*/ 116376 w 155300"/>
                <a:gd name="connsiteY9" fmla="*/ 138562 h 203259"/>
                <a:gd name="connsiteX10" fmla="*/ 155301 w 155300"/>
                <a:gd name="connsiteY10" fmla="*/ 196617 h 203259"/>
                <a:gd name="connsiteX11" fmla="*/ 144939 w 155300"/>
                <a:gd name="connsiteY11" fmla="*/ 203259 h 20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300" h="203259">
                  <a:moveTo>
                    <a:pt x="144939" y="203259"/>
                  </a:moveTo>
                  <a:cubicBezTo>
                    <a:pt x="133514" y="182934"/>
                    <a:pt x="121424" y="163006"/>
                    <a:pt x="109335" y="143079"/>
                  </a:cubicBezTo>
                  <a:lnTo>
                    <a:pt x="73067" y="83297"/>
                  </a:lnTo>
                  <a:lnTo>
                    <a:pt x="73333" y="83695"/>
                  </a:lnTo>
                  <a:lnTo>
                    <a:pt x="0" y="1727"/>
                  </a:lnTo>
                  <a:lnTo>
                    <a:pt x="1860" y="0"/>
                  </a:lnTo>
                  <a:lnTo>
                    <a:pt x="77717" y="79710"/>
                  </a:lnTo>
                  <a:lnTo>
                    <a:pt x="77850" y="79842"/>
                  </a:lnTo>
                  <a:lnTo>
                    <a:pt x="77983" y="80108"/>
                  </a:lnTo>
                  <a:lnTo>
                    <a:pt x="116376" y="138562"/>
                  </a:lnTo>
                  <a:cubicBezTo>
                    <a:pt x="129130" y="158091"/>
                    <a:pt x="141883" y="177620"/>
                    <a:pt x="155301" y="196617"/>
                  </a:cubicBezTo>
                  <a:lnTo>
                    <a:pt x="144939" y="203259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9754232" y="3872355"/>
              <a:ext cx="32680" cy="12354"/>
            </a:xfrm>
            <a:custGeom>
              <a:avLst/>
              <a:gdLst>
                <a:gd name="connsiteX0" fmla="*/ 32681 w 32680"/>
                <a:gd name="connsiteY0" fmla="*/ 9964 h 12354"/>
                <a:gd name="connsiteX1" fmla="*/ 0 w 32680"/>
                <a:gd name="connsiteY1" fmla="*/ 12355 h 12354"/>
                <a:gd name="connsiteX2" fmla="*/ 24843 w 32680"/>
                <a:gd name="connsiteY2" fmla="*/ 0 h 1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680" h="12354">
                  <a:moveTo>
                    <a:pt x="32681" y="9964"/>
                  </a:moveTo>
                  <a:lnTo>
                    <a:pt x="0" y="12355"/>
                  </a:lnTo>
                  <a:lnTo>
                    <a:pt x="24843" y="0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9608897" y="3783563"/>
              <a:ext cx="86216" cy="55759"/>
            </a:xfrm>
            <a:custGeom>
              <a:avLst/>
              <a:gdLst>
                <a:gd name="connsiteX0" fmla="*/ 86216 w 86216"/>
                <a:gd name="connsiteY0" fmla="*/ 46812 h 55759"/>
                <a:gd name="connsiteX1" fmla="*/ 25637 w 86216"/>
                <a:gd name="connsiteY1" fmla="*/ 182 h 55759"/>
                <a:gd name="connsiteX2" fmla="*/ 794 w 86216"/>
                <a:gd name="connsiteY2" fmla="*/ 23563 h 55759"/>
                <a:gd name="connsiteX3" fmla="*/ 86216 w 86216"/>
                <a:gd name="connsiteY3" fmla="*/ 46812 h 5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16" h="55759">
                  <a:moveTo>
                    <a:pt x="86216" y="46812"/>
                  </a:moveTo>
                  <a:cubicBezTo>
                    <a:pt x="86216" y="46812"/>
                    <a:pt x="63898" y="5894"/>
                    <a:pt x="25637" y="182"/>
                  </a:cubicBezTo>
                  <a:cubicBezTo>
                    <a:pt x="12884" y="-1678"/>
                    <a:pt x="-3855" y="11075"/>
                    <a:pt x="794" y="23563"/>
                  </a:cubicBezTo>
                  <a:cubicBezTo>
                    <a:pt x="794" y="23430"/>
                    <a:pt x="14744" y="76304"/>
                    <a:pt x="86216" y="46812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9670957" y="3844444"/>
              <a:ext cx="61187" cy="41757"/>
            </a:xfrm>
            <a:custGeom>
              <a:avLst/>
              <a:gdLst>
                <a:gd name="connsiteX0" fmla="*/ 60823 w 61187"/>
                <a:gd name="connsiteY0" fmla="*/ 14625 h 41757"/>
                <a:gd name="connsiteX1" fmla="*/ 23492 w 61187"/>
                <a:gd name="connsiteY1" fmla="*/ 2137 h 41757"/>
                <a:gd name="connsiteX2" fmla="*/ 2768 w 61187"/>
                <a:gd name="connsiteY2" fmla="*/ 14758 h 41757"/>
                <a:gd name="connsiteX3" fmla="*/ 5159 w 61187"/>
                <a:gd name="connsiteY3" fmla="*/ 36413 h 41757"/>
                <a:gd name="connsiteX4" fmla="*/ 26282 w 61187"/>
                <a:gd name="connsiteY4" fmla="*/ 41461 h 41757"/>
                <a:gd name="connsiteX5" fmla="*/ 60823 w 61187"/>
                <a:gd name="connsiteY5" fmla="*/ 14625 h 4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87" h="41757">
                  <a:moveTo>
                    <a:pt x="60823" y="14625"/>
                  </a:moveTo>
                  <a:cubicBezTo>
                    <a:pt x="57236" y="-1582"/>
                    <a:pt x="36910" y="-1848"/>
                    <a:pt x="23492" y="2137"/>
                  </a:cubicBezTo>
                  <a:cubicBezTo>
                    <a:pt x="14990" y="3864"/>
                    <a:pt x="7152" y="7584"/>
                    <a:pt x="2768" y="14758"/>
                  </a:cubicBezTo>
                  <a:cubicBezTo>
                    <a:pt x="-1483" y="21666"/>
                    <a:pt x="-952" y="30700"/>
                    <a:pt x="5159" y="36413"/>
                  </a:cubicBezTo>
                  <a:cubicBezTo>
                    <a:pt x="10739" y="41727"/>
                    <a:pt x="18975" y="42258"/>
                    <a:pt x="26282" y="41461"/>
                  </a:cubicBezTo>
                  <a:cubicBezTo>
                    <a:pt x="38903" y="40000"/>
                    <a:pt x="64543" y="31763"/>
                    <a:pt x="60823" y="14625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9705416" y="3798004"/>
              <a:ext cx="35119" cy="44874"/>
            </a:xfrm>
            <a:custGeom>
              <a:avLst/>
              <a:gdLst>
                <a:gd name="connsiteX0" fmla="*/ 34070 w 35119"/>
                <a:gd name="connsiteY0" fmla="*/ 20414 h 44874"/>
                <a:gd name="connsiteX1" fmla="*/ 34070 w 35119"/>
                <a:gd name="connsiteY1" fmla="*/ 20414 h 44874"/>
                <a:gd name="connsiteX2" fmla="*/ 19988 w 35119"/>
                <a:gd name="connsiteY2" fmla="*/ 1549 h 44874"/>
                <a:gd name="connsiteX3" fmla="*/ 194 w 35119"/>
                <a:gd name="connsiteY3" fmla="*/ 16827 h 44874"/>
                <a:gd name="connsiteX4" fmla="*/ 4976 w 35119"/>
                <a:gd name="connsiteY4" fmla="*/ 30643 h 44874"/>
                <a:gd name="connsiteX5" fmla="*/ 10821 w 35119"/>
                <a:gd name="connsiteY5" fmla="*/ 41006 h 44874"/>
                <a:gd name="connsiteX6" fmla="*/ 31280 w 35119"/>
                <a:gd name="connsiteY6" fmla="*/ 38349 h 44874"/>
                <a:gd name="connsiteX7" fmla="*/ 33406 w 35119"/>
                <a:gd name="connsiteY7" fmla="*/ 32769 h 44874"/>
                <a:gd name="connsiteX8" fmla="*/ 34070 w 35119"/>
                <a:gd name="connsiteY8" fmla="*/ 20414 h 4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119" h="44874">
                  <a:moveTo>
                    <a:pt x="34070" y="20414"/>
                  </a:moveTo>
                  <a:cubicBezTo>
                    <a:pt x="34070" y="20281"/>
                    <a:pt x="34070" y="20281"/>
                    <a:pt x="34070" y="20414"/>
                  </a:cubicBezTo>
                  <a:cubicBezTo>
                    <a:pt x="32609" y="12443"/>
                    <a:pt x="27959" y="5136"/>
                    <a:pt x="19988" y="1549"/>
                  </a:cubicBezTo>
                  <a:cubicBezTo>
                    <a:pt x="8563" y="-3632"/>
                    <a:pt x="-1534" y="4871"/>
                    <a:pt x="194" y="16827"/>
                  </a:cubicBezTo>
                  <a:cubicBezTo>
                    <a:pt x="858" y="21610"/>
                    <a:pt x="2718" y="26259"/>
                    <a:pt x="4976" y="30643"/>
                  </a:cubicBezTo>
                  <a:cubicBezTo>
                    <a:pt x="6437" y="34496"/>
                    <a:pt x="8430" y="38083"/>
                    <a:pt x="10821" y="41006"/>
                  </a:cubicBezTo>
                  <a:cubicBezTo>
                    <a:pt x="16135" y="47515"/>
                    <a:pt x="27693" y="45257"/>
                    <a:pt x="31280" y="38349"/>
                  </a:cubicBezTo>
                  <a:cubicBezTo>
                    <a:pt x="32210" y="36622"/>
                    <a:pt x="32874" y="34629"/>
                    <a:pt x="33406" y="32769"/>
                  </a:cubicBezTo>
                  <a:cubicBezTo>
                    <a:pt x="35266" y="28916"/>
                    <a:pt x="35797" y="24665"/>
                    <a:pt x="34070" y="20414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9823964" y="3931970"/>
              <a:ext cx="43957" cy="50518"/>
            </a:xfrm>
            <a:custGeom>
              <a:avLst/>
              <a:gdLst>
                <a:gd name="connsiteX0" fmla="*/ 32030 w 43957"/>
                <a:gd name="connsiteY0" fmla="*/ 3223 h 50518"/>
                <a:gd name="connsiteX1" fmla="*/ 22731 w 43957"/>
                <a:gd name="connsiteY1" fmla="*/ 832 h 50518"/>
                <a:gd name="connsiteX2" fmla="*/ 17284 w 43957"/>
                <a:gd name="connsiteY2" fmla="*/ 2957 h 50518"/>
                <a:gd name="connsiteX3" fmla="*/ 15822 w 43957"/>
                <a:gd name="connsiteY3" fmla="*/ 3621 h 50518"/>
                <a:gd name="connsiteX4" fmla="*/ 15424 w 43957"/>
                <a:gd name="connsiteY4" fmla="*/ 3754 h 50518"/>
                <a:gd name="connsiteX5" fmla="*/ 15291 w 43957"/>
                <a:gd name="connsiteY5" fmla="*/ 3887 h 50518"/>
                <a:gd name="connsiteX6" fmla="*/ 2139 w 43957"/>
                <a:gd name="connsiteY6" fmla="*/ 18899 h 50518"/>
                <a:gd name="connsiteX7" fmla="*/ 146 w 43957"/>
                <a:gd name="connsiteY7" fmla="*/ 29394 h 50518"/>
                <a:gd name="connsiteX8" fmla="*/ 18878 w 43957"/>
                <a:gd name="connsiteY8" fmla="*/ 50517 h 50518"/>
                <a:gd name="connsiteX9" fmla="*/ 32030 w 43957"/>
                <a:gd name="connsiteY9" fmla="*/ 3223 h 5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957" h="50518">
                  <a:moveTo>
                    <a:pt x="32030" y="3223"/>
                  </a:moveTo>
                  <a:cubicBezTo>
                    <a:pt x="30170" y="433"/>
                    <a:pt x="26450" y="-1028"/>
                    <a:pt x="22731" y="832"/>
                  </a:cubicBezTo>
                  <a:cubicBezTo>
                    <a:pt x="21004" y="1762"/>
                    <a:pt x="19011" y="2160"/>
                    <a:pt x="17284" y="2957"/>
                  </a:cubicBezTo>
                  <a:cubicBezTo>
                    <a:pt x="16752" y="3090"/>
                    <a:pt x="16354" y="3356"/>
                    <a:pt x="15822" y="3621"/>
                  </a:cubicBezTo>
                  <a:cubicBezTo>
                    <a:pt x="15690" y="3754"/>
                    <a:pt x="15557" y="3754"/>
                    <a:pt x="15424" y="3754"/>
                  </a:cubicBezTo>
                  <a:cubicBezTo>
                    <a:pt x="15424" y="3754"/>
                    <a:pt x="15291" y="3887"/>
                    <a:pt x="15291" y="3887"/>
                  </a:cubicBezTo>
                  <a:cubicBezTo>
                    <a:pt x="9313" y="6810"/>
                    <a:pt x="4530" y="12522"/>
                    <a:pt x="2139" y="18899"/>
                  </a:cubicBezTo>
                  <a:cubicBezTo>
                    <a:pt x="943" y="22087"/>
                    <a:pt x="13" y="25807"/>
                    <a:pt x="146" y="29394"/>
                  </a:cubicBezTo>
                  <a:cubicBezTo>
                    <a:pt x="-1182" y="40554"/>
                    <a:pt x="6656" y="50650"/>
                    <a:pt x="18878" y="50517"/>
                  </a:cubicBezTo>
                  <a:cubicBezTo>
                    <a:pt x="41330" y="50252"/>
                    <a:pt x="55146" y="12257"/>
                    <a:pt x="32030" y="3223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9768888" y="3765312"/>
              <a:ext cx="33509" cy="43098"/>
            </a:xfrm>
            <a:custGeom>
              <a:avLst/>
              <a:gdLst>
                <a:gd name="connsiteX0" fmla="*/ 25065 w 33509"/>
                <a:gd name="connsiteY0" fmla="*/ 3420 h 43098"/>
                <a:gd name="connsiteX1" fmla="*/ 3809 w 33509"/>
                <a:gd name="connsiteY1" fmla="*/ 8999 h 43098"/>
                <a:gd name="connsiteX2" fmla="*/ 3677 w 33509"/>
                <a:gd name="connsiteY2" fmla="*/ 9797 h 43098"/>
                <a:gd name="connsiteX3" fmla="*/ 19486 w 33509"/>
                <a:gd name="connsiteY3" fmla="*/ 42610 h 43098"/>
                <a:gd name="connsiteX4" fmla="*/ 25065 w 33509"/>
                <a:gd name="connsiteY4" fmla="*/ 3420 h 4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09" h="43098">
                  <a:moveTo>
                    <a:pt x="25065" y="3420"/>
                  </a:moveTo>
                  <a:cubicBezTo>
                    <a:pt x="17360" y="-2558"/>
                    <a:pt x="7264" y="-699"/>
                    <a:pt x="3809" y="8999"/>
                  </a:cubicBezTo>
                  <a:cubicBezTo>
                    <a:pt x="3677" y="9265"/>
                    <a:pt x="3677" y="9531"/>
                    <a:pt x="3677" y="9797"/>
                  </a:cubicBezTo>
                  <a:cubicBezTo>
                    <a:pt x="-4826" y="22284"/>
                    <a:pt x="1817" y="46861"/>
                    <a:pt x="19486" y="42610"/>
                  </a:cubicBezTo>
                  <a:cubicBezTo>
                    <a:pt x="36756" y="38625"/>
                    <a:pt x="37420" y="13118"/>
                    <a:pt x="25065" y="3420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9725612" y="3748753"/>
              <a:ext cx="33653" cy="32448"/>
            </a:xfrm>
            <a:custGeom>
              <a:avLst/>
              <a:gdLst>
                <a:gd name="connsiteX0" fmla="*/ 17726 w 33653"/>
                <a:gd name="connsiteY0" fmla="*/ 1114 h 32448"/>
                <a:gd name="connsiteX1" fmla="*/ 16796 w 33653"/>
                <a:gd name="connsiteY1" fmla="*/ 1380 h 32448"/>
                <a:gd name="connsiteX2" fmla="*/ 14671 w 33653"/>
                <a:gd name="connsiteY2" fmla="*/ 583 h 32448"/>
                <a:gd name="connsiteX3" fmla="*/ 57 w 33653"/>
                <a:gd name="connsiteY3" fmla="*/ 11609 h 32448"/>
                <a:gd name="connsiteX4" fmla="*/ 26228 w 33653"/>
                <a:gd name="connsiteY4" fmla="*/ 30075 h 32448"/>
                <a:gd name="connsiteX5" fmla="*/ 17726 w 33653"/>
                <a:gd name="connsiteY5" fmla="*/ 1114 h 32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653" h="32448">
                  <a:moveTo>
                    <a:pt x="17726" y="1114"/>
                  </a:moveTo>
                  <a:cubicBezTo>
                    <a:pt x="17328" y="1114"/>
                    <a:pt x="17195" y="1380"/>
                    <a:pt x="16796" y="1380"/>
                  </a:cubicBezTo>
                  <a:cubicBezTo>
                    <a:pt x="16132" y="1114"/>
                    <a:pt x="15335" y="848"/>
                    <a:pt x="14671" y="583"/>
                  </a:cubicBezTo>
                  <a:cubicBezTo>
                    <a:pt x="7098" y="-2074"/>
                    <a:pt x="721" y="4834"/>
                    <a:pt x="57" y="11609"/>
                  </a:cubicBezTo>
                  <a:cubicBezTo>
                    <a:pt x="-1006" y="25426"/>
                    <a:pt x="12943" y="37781"/>
                    <a:pt x="26228" y="30075"/>
                  </a:cubicBezTo>
                  <a:cubicBezTo>
                    <a:pt x="39513" y="22636"/>
                    <a:pt x="33934" y="-746"/>
                    <a:pt x="17726" y="1114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9617397" y="3808587"/>
              <a:ext cx="55930" cy="21837"/>
            </a:xfrm>
            <a:custGeom>
              <a:avLst/>
              <a:gdLst>
                <a:gd name="connsiteX0" fmla="*/ 0 w 55930"/>
                <a:gd name="connsiteY0" fmla="*/ 0 h 21837"/>
                <a:gd name="connsiteX1" fmla="*/ 55930 w 55930"/>
                <a:gd name="connsiteY1" fmla="*/ 19662 h 21837"/>
                <a:gd name="connsiteX2" fmla="*/ 0 w 55930"/>
                <a:gd name="connsiteY2" fmla="*/ 0 h 2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930" h="21837">
                  <a:moveTo>
                    <a:pt x="0" y="0"/>
                  </a:moveTo>
                  <a:cubicBezTo>
                    <a:pt x="0" y="0"/>
                    <a:pt x="18599" y="30024"/>
                    <a:pt x="55930" y="19662"/>
                  </a:cubicBezTo>
                  <a:cubicBezTo>
                    <a:pt x="56062" y="19662"/>
                    <a:pt x="31087" y="20725"/>
                    <a:pt x="0" y="0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10220619" y="4361214"/>
              <a:ext cx="54022" cy="42802"/>
            </a:xfrm>
            <a:custGeom>
              <a:avLst/>
              <a:gdLst>
                <a:gd name="connsiteX0" fmla="*/ 50397 w 54022"/>
                <a:gd name="connsiteY0" fmla="*/ 16234 h 42802"/>
                <a:gd name="connsiteX1" fmla="*/ 43488 w 54022"/>
                <a:gd name="connsiteY1" fmla="*/ 10389 h 42802"/>
                <a:gd name="connsiteX2" fmla="*/ 47 w 54022"/>
                <a:gd name="connsiteY2" fmla="*/ 16766 h 42802"/>
                <a:gd name="connsiteX3" fmla="*/ 19708 w 54022"/>
                <a:gd name="connsiteY3" fmla="*/ 41608 h 42802"/>
                <a:gd name="connsiteX4" fmla="*/ 50264 w 54022"/>
                <a:gd name="connsiteY4" fmla="*/ 34169 h 42802"/>
                <a:gd name="connsiteX5" fmla="*/ 50397 w 54022"/>
                <a:gd name="connsiteY5" fmla="*/ 16234 h 4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22" h="42802">
                  <a:moveTo>
                    <a:pt x="50397" y="16234"/>
                  </a:moveTo>
                  <a:cubicBezTo>
                    <a:pt x="48271" y="13843"/>
                    <a:pt x="46012" y="11983"/>
                    <a:pt x="43488" y="10389"/>
                  </a:cubicBezTo>
                  <a:cubicBezTo>
                    <a:pt x="30735" y="-2896"/>
                    <a:pt x="1508" y="-6085"/>
                    <a:pt x="47" y="16766"/>
                  </a:cubicBezTo>
                  <a:cubicBezTo>
                    <a:pt x="-751" y="28722"/>
                    <a:pt x="8815" y="38553"/>
                    <a:pt x="19708" y="41608"/>
                  </a:cubicBezTo>
                  <a:cubicBezTo>
                    <a:pt x="30735" y="44664"/>
                    <a:pt x="41894" y="41741"/>
                    <a:pt x="50264" y="34169"/>
                  </a:cubicBezTo>
                  <a:cubicBezTo>
                    <a:pt x="55710" y="29386"/>
                    <a:pt x="54780" y="21150"/>
                    <a:pt x="50397" y="16234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/>
            <p:cNvSpPr/>
            <p:nvPr/>
          </p:nvSpPr>
          <p:spPr>
            <a:xfrm>
              <a:off x="10291689" y="4391591"/>
              <a:ext cx="47268" cy="57349"/>
            </a:xfrm>
            <a:custGeom>
              <a:avLst/>
              <a:gdLst>
                <a:gd name="connsiteX0" fmla="*/ 44688 w 47268"/>
                <a:gd name="connsiteY0" fmla="*/ 8706 h 57349"/>
                <a:gd name="connsiteX1" fmla="*/ 13469 w 47268"/>
                <a:gd name="connsiteY1" fmla="*/ 7644 h 57349"/>
                <a:gd name="connsiteX2" fmla="*/ 6826 w 47268"/>
                <a:gd name="connsiteY2" fmla="*/ 18936 h 57349"/>
                <a:gd name="connsiteX3" fmla="*/ 184 w 47268"/>
                <a:gd name="connsiteY3" fmla="*/ 44443 h 57349"/>
                <a:gd name="connsiteX4" fmla="*/ 16790 w 47268"/>
                <a:gd name="connsiteY4" fmla="*/ 57064 h 57349"/>
                <a:gd name="connsiteX5" fmla="*/ 41500 w 47268"/>
                <a:gd name="connsiteY5" fmla="*/ 39793 h 57349"/>
                <a:gd name="connsiteX6" fmla="*/ 44688 w 47268"/>
                <a:gd name="connsiteY6" fmla="*/ 8706 h 5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68" h="57349">
                  <a:moveTo>
                    <a:pt x="44688" y="8706"/>
                  </a:moveTo>
                  <a:cubicBezTo>
                    <a:pt x="37913" y="-3781"/>
                    <a:pt x="21838" y="-1656"/>
                    <a:pt x="13469" y="7644"/>
                  </a:cubicBezTo>
                  <a:cubicBezTo>
                    <a:pt x="10679" y="10699"/>
                    <a:pt x="8420" y="14685"/>
                    <a:pt x="6826" y="18936"/>
                  </a:cubicBezTo>
                  <a:cubicBezTo>
                    <a:pt x="1911" y="26375"/>
                    <a:pt x="-746" y="35542"/>
                    <a:pt x="184" y="44443"/>
                  </a:cubicBezTo>
                  <a:cubicBezTo>
                    <a:pt x="1114" y="53477"/>
                    <a:pt x="7756" y="58658"/>
                    <a:pt x="16790" y="57064"/>
                  </a:cubicBezTo>
                  <a:cubicBezTo>
                    <a:pt x="27152" y="55204"/>
                    <a:pt x="36053" y="48694"/>
                    <a:pt x="41500" y="39793"/>
                  </a:cubicBezTo>
                  <a:cubicBezTo>
                    <a:pt x="46681" y="31158"/>
                    <a:pt x="49737" y="18006"/>
                    <a:pt x="44688" y="8706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8900542" y="4487713"/>
              <a:ext cx="288415" cy="164334"/>
            </a:xfrm>
            <a:custGeom>
              <a:avLst/>
              <a:gdLst>
                <a:gd name="connsiteX0" fmla="*/ 0 w 288415"/>
                <a:gd name="connsiteY0" fmla="*/ 110265 h 164334"/>
                <a:gd name="connsiteX1" fmla="*/ 138828 w 288415"/>
                <a:gd name="connsiteY1" fmla="*/ 97644 h 164334"/>
                <a:gd name="connsiteX2" fmla="*/ 131787 w 288415"/>
                <a:gd name="connsiteY2" fmla="*/ 100700 h 164334"/>
                <a:gd name="connsiteX3" fmla="*/ 280976 w 288415"/>
                <a:gd name="connsiteY3" fmla="*/ 0 h 164334"/>
                <a:gd name="connsiteX4" fmla="*/ 288416 w 288415"/>
                <a:gd name="connsiteY4" fmla="*/ 9831 h 164334"/>
                <a:gd name="connsiteX5" fmla="*/ 151581 w 288415"/>
                <a:gd name="connsiteY5" fmla="*/ 126738 h 164334"/>
                <a:gd name="connsiteX6" fmla="*/ 149456 w 288415"/>
                <a:gd name="connsiteY6" fmla="*/ 128598 h 164334"/>
                <a:gd name="connsiteX7" fmla="*/ 144407 w 288415"/>
                <a:gd name="connsiteY7" fmla="*/ 129794 h 164334"/>
                <a:gd name="connsiteX8" fmla="*/ 9299 w 288415"/>
                <a:gd name="connsiteY8" fmla="*/ 164335 h 16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415" h="164334">
                  <a:moveTo>
                    <a:pt x="0" y="110265"/>
                  </a:moveTo>
                  <a:lnTo>
                    <a:pt x="138828" y="97644"/>
                  </a:lnTo>
                  <a:lnTo>
                    <a:pt x="131787" y="100700"/>
                  </a:lnTo>
                  <a:lnTo>
                    <a:pt x="280976" y="0"/>
                  </a:lnTo>
                  <a:lnTo>
                    <a:pt x="288416" y="9831"/>
                  </a:lnTo>
                  <a:lnTo>
                    <a:pt x="151581" y="126738"/>
                  </a:lnTo>
                  <a:lnTo>
                    <a:pt x="149456" y="128598"/>
                  </a:lnTo>
                  <a:lnTo>
                    <a:pt x="144407" y="129794"/>
                  </a:lnTo>
                  <a:lnTo>
                    <a:pt x="9299" y="164335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9093174" y="4210855"/>
              <a:ext cx="66823" cy="161013"/>
            </a:xfrm>
            <a:custGeom>
              <a:avLst/>
              <a:gdLst>
                <a:gd name="connsiteX0" fmla="*/ 0 w 66823"/>
                <a:gd name="connsiteY0" fmla="*/ 153840 h 161013"/>
                <a:gd name="connsiteX1" fmla="*/ 27234 w 66823"/>
                <a:gd name="connsiteY1" fmla="*/ 76787 h 161013"/>
                <a:gd name="connsiteX2" fmla="*/ 55000 w 66823"/>
                <a:gd name="connsiteY2" fmla="*/ 0 h 161013"/>
                <a:gd name="connsiteX3" fmla="*/ 66823 w 66823"/>
                <a:gd name="connsiteY3" fmla="*/ 3853 h 161013"/>
                <a:gd name="connsiteX4" fmla="*/ 44903 w 66823"/>
                <a:gd name="connsiteY4" fmla="*/ 82499 h 161013"/>
                <a:gd name="connsiteX5" fmla="*/ 22319 w 66823"/>
                <a:gd name="connsiteY5" fmla="*/ 161013 h 16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823" h="161013">
                  <a:moveTo>
                    <a:pt x="0" y="153840"/>
                  </a:moveTo>
                  <a:lnTo>
                    <a:pt x="27234" y="76787"/>
                  </a:lnTo>
                  <a:lnTo>
                    <a:pt x="55000" y="0"/>
                  </a:lnTo>
                  <a:lnTo>
                    <a:pt x="66823" y="3853"/>
                  </a:lnTo>
                  <a:lnTo>
                    <a:pt x="44903" y="82499"/>
                  </a:lnTo>
                  <a:lnTo>
                    <a:pt x="22319" y="161013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>
              <a:off x="9131301" y="4237690"/>
              <a:ext cx="150385" cy="77052"/>
            </a:xfrm>
            <a:custGeom>
              <a:avLst/>
              <a:gdLst>
                <a:gd name="connsiteX0" fmla="*/ 0 w 150385"/>
                <a:gd name="connsiteY0" fmla="*/ 53538 h 77052"/>
                <a:gd name="connsiteX1" fmla="*/ 65495 w 150385"/>
                <a:gd name="connsiteY1" fmla="*/ 48889 h 77052"/>
                <a:gd name="connsiteX2" fmla="*/ 60579 w 150385"/>
                <a:gd name="connsiteY2" fmla="*/ 50748 h 77052"/>
                <a:gd name="connsiteX3" fmla="*/ 104951 w 150385"/>
                <a:gd name="connsiteY3" fmla="*/ 24577 h 77052"/>
                <a:gd name="connsiteX4" fmla="*/ 150385 w 150385"/>
                <a:gd name="connsiteY4" fmla="*/ 0 h 77052"/>
                <a:gd name="connsiteX5" fmla="*/ 111859 w 150385"/>
                <a:gd name="connsiteY5" fmla="*/ 34541 h 77052"/>
                <a:gd name="connsiteX6" fmla="*/ 72270 w 150385"/>
                <a:gd name="connsiteY6" fmla="*/ 67487 h 77052"/>
                <a:gd name="connsiteX7" fmla="*/ 70676 w 150385"/>
                <a:gd name="connsiteY7" fmla="*/ 68816 h 77052"/>
                <a:gd name="connsiteX8" fmla="*/ 67355 w 150385"/>
                <a:gd name="connsiteY8" fmla="*/ 69347 h 77052"/>
                <a:gd name="connsiteX9" fmla="*/ 2258 w 150385"/>
                <a:gd name="connsiteY9" fmla="*/ 77053 h 77052"/>
                <a:gd name="connsiteX10" fmla="*/ 0 w 150385"/>
                <a:gd name="connsiteY10" fmla="*/ 53538 h 7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85" h="77052">
                  <a:moveTo>
                    <a:pt x="0" y="53538"/>
                  </a:moveTo>
                  <a:cubicBezTo>
                    <a:pt x="21654" y="50881"/>
                    <a:pt x="43575" y="49686"/>
                    <a:pt x="65495" y="48889"/>
                  </a:cubicBezTo>
                  <a:lnTo>
                    <a:pt x="60579" y="50748"/>
                  </a:lnTo>
                  <a:cubicBezTo>
                    <a:pt x="75193" y="41848"/>
                    <a:pt x="90072" y="33212"/>
                    <a:pt x="104951" y="24577"/>
                  </a:cubicBezTo>
                  <a:cubicBezTo>
                    <a:pt x="119963" y="16208"/>
                    <a:pt x="134975" y="7705"/>
                    <a:pt x="150385" y="0"/>
                  </a:cubicBezTo>
                  <a:cubicBezTo>
                    <a:pt x="137898" y="11956"/>
                    <a:pt x="124878" y="23249"/>
                    <a:pt x="111859" y="34541"/>
                  </a:cubicBezTo>
                  <a:cubicBezTo>
                    <a:pt x="98707" y="45567"/>
                    <a:pt x="85555" y="56727"/>
                    <a:pt x="72270" y="67487"/>
                  </a:cubicBezTo>
                  <a:lnTo>
                    <a:pt x="70676" y="68816"/>
                  </a:lnTo>
                  <a:lnTo>
                    <a:pt x="67355" y="69347"/>
                  </a:lnTo>
                  <a:cubicBezTo>
                    <a:pt x="45700" y="72669"/>
                    <a:pt x="24046" y="75591"/>
                    <a:pt x="2258" y="77053"/>
                  </a:cubicBezTo>
                  <a:lnTo>
                    <a:pt x="0" y="53538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/>
            <p:cNvSpPr/>
            <p:nvPr/>
          </p:nvSpPr>
          <p:spPr>
            <a:xfrm>
              <a:off x="9189224" y="4288439"/>
              <a:ext cx="114117" cy="114117"/>
            </a:xfrm>
            <a:custGeom>
              <a:avLst/>
              <a:gdLst>
                <a:gd name="connsiteX0" fmla="*/ 16739 w 114117"/>
                <a:gd name="connsiteY0" fmla="*/ 0 h 114117"/>
                <a:gd name="connsiteX1" fmla="*/ 42910 w 114117"/>
                <a:gd name="connsiteY1" fmla="*/ 26703 h 114117"/>
                <a:gd name="connsiteX2" fmla="*/ 67487 w 114117"/>
                <a:gd name="connsiteY2" fmla="*/ 55000 h 114117"/>
                <a:gd name="connsiteX3" fmla="*/ 91268 w 114117"/>
                <a:gd name="connsiteY3" fmla="*/ 84094 h 114117"/>
                <a:gd name="connsiteX4" fmla="*/ 114118 w 114117"/>
                <a:gd name="connsiteY4" fmla="*/ 114118 h 114117"/>
                <a:gd name="connsiteX5" fmla="*/ 84094 w 114117"/>
                <a:gd name="connsiteY5" fmla="*/ 91267 h 114117"/>
                <a:gd name="connsiteX6" fmla="*/ 55000 w 114117"/>
                <a:gd name="connsiteY6" fmla="*/ 67487 h 114117"/>
                <a:gd name="connsiteX7" fmla="*/ 26703 w 114117"/>
                <a:gd name="connsiteY7" fmla="*/ 42910 h 114117"/>
                <a:gd name="connsiteX8" fmla="*/ 0 w 114117"/>
                <a:gd name="connsiteY8" fmla="*/ 16739 h 114117"/>
                <a:gd name="connsiteX9" fmla="*/ 16739 w 114117"/>
                <a:gd name="connsiteY9" fmla="*/ 0 h 114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117" h="114117">
                  <a:moveTo>
                    <a:pt x="16739" y="0"/>
                  </a:moveTo>
                  <a:cubicBezTo>
                    <a:pt x="25906" y="8502"/>
                    <a:pt x="34408" y="17536"/>
                    <a:pt x="42910" y="26703"/>
                  </a:cubicBezTo>
                  <a:cubicBezTo>
                    <a:pt x="51280" y="36002"/>
                    <a:pt x="59649" y="45302"/>
                    <a:pt x="67487" y="55000"/>
                  </a:cubicBezTo>
                  <a:cubicBezTo>
                    <a:pt x="75458" y="64698"/>
                    <a:pt x="83695" y="74130"/>
                    <a:pt x="91268" y="84094"/>
                  </a:cubicBezTo>
                  <a:cubicBezTo>
                    <a:pt x="99106" y="93924"/>
                    <a:pt x="106678" y="103888"/>
                    <a:pt x="114118" y="114118"/>
                  </a:cubicBezTo>
                  <a:cubicBezTo>
                    <a:pt x="103888" y="106811"/>
                    <a:pt x="93924" y="99106"/>
                    <a:pt x="84094" y="91267"/>
                  </a:cubicBezTo>
                  <a:cubicBezTo>
                    <a:pt x="74130" y="83562"/>
                    <a:pt x="64698" y="75458"/>
                    <a:pt x="55000" y="67487"/>
                  </a:cubicBezTo>
                  <a:cubicBezTo>
                    <a:pt x="45302" y="59516"/>
                    <a:pt x="36002" y="51280"/>
                    <a:pt x="26703" y="42910"/>
                  </a:cubicBezTo>
                  <a:cubicBezTo>
                    <a:pt x="17669" y="34408"/>
                    <a:pt x="8502" y="25906"/>
                    <a:pt x="0" y="16739"/>
                  </a:cubicBezTo>
                  <a:lnTo>
                    <a:pt x="16739" y="0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9038307" y="4590405"/>
              <a:ext cx="122221" cy="54468"/>
            </a:xfrm>
            <a:custGeom>
              <a:avLst/>
              <a:gdLst>
                <a:gd name="connsiteX0" fmla="*/ 7971 w 122221"/>
                <a:gd name="connsiteY0" fmla="*/ 0 h 54468"/>
                <a:gd name="connsiteX1" fmla="*/ 37464 w 122221"/>
                <a:gd name="connsiteY1" fmla="*/ 11159 h 54468"/>
                <a:gd name="connsiteX2" fmla="*/ 66159 w 122221"/>
                <a:gd name="connsiteY2" fmla="*/ 24444 h 54468"/>
                <a:gd name="connsiteX3" fmla="*/ 94456 w 122221"/>
                <a:gd name="connsiteY3" fmla="*/ 38792 h 54468"/>
                <a:gd name="connsiteX4" fmla="*/ 122221 w 122221"/>
                <a:gd name="connsiteY4" fmla="*/ 54468 h 54468"/>
                <a:gd name="connsiteX5" fmla="*/ 90869 w 122221"/>
                <a:gd name="connsiteY5" fmla="*/ 48357 h 54468"/>
                <a:gd name="connsiteX6" fmla="*/ 60048 w 122221"/>
                <a:gd name="connsiteY6" fmla="*/ 40918 h 54468"/>
                <a:gd name="connsiteX7" fmla="*/ 29625 w 122221"/>
                <a:gd name="connsiteY7" fmla="*/ 32415 h 54468"/>
                <a:gd name="connsiteX8" fmla="*/ 0 w 122221"/>
                <a:gd name="connsiteY8" fmla="*/ 21787 h 54468"/>
                <a:gd name="connsiteX9" fmla="*/ 7971 w 122221"/>
                <a:gd name="connsiteY9" fmla="*/ 0 h 5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221" h="54468">
                  <a:moveTo>
                    <a:pt x="7971" y="0"/>
                  </a:moveTo>
                  <a:cubicBezTo>
                    <a:pt x="17935" y="3188"/>
                    <a:pt x="27633" y="7174"/>
                    <a:pt x="37464" y="11159"/>
                  </a:cubicBezTo>
                  <a:cubicBezTo>
                    <a:pt x="47029" y="15411"/>
                    <a:pt x="56727" y="19662"/>
                    <a:pt x="66159" y="24444"/>
                  </a:cubicBezTo>
                  <a:cubicBezTo>
                    <a:pt x="75591" y="29227"/>
                    <a:pt x="85156" y="33611"/>
                    <a:pt x="94456" y="38792"/>
                  </a:cubicBezTo>
                  <a:cubicBezTo>
                    <a:pt x="103755" y="43707"/>
                    <a:pt x="113055" y="48889"/>
                    <a:pt x="122221" y="54468"/>
                  </a:cubicBezTo>
                  <a:cubicBezTo>
                    <a:pt x="111593" y="52741"/>
                    <a:pt x="101231" y="50749"/>
                    <a:pt x="90869" y="48357"/>
                  </a:cubicBezTo>
                  <a:cubicBezTo>
                    <a:pt x="80507" y="46232"/>
                    <a:pt x="70277" y="43442"/>
                    <a:pt x="60048" y="40918"/>
                  </a:cubicBezTo>
                  <a:cubicBezTo>
                    <a:pt x="49819" y="38526"/>
                    <a:pt x="39722" y="35471"/>
                    <a:pt x="29625" y="32415"/>
                  </a:cubicBezTo>
                  <a:cubicBezTo>
                    <a:pt x="19662" y="29094"/>
                    <a:pt x="9698" y="25906"/>
                    <a:pt x="0" y="21787"/>
                  </a:cubicBezTo>
                  <a:lnTo>
                    <a:pt x="7971" y="0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8630061" y="4737868"/>
              <a:ext cx="481977" cy="843061"/>
            </a:xfrm>
            <a:custGeom>
              <a:avLst/>
              <a:gdLst>
                <a:gd name="connsiteX0" fmla="*/ 391374 w 481977"/>
                <a:gd name="connsiteY0" fmla="*/ 843062 h 843061"/>
                <a:gd name="connsiteX1" fmla="*/ 199141 w 481977"/>
                <a:gd name="connsiteY1" fmla="*/ 536180 h 843061"/>
                <a:gd name="connsiteX2" fmla="*/ 150917 w 481977"/>
                <a:gd name="connsiteY2" fmla="*/ 459526 h 843061"/>
                <a:gd name="connsiteX3" fmla="*/ 100700 w 481977"/>
                <a:gd name="connsiteY3" fmla="*/ 384200 h 843061"/>
                <a:gd name="connsiteX4" fmla="*/ 6908 w 481977"/>
                <a:gd name="connsiteY4" fmla="*/ 229165 h 843061"/>
                <a:gd name="connsiteX5" fmla="*/ 0 w 481977"/>
                <a:gd name="connsiteY5" fmla="*/ 217209 h 843061"/>
                <a:gd name="connsiteX6" fmla="*/ 1860 w 481977"/>
                <a:gd name="connsiteY6" fmla="*/ 207909 h 843061"/>
                <a:gd name="connsiteX7" fmla="*/ 17005 w 481977"/>
                <a:gd name="connsiteY7" fmla="*/ 130857 h 843061"/>
                <a:gd name="connsiteX8" fmla="*/ 18732 w 481977"/>
                <a:gd name="connsiteY8" fmla="*/ 121823 h 843061"/>
                <a:gd name="connsiteX9" fmla="*/ 22717 w 481977"/>
                <a:gd name="connsiteY9" fmla="*/ 117572 h 843061"/>
                <a:gd name="connsiteX10" fmla="*/ 133115 w 481977"/>
                <a:gd name="connsiteY10" fmla="*/ 0 h 843061"/>
                <a:gd name="connsiteX11" fmla="*/ 158356 w 481977"/>
                <a:gd name="connsiteY11" fmla="*/ 21123 h 843061"/>
                <a:gd name="connsiteX12" fmla="*/ 61775 w 481977"/>
                <a:gd name="connsiteY12" fmla="*/ 150253 h 843061"/>
                <a:gd name="connsiteX13" fmla="*/ 67487 w 481977"/>
                <a:gd name="connsiteY13" fmla="*/ 136968 h 843061"/>
                <a:gd name="connsiteX14" fmla="*/ 63901 w 481977"/>
                <a:gd name="connsiteY14" fmla="*/ 215349 h 843061"/>
                <a:gd name="connsiteX15" fmla="*/ 58852 w 481977"/>
                <a:gd name="connsiteY15" fmla="*/ 194226 h 843061"/>
                <a:gd name="connsiteX16" fmla="*/ 166992 w 481977"/>
                <a:gd name="connsiteY16" fmla="*/ 339696 h 843061"/>
                <a:gd name="connsiteX17" fmla="*/ 217740 w 481977"/>
                <a:gd name="connsiteY17" fmla="*/ 414623 h 843061"/>
                <a:gd name="connsiteX18" fmla="*/ 270481 w 481977"/>
                <a:gd name="connsiteY18" fmla="*/ 488221 h 843061"/>
                <a:gd name="connsiteX19" fmla="*/ 481977 w 481977"/>
                <a:gd name="connsiteY19" fmla="*/ 782217 h 843061"/>
                <a:gd name="connsiteX20" fmla="*/ 391374 w 481977"/>
                <a:gd name="connsiteY20" fmla="*/ 843062 h 84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1977" h="843061">
                  <a:moveTo>
                    <a:pt x="391374" y="843062"/>
                  </a:moveTo>
                  <a:cubicBezTo>
                    <a:pt x="328005" y="740237"/>
                    <a:pt x="263307" y="638341"/>
                    <a:pt x="199141" y="536180"/>
                  </a:cubicBezTo>
                  <a:lnTo>
                    <a:pt x="150917" y="459526"/>
                  </a:lnTo>
                  <a:cubicBezTo>
                    <a:pt x="135373" y="433620"/>
                    <a:pt x="115845" y="410504"/>
                    <a:pt x="100700" y="384200"/>
                  </a:cubicBezTo>
                  <a:cubicBezTo>
                    <a:pt x="68949" y="332920"/>
                    <a:pt x="37198" y="281508"/>
                    <a:pt x="6908" y="229165"/>
                  </a:cubicBezTo>
                  <a:lnTo>
                    <a:pt x="0" y="217209"/>
                  </a:lnTo>
                  <a:lnTo>
                    <a:pt x="1860" y="207909"/>
                  </a:lnTo>
                  <a:lnTo>
                    <a:pt x="17005" y="130857"/>
                  </a:lnTo>
                  <a:lnTo>
                    <a:pt x="18732" y="121823"/>
                  </a:lnTo>
                  <a:lnTo>
                    <a:pt x="22717" y="117572"/>
                  </a:lnTo>
                  <a:lnTo>
                    <a:pt x="133115" y="0"/>
                  </a:lnTo>
                  <a:lnTo>
                    <a:pt x="158356" y="21123"/>
                  </a:lnTo>
                  <a:lnTo>
                    <a:pt x="61775" y="150253"/>
                  </a:lnTo>
                  <a:lnTo>
                    <a:pt x="67487" y="136968"/>
                  </a:lnTo>
                  <a:lnTo>
                    <a:pt x="63901" y="215349"/>
                  </a:lnTo>
                  <a:lnTo>
                    <a:pt x="58852" y="194226"/>
                  </a:lnTo>
                  <a:cubicBezTo>
                    <a:pt x="95784" y="242052"/>
                    <a:pt x="131388" y="290807"/>
                    <a:pt x="166992" y="339696"/>
                  </a:cubicBezTo>
                  <a:cubicBezTo>
                    <a:pt x="185591" y="363609"/>
                    <a:pt x="199673" y="390444"/>
                    <a:pt x="217740" y="414623"/>
                  </a:cubicBezTo>
                  <a:lnTo>
                    <a:pt x="270481" y="488221"/>
                  </a:lnTo>
                  <a:cubicBezTo>
                    <a:pt x="340891" y="586264"/>
                    <a:pt x="410770" y="684705"/>
                    <a:pt x="481977" y="782217"/>
                  </a:cubicBezTo>
                  <a:lnTo>
                    <a:pt x="391374" y="843062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/>
            <p:cNvSpPr/>
            <p:nvPr/>
          </p:nvSpPr>
          <p:spPr>
            <a:xfrm>
              <a:off x="8827209" y="3906895"/>
              <a:ext cx="65494" cy="364804"/>
            </a:xfrm>
            <a:custGeom>
              <a:avLst/>
              <a:gdLst>
                <a:gd name="connsiteX0" fmla="*/ 2126 w 65494"/>
                <a:gd name="connsiteY0" fmla="*/ 364804 h 364804"/>
                <a:gd name="connsiteX1" fmla="*/ 0 w 65494"/>
                <a:gd name="connsiteY1" fmla="*/ 300505 h 364804"/>
                <a:gd name="connsiteX2" fmla="*/ 1727 w 65494"/>
                <a:gd name="connsiteY2" fmla="*/ 235808 h 364804"/>
                <a:gd name="connsiteX3" fmla="*/ 1727 w 65494"/>
                <a:gd name="connsiteY3" fmla="*/ 232619 h 364804"/>
                <a:gd name="connsiteX4" fmla="*/ 1860 w 65494"/>
                <a:gd name="connsiteY4" fmla="*/ 231822 h 364804"/>
                <a:gd name="connsiteX5" fmla="*/ 27898 w 65494"/>
                <a:gd name="connsiteY5" fmla="*/ 115977 h 364804"/>
                <a:gd name="connsiteX6" fmla="*/ 53273 w 65494"/>
                <a:gd name="connsiteY6" fmla="*/ 0 h 364804"/>
                <a:gd name="connsiteX7" fmla="*/ 65495 w 65494"/>
                <a:gd name="connsiteY7" fmla="*/ 2258 h 364804"/>
                <a:gd name="connsiteX8" fmla="*/ 47427 w 65494"/>
                <a:gd name="connsiteY8" fmla="*/ 119564 h 364804"/>
                <a:gd name="connsiteX9" fmla="*/ 29891 w 65494"/>
                <a:gd name="connsiteY9" fmla="*/ 237003 h 364804"/>
                <a:gd name="connsiteX10" fmla="*/ 30024 w 65494"/>
                <a:gd name="connsiteY10" fmla="*/ 233018 h 364804"/>
                <a:gd name="connsiteX11" fmla="*/ 44505 w 65494"/>
                <a:gd name="connsiteY11" fmla="*/ 295855 h 364804"/>
                <a:gd name="connsiteX12" fmla="*/ 56461 w 65494"/>
                <a:gd name="connsiteY12" fmla="*/ 358826 h 364804"/>
                <a:gd name="connsiteX13" fmla="*/ 2126 w 65494"/>
                <a:gd name="connsiteY13" fmla="*/ 364804 h 36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494" h="364804">
                  <a:moveTo>
                    <a:pt x="2126" y="364804"/>
                  </a:moveTo>
                  <a:cubicBezTo>
                    <a:pt x="1594" y="343283"/>
                    <a:pt x="1063" y="321894"/>
                    <a:pt x="0" y="300505"/>
                  </a:cubicBezTo>
                  <a:cubicBezTo>
                    <a:pt x="399" y="278984"/>
                    <a:pt x="1860" y="257329"/>
                    <a:pt x="1727" y="235808"/>
                  </a:cubicBezTo>
                  <a:lnTo>
                    <a:pt x="1727" y="232619"/>
                  </a:lnTo>
                  <a:lnTo>
                    <a:pt x="1860" y="231822"/>
                  </a:lnTo>
                  <a:lnTo>
                    <a:pt x="27898" y="115977"/>
                  </a:lnTo>
                  <a:cubicBezTo>
                    <a:pt x="36666" y="77451"/>
                    <a:pt x="44903" y="38659"/>
                    <a:pt x="53273" y="0"/>
                  </a:cubicBezTo>
                  <a:lnTo>
                    <a:pt x="65495" y="2258"/>
                  </a:lnTo>
                  <a:cubicBezTo>
                    <a:pt x="59384" y="41316"/>
                    <a:pt x="53140" y="80374"/>
                    <a:pt x="47427" y="119564"/>
                  </a:cubicBezTo>
                  <a:lnTo>
                    <a:pt x="29891" y="237003"/>
                  </a:lnTo>
                  <a:lnTo>
                    <a:pt x="30024" y="233018"/>
                  </a:lnTo>
                  <a:cubicBezTo>
                    <a:pt x="34142" y="254008"/>
                    <a:pt x="39855" y="274865"/>
                    <a:pt x="44505" y="295855"/>
                  </a:cubicBezTo>
                  <a:cubicBezTo>
                    <a:pt x="48224" y="316846"/>
                    <a:pt x="52343" y="337836"/>
                    <a:pt x="56461" y="358826"/>
                  </a:cubicBezTo>
                  <a:lnTo>
                    <a:pt x="2126" y="364804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8837173" y="4106967"/>
              <a:ext cx="99371" cy="109866"/>
            </a:xfrm>
            <a:custGeom>
              <a:avLst/>
              <a:gdLst>
                <a:gd name="connsiteX0" fmla="*/ 0 w 99371"/>
                <a:gd name="connsiteY0" fmla="*/ 101630 h 109866"/>
                <a:gd name="connsiteX1" fmla="*/ 46763 w 99371"/>
                <a:gd name="connsiteY1" fmla="*/ 38792 h 109866"/>
                <a:gd name="connsiteX2" fmla="*/ 47294 w 99371"/>
                <a:gd name="connsiteY2" fmla="*/ 38128 h 109866"/>
                <a:gd name="connsiteX3" fmla="*/ 47560 w 99371"/>
                <a:gd name="connsiteY3" fmla="*/ 37862 h 109866"/>
                <a:gd name="connsiteX4" fmla="*/ 99371 w 99371"/>
                <a:gd name="connsiteY4" fmla="*/ 0 h 109866"/>
                <a:gd name="connsiteX5" fmla="*/ 53671 w 99371"/>
                <a:gd name="connsiteY5" fmla="*/ 45036 h 109866"/>
                <a:gd name="connsiteX6" fmla="*/ 54468 w 99371"/>
                <a:gd name="connsiteY6" fmla="*/ 44106 h 109866"/>
                <a:gd name="connsiteX7" fmla="*/ 12089 w 99371"/>
                <a:gd name="connsiteY7" fmla="*/ 109866 h 109866"/>
                <a:gd name="connsiteX8" fmla="*/ 0 w 99371"/>
                <a:gd name="connsiteY8" fmla="*/ 101630 h 10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371" h="109866">
                  <a:moveTo>
                    <a:pt x="0" y="101630"/>
                  </a:moveTo>
                  <a:cubicBezTo>
                    <a:pt x="14746" y="80108"/>
                    <a:pt x="30555" y="59384"/>
                    <a:pt x="46763" y="38792"/>
                  </a:cubicBezTo>
                  <a:lnTo>
                    <a:pt x="47294" y="38128"/>
                  </a:lnTo>
                  <a:lnTo>
                    <a:pt x="47560" y="37862"/>
                  </a:lnTo>
                  <a:cubicBezTo>
                    <a:pt x="64565" y="24976"/>
                    <a:pt x="81835" y="12355"/>
                    <a:pt x="99371" y="0"/>
                  </a:cubicBezTo>
                  <a:cubicBezTo>
                    <a:pt x="84359" y="15278"/>
                    <a:pt x="69214" y="30290"/>
                    <a:pt x="53671" y="45036"/>
                  </a:cubicBezTo>
                  <a:lnTo>
                    <a:pt x="54468" y="44106"/>
                  </a:lnTo>
                  <a:cubicBezTo>
                    <a:pt x="40918" y="66425"/>
                    <a:pt x="26968" y="88478"/>
                    <a:pt x="12089" y="109866"/>
                  </a:cubicBezTo>
                  <a:lnTo>
                    <a:pt x="0" y="101630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/>
          </p:nvSpPr>
          <p:spPr>
            <a:xfrm>
              <a:off x="9147907" y="3761824"/>
              <a:ext cx="37330" cy="230892"/>
            </a:xfrm>
            <a:custGeom>
              <a:avLst/>
              <a:gdLst>
                <a:gd name="connsiteX0" fmla="*/ 0 w 37330"/>
                <a:gd name="connsiteY0" fmla="*/ 229298 h 230892"/>
                <a:gd name="connsiteX1" fmla="*/ 7971 w 37330"/>
                <a:gd name="connsiteY1" fmla="*/ 171774 h 230892"/>
                <a:gd name="connsiteX2" fmla="*/ 17138 w 37330"/>
                <a:gd name="connsiteY2" fmla="*/ 114383 h 230892"/>
                <a:gd name="connsiteX3" fmla="*/ 37331 w 37330"/>
                <a:gd name="connsiteY3" fmla="*/ 0 h 230892"/>
                <a:gd name="connsiteX4" fmla="*/ 26304 w 37330"/>
                <a:gd name="connsiteY4" fmla="*/ 115712 h 230892"/>
                <a:gd name="connsiteX5" fmla="*/ 19927 w 37330"/>
                <a:gd name="connsiteY5" fmla="*/ 173368 h 230892"/>
                <a:gd name="connsiteX6" fmla="*/ 12355 w 37330"/>
                <a:gd name="connsiteY6" fmla="*/ 230892 h 230892"/>
                <a:gd name="connsiteX7" fmla="*/ 0 w 37330"/>
                <a:gd name="connsiteY7" fmla="*/ 229298 h 230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30" h="230892">
                  <a:moveTo>
                    <a:pt x="0" y="229298"/>
                  </a:moveTo>
                  <a:cubicBezTo>
                    <a:pt x="2391" y="210035"/>
                    <a:pt x="5181" y="190905"/>
                    <a:pt x="7971" y="171774"/>
                  </a:cubicBezTo>
                  <a:cubicBezTo>
                    <a:pt x="11027" y="152644"/>
                    <a:pt x="13816" y="133514"/>
                    <a:pt x="17138" y="114383"/>
                  </a:cubicBezTo>
                  <a:cubicBezTo>
                    <a:pt x="23780" y="76256"/>
                    <a:pt x="29891" y="37995"/>
                    <a:pt x="37331" y="0"/>
                  </a:cubicBezTo>
                  <a:cubicBezTo>
                    <a:pt x="34408" y="38659"/>
                    <a:pt x="30024" y="77053"/>
                    <a:pt x="26304" y="115712"/>
                  </a:cubicBezTo>
                  <a:cubicBezTo>
                    <a:pt x="24577" y="134975"/>
                    <a:pt x="22053" y="154238"/>
                    <a:pt x="19927" y="173368"/>
                  </a:cubicBezTo>
                  <a:cubicBezTo>
                    <a:pt x="17536" y="192632"/>
                    <a:pt x="15145" y="211762"/>
                    <a:pt x="12355" y="230892"/>
                  </a:cubicBezTo>
                  <a:lnTo>
                    <a:pt x="0" y="229298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>
              <a:off x="9160130" y="3886171"/>
              <a:ext cx="93393" cy="61243"/>
            </a:xfrm>
            <a:custGeom>
              <a:avLst/>
              <a:gdLst>
                <a:gd name="connsiteX0" fmla="*/ 0 w 93393"/>
                <a:gd name="connsiteY0" fmla="*/ 50748 h 61243"/>
                <a:gd name="connsiteX1" fmla="*/ 45833 w 93393"/>
                <a:gd name="connsiteY1" fmla="*/ 24046 h 61243"/>
                <a:gd name="connsiteX2" fmla="*/ 93393 w 93393"/>
                <a:gd name="connsiteY2" fmla="*/ 0 h 61243"/>
                <a:gd name="connsiteX3" fmla="*/ 50748 w 93393"/>
                <a:gd name="connsiteY3" fmla="*/ 32017 h 61243"/>
                <a:gd name="connsiteX4" fmla="*/ 6510 w 93393"/>
                <a:gd name="connsiteY4" fmla="*/ 61244 h 61243"/>
                <a:gd name="connsiteX5" fmla="*/ 0 w 93393"/>
                <a:gd name="connsiteY5" fmla="*/ 50748 h 6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393" h="61243">
                  <a:moveTo>
                    <a:pt x="0" y="50748"/>
                  </a:moveTo>
                  <a:cubicBezTo>
                    <a:pt x="14746" y="41050"/>
                    <a:pt x="30290" y="32415"/>
                    <a:pt x="45833" y="24046"/>
                  </a:cubicBezTo>
                  <a:cubicBezTo>
                    <a:pt x="61509" y="15676"/>
                    <a:pt x="77185" y="7572"/>
                    <a:pt x="93393" y="0"/>
                  </a:cubicBezTo>
                  <a:cubicBezTo>
                    <a:pt x="79444" y="11159"/>
                    <a:pt x="65229" y="21654"/>
                    <a:pt x="50748" y="32017"/>
                  </a:cubicBezTo>
                  <a:cubicBezTo>
                    <a:pt x="36268" y="42246"/>
                    <a:pt x="21787" y="52343"/>
                    <a:pt x="6510" y="61244"/>
                  </a:cubicBezTo>
                  <a:lnTo>
                    <a:pt x="0" y="50748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9226476" y="3839565"/>
              <a:ext cx="65056" cy="63822"/>
            </a:xfrm>
            <a:custGeom>
              <a:avLst/>
              <a:gdLst>
                <a:gd name="connsiteX0" fmla="*/ 64909 w 65056"/>
                <a:gd name="connsiteY0" fmla="*/ 16449 h 63822"/>
                <a:gd name="connsiteX1" fmla="*/ 35682 w 65056"/>
                <a:gd name="connsiteY1" fmla="*/ 2500 h 63822"/>
                <a:gd name="connsiteX2" fmla="*/ 7385 w 65056"/>
                <a:gd name="connsiteY2" fmla="*/ 56304 h 63822"/>
                <a:gd name="connsiteX3" fmla="*/ 40465 w 65056"/>
                <a:gd name="connsiteY3" fmla="*/ 60289 h 63822"/>
                <a:gd name="connsiteX4" fmla="*/ 50694 w 65056"/>
                <a:gd name="connsiteY4" fmla="*/ 50724 h 63822"/>
                <a:gd name="connsiteX5" fmla="*/ 52554 w 65056"/>
                <a:gd name="connsiteY5" fmla="*/ 48731 h 63822"/>
                <a:gd name="connsiteX6" fmla="*/ 64909 w 65056"/>
                <a:gd name="connsiteY6" fmla="*/ 16449 h 6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056" h="63822">
                  <a:moveTo>
                    <a:pt x="64909" y="16449"/>
                  </a:moveTo>
                  <a:cubicBezTo>
                    <a:pt x="63448" y="1304"/>
                    <a:pt x="48170" y="-3479"/>
                    <a:pt x="35682" y="2500"/>
                  </a:cubicBezTo>
                  <a:cubicBezTo>
                    <a:pt x="18013" y="10869"/>
                    <a:pt x="-14668" y="35048"/>
                    <a:pt x="7385" y="56304"/>
                  </a:cubicBezTo>
                  <a:cubicBezTo>
                    <a:pt x="16020" y="64673"/>
                    <a:pt x="30102" y="66134"/>
                    <a:pt x="40465" y="60289"/>
                  </a:cubicBezTo>
                  <a:cubicBezTo>
                    <a:pt x="44849" y="57898"/>
                    <a:pt x="48170" y="54576"/>
                    <a:pt x="50694" y="50724"/>
                  </a:cubicBezTo>
                  <a:cubicBezTo>
                    <a:pt x="51358" y="50060"/>
                    <a:pt x="51890" y="49395"/>
                    <a:pt x="52554" y="48731"/>
                  </a:cubicBezTo>
                  <a:cubicBezTo>
                    <a:pt x="59861" y="40096"/>
                    <a:pt x="66105" y="28007"/>
                    <a:pt x="64909" y="16449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9194295" y="3913403"/>
              <a:ext cx="52369" cy="41099"/>
            </a:xfrm>
            <a:custGeom>
              <a:avLst/>
              <a:gdLst>
                <a:gd name="connsiteX0" fmla="*/ 37839 w 52369"/>
                <a:gd name="connsiteY0" fmla="*/ 1862 h 41099"/>
                <a:gd name="connsiteX1" fmla="*/ 907 w 52369"/>
                <a:gd name="connsiteY1" fmla="*/ 23516 h 41099"/>
                <a:gd name="connsiteX2" fmla="*/ 21499 w 52369"/>
                <a:gd name="connsiteY2" fmla="*/ 39192 h 41099"/>
                <a:gd name="connsiteX3" fmla="*/ 36112 w 52369"/>
                <a:gd name="connsiteY3" fmla="*/ 40919 h 41099"/>
                <a:gd name="connsiteX4" fmla="*/ 37839 w 52369"/>
                <a:gd name="connsiteY4" fmla="*/ 1862 h 4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69" h="41099">
                  <a:moveTo>
                    <a:pt x="37839" y="1862"/>
                  </a:moveTo>
                  <a:cubicBezTo>
                    <a:pt x="23359" y="-3452"/>
                    <a:pt x="-5470" y="2260"/>
                    <a:pt x="907" y="23516"/>
                  </a:cubicBezTo>
                  <a:cubicBezTo>
                    <a:pt x="3697" y="32550"/>
                    <a:pt x="12332" y="37864"/>
                    <a:pt x="21499" y="39192"/>
                  </a:cubicBezTo>
                  <a:cubicBezTo>
                    <a:pt x="26547" y="40787"/>
                    <a:pt x="31728" y="41451"/>
                    <a:pt x="36112" y="40919"/>
                  </a:cubicBezTo>
                  <a:cubicBezTo>
                    <a:pt x="58431" y="37864"/>
                    <a:pt x="56571" y="8637"/>
                    <a:pt x="37839" y="1862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9119768" y="3868477"/>
              <a:ext cx="51273" cy="52726"/>
            </a:xfrm>
            <a:custGeom>
              <a:avLst/>
              <a:gdLst>
                <a:gd name="connsiteX0" fmla="*/ 13394 w 51273"/>
                <a:gd name="connsiteY0" fmla="*/ 25 h 52726"/>
                <a:gd name="connsiteX1" fmla="*/ 1703 w 51273"/>
                <a:gd name="connsiteY1" fmla="*/ 8925 h 52726"/>
                <a:gd name="connsiteX2" fmla="*/ 25084 w 51273"/>
                <a:gd name="connsiteY2" fmla="*/ 46389 h 52726"/>
                <a:gd name="connsiteX3" fmla="*/ 36509 w 51273"/>
                <a:gd name="connsiteY3" fmla="*/ 52101 h 52726"/>
                <a:gd name="connsiteX4" fmla="*/ 51256 w 51273"/>
                <a:gd name="connsiteY4" fmla="*/ 40809 h 52726"/>
                <a:gd name="connsiteX5" fmla="*/ 13394 w 51273"/>
                <a:gd name="connsiteY5" fmla="*/ 25 h 52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73" h="52726">
                  <a:moveTo>
                    <a:pt x="13394" y="25"/>
                  </a:moveTo>
                  <a:cubicBezTo>
                    <a:pt x="7681" y="-374"/>
                    <a:pt x="3696" y="4143"/>
                    <a:pt x="1703" y="8925"/>
                  </a:cubicBezTo>
                  <a:cubicBezTo>
                    <a:pt x="-4674" y="24203"/>
                    <a:pt x="7681" y="47452"/>
                    <a:pt x="25084" y="46389"/>
                  </a:cubicBezTo>
                  <a:cubicBezTo>
                    <a:pt x="28671" y="48647"/>
                    <a:pt x="32391" y="50507"/>
                    <a:pt x="36509" y="52101"/>
                  </a:cubicBezTo>
                  <a:cubicBezTo>
                    <a:pt x="43816" y="54891"/>
                    <a:pt x="50990" y="47850"/>
                    <a:pt x="51256" y="40809"/>
                  </a:cubicBezTo>
                  <a:cubicBezTo>
                    <a:pt x="51920" y="19155"/>
                    <a:pt x="34517" y="1752"/>
                    <a:pt x="13394" y="25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/>
            <p:cNvSpPr/>
            <p:nvPr/>
          </p:nvSpPr>
          <p:spPr>
            <a:xfrm>
              <a:off x="8874944" y="4094730"/>
              <a:ext cx="31420" cy="51377"/>
            </a:xfrm>
            <a:custGeom>
              <a:avLst/>
              <a:gdLst>
                <a:gd name="connsiteX0" fmla="*/ 27458 w 31420"/>
                <a:gd name="connsiteY0" fmla="*/ 5594 h 51377"/>
                <a:gd name="connsiteX1" fmla="*/ 9258 w 31420"/>
                <a:gd name="connsiteY1" fmla="*/ 3203 h 51377"/>
                <a:gd name="connsiteX2" fmla="*/ 888 w 31420"/>
                <a:gd name="connsiteY2" fmla="*/ 28975 h 51377"/>
                <a:gd name="connsiteX3" fmla="*/ 5006 w 31420"/>
                <a:gd name="connsiteY3" fmla="*/ 45980 h 51377"/>
                <a:gd name="connsiteX4" fmla="*/ 24270 w 31420"/>
                <a:gd name="connsiteY4" fmla="*/ 45980 h 51377"/>
                <a:gd name="connsiteX5" fmla="*/ 27458 w 31420"/>
                <a:gd name="connsiteY5" fmla="*/ 5594 h 5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420" h="51377">
                  <a:moveTo>
                    <a:pt x="27458" y="5594"/>
                  </a:moveTo>
                  <a:cubicBezTo>
                    <a:pt x="24137" y="-1978"/>
                    <a:pt x="14439" y="-916"/>
                    <a:pt x="9258" y="3203"/>
                  </a:cubicBezTo>
                  <a:cubicBezTo>
                    <a:pt x="1685" y="9314"/>
                    <a:pt x="-1769" y="19809"/>
                    <a:pt x="888" y="28975"/>
                  </a:cubicBezTo>
                  <a:cubicBezTo>
                    <a:pt x="1021" y="35485"/>
                    <a:pt x="2748" y="42128"/>
                    <a:pt x="5006" y="45980"/>
                  </a:cubicBezTo>
                  <a:cubicBezTo>
                    <a:pt x="9523" y="53951"/>
                    <a:pt x="19487" y="52357"/>
                    <a:pt x="24270" y="45980"/>
                  </a:cubicBezTo>
                  <a:cubicBezTo>
                    <a:pt x="33038" y="34157"/>
                    <a:pt x="33303" y="18879"/>
                    <a:pt x="27458" y="5594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8971111" y="4616124"/>
              <a:ext cx="60463" cy="51248"/>
            </a:xfrm>
            <a:custGeom>
              <a:avLst/>
              <a:gdLst>
                <a:gd name="connsiteX0" fmla="*/ 59757 w 60463"/>
                <a:gd name="connsiteY0" fmla="*/ 26757 h 51248"/>
                <a:gd name="connsiteX1" fmla="*/ 34249 w 60463"/>
                <a:gd name="connsiteY1" fmla="*/ 1515 h 51248"/>
                <a:gd name="connsiteX2" fmla="*/ 3561 w 60463"/>
                <a:gd name="connsiteY2" fmla="*/ 11213 h 51248"/>
                <a:gd name="connsiteX3" fmla="*/ 45674 w 60463"/>
                <a:gd name="connsiteY3" fmla="*/ 48411 h 51248"/>
                <a:gd name="connsiteX4" fmla="*/ 50059 w 60463"/>
                <a:gd name="connsiteY4" fmla="*/ 44824 h 51248"/>
                <a:gd name="connsiteX5" fmla="*/ 59757 w 60463"/>
                <a:gd name="connsiteY5" fmla="*/ 26757 h 51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63" h="51248">
                  <a:moveTo>
                    <a:pt x="59757" y="26757"/>
                  </a:moveTo>
                  <a:cubicBezTo>
                    <a:pt x="56834" y="16262"/>
                    <a:pt x="44346" y="5102"/>
                    <a:pt x="34249" y="1515"/>
                  </a:cubicBezTo>
                  <a:cubicBezTo>
                    <a:pt x="23356" y="-2337"/>
                    <a:pt x="9938" y="1250"/>
                    <a:pt x="3561" y="11213"/>
                  </a:cubicBezTo>
                  <a:cubicBezTo>
                    <a:pt x="-11584" y="34595"/>
                    <a:pt x="25216" y="59836"/>
                    <a:pt x="45674" y="48411"/>
                  </a:cubicBezTo>
                  <a:cubicBezTo>
                    <a:pt x="47402" y="47481"/>
                    <a:pt x="48730" y="46153"/>
                    <a:pt x="50059" y="44824"/>
                  </a:cubicBezTo>
                  <a:cubicBezTo>
                    <a:pt x="57232" y="42034"/>
                    <a:pt x="62414" y="36189"/>
                    <a:pt x="59757" y="26757"/>
                  </a:cubicBez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>
              <a:off x="9082575" y="4508039"/>
              <a:ext cx="12685" cy="46763"/>
            </a:xfrm>
            <a:custGeom>
              <a:avLst/>
              <a:gdLst>
                <a:gd name="connsiteX0" fmla="*/ 104 w 12685"/>
                <a:gd name="connsiteY0" fmla="*/ 46763 h 46763"/>
                <a:gd name="connsiteX1" fmla="*/ 1698 w 12685"/>
                <a:gd name="connsiteY1" fmla="*/ 23382 h 46763"/>
                <a:gd name="connsiteX2" fmla="*/ 6348 w 12685"/>
                <a:gd name="connsiteY2" fmla="*/ 0 h 46763"/>
                <a:gd name="connsiteX3" fmla="*/ 10997 w 12685"/>
                <a:gd name="connsiteY3" fmla="*/ 23382 h 46763"/>
                <a:gd name="connsiteX4" fmla="*/ 12592 w 12685"/>
                <a:gd name="connsiteY4" fmla="*/ 46763 h 46763"/>
                <a:gd name="connsiteX5" fmla="*/ 104 w 12685"/>
                <a:gd name="connsiteY5" fmla="*/ 46763 h 4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85" h="46763">
                  <a:moveTo>
                    <a:pt x="104" y="46763"/>
                  </a:moveTo>
                  <a:cubicBezTo>
                    <a:pt x="-295" y="38925"/>
                    <a:pt x="502" y="31220"/>
                    <a:pt x="1698" y="23382"/>
                  </a:cubicBezTo>
                  <a:cubicBezTo>
                    <a:pt x="2894" y="15543"/>
                    <a:pt x="4222" y="7838"/>
                    <a:pt x="6348" y="0"/>
                  </a:cubicBezTo>
                  <a:cubicBezTo>
                    <a:pt x="8473" y="7838"/>
                    <a:pt x="9935" y="15543"/>
                    <a:pt x="10997" y="23382"/>
                  </a:cubicBezTo>
                  <a:cubicBezTo>
                    <a:pt x="12060" y="31220"/>
                    <a:pt x="12990" y="38925"/>
                    <a:pt x="12592" y="46763"/>
                  </a:cubicBezTo>
                  <a:lnTo>
                    <a:pt x="104" y="46763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>
              <a:off x="9925607" y="4911768"/>
              <a:ext cx="671154" cy="235674"/>
            </a:xfrm>
            <a:custGeom>
              <a:avLst/>
              <a:gdLst>
                <a:gd name="connsiteX0" fmla="*/ 621735 w 671154"/>
                <a:gd name="connsiteY0" fmla="*/ 235675 h 235674"/>
                <a:gd name="connsiteX1" fmla="*/ 536446 w 671154"/>
                <a:gd name="connsiteY1" fmla="*/ 183996 h 235674"/>
                <a:gd name="connsiteX2" fmla="*/ 450891 w 671154"/>
                <a:gd name="connsiteY2" fmla="*/ 132982 h 235674"/>
                <a:gd name="connsiteX3" fmla="*/ 462316 w 671154"/>
                <a:gd name="connsiteY3" fmla="*/ 136835 h 235674"/>
                <a:gd name="connsiteX4" fmla="*/ 433222 w 671154"/>
                <a:gd name="connsiteY4" fmla="*/ 131255 h 235674"/>
                <a:gd name="connsiteX5" fmla="*/ 403995 w 671154"/>
                <a:gd name="connsiteY5" fmla="*/ 126871 h 235674"/>
                <a:gd name="connsiteX6" fmla="*/ 346205 w 671154"/>
                <a:gd name="connsiteY6" fmla="*/ 113719 h 235674"/>
                <a:gd name="connsiteX7" fmla="*/ 230892 w 671154"/>
                <a:gd name="connsiteY7" fmla="*/ 86086 h 235674"/>
                <a:gd name="connsiteX8" fmla="*/ 0 w 671154"/>
                <a:gd name="connsiteY8" fmla="*/ 32415 h 235674"/>
                <a:gd name="connsiteX9" fmla="*/ 5580 w 671154"/>
                <a:gd name="connsiteY9" fmla="*/ 0 h 235674"/>
                <a:gd name="connsiteX10" fmla="*/ 241122 w 671154"/>
                <a:gd name="connsiteY10" fmla="*/ 27101 h 235674"/>
                <a:gd name="connsiteX11" fmla="*/ 358959 w 671154"/>
                <a:gd name="connsiteY11" fmla="*/ 39855 h 235674"/>
                <a:gd name="connsiteX12" fmla="*/ 417811 w 671154"/>
                <a:gd name="connsiteY12" fmla="*/ 46896 h 235674"/>
                <a:gd name="connsiteX13" fmla="*/ 446905 w 671154"/>
                <a:gd name="connsiteY13" fmla="*/ 52608 h 235674"/>
                <a:gd name="connsiteX14" fmla="*/ 476132 w 671154"/>
                <a:gd name="connsiteY14" fmla="*/ 57125 h 235674"/>
                <a:gd name="connsiteX15" fmla="*/ 479852 w 671154"/>
                <a:gd name="connsiteY15" fmla="*/ 57657 h 235674"/>
                <a:gd name="connsiteX16" fmla="*/ 487557 w 671154"/>
                <a:gd name="connsiteY16" fmla="*/ 60978 h 235674"/>
                <a:gd name="connsiteX17" fmla="*/ 579223 w 671154"/>
                <a:gd name="connsiteY17" fmla="*/ 100168 h 235674"/>
                <a:gd name="connsiteX18" fmla="*/ 671155 w 671154"/>
                <a:gd name="connsiteY18" fmla="*/ 138695 h 235674"/>
                <a:gd name="connsiteX19" fmla="*/ 621735 w 671154"/>
                <a:gd name="connsiteY19" fmla="*/ 235675 h 23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1154" h="235674">
                  <a:moveTo>
                    <a:pt x="621735" y="235675"/>
                  </a:moveTo>
                  <a:cubicBezTo>
                    <a:pt x="593438" y="218139"/>
                    <a:pt x="565141" y="200868"/>
                    <a:pt x="536446" y="183996"/>
                  </a:cubicBezTo>
                  <a:lnTo>
                    <a:pt x="450891" y="132982"/>
                  </a:lnTo>
                  <a:lnTo>
                    <a:pt x="462316" y="136835"/>
                  </a:lnTo>
                  <a:cubicBezTo>
                    <a:pt x="452618" y="134842"/>
                    <a:pt x="443053" y="132584"/>
                    <a:pt x="433222" y="131255"/>
                  </a:cubicBezTo>
                  <a:cubicBezTo>
                    <a:pt x="423391" y="129794"/>
                    <a:pt x="413693" y="128864"/>
                    <a:pt x="403995" y="126871"/>
                  </a:cubicBezTo>
                  <a:cubicBezTo>
                    <a:pt x="384732" y="122620"/>
                    <a:pt x="365469" y="118369"/>
                    <a:pt x="346205" y="113719"/>
                  </a:cubicBezTo>
                  <a:lnTo>
                    <a:pt x="230892" y="86086"/>
                  </a:lnTo>
                  <a:lnTo>
                    <a:pt x="0" y="32415"/>
                  </a:lnTo>
                  <a:lnTo>
                    <a:pt x="5580" y="0"/>
                  </a:lnTo>
                  <a:lnTo>
                    <a:pt x="241122" y="27101"/>
                  </a:lnTo>
                  <a:lnTo>
                    <a:pt x="358959" y="39855"/>
                  </a:lnTo>
                  <a:cubicBezTo>
                    <a:pt x="378621" y="41980"/>
                    <a:pt x="398149" y="44372"/>
                    <a:pt x="417811" y="46896"/>
                  </a:cubicBezTo>
                  <a:cubicBezTo>
                    <a:pt x="427509" y="48357"/>
                    <a:pt x="437207" y="50616"/>
                    <a:pt x="446905" y="52608"/>
                  </a:cubicBezTo>
                  <a:cubicBezTo>
                    <a:pt x="456603" y="54734"/>
                    <a:pt x="466301" y="55797"/>
                    <a:pt x="476132" y="57125"/>
                  </a:cubicBezTo>
                  <a:lnTo>
                    <a:pt x="479852" y="57657"/>
                  </a:lnTo>
                  <a:lnTo>
                    <a:pt x="487557" y="60978"/>
                  </a:lnTo>
                  <a:lnTo>
                    <a:pt x="579223" y="100168"/>
                  </a:lnTo>
                  <a:cubicBezTo>
                    <a:pt x="609646" y="113320"/>
                    <a:pt x="640334" y="126074"/>
                    <a:pt x="671155" y="138695"/>
                  </a:cubicBezTo>
                  <a:lnTo>
                    <a:pt x="621735" y="235675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10314856" y="4741056"/>
              <a:ext cx="183597" cy="329333"/>
            </a:xfrm>
            <a:custGeom>
              <a:avLst/>
              <a:gdLst>
                <a:gd name="connsiteX0" fmla="*/ 131654 w 183597"/>
                <a:gd name="connsiteY0" fmla="*/ 329334 h 329333"/>
                <a:gd name="connsiteX1" fmla="*/ 82898 w 183597"/>
                <a:gd name="connsiteY1" fmla="*/ 151714 h 329333"/>
                <a:gd name="connsiteX2" fmla="*/ 84758 w 183597"/>
                <a:gd name="connsiteY2" fmla="*/ 155434 h 329333"/>
                <a:gd name="connsiteX3" fmla="*/ 42645 w 183597"/>
                <a:gd name="connsiteY3" fmla="*/ 80905 h 329333"/>
                <a:gd name="connsiteX4" fmla="*/ 0 w 183597"/>
                <a:gd name="connsiteY4" fmla="*/ 6775 h 329333"/>
                <a:gd name="connsiteX5" fmla="*/ 10362 w 183597"/>
                <a:gd name="connsiteY5" fmla="*/ 0 h 329333"/>
                <a:gd name="connsiteX6" fmla="*/ 61111 w 183597"/>
                <a:gd name="connsiteY6" fmla="*/ 68816 h 329333"/>
                <a:gd name="connsiteX7" fmla="*/ 112258 w 183597"/>
                <a:gd name="connsiteY7" fmla="*/ 137366 h 329333"/>
                <a:gd name="connsiteX8" fmla="*/ 112922 w 183597"/>
                <a:gd name="connsiteY8" fmla="*/ 138163 h 329333"/>
                <a:gd name="connsiteX9" fmla="*/ 114118 w 183597"/>
                <a:gd name="connsiteY9" fmla="*/ 140953 h 329333"/>
                <a:gd name="connsiteX10" fmla="*/ 183598 w 183597"/>
                <a:gd name="connsiteY10" fmla="*/ 311532 h 329333"/>
                <a:gd name="connsiteX11" fmla="*/ 131654 w 183597"/>
                <a:gd name="connsiteY11" fmla="*/ 329334 h 32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3597" h="329333">
                  <a:moveTo>
                    <a:pt x="131654" y="329334"/>
                  </a:moveTo>
                  <a:cubicBezTo>
                    <a:pt x="116243" y="269817"/>
                    <a:pt x="99106" y="210965"/>
                    <a:pt x="82898" y="151714"/>
                  </a:cubicBezTo>
                  <a:lnTo>
                    <a:pt x="84758" y="155434"/>
                  </a:lnTo>
                  <a:lnTo>
                    <a:pt x="42645" y="80905"/>
                  </a:lnTo>
                  <a:cubicBezTo>
                    <a:pt x="28696" y="56062"/>
                    <a:pt x="14481" y="31352"/>
                    <a:pt x="0" y="6775"/>
                  </a:cubicBezTo>
                  <a:lnTo>
                    <a:pt x="10362" y="0"/>
                  </a:lnTo>
                  <a:cubicBezTo>
                    <a:pt x="26968" y="23116"/>
                    <a:pt x="43840" y="46099"/>
                    <a:pt x="61111" y="68816"/>
                  </a:cubicBezTo>
                  <a:lnTo>
                    <a:pt x="112258" y="137366"/>
                  </a:lnTo>
                  <a:lnTo>
                    <a:pt x="112922" y="138163"/>
                  </a:lnTo>
                  <a:lnTo>
                    <a:pt x="114118" y="140953"/>
                  </a:lnTo>
                  <a:cubicBezTo>
                    <a:pt x="137233" y="197813"/>
                    <a:pt x="159552" y="254938"/>
                    <a:pt x="183598" y="311532"/>
                  </a:cubicBezTo>
                  <a:lnTo>
                    <a:pt x="131654" y="329334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10427247" y="4803496"/>
              <a:ext cx="57656" cy="144008"/>
            </a:xfrm>
            <a:custGeom>
              <a:avLst/>
              <a:gdLst>
                <a:gd name="connsiteX0" fmla="*/ 0 w 57656"/>
                <a:gd name="connsiteY0" fmla="*/ 135905 h 144008"/>
                <a:gd name="connsiteX1" fmla="*/ 42113 w 57656"/>
                <a:gd name="connsiteY1" fmla="*/ 35072 h 144008"/>
                <a:gd name="connsiteX2" fmla="*/ 41980 w 57656"/>
                <a:gd name="connsiteY2" fmla="*/ 35737 h 144008"/>
                <a:gd name="connsiteX3" fmla="*/ 57657 w 57656"/>
                <a:gd name="connsiteY3" fmla="*/ 0 h 144008"/>
                <a:gd name="connsiteX4" fmla="*/ 54734 w 57656"/>
                <a:gd name="connsiteY4" fmla="*/ 38925 h 144008"/>
                <a:gd name="connsiteX5" fmla="*/ 54601 w 57656"/>
                <a:gd name="connsiteY5" fmla="*/ 39589 h 144008"/>
                <a:gd name="connsiteX6" fmla="*/ 22186 w 57656"/>
                <a:gd name="connsiteY6" fmla="*/ 144009 h 144008"/>
                <a:gd name="connsiteX7" fmla="*/ 0 w 57656"/>
                <a:gd name="connsiteY7" fmla="*/ 135905 h 14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56" h="144008">
                  <a:moveTo>
                    <a:pt x="0" y="135905"/>
                  </a:moveTo>
                  <a:cubicBezTo>
                    <a:pt x="11558" y="101364"/>
                    <a:pt x="26703" y="68152"/>
                    <a:pt x="42113" y="35072"/>
                  </a:cubicBezTo>
                  <a:lnTo>
                    <a:pt x="41980" y="35737"/>
                  </a:lnTo>
                  <a:cubicBezTo>
                    <a:pt x="46896" y="23780"/>
                    <a:pt x="51811" y="11824"/>
                    <a:pt x="57657" y="0"/>
                  </a:cubicBezTo>
                  <a:cubicBezTo>
                    <a:pt x="57258" y="13152"/>
                    <a:pt x="56062" y="26038"/>
                    <a:pt x="54734" y="38925"/>
                  </a:cubicBezTo>
                  <a:lnTo>
                    <a:pt x="54601" y="39589"/>
                  </a:lnTo>
                  <a:cubicBezTo>
                    <a:pt x="45169" y="74927"/>
                    <a:pt x="35471" y="110132"/>
                    <a:pt x="22186" y="144009"/>
                  </a:cubicBezTo>
                  <a:lnTo>
                    <a:pt x="0" y="135905"/>
                  </a:lnTo>
                  <a:close/>
                </a:path>
              </a:pathLst>
            </a:custGeom>
            <a:grpFill/>
            <a:ln w="132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195605" y="2115624"/>
            <a:ext cx="594994" cy="5949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195605" y="3246755"/>
            <a:ext cx="594994" cy="594994"/>
          </a:xfrm>
          <a:prstGeom prst="ellipse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195605" y="4449437"/>
            <a:ext cx="594994" cy="5949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341712" y="2115624"/>
            <a:ext cx="594994" cy="594994"/>
          </a:xfrm>
          <a:prstGeom prst="ellipse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341712" y="3246755"/>
            <a:ext cx="594994" cy="5949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341712" y="4449437"/>
            <a:ext cx="594994" cy="594994"/>
          </a:xfrm>
          <a:prstGeom prst="ellipse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Oval 21"/>
          <p:cNvSpPr/>
          <p:nvPr/>
        </p:nvSpPr>
        <p:spPr>
          <a:xfrm>
            <a:off x="4376579" y="2305092"/>
            <a:ext cx="233046" cy="228759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Oval 22"/>
          <p:cNvSpPr/>
          <p:nvPr/>
        </p:nvSpPr>
        <p:spPr>
          <a:xfrm>
            <a:off x="4376579" y="3452562"/>
            <a:ext cx="233046" cy="196081"/>
          </a:xfrm>
          <a:custGeom>
            <a:avLst/>
            <a:gdLst>
              <a:gd name="connsiteX0" fmla="*/ 491732 w 609050"/>
              <a:gd name="connsiteY0" fmla="*/ 464941 h 512446"/>
              <a:gd name="connsiteX1" fmla="*/ 481173 w 609050"/>
              <a:gd name="connsiteY1" fmla="*/ 475479 h 512446"/>
              <a:gd name="connsiteX2" fmla="*/ 491732 w 609050"/>
              <a:gd name="connsiteY2" fmla="*/ 486101 h 512446"/>
              <a:gd name="connsiteX3" fmla="*/ 555168 w 609050"/>
              <a:gd name="connsiteY3" fmla="*/ 486101 h 512446"/>
              <a:gd name="connsiteX4" fmla="*/ 565726 w 609050"/>
              <a:gd name="connsiteY4" fmla="*/ 475479 h 512446"/>
              <a:gd name="connsiteX5" fmla="*/ 555168 w 609050"/>
              <a:gd name="connsiteY5" fmla="*/ 464941 h 512446"/>
              <a:gd name="connsiteX6" fmla="*/ 29916 w 609050"/>
              <a:gd name="connsiteY6" fmla="*/ 445621 h 512446"/>
              <a:gd name="connsiteX7" fmla="*/ 579134 w 609050"/>
              <a:gd name="connsiteY7" fmla="*/ 445621 h 512446"/>
              <a:gd name="connsiteX8" fmla="*/ 609050 w 609050"/>
              <a:gd name="connsiteY8" fmla="*/ 475563 h 512446"/>
              <a:gd name="connsiteX9" fmla="*/ 609050 w 609050"/>
              <a:gd name="connsiteY9" fmla="*/ 482588 h 512446"/>
              <a:gd name="connsiteX10" fmla="*/ 579134 w 609050"/>
              <a:gd name="connsiteY10" fmla="*/ 512446 h 512446"/>
              <a:gd name="connsiteX11" fmla="*/ 29916 w 609050"/>
              <a:gd name="connsiteY11" fmla="*/ 512446 h 512446"/>
              <a:gd name="connsiteX12" fmla="*/ 0 w 609050"/>
              <a:gd name="connsiteY12" fmla="*/ 482588 h 512446"/>
              <a:gd name="connsiteX13" fmla="*/ 0 w 609050"/>
              <a:gd name="connsiteY13" fmla="*/ 475563 h 512446"/>
              <a:gd name="connsiteX14" fmla="*/ 29916 w 609050"/>
              <a:gd name="connsiteY14" fmla="*/ 445621 h 512446"/>
              <a:gd name="connsiteX15" fmla="*/ 58946 w 609050"/>
              <a:gd name="connsiteY15" fmla="*/ 57153 h 512446"/>
              <a:gd name="connsiteX16" fmla="*/ 58946 w 609050"/>
              <a:gd name="connsiteY16" fmla="*/ 356223 h 512446"/>
              <a:gd name="connsiteX17" fmla="*/ 550175 w 609050"/>
              <a:gd name="connsiteY17" fmla="*/ 356223 h 512446"/>
              <a:gd name="connsiteX18" fmla="*/ 550175 w 609050"/>
              <a:gd name="connsiteY18" fmla="*/ 57153 h 512446"/>
              <a:gd name="connsiteX19" fmla="*/ 80147 w 609050"/>
              <a:gd name="connsiteY19" fmla="*/ 0 h 512446"/>
              <a:gd name="connsiteX20" fmla="*/ 529057 w 609050"/>
              <a:gd name="connsiteY20" fmla="*/ 0 h 512446"/>
              <a:gd name="connsiteX21" fmla="*/ 575650 w 609050"/>
              <a:gd name="connsiteY21" fmla="*/ 19414 h 512446"/>
              <a:gd name="connsiteX22" fmla="*/ 595007 w 609050"/>
              <a:gd name="connsiteY22" fmla="*/ 65939 h 512446"/>
              <a:gd name="connsiteX23" fmla="*/ 595007 w 609050"/>
              <a:gd name="connsiteY23" fmla="*/ 355972 h 512446"/>
              <a:gd name="connsiteX24" fmla="*/ 575650 w 609050"/>
              <a:gd name="connsiteY24" fmla="*/ 402497 h 512446"/>
              <a:gd name="connsiteX25" fmla="*/ 529057 w 609050"/>
              <a:gd name="connsiteY25" fmla="*/ 421911 h 512446"/>
              <a:gd name="connsiteX26" fmla="*/ 80147 w 609050"/>
              <a:gd name="connsiteY26" fmla="*/ 421911 h 512446"/>
              <a:gd name="connsiteX27" fmla="*/ 33555 w 609050"/>
              <a:gd name="connsiteY27" fmla="*/ 402497 h 512446"/>
              <a:gd name="connsiteX28" fmla="*/ 14113 w 609050"/>
              <a:gd name="connsiteY28" fmla="*/ 355972 h 512446"/>
              <a:gd name="connsiteX29" fmla="*/ 14113 w 609050"/>
              <a:gd name="connsiteY29" fmla="*/ 65939 h 512446"/>
              <a:gd name="connsiteX30" fmla="*/ 33555 w 609050"/>
              <a:gd name="connsiteY30" fmla="*/ 19414 h 512446"/>
              <a:gd name="connsiteX31" fmla="*/ 80147 w 609050"/>
              <a:gd name="connsiteY31" fmla="*/ 0 h 51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9050" h="512446">
                <a:moveTo>
                  <a:pt x="491732" y="464941"/>
                </a:moveTo>
                <a:cubicBezTo>
                  <a:pt x="485950" y="464941"/>
                  <a:pt x="481173" y="469708"/>
                  <a:pt x="481173" y="475479"/>
                </a:cubicBezTo>
                <a:cubicBezTo>
                  <a:pt x="481173" y="481333"/>
                  <a:pt x="485950" y="486101"/>
                  <a:pt x="491732" y="486101"/>
                </a:cubicBezTo>
                <a:lnTo>
                  <a:pt x="555168" y="486101"/>
                </a:lnTo>
                <a:cubicBezTo>
                  <a:pt x="561033" y="486101"/>
                  <a:pt x="565726" y="481333"/>
                  <a:pt x="565726" y="475479"/>
                </a:cubicBezTo>
                <a:cubicBezTo>
                  <a:pt x="565726" y="469708"/>
                  <a:pt x="561033" y="464941"/>
                  <a:pt x="555168" y="464941"/>
                </a:cubicBezTo>
                <a:close/>
                <a:moveTo>
                  <a:pt x="29916" y="445621"/>
                </a:moveTo>
                <a:lnTo>
                  <a:pt x="579134" y="445621"/>
                </a:lnTo>
                <a:cubicBezTo>
                  <a:pt x="595642" y="445621"/>
                  <a:pt x="609050" y="459003"/>
                  <a:pt x="609050" y="475563"/>
                </a:cubicBezTo>
                <a:lnTo>
                  <a:pt x="609050" y="482588"/>
                </a:lnTo>
                <a:cubicBezTo>
                  <a:pt x="609050" y="499064"/>
                  <a:pt x="595642" y="512446"/>
                  <a:pt x="579134" y="512446"/>
                </a:cubicBezTo>
                <a:lnTo>
                  <a:pt x="29916" y="512446"/>
                </a:lnTo>
                <a:cubicBezTo>
                  <a:pt x="13408" y="512446"/>
                  <a:pt x="0" y="499064"/>
                  <a:pt x="0" y="482588"/>
                </a:cubicBezTo>
                <a:lnTo>
                  <a:pt x="0" y="475563"/>
                </a:lnTo>
                <a:cubicBezTo>
                  <a:pt x="0" y="459003"/>
                  <a:pt x="13408" y="445621"/>
                  <a:pt x="29916" y="445621"/>
                </a:cubicBezTo>
                <a:close/>
                <a:moveTo>
                  <a:pt x="58946" y="57153"/>
                </a:moveTo>
                <a:lnTo>
                  <a:pt x="58946" y="356223"/>
                </a:lnTo>
                <a:lnTo>
                  <a:pt x="550175" y="356223"/>
                </a:lnTo>
                <a:lnTo>
                  <a:pt x="550175" y="57153"/>
                </a:lnTo>
                <a:close/>
                <a:moveTo>
                  <a:pt x="80147" y="0"/>
                </a:moveTo>
                <a:lnTo>
                  <a:pt x="529057" y="0"/>
                </a:lnTo>
                <a:cubicBezTo>
                  <a:pt x="547158" y="0"/>
                  <a:pt x="562745" y="6443"/>
                  <a:pt x="575650" y="19414"/>
                </a:cubicBezTo>
                <a:cubicBezTo>
                  <a:pt x="588555" y="32300"/>
                  <a:pt x="595007" y="47781"/>
                  <a:pt x="595007" y="65939"/>
                </a:cubicBezTo>
                <a:lnTo>
                  <a:pt x="595007" y="355972"/>
                </a:lnTo>
                <a:cubicBezTo>
                  <a:pt x="595007" y="374130"/>
                  <a:pt x="588555" y="389611"/>
                  <a:pt x="575650" y="402497"/>
                </a:cubicBezTo>
                <a:cubicBezTo>
                  <a:pt x="562745" y="415468"/>
                  <a:pt x="547158" y="421911"/>
                  <a:pt x="529057" y="421911"/>
                </a:cubicBezTo>
                <a:lnTo>
                  <a:pt x="80147" y="421911"/>
                </a:lnTo>
                <a:cubicBezTo>
                  <a:pt x="61962" y="421911"/>
                  <a:pt x="46460" y="415468"/>
                  <a:pt x="33555" y="402497"/>
                </a:cubicBezTo>
                <a:cubicBezTo>
                  <a:pt x="20566" y="389611"/>
                  <a:pt x="14113" y="374046"/>
                  <a:pt x="14113" y="355972"/>
                </a:cubicBezTo>
                <a:lnTo>
                  <a:pt x="14113" y="65939"/>
                </a:lnTo>
                <a:cubicBezTo>
                  <a:pt x="14113" y="47781"/>
                  <a:pt x="20566" y="32300"/>
                  <a:pt x="33555" y="19414"/>
                </a:cubicBezTo>
                <a:cubicBezTo>
                  <a:pt x="46460" y="6443"/>
                  <a:pt x="61962" y="0"/>
                  <a:pt x="80147" y="0"/>
                </a:cubicBez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Oval 23"/>
          <p:cNvSpPr/>
          <p:nvPr/>
        </p:nvSpPr>
        <p:spPr>
          <a:xfrm>
            <a:off x="4376579" y="4636965"/>
            <a:ext cx="233046" cy="232637"/>
          </a:xfrm>
          <a:custGeom>
            <a:avLst/>
            <a:gdLst>
              <a:gd name="connsiteX0" fmla="*/ 164777 w 604110"/>
              <a:gd name="connsiteY0" fmla="*/ 264973 h 603052"/>
              <a:gd name="connsiteX1" fmla="*/ 457609 w 604110"/>
              <a:gd name="connsiteY1" fmla="*/ 264973 h 603052"/>
              <a:gd name="connsiteX2" fmla="*/ 485066 w 604110"/>
              <a:gd name="connsiteY2" fmla="*/ 292388 h 603052"/>
              <a:gd name="connsiteX3" fmla="*/ 457609 w 604110"/>
              <a:gd name="connsiteY3" fmla="*/ 319802 h 603052"/>
              <a:gd name="connsiteX4" fmla="*/ 164777 w 604110"/>
              <a:gd name="connsiteY4" fmla="*/ 319802 h 603052"/>
              <a:gd name="connsiteX5" fmla="*/ 137320 w 604110"/>
              <a:gd name="connsiteY5" fmla="*/ 292388 h 603052"/>
              <a:gd name="connsiteX6" fmla="*/ 164777 w 604110"/>
              <a:gd name="connsiteY6" fmla="*/ 264973 h 603052"/>
              <a:gd name="connsiteX7" fmla="*/ 164777 w 604110"/>
              <a:gd name="connsiteY7" fmla="*/ 137038 h 603052"/>
              <a:gd name="connsiteX8" fmla="*/ 457609 w 604110"/>
              <a:gd name="connsiteY8" fmla="*/ 137038 h 603052"/>
              <a:gd name="connsiteX9" fmla="*/ 485066 w 604110"/>
              <a:gd name="connsiteY9" fmla="*/ 164453 h 603052"/>
              <a:gd name="connsiteX10" fmla="*/ 457609 w 604110"/>
              <a:gd name="connsiteY10" fmla="*/ 191867 h 603052"/>
              <a:gd name="connsiteX11" fmla="*/ 164777 w 604110"/>
              <a:gd name="connsiteY11" fmla="*/ 191867 h 603052"/>
              <a:gd name="connsiteX12" fmla="*/ 137320 w 604110"/>
              <a:gd name="connsiteY12" fmla="*/ 164453 h 603052"/>
              <a:gd name="connsiteX13" fmla="*/ 164777 w 604110"/>
              <a:gd name="connsiteY13" fmla="*/ 137038 h 603052"/>
              <a:gd name="connsiteX14" fmla="*/ 54919 w 604110"/>
              <a:gd name="connsiteY14" fmla="*/ 54823 h 603052"/>
              <a:gd name="connsiteX15" fmla="*/ 54919 w 604110"/>
              <a:gd name="connsiteY15" fmla="*/ 420355 h 603052"/>
              <a:gd name="connsiteX16" fmla="*/ 137298 w 604110"/>
              <a:gd name="connsiteY16" fmla="*/ 420355 h 603052"/>
              <a:gd name="connsiteX17" fmla="*/ 164757 w 604110"/>
              <a:gd name="connsiteY17" fmla="*/ 447766 h 603052"/>
              <a:gd name="connsiteX18" fmla="*/ 164757 w 604110"/>
              <a:gd name="connsiteY18" fmla="*/ 523011 h 603052"/>
              <a:gd name="connsiteX19" fmla="*/ 304664 w 604110"/>
              <a:gd name="connsiteY19" fmla="*/ 425289 h 603052"/>
              <a:gd name="connsiteX20" fmla="*/ 320316 w 604110"/>
              <a:gd name="connsiteY20" fmla="*/ 420355 h 603052"/>
              <a:gd name="connsiteX21" fmla="*/ 549191 w 604110"/>
              <a:gd name="connsiteY21" fmla="*/ 420355 h 603052"/>
              <a:gd name="connsiteX22" fmla="*/ 549191 w 604110"/>
              <a:gd name="connsiteY22" fmla="*/ 54823 h 603052"/>
              <a:gd name="connsiteX23" fmla="*/ 27460 w 604110"/>
              <a:gd name="connsiteY23" fmla="*/ 0 h 603052"/>
              <a:gd name="connsiteX24" fmla="*/ 576650 w 604110"/>
              <a:gd name="connsiteY24" fmla="*/ 0 h 603052"/>
              <a:gd name="connsiteX25" fmla="*/ 604110 w 604110"/>
              <a:gd name="connsiteY25" fmla="*/ 27411 h 603052"/>
              <a:gd name="connsiteX26" fmla="*/ 604110 w 604110"/>
              <a:gd name="connsiteY26" fmla="*/ 447766 h 603052"/>
              <a:gd name="connsiteX27" fmla="*/ 576650 w 604110"/>
              <a:gd name="connsiteY27" fmla="*/ 475178 h 603052"/>
              <a:gd name="connsiteX28" fmla="*/ 328965 w 604110"/>
              <a:gd name="connsiteY28" fmla="*/ 475178 h 603052"/>
              <a:gd name="connsiteX29" fmla="*/ 153087 w 604110"/>
              <a:gd name="connsiteY29" fmla="*/ 598118 h 603052"/>
              <a:gd name="connsiteX30" fmla="*/ 137298 w 604110"/>
              <a:gd name="connsiteY30" fmla="*/ 603052 h 603052"/>
              <a:gd name="connsiteX31" fmla="*/ 124666 w 604110"/>
              <a:gd name="connsiteY31" fmla="*/ 599900 h 603052"/>
              <a:gd name="connsiteX32" fmla="*/ 109838 w 604110"/>
              <a:gd name="connsiteY32" fmla="*/ 575641 h 603052"/>
              <a:gd name="connsiteX33" fmla="*/ 109838 w 604110"/>
              <a:gd name="connsiteY33" fmla="*/ 475178 h 603052"/>
              <a:gd name="connsiteX34" fmla="*/ 27460 w 604110"/>
              <a:gd name="connsiteY34" fmla="*/ 475178 h 603052"/>
              <a:gd name="connsiteX35" fmla="*/ 0 w 604110"/>
              <a:gd name="connsiteY35" fmla="*/ 447766 h 603052"/>
              <a:gd name="connsiteX36" fmla="*/ 0 w 604110"/>
              <a:gd name="connsiteY36" fmla="*/ 27411 h 603052"/>
              <a:gd name="connsiteX37" fmla="*/ 27460 w 604110"/>
              <a:gd name="connsiteY37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4110" h="603052">
                <a:moveTo>
                  <a:pt x="164777" y="264973"/>
                </a:moveTo>
                <a:lnTo>
                  <a:pt x="457609" y="264973"/>
                </a:lnTo>
                <a:cubicBezTo>
                  <a:pt x="472848" y="264973"/>
                  <a:pt x="485066" y="277310"/>
                  <a:pt x="485066" y="292388"/>
                </a:cubicBezTo>
                <a:cubicBezTo>
                  <a:pt x="485066" y="307603"/>
                  <a:pt x="472848" y="319802"/>
                  <a:pt x="457609" y="319802"/>
                </a:cubicBezTo>
                <a:lnTo>
                  <a:pt x="164777" y="319802"/>
                </a:lnTo>
                <a:cubicBezTo>
                  <a:pt x="149676" y="319802"/>
                  <a:pt x="137320" y="307603"/>
                  <a:pt x="137320" y="292388"/>
                </a:cubicBezTo>
                <a:cubicBezTo>
                  <a:pt x="137320" y="277310"/>
                  <a:pt x="149676" y="264973"/>
                  <a:pt x="164777" y="264973"/>
                </a:cubicBezTo>
                <a:close/>
                <a:moveTo>
                  <a:pt x="164777" y="137038"/>
                </a:moveTo>
                <a:lnTo>
                  <a:pt x="457609" y="137038"/>
                </a:lnTo>
                <a:cubicBezTo>
                  <a:pt x="472848" y="137038"/>
                  <a:pt x="485066" y="149375"/>
                  <a:pt x="485066" y="164453"/>
                </a:cubicBezTo>
                <a:cubicBezTo>
                  <a:pt x="485066" y="179531"/>
                  <a:pt x="472848" y="191867"/>
                  <a:pt x="457609" y="191867"/>
                </a:cubicBezTo>
                <a:lnTo>
                  <a:pt x="164777" y="191867"/>
                </a:lnTo>
                <a:cubicBezTo>
                  <a:pt x="149676" y="191867"/>
                  <a:pt x="137320" y="179531"/>
                  <a:pt x="137320" y="164453"/>
                </a:cubicBezTo>
                <a:cubicBezTo>
                  <a:pt x="137320" y="149375"/>
                  <a:pt x="149676" y="137038"/>
                  <a:pt x="164777" y="137038"/>
                </a:cubicBezTo>
                <a:close/>
                <a:moveTo>
                  <a:pt x="54919" y="54823"/>
                </a:moveTo>
                <a:lnTo>
                  <a:pt x="54919" y="420355"/>
                </a:lnTo>
                <a:lnTo>
                  <a:pt x="137298" y="420355"/>
                </a:lnTo>
                <a:cubicBezTo>
                  <a:pt x="152401" y="420355"/>
                  <a:pt x="164757" y="432553"/>
                  <a:pt x="164757" y="447766"/>
                </a:cubicBezTo>
                <a:lnTo>
                  <a:pt x="164757" y="523011"/>
                </a:lnTo>
                <a:lnTo>
                  <a:pt x="304664" y="425289"/>
                </a:lnTo>
                <a:cubicBezTo>
                  <a:pt x="309194" y="422000"/>
                  <a:pt x="314686" y="420355"/>
                  <a:pt x="320316" y="420355"/>
                </a:cubicBezTo>
                <a:lnTo>
                  <a:pt x="549191" y="420355"/>
                </a:lnTo>
                <a:lnTo>
                  <a:pt x="549191" y="54823"/>
                </a:lnTo>
                <a:close/>
                <a:moveTo>
                  <a:pt x="27460" y="0"/>
                </a:moveTo>
                <a:lnTo>
                  <a:pt x="576650" y="0"/>
                </a:lnTo>
                <a:cubicBezTo>
                  <a:pt x="591753" y="0"/>
                  <a:pt x="604110" y="12335"/>
                  <a:pt x="604110" y="27411"/>
                </a:cubicBezTo>
                <a:lnTo>
                  <a:pt x="604110" y="447766"/>
                </a:lnTo>
                <a:cubicBezTo>
                  <a:pt x="604110" y="462843"/>
                  <a:pt x="591753" y="475178"/>
                  <a:pt x="576650" y="475178"/>
                </a:cubicBezTo>
                <a:lnTo>
                  <a:pt x="328965" y="475178"/>
                </a:lnTo>
                <a:lnTo>
                  <a:pt x="153087" y="598118"/>
                </a:lnTo>
                <a:cubicBezTo>
                  <a:pt x="148282" y="601408"/>
                  <a:pt x="142790" y="603052"/>
                  <a:pt x="137298" y="603052"/>
                </a:cubicBezTo>
                <a:cubicBezTo>
                  <a:pt x="132904" y="603052"/>
                  <a:pt x="128648" y="602093"/>
                  <a:pt x="124666" y="599900"/>
                </a:cubicBezTo>
                <a:cubicBezTo>
                  <a:pt x="115467" y="595240"/>
                  <a:pt x="109838" y="585920"/>
                  <a:pt x="109838" y="575641"/>
                </a:cubicBezTo>
                <a:lnTo>
                  <a:pt x="109838" y="475178"/>
                </a:lnTo>
                <a:lnTo>
                  <a:pt x="27460" y="475178"/>
                </a:lnTo>
                <a:cubicBezTo>
                  <a:pt x="12357" y="475178"/>
                  <a:pt x="0" y="462843"/>
                  <a:pt x="0" y="447766"/>
                </a:cubicBezTo>
                <a:lnTo>
                  <a:pt x="0" y="27411"/>
                </a:lnTo>
                <a:cubicBezTo>
                  <a:pt x="0" y="12335"/>
                  <a:pt x="12357" y="0"/>
                  <a:pt x="274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Oval 24"/>
          <p:cNvSpPr/>
          <p:nvPr/>
        </p:nvSpPr>
        <p:spPr>
          <a:xfrm>
            <a:off x="7522686" y="2303125"/>
            <a:ext cx="233046" cy="232691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88862 h 440259"/>
              <a:gd name="T27" fmla="*/ 88862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57" h="2757">
                <a:moveTo>
                  <a:pt x="1063" y="2589"/>
                </a:moveTo>
                <a:lnTo>
                  <a:pt x="0" y="2757"/>
                </a:lnTo>
                <a:lnTo>
                  <a:pt x="168" y="1694"/>
                </a:lnTo>
                <a:lnTo>
                  <a:pt x="1226" y="883"/>
                </a:lnTo>
                <a:lnTo>
                  <a:pt x="1503" y="1160"/>
                </a:lnTo>
                <a:lnTo>
                  <a:pt x="984" y="1679"/>
                </a:lnTo>
                <a:cubicBezTo>
                  <a:pt x="914" y="1646"/>
                  <a:pt x="827" y="1659"/>
                  <a:pt x="769" y="1717"/>
                </a:cubicBezTo>
                <a:cubicBezTo>
                  <a:pt x="694" y="1792"/>
                  <a:pt x="694" y="1913"/>
                  <a:pt x="769" y="1988"/>
                </a:cubicBezTo>
                <a:cubicBezTo>
                  <a:pt x="844" y="2063"/>
                  <a:pt x="965" y="2063"/>
                  <a:pt x="1040" y="1988"/>
                </a:cubicBezTo>
                <a:cubicBezTo>
                  <a:pt x="1098" y="1930"/>
                  <a:pt x="1111" y="1844"/>
                  <a:pt x="1079" y="1773"/>
                </a:cubicBezTo>
                <a:lnTo>
                  <a:pt x="1597" y="1254"/>
                </a:lnTo>
                <a:lnTo>
                  <a:pt x="1875" y="1531"/>
                </a:lnTo>
                <a:lnTo>
                  <a:pt x="1063" y="2589"/>
                </a:lnTo>
                <a:close/>
                <a:moveTo>
                  <a:pt x="1763" y="291"/>
                </a:moveTo>
                <a:lnTo>
                  <a:pt x="1695" y="223"/>
                </a:lnTo>
                <a:lnTo>
                  <a:pt x="1266" y="652"/>
                </a:lnTo>
                <a:lnTo>
                  <a:pt x="2105" y="1491"/>
                </a:lnTo>
                <a:lnTo>
                  <a:pt x="2534" y="1062"/>
                </a:lnTo>
                <a:lnTo>
                  <a:pt x="2466" y="994"/>
                </a:lnTo>
                <a:lnTo>
                  <a:pt x="2757" y="755"/>
                </a:lnTo>
                <a:lnTo>
                  <a:pt x="2002" y="0"/>
                </a:lnTo>
                <a:lnTo>
                  <a:pt x="1763" y="291"/>
                </a:ln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Oval 25"/>
          <p:cNvSpPr/>
          <p:nvPr/>
        </p:nvSpPr>
        <p:spPr>
          <a:xfrm>
            <a:off x="7522686" y="3444908"/>
            <a:ext cx="233046" cy="211388"/>
          </a:xfrm>
          <a:custGeom>
            <a:avLst/>
            <a:gdLst>
              <a:gd name="connsiteX0" fmla="*/ 247154 w 599460"/>
              <a:gd name="connsiteY0" fmla="*/ 445665 h 543751"/>
              <a:gd name="connsiteX1" fmla="*/ 576993 w 599460"/>
              <a:gd name="connsiteY1" fmla="*/ 445665 h 543751"/>
              <a:gd name="connsiteX2" fmla="*/ 599460 w 599460"/>
              <a:gd name="connsiteY2" fmla="*/ 468070 h 543751"/>
              <a:gd name="connsiteX3" fmla="*/ 576993 w 599460"/>
              <a:gd name="connsiteY3" fmla="*/ 490474 h 543751"/>
              <a:gd name="connsiteX4" fmla="*/ 247154 w 599460"/>
              <a:gd name="connsiteY4" fmla="*/ 490474 h 543751"/>
              <a:gd name="connsiteX5" fmla="*/ 224687 w 599460"/>
              <a:gd name="connsiteY5" fmla="*/ 468070 h 543751"/>
              <a:gd name="connsiteX6" fmla="*/ 247154 w 599460"/>
              <a:gd name="connsiteY6" fmla="*/ 445665 h 543751"/>
              <a:gd name="connsiteX7" fmla="*/ 46399 w 599460"/>
              <a:gd name="connsiteY7" fmla="*/ 393087 h 543751"/>
              <a:gd name="connsiteX8" fmla="*/ 97281 w 599460"/>
              <a:gd name="connsiteY8" fmla="*/ 407918 h 543751"/>
              <a:gd name="connsiteX9" fmla="*/ 183092 w 599460"/>
              <a:gd name="connsiteY9" fmla="*/ 432506 h 543751"/>
              <a:gd name="connsiteX10" fmla="*/ 97281 w 599460"/>
              <a:gd name="connsiteY10" fmla="*/ 543751 h 543751"/>
              <a:gd name="connsiteX11" fmla="*/ 11471 w 599460"/>
              <a:gd name="connsiteY11" fmla="*/ 432506 h 543751"/>
              <a:gd name="connsiteX12" fmla="*/ 46399 w 599460"/>
              <a:gd name="connsiteY12" fmla="*/ 393087 h 543751"/>
              <a:gd name="connsiteX13" fmla="*/ 247154 w 599460"/>
              <a:gd name="connsiteY13" fmla="*/ 249423 h 543751"/>
              <a:gd name="connsiteX14" fmla="*/ 576993 w 599460"/>
              <a:gd name="connsiteY14" fmla="*/ 249423 h 543751"/>
              <a:gd name="connsiteX15" fmla="*/ 599460 w 599460"/>
              <a:gd name="connsiteY15" fmla="*/ 271863 h 543751"/>
              <a:gd name="connsiteX16" fmla="*/ 576993 w 599460"/>
              <a:gd name="connsiteY16" fmla="*/ 294303 h 543751"/>
              <a:gd name="connsiteX17" fmla="*/ 247154 w 599460"/>
              <a:gd name="connsiteY17" fmla="*/ 294303 h 543751"/>
              <a:gd name="connsiteX18" fmla="*/ 224687 w 599460"/>
              <a:gd name="connsiteY18" fmla="*/ 271863 h 543751"/>
              <a:gd name="connsiteX19" fmla="*/ 247154 w 599460"/>
              <a:gd name="connsiteY19" fmla="*/ 249423 h 543751"/>
              <a:gd name="connsiteX20" fmla="*/ 198851 w 599460"/>
              <a:gd name="connsiteY20" fmla="*/ 162727 h 543751"/>
              <a:gd name="connsiteX21" fmla="*/ 223504 w 599460"/>
              <a:gd name="connsiteY21" fmla="*/ 170185 h 543751"/>
              <a:gd name="connsiteX22" fmla="*/ 228286 w 599460"/>
              <a:gd name="connsiteY22" fmla="*/ 217202 h 543751"/>
              <a:gd name="connsiteX23" fmla="*/ 123336 w 599460"/>
              <a:gd name="connsiteY23" fmla="*/ 346318 h 543751"/>
              <a:gd name="connsiteX24" fmla="*/ 100386 w 599460"/>
              <a:gd name="connsiteY24" fmla="*/ 358489 h 543751"/>
              <a:gd name="connsiteX25" fmla="*/ 97278 w 599460"/>
              <a:gd name="connsiteY25" fmla="*/ 358728 h 543751"/>
              <a:gd name="connsiteX26" fmla="*/ 75762 w 599460"/>
              <a:gd name="connsiteY26" fmla="*/ 350852 h 543751"/>
              <a:gd name="connsiteX27" fmla="*/ 11931 w 599460"/>
              <a:gd name="connsiteY27" fmla="*/ 297631 h 543751"/>
              <a:gd name="connsiteX28" fmla="*/ 7867 w 599460"/>
              <a:gd name="connsiteY28" fmla="*/ 250375 h 543751"/>
              <a:gd name="connsiteX29" fmla="*/ 55202 w 599460"/>
              <a:gd name="connsiteY29" fmla="*/ 246080 h 543751"/>
              <a:gd name="connsiteX30" fmla="*/ 92736 w 599460"/>
              <a:gd name="connsiteY30" fmla="*/ 277583 h 543751"/>
              <a:gd name="connsiteX31" fmla="*/ 176169 w 599460"/>
              <a:gd name="connsiteY31" fmla="*/ 174958 h 543751"/>
              <a:gd name="connsiteX32" fmla="*/ 198851 w 599460"/>
              <a:gd name="connsiteY32" fmla="*/ 162727 h 543751"/>
              <a:gd name="connsiteX33" fmla="*/ 247154 w 599460"/>
              <a:gd name="connsiteY33" fmla="*/ 53251 h 543751"/>
              <a:gd name="connsiteX34" fmla="*/ 576993 w 599460"/>
              <a:gd name="connsiteY34" fmla="*/ 53251 h 543751"/>
              <a:gd name="connsiteX35" fmla="*/ 599460 w 599460"/>
              <a:gd name="connsiteY35" fmla="*/ 75691 h 543751"/>
              <a:gd name="connsiteX36" fmla="*/ 576993 w 599460"/>
              <a:gd name="connsiteY36" fmla="*/ 98131 h 543751"/>
              <a:gd name="connsiteX37" fmla="*/ 247154 w 599460"/>
              <a:gd name="connsiteY37" fmla="*/ 98131 h 543751"/>
              <a:gd name="connsiteX38" fmla="*/ 224687 w 599460"/>
              <a:gd name="connsiteY38" fmla="*/ 75691 h 543751"/>
              <a:gd name="connsiteX39" fmla="*/ 247154 w 599460"/>
              <a:gd name="connsiteY39" fmla="*/ 53251 h 543751"/>
              <a:gd name="connsiteX40" fmla="*/ 46399 w 599460"/>
              <a:gd name="connsiteY40" fmla="*/ 739 h 543751"/>
              <a:gd name="connsiteX41" fmla="*/ 97281 w 599460"/>
              <a:gd name="connsiteY41" fmla="*/ 15563 h 543751"/>
              <a:gd name="connsiteX42" fmla="*/ 183092 w 599460"/>
              <a:gd name="connsiteY42" fmla="*/ 40141 h 543751"/>
              <a:gd name="connsiteX43" fmla="*/ 97281 w 599460"/>
              <a:gd name="connsiteY43" fmla="*/ 151337 h 543751"/>
              <a:gd name="connsiteX44" fmla="*/ 11471 w 599460"/>
              <a:gd name="connsiteY44" fmla="*/ 40141 h 543751"/>
              <a:gd name="connsiteX45" fmla="*/ 46399 w 599460"/>
              <a:gd name="connsiteY45" fmla="*/ 739 h 54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99460" h="543751">
                <a:moveTo>
                  <a:pt x="247154" y="445665"/>
                </a:moveTo>
                <a:lnTo>
                  <a:pt x="576993" y="445665"/>
                </a:lnTo>
                <a:cubicBezTo>
                  <a:pt x="589422" y="445665"/>
                  <a:pt x="599460" y="455676"/>
                  <a:pt x="599460" y="468070"/>
                </a:cubicBezTo>
                <a:cubicBezTo>
                  <a:pt x="599460" y="480463"/>
                  <a:pt x="589422" y="490474"/>
                  <a:pt x="576993" y="490474"/>
                </a:cubicBezTo>
                <a:lnTo>
                  <a:pt x="247154" y="490474"/>
                </a:lnTo>
                <a:cubicBezTo>
                  <a:pt x="234726" y="490474"/>
                  <a:pt x="224687" y="480463"/>
                  <a:pt x="224687" y="468070"/>
                </a:cubicBezTo>
                <a:cubicBezTo>
                  <a:pt x="224687" y="455676"/>
                  <a:pt x="234726" y="445665"/>
                  <a:pt x="247154" y="445665"/>
                </a:cubicBezTo>
                <a:close/>
                <a:moveTo>
                  <a:pt x="46399" y="393087"/>
                </a:moveTo>
                <a:cubicBezTo>
                  <a:pt x="63937" y="390133"/>
                  <a:pt x="84135" y="396220"/>
                  <a:pt x="97281" y="407918"/>
                </a:cubicBezTo>
                <a:cubicBezTo>
                  <a:pt x="123574" y="384523"/>
                  <a:pt x="178073" y="383568"/>
                  <a:pt x="183092" y="432506"/>
                </a:cubicBezTo>
                <a:cubicBezTo>
                  <a:pt x="189546" y="495290"/>
                  <a:pt x="97281" y="543751"/>
                  <a:pt x="97281" y="543751"/>
                </a:cubicBezTo>
                <a:cubicBezTo>
                  <a:pt x="97281" y="543751"/>
                  <a:pt x="5017" y="495290"/>
                  <a:pt x="11471" y="432506"/>
                </a:cubicBezTo>
                <a:cubicBezTo>
                  <a:pt x="13980" y="408037"/>
                  <a:pt x="28860" y="396041"/>
                  <a:pt x="46399" y="393087"/>
                </a:cubicBezTo>
                <a:close/>
                <a:moveTo>
                  <a:pt x="247154" y="249423"/>
                </a:moveTo>
                <a:lnTo>
                  <a:pt x="576993" y="249423"/>
                </a:lnTo>
                <a:cubicBezTo>
                  <a:pt x="589422" y="249423"/>
                  <a:pt x="599460" y="259449"/>
                  <a:pt x="599460" y="271863"/>
                </a:cubicBezTo>
                <a:cubicBezTo>
                  <a:pt x="599460" y="284277"/>
                  <a:pt x="589422" y="294303"/>
                  <a:pt x="576993" y="294303"/>
                </a:cubicBezTo>
                <a:lnTo>
                  <a:pt x="247154" y="294303"/>
                </a:lnTo>
                <a:cubicBezTo>
                  <a:pt x="234726" y="294303"/>
                  <a:pt x="224687" y="284277"/>
                  <a:pt x="224687" y="271863"/>
                </a:cubicBezTo>
                <a:cubicBezTo>
                  <a:pt x="224687" y="259449"/>
                  <a:pt x="234726" y="249423"/>
                  <a:pt x="247154" y="249423"/>
                </a:cubicBezTo>
                <a:close/>
                <a:moveTo>
                  <a:pt x="198851" y="162727"/>
                </a:moveTo>
                <a:cubicBezTo>
                  <a:pt x="207427" y="161832"/>
                  <a:pt x="216332" y="164219"/>
                  <a:pt x="223504" y="170185"/>
                </a:cubicBezTo>
                <a:cubicBezTo>
                  <a:pt x="237848" y="181641"/>
                  <a:pt x="240000" y="202882"/>
                  <a:pt x="228286" y="217202"/>
                </a:cubicBezTo>
                <a:lnTo>
                  <a:pt x="123336" y="346318"/>
                </a:lnTo>
                <a:cubicBezTo>
                  <a:pt x="117837" y="353239"/>
                  <a:pt x="109470" y="357773"/>
                  <a:pt x="100386" y="358489"/>
                </a:cubicBezTo>
                <a:cubicBezTo>
                  <a:pt x="99429" y="358728"/>
                  <a:pt x="98473" y="358728"/>
                  <a:pt x="97278" y="358728"/>
                </a:cubicBezTo>
                <a:cubicBezTo>
                  <a:pt x="89389" y="358728"/>
                  <a:pt x="81738" y="356103"/>
                  <a:pt x="75762" y="350852"/>
                </a:cubicBezTo>
                <a:lnTo>
                  <a:pt x="11931" y="297631"/>
                </a:lnTo>
                <a:cubicBezTo>
                  <a:pt x="-2174" y="285697"/>
                  <a:pt x="-4086" y="264457"/>
                  <a:pt x="7867" y="250375"/>
                </a:cubicBezTo>
                <a:cubicBezTo>
                  <a:pt x="19820" y="236056"/>
                  <a:pt x="40858" y="234146"/>
                  <a:pt x="55202" y="246080"/>
                </a:cubicBezTo>
                <a:lnTo>
                  <a:pt x="92736" y="277583"/>
                </a:lnTo>
                <a:lnTo>
                  <a:pt x="176169" y="174958"/>
                </a:lnTo>
                <a:cubicBezTo>
                  <a:pt x="182027" y="167798"/>
                  <a:pt x="190274" y="163622"/>
                  <a:pt x="198851" y="162727"/>
                </a:cubicBezTo>
                <a:close/>
                <a:moveTo>
                  <a:pt x="247154" y="53251"/>
                </a:moveTo>
                <a:lnTo>
                  <a:pt x="576993" y="53251"/>
                </a:lnTo>
                <a:cubicBezTo>
                  <a:pt x="589422" y="53251"/>
                  <a:pt x="599460" y="63277"/>
                  <a:pt x="599460" y="75691"/>
                </a:cubicBezTo>
                <a:cubicBezTo>
                  <a:pt x="599460" y="88105"/>
                  <a:pt x="589422" y="98131"/>
                  <a:pt x="576993" y="98131"/>
                </a:cubicBezTo>
                <a:lnTo>
                  <a:pt x="247154" y="98131"/>
                </a:lnTo>
                <a:cubicBezTo>
                  <a:pt x="234726" y="98131"/>
                  <a:pt x="224687" y="88105"/>
                  <a:pt x="224687" y="75691"/>
                </a:cubicBezTo>
                <a:cubicBezTo>
                  <a:pt x="224687" y="63277"/>
                  <a:pt x="234726" y="53251"/>
                  <a:pt x="247154" y="53251"/>
                </a:cubicBezTo>
                <a:close/>
                <a:moveTo>
                  <a:pt x="46399" y="739"/>
                </a:moveTo>
                <a:cubicBezTo>
                  <a:pt x="63937" y="-2214"/>
                  <a:pt x="84135" y="3871"/>
                  <a:pt x="97281" y="15563"/>
                </a:cubicBezTo>
                <a:cubicBezTo>
                  <a:pt x="123574" y="-7822"/>
                  <a:pt x="178073" y="-8776"/>
                  <a:pt x="183092" y="40141"/>
                </a:cubicBezTo>
                <a:cubicBezTo>
                  <a:pt x="189546" y="102897"/>
                  <a:pt x="97281" y="151337"/>
                  <a:pt x="97281" y="151337"/>
                </a:cubicBezTo>
                <a:cubicBezTo>
                  <a:pt x="97281" y="151337"/>
                  <a:pt x="5017" y="102897"/>
                  <a:pt x="11471" y="40141"/>
                </a:cubicBezTo>
                <a:cubicBezTo>
                  <a:pt x="13980" y="15682"/>
                  <a:pt x="28860" y="3692"/>
                  <a:pt x="46399" y="7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Oval 26"/>
          <p:cNvSpPr/>
          <p:nvPr/>
        </p:nvSpPr>
        <p:spPr>
          <a:xfrm>
            <a:off x="7522686" y="4636936"/>
            <a:ext cx="233046" cy="232695"/>
          </a:xfrm>
          <a:custGeom>
            <a:avLst/>
            <a:gdLst>
              <a:gd name="connsiteX0" fmla="*/ 374702 w 609191"/>
              <a:gd name="connsiteY0" fmla="*/ 366164 h 608274"/>
              <a:gd name="connsiteX1" fmla="*/ 520208 w 609191"/>
              <a:gd name="connsiteY1" fmla="*/ 366164 h 608274"/>
              <a:gd name="connsiteX2" fmla="*/ 520208 w 609191"/>
              <a:gd name="connsiteY2" fmla="*/ 403846 h 608274"/>
              <a:gd name="connsiteX3" fmla="*/ 374702 w 609191"/>
              <a:gd name="connsiteY3" fmla="*/ 403846 h 608274"/>
              <a:gd name="connsiteX4" fmla="*/ 88912 w 609191"/>
              <a:gd name="connsiteY4" fmla="*/ 366164 h 608274"/>
              <a:gd name="connsiteX5" fmla="*/ 234488 w 609191"/>
              <a:gd name="connsiteY5" fmla="*/ 366164 h 608274"/>
              <a:gd name="connsiteX6" fmla="*/ 234488 w 609191"/>
              <a:gd name="connsiteY6" fmla="*/ 403846 h 608274"/>
              <a:gd name="connsiteX7" fmla="*/ 88912 w 609191"/>
              <a:gd name="connsiteY7" fmla="*/ 403846 h 608274"/>
              <a:gd name="connsiteX8" fmla="*/ 374702 w 609191"/>
              <a:gd name="connsiteY8" fmla="*/ 274641 h 608274"/>
              <a:gd name="connsiteX9" fmla="*/ 520208 w 609191"/>
              <a:gd name="connsiteY9" fmla="*/ 274641 h 608274"/>
              <a:gd name="connsiteX10" fmla="*/ 520208 w 609191"/>
              <a:gd name="connsiteY10" fmla="*/ 312323 h 608274"/>
              <a:gd name="connsiteX11" fmla="*/ 374702 w 609191"/>
              <a:gd name="connsiteY11" fmla="*/ 312323 h 608274"/>
              <a:gd name="connsiteX12" fmla="*/ 88912 w 609191"/>
              <a:gd name="connsiteY12" fmla="*/ 274641 h 608274"/>
              <a:gd name="connsiteX13" fmla="*/ 234488 w 609191"/>
              <a:gd name="connsiteY13" fmla="*/ 274641 h 608274"/>
              <a:gd name="connsiteX14" fmla="*/ 234488 w 609191"/>
              <a:gd name="connsiteY14" fmla="*/ 312323 h 608274"/>
              <a:gd name="connsiteX15" fmla="*/ 88912 w 609191"/>
              <a:gd name="connsiteY15" fmla="*/ 312323 h 608274"/>
              <a:gd name="connsiteX16" fmla="*/ 88912 w 609191"/>
              <a:gd name="connsiteY16" fmla="*/ 183117 h 608274"/>
              <a:gd name="connsiteX17" fmla="*/ 234488 w 609191"/>
              <a:gd name="connsiteY17" fmla="*/ 183117 h 608274"/>
              <a:gd name="connsiteX18" fmla="*/ 234488 w 609191"/>
              <a:gd name="connsiteY18" fmla="*/ 220799 h 608274"/>
              <a:gd name="connsiteX19" fmla="*/ 88912 w 609191"/>
              <a:gd name="connsiteY19" fmla="*/ 220799 h 608274"/>
              <a:gd name="connsiteX20" fmla="*/ 374702 w 609191"/>
              <a:gd name="connsiteY20" fmla="*/ 183117 h 608274"/>
              <a:gd name="connsiteX21" fmla="*/ 520208 w 609191"/>
              <a:gd name="connsiteY21" fmla="*/ 183117 h 608274"/>
              <a:gd name="connsiteX22" fmla="*/ 520208 w 609191"/>
              <a:gd name="connsiteY22" fmla="*/ 220799 h 608274"/>
              <a:gd name="connsiteX23" fmla="*/ 374702 w 609191"/>
              <a:gd name="connsiteY23" fmla="*/ 220799 h 608274"/>
              <a:gd name="connsiteX24" fmla="*/ 323389 w 609191"/>
              <a:gd name="connsiteY24" fmla="*/ 129142 h 608274"/>
              <a:gd name="connsiteX25" fmla="*/ 323389 w 609191"/>
              <a:gd name="connsiteY25" fmla="*/ 570651 h 608274"/>
              <a:gd name="connsiteX26" fmla="*/ 428610 w 609191"/>
              <a:gd name="connsiteY26" fmla="*/ 570651 h 608274"/>
              <a:gd name="connsiteX27" fmla="*/ 428610 w 609191"/>
              <a:gd name="connsiteY27" fmla="*/ 502741 h 608274"/>
              <a:gd name="connsiteX28" fmla="*/ 466290 w 609191"/>
              <a:gd name="connsiteY28" fmla="*/ 502741 h 608274"/>
              <a:gd name="connsiteX29" fmla="*/ 466290 w 609191"/>
              <a:gd name="connsiteY29" fmla="*/ 570651 h 608274"/>
              <a:gd name="connsiteX30" fmla="*/ 571511 w 609191"/>
              <a:gd name="connsiteY30" fmla="*/ 570651 h 608274"/>
              <a:gd name="connsiteX31" fmla="*/ 571511 w 609191"/>
              <a:gd name="connsiteY31" fmla="*/ 129142 h 608274"/>
              <a:gd name="connsiteX32" fmla="*/ 88912 w 609191"/>
              <a:gd name="connsiteY32" fmla="*/ 91523 h 608274"/>
              <a:gd name="connsiteX33" fmla="*/ 234488 w 609191"/>
              <a:gd name="connsiteY33" fmla="*/ 91523 h 608274"/>
              <a:gd name="connsiteX34" fmla="*/ 234488 w 609191"/>
              <a:gd name="connsiteY34" fmla="*/ 129134 h 608274"/>
              <a:gd name="connsiteX35" fmla="*/ 88912 w 609191"/>
              <a:gd name="connsiteY35" fmla="*/ 129134 h 608274"/>
              <a:gd name="connsiteX36" fmla="*/ 37680 w 609191"/>
              <a:gd name="connsiteY36" fmla="*/ 37623 h 608274"/>
              <a:gd name="connsiteX37" fmla="*/ 37680 w 609191"/>
              <a:gd name="connsiteY37" fmla="*/ 570651 h 608274"/>
              <a:gd name="connsiteX38" fmla="*/ 142902 w 609191"/>
              <a:gd name="connsiteY38" fmla="*/ 570651 h 608274"/>
              <a:gd name="connsiteX39" fmla="*/ 142902 w 609191"/>
              <a:gd name="connsiteY39" fmla="*/ 502741 h 608274"/>
              <a:gd name="connsiteX40" fmla="*/ 180582 w 609191"/>
              <a:gd name="connsiteY40" fmla="*/ 502741 h 608274"/>
              <a:gd name="connsiteX41" fmla="*/ 180582 w 609191"/>
              <a:gd name="connsiteY41" fmla="*/ 570651 h 608274"/>
              <a:gd name="connsiteX42" fmla="*/ 285709 w 609191"/>
              <a:gd name="connsiteY42" fmla="*/ 570651 h 608274"/>
              <a:gd name="connsiteX43" fmla="*/ 285709 w 609191"/>
              <a:gd name="connsiteY43" fmla="*/ 37623 h 608274"/>
              <a:gd name="connsiteX44" fmla="*/ 0 w 609191"/>
              <a:gd name="connsiteY44" fmla="*/ 0 h 608274"/>
              <a:gd name="connsiteX45" fmla="*/ 323389 w 609191"/>
              <a:gd name="connsiteY45" fmla="*/ 0 h 608274"/>
              <a:gd name="connsiteX46" fmla="*/ 323389 w 609191"/>
              <a:gd name="connsiteY46" fmla="*/ 91519 h 608274"/>
              <a:gd name="connsiteX47" fmla="*/ 609191 w 609191"/>
              <a:gd name="connsiteY47" fmla="*/ 91519 h 608274"/>
              <a:gd name="connsiteX48" fmla="*/ 609191 w 609191"/>
              <a:gd name="connsiteY48" fmla="*/ 608274 h 608274"/>
              <a:gd name="connsiteX49" fmla="*/ 0 w 609191"/>
              <a:gd name="connsiteY49" fmla="*/ 608274 h 60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9191" h="608274">
                <a:moveTo>
                  <a:pt x="374702" y="366164"/>
                </a:moveTo>
                <a:lnTo>
                  <a:pt x="520208" y="366164"/>
                </a:lnTo>
                <a:lnTo>
                  <a:pt x="520208" y="403846"/>
                </a:lnTo>
                <a:lnTo>
                  <a:pt x="374702" y="403846"/>
                </a:lnTo>
                <a:close/>
                <a:moveTo>
                  <a:pt x="88912" y="366164"/>
                </a:moveTo>
                <a:lnTo>
                  <a:pt x="234488" y="366164"/>
                </a:lnTo>
                <a:lnTo>
                  <a:pt x="234488" y="403846"/>
                </a:lnTo>
                <a:lnTo>
                  <a:pt x="88912" y="403846"/>
                </a:lnTo>
                <a:close/>
                <a:moveTo>
                  <a:pt x="374702" y="274641"/>
                </a:moveTo>
                <a:lnTo>
                  <a:pt x="520208" y="274641"/>
                </a:lnTo>
                <a:lnTo>
                  <a:pt x="520208" y="312323"/>
                </a:lnTo>
                <a:lnTo>
                  <a:pt x="374702" y="312323"/>
                </a:lnTo>
                <a:close/>
                <a:moveTo>
                  <a:pt x="88912" y="274641"/>
                </a:moveTo>
                <a:lnTo>
                  <a:pt x="234488" y="274641"/>
                </a:lnTo>
                <a:lnTo>
                  <a:pt x="234488" y="312323"/>
                </a:lnTo>
                <a:lnTo>
                  <a:pt x="88912" y="312323"/>
                </a:lnTo>
                <a:close/>
                <a:moveTo>
                  <a:pt x="88912" y="183117"/>
                </a:moveTo>
                <a:lnTo>
                  <a:pt x="234488" y="183117"/>
                </a:lnTo>
                <a:lnTo>
                  <a:pt x="234488" y="220799"/>
                </a:lnTo>
                <a:lnTo>
                  <a:pt x="88912" y="220799"/>
                </a:lnTo>
                <a:close/>
                <a:moveTo>
                  <a:pt x="374702" y="183117"/>
                </a:moveTo>
                <a:lnTo>
                  <a:pt x="520208" y="183117"/>
                </a:lnTo>
                <a:lnTo>
                  <a:pt x="520208" y="220799"/>
                </a:lnTo>
                <a:lnTo>
                  <a:pt x="374702" y="220799"/>
                </a:lnTo>
                <a:close/>
                <a:moveTo>
                  <a:pt x="323389" y="129142"/>
                </a:moveTo>
                <a:lnTo>
                  <a:pt x="323389" y="570651"/>
                </a:lnTo>
                <a:lnTo>
                  <a:pt x="428610" y="570651"/>
                </a:lnTo>
                <a:lnTo>
                  <a:pt x="428610" y="502741"/>
                </a:lnTo>
                <a:lnTo>
                  <a:pt x="466290" y="502741"/>
                </a:lnTo>
                <a:lnTo>
                  <a:pt x="466290" y="570651"/>
                </a:lnTo>
                <a:lnTo>
                  <a:pt x="571511" y="570651"/>
                </a:lnTo>
                <a:lnTo>
                  <a:pt x="571511" y="129142"/>
                </a:lnTo>
                <a:close/>
                <a:moveTo>
                  <a:pt x="88912" y="91523"/>
                </a:moveTo>
                <a:lnTo>
                  <a:pt x="234488" y="91523"/>
                </a:lnTo>
                <a:lnTo>
                  <a:pt x="234488" y="129134"/>
                </a:lnTo>
                <a:lnTo>
                  <a:pt x="88912" y="129134"/>
                </a:lnTo>
                <a:close/>
                <a:moveTo>
                  <a:pt x="37680" y="37623"/>
                </a:moveTo>
                <a:lnTo>
                  <a:pt x="37680" y="570651"/>
                </a:lnTo>
                <a:lnTo>
                  <a:pt x="142902" y="570651"/>
                </a:lnTo>
                <a:lnTo>
                  <a:pt x="142902" y="502741"/>
                </a:lnTo>
                <a:lnTo>
                  <a:pt x="180582" y="502741"/>
                </a:lnTo>
                <a:lnTo>
                  <a:pt x="180582" y="570651"/>
                </a:lnTo>
                <a:lnTo>
                  <a:pt x="285709" y="570651"/>
                </a:lnTo>
                <a:lnTo>
                  <a:pt x="285709" y="37623"/>
                </a:lnTo>
                <a:close/>
                <a:moveTo>
                  <a:pt x="0" y="0"/>
                </a:moveTo>
                <a:lnTo>
                  <a:pt x="323389" y="0"/>
                </a:lnTo>
                <a:lnTo>
                  <a:pt x="323389" y="91519"/>
                </a:lnTo>
                <a:lnTo>
                  <a:pt x="609191" y="91519"/>
                </a:lnTo>
                <a:lnTo>
                  <a:pt x="609191" y="608274"/>
                </a:lnTo>
                <a:lnTo>
                  <a:pt x="0" y="608274"/>
                </a:ln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70429" y="2115744"/>
            <a:ext cx="3081251" cy="844862"/>
            <a:chOff x="9165581" y="1516720"/>
            <a:chExt cx="3081251" cy="844862"/>
          </a:xfrm>
        </p:grpSpPr>
        <p:sp>
          <p:nvSpPr>
            <p:cNvPr id="45" name="文本框 44"/>
            <p:cNvSpPr txBox="1"/>
            <p:nvPr/>
          </p:nvSpPr>
          <p:spPr>
            <a:xfrm>
              <a:off x="11047952" y="1516720"/>
              <a:ext cx="119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9165581" y="1854852"/>
              <a:ext cx="3080805" cy="506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29444" y="3117652"/>
            <a:ext cx="3080805" cy="844862"/>
            <a:chOff x="9165581" y="1516720"/>
            <a:chExt cx="3080805" cy="844862"/>
          </a:xfrm>
        </p:grpSpPr>
        <p:sp>
          <p:nvSpPr>
            <p:cNvPr id="48" name="文本框 47"/>
            <p:cNvSpPr txBox="1"/>
            <p:nvPr/>
          </p:nvSpPr>
          <p:spPr>
            <a:xfrm>
              <a:off x="9165812" y="1516720"/>
              <a:ext cx="119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165581" y="1854852"/>
              <a:ext cx="3080805" cy="506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317074" y="4323785"/>
            <a:ext cx="3080805" cy="844862"/>
            <a:chOff x="9165581" y="1516720"/>
            <a:chExt cx="3080805" cy="844862"/>
          </a:xfrm>
        </p:grpSpPr>
        <p:sp>
          <p:nvSpPr>
            <p:cNvPr id="51" name="文本框 50"/>
            <p:cNvSpPr txBox="1"/>
            <p:nvPr/>
          </p:nvSpPr>
          <p:spPr>
            <a:xfrm>
              <a:off x="9165812" y="1516720"/>
              <a:ext cx="119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165581" y="1854852"/>
              <a:ext cx="3080805" cy="506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356444" y="2123999"/>
            <a:ext cx="3080805" cy="844862"/>
            <a:chOff x="9165581" y="1516720"/>
            <a:chExt cx="3080805" cy="844862"/>
          </a:xfrm>
        </p:grpSpPr>
        <p:sp>
          <p:nvSpPr>
            <p:cNvPr id="54" name="文本框 53"/>
            <p:cNvSpPr txBox="1"/>
            <p:nvPr/>
          </p:nvSpPr>
          <p:spPr>
            <a:xfrm>
              <a:off x="9165812" y="1516720"/>
              <a:ext cx="119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165581" y="1854852"/>
              <a:ext cx="3080805" cy="506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0429" y="3246557"/>
            <a:ext cx="3081251" cy="844862"/>
            <a:chOff x="9165581" y="1516720"/>
            <a:chExt cx="3081251" cy="844862"/>
          </a:xfrm>
        </p:grpSpPr>
        <p:sp>
          <p:nvSpPr>
            <p:cNvPr id="57" name="文本框 56"/>
            <p:cNvSpPr txBox="1"/>
            <p:nvPr/>
          </p:nvSpPr>
          <p:spPr>
            <a:xfrm>
              <a:off x="11047952" y="1516720"/>
              <a:ext cx="119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9165581" y="1854852"/>
              <a:ext cx="3080805" cy="506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0429" y="4377760"/>
            <a:ext cx="3081251" cy="844862"/>
            <a:chOff x="9165581" y="1516720"/>
            <a:chExt cx="3081251" cy="844862"/>
          </a:xfrm>
        </p:grpSpPr>
        <p:sp>
          <p:nvSpPr>
            <p:cNvPr id="60" name="文本框 59"/>
            <p:cNvSpPr txBox="1"/>
            <p:nvPr/>
          </p:nvSpPr>
          <p:spPr>
            <a:xfrm>
              <a:off x="11047952" y="1516720"/>
              <a:ext cx="119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9165581" y="1854852"/>
              <a:ext cx="3080805" cy="506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3" name="图形 31"/>
          <p:cNvGrpSpPr/>
          <p:nvPr/>
        </p:nvGrpSpPr>
        <p:grpSpPr>
          <a:xfrm>
            <a:off x="5437397" y="1719814"/>
            <a:ext cx="1269866" cy="3628931"/>
            <a:chOff x="8638677" y="900743"/>
            <a:chExt cx="1920620" cy="7356437"/>
          </a:xfrm>
        </p:grpSpPr>
        <p:sp>
          <p:nvSpPr>
            <p:cNvPr id="88" name="任意多边形: 形状 87"/>
            <p:cNvSpPr/>
            <p:nvPr/>
          </p:nvSpPr>
          <p:spPr>
            <a:xfrm>
              <a:off x="8638677" y="900743"/>
              <a:ext cx="1920620" cy="7356437"/>
            </a:xfrm>
            <a:custGeom>
              <a:avLst/>
              <a:gdLst>
                <a:gd name="connsiteX0" fmla="*/ 1920621 w 1920620"/>
                <a:gd name="connsiteY0" fmla="*/ 3467291 h 3476529"/>
                <a:gd name="connsiteX1" fmla="*/ 1911382 w 1920620"/>
                <a:gd name="connsiteY1" fmla="*/ 3476530 h 3476529"/>
                <a:gd name="connsiteX2" fmla="*/ 9239 w 1920620"/>
                <a:gd name="connsiteY2" fmla="*/ 3476530 h 3476529"/>
                <a:gd name="connsiteX3" fmla="*/ 0 w 1920620"/>
                <a:gd name="connsiteY3" fmla="*/ 3467291 h 3476529"/>
                <a:gd name="connsiteX4" fmla="*/ 0 w 1920620"/>
                <a:gd name="connsiteY4" fmla="*/ 9239 h 3476529"/>
                <a:gd name="connsiteX5" fmla="*/ 9239 w 1920620"/>
                <a:gd name="connsiteY5" fmla="*/ 0 h 3476529"/>
                <a:gd name="connsiteX6" fmla="*/ 1911382 w 1920620"/>
                <a:gd name="connsiteY6" fmla="*/ 0 h 3476529"/>
                <a:gd name="connsiteX7" fmla="*/ 1920621 w 1920620"/>
                <a:gd name="connsiteY7" fmla="*/ 9239 h 3476529"/>
                <a:gd name="connsiteX8" fmla="*/ 1920621 w 1920620"/>
                <a:gd name="connsiteY8" fmla="*/ 3467291 h 347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0620" h="3476529">
                  <a:moveTo>
                    <a:pt x="1920621" y="3467291"/>
                  </a:moveTo>
                  <a:cubicBezTo>
                    <a:pt x="1920621" y="3472339"/>
                    <a:pt x="1916525" y="3476530"/>
                    <a:pt x="1911382" y="3476530"/>
                  </a:cubicBezTo>
                  <a:lnTo>
                    <a:pt x="9239" y="3476530"/>
                  </a:lnTo>
                  <a:cubicBezTo>
                    <a:pt x="4191" y="3476530"/>
                    <a:pt x="0" y="3472434"/>
                    <a:pt x="0" y="3467291"/>
                  </a:cubicBezTo>
                  <a:lnTo>
                    <a:pt x="0" y="9239"/>
                  </a:lnTo>
                  <a:cubicBezTo>
                    <a:pt x="0" y="4191"/>
                    <a:pt x="4096" y="0"/>
                    <a:pt x="9239" y="0"/>
                  </a:cubicBezTo>
                  <a:lnTo>
                    <a:pt x="1911382" y="0"/>
                  </a:lnTo>
                  <a:cubicBezTo>
                    <a:pt x="1916430" y="0"/>
                    <a:pt x="1920621" y="4096"/>
                    <a:pt x="1920621" y="9239"/>
                  </a:cubicBezTo>
                  <a:lnTo>
                    <a:pt x="1920621" y="3467291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8684683" y="946844"/>
              <a:ext cx="1828514" cy="7310336"/>
            </a:xfrm>
            <a:custGeom>
              <a:avLst/>
              <a:gdLst>
                <a:gd name="connsiteX0" fmla="*/ 0 w 1828514"/>
                <a:gd name="connsiteY0" fmla="*/ 0 h 3384423"/>
                <a:gd name="connsiteX1" fmla="*/ 1828514 w 1828514"/>
                <a:gd name="connsiteY1" fmla="*/ 0 h 3384423"/>
                <a:gd name="connsiteX2" fmla="*/ 1828514 w 1828514"/>
                <a:gd name="connsiteY2" fmla="*/ 3384423 h 3384423"/>
                <a:gd name="connsiteX3" fmla="*/ 0 w 1828514"/>
                <a:gd name="connsiteY3" fmla="*/ 3384423 h 3384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514" h="3384423">
                  <a:moveTo>
                    <a:pt x="0" y="0"/>
                  </a:moveTo>
                  <a:lnTo>
                    <a:pt x="1828514" y="0"/>
                  </a:lnTo>
                  <a:lnTo>
                    <a:pt x="1828514" y="3384423"/>
                  </a:lnTo>
                  <a:lnTo>
                    <a:pt x="0" y="3384423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grpSp>
        <p:nvGrpSpPr>
          <p:cNvPr id="64" name="图形 31"/>
          <p:cNvGrpSpPr/>
          <p:nvPr/>
        </p:nvGrpSpPr>
        <p:grpSpPr>
          <a:xfrm>
            <a:off x="5277939" y="5218525"/>
            <a:ext cx="1595834" cy="220104"/>
            <a:chOff x="8397504" y="4205061"/>
            <a:chExt cx="2413634" cy="332898"/>
          </a:xfrm>
        </p:grpSpPr>
        <p:sp>
          <p:nvSpPr>
            <p:cNvPr id="86" name="任意多边形: 形状 85"/>
            <p:cNvSpPr/>
            <p:nvPr/>
          </p:nvSpPr>
          <p:spPr>
            <a:xfrm>
              <a:off x="8397504" y="4262592"/>
              <a:ext cx="2413634" cy="189356"/>
            </a:xfrm>
            <a:custGeom>
              <a:avLst/>
              <a:gdLst>
                <a:gd name="connsiteX0" fmla="*/ 2413540 w 2413634"/>
                <a:gd name="connsiteY0" fmla="*/ 180118 h 189356"/>
                <a:gd name="connsiteX1" fmla="*/ 2404301 w 2413634"/>
                <a:gd name="connsiteY1" fmla="*/ 189357 h 189356"/>
                <a:gd name="connsiteX2" fmla="*/ 9239 w 2413634"/>
                <a:gd name="connsiteY2" fmla="*/ 189357 h 189356"/>
                <a:gd name="connsiteX3" fmla="*/ 0 w 2413634"/>
                <a:gd name="connsiteY3" fmla="*/ 180118 h 189356"/>
                <a:gd name="connsiteX4" fmla="*/ 0 w 2413634"/>
                <a:gd name="connsiteY4" fmla="*/ 9239 h 189356"/>
                <a:gd name="connsiteX5" fmla="*/ 9239 w 2413634"/>
                <a:gd name="connsiteY5" fmla="*/ 0 h 189356"/>
                <a:gd name="connsiteX6" fmla="*/ 2404396 w 2413634"/>
                <a:gd name="connsiteY6" fmla="*/ 0 h 189356"/>
                <a:gd name="connsiteX7" fmla="*/ 2413635 w 2413634"/>
                <a:gd name="connsiteY7" fmla="*/ 9239 h 189356"/>
                <a:gd name="connsiteX8" fmla="*/ 2413635 w 2413634"/>
                <a:gd name="connsiteY8" fmla="*/ 180118 h 18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3634" h="189356">
                  <a:moveTo>
                    <a:pt x="2413540" y="180118"/>
                  </a:moveTo>
                  <a:cubicBezTo>
                    <a:pt x="2413540" y="185166"/>
                    <a:pt x="2409444" y="189357"/>
                    <a:pt x="2404301" y="189357"/>
                  </a:cubicBezTo>
                  <a:lnTo>
                    <a:pt x="9239" y="189357"/>
                  </a:lnTo>
                  <a:cubicBezTo>
                    <a:pt x="4096" y="189357"/>
                    <a:pt x="0" y="185261"/>
                    <a:pt x="0" y="180118"/>
                  </a:cubicBezTo>
                  <a:lnTo>
                    <a:pt x="0" y="9239"/>
                  </a:lnTo>
                  <a:cubicBezTo>
                    <a:pt x="0" y="4191"/>
                    <a:pt x="4096" y="0"/>
                    <a:pt x="9239" y="0"/>
                  </a:cubicBezTo>
                  <a:lnTo>
                    <a:pt x="2404396" y="0"/>
                  </a:lnTo>
                  <a:cubicBezTo>
                    <a:pt x="2409444" y="0"/>
                    <a:pt x="2413635" y="4096"/>
                    <a:pt x="2413635" y="9239"/>
                  </a:cubicBezTo>
                  <a:lnTo>
                    <a:pt x="2413635" y="180118"/>
                  </a:lnTo>
                  <a:close/>
                </a:path>
              </a:pathLst>
            </a:custGeom>
            <a:solidFill>
              <a:srgbClr val="06AE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8490468" y="4205061"/>
              <a:ext cx="2227707" cy="332898"/>
            </a:xfrm>
            <a:custGeom>
              <a:avLst/>
              <a:gdLst>
                <a:gd name="connsiteX0" fmla="*/ 2227707 w 2227707"/>
                <a:gd name="connsiteY0" fmla="*/ 323755 h 332898"/>
                <a:gd name="connsiteX1" fmla="*/ 2219039 w 2227707"/>
                <a:gd name="connsiteY1" fmla="*/ 332899 h 332898"/>
                <a:gd name="connsiteX2" fmla="*/ 8668 w 2227707"/>
                <a:gd name="connsiteY2" fmla="*/ 332899 h 332898"/>
                <a:gd name="connsiteX3" fmla="*/ 0 w 2227707"/>
                <a:gd name="connsiteY3" fmla="*/ 323755 h 332898"/>
                <a:gd name="connsiteX4" fmla="*/ 0 w 2227707"/>
                <a:gd name="connsiteY4" fmla="*/ 9144 h 332898"/>
                <a:gd name="connsiteX5" fmla="*/ 8668 w 2227707"/>
                <a:gd name="connsiteY5" fmla="*/ 0 h 332898"/>
                <a:gd name="connsiteX6" fmla="*/ 2219039 w 2227707"/>
                <a:gd name="connsiteY6" fmla="*/ 0 h 332898"/>
                <a:gd name="connsiteX7" fmla="*/ 2227707 w 2227707"/>
                <a:gd name="connsiteY7" fmla="*/ 9144 h 332898"/>
                <a:gd name="connsiteX8" fmla="*/ 2227707 w 2227707"/>
                <a:gd name="connsiteY8" fmla="*/ 323755 h 33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7707" h="332898">
                  <a:moveTo>
                    <a:pt x="2227707" y="323755"/>
                  </a:moveTo>
                  <a:cubicBezTo>
                    <a:pt x="2227707" y="328803"/>
                    <a:pt x="2223802" y="332899"/>
                    <a:pt x="2219039" y="332899"/>
                  </a:cubicBezTo>
                  <a:lnTo>
                    <a:pt x="8668" y="332899"/>
                  </a:lnTo>
                  <a:cubicBezTo>
                    <a:pt x="3905" y="332899"/>
                    <a:pt x="0" y="328803"/>
                    <a:pt x="0" y="323755"/>
                  </a:cubicBezTo>
                  <a:lnTo>
                    <a:pt x="0" y="9144"/>
                  </a:lnTo>
                  <a:cubicBezTo>
                    <a:pt x="0" y="4096"/>
                    <a:pt x="3905" y="0"/>
                    <a:pt x="8668" y="0"/>
                  </a:cubicBezTo>
                  <a:lnTo>
                    <a:pt x="2219039" y="0"/>
                  </a:lnTo>
                  <a:cubicBezTo>
                    <a:pt x="2223802" y="0"/>
                    <a:pt x="2227707" y="4096"/>
                    <a:pt x="2227707" y="9144"/>
                  </a:cubicBezTo>
                  <a:lnTo>
                    <a:pt x="2227707" y="323755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65" name="图形 31"/>
          <p:cNvGrpSpPr/>
          <p:nvPr/>
        </p:nvGrpSpPr>
        <p:grpSpPr>
          <a:xfrm>
            <a:off x="5277939" y="1586996"/>
            <a:ext cx="1595834" cy="220167"/>
            <a:chOff x="8397504" y="699861"/>
            <a:chExt cx="2413634" cy="332994"/>
          </a:xfrm>
        </p:grpSpPr>
        <p:sp>
          <p:nvSpPr>
            <p:cNvPr id="66" name="任意多边形: 形状 65"/>
            <p:cNvSpPr/>
            <p:nvPr/>
          </p:nvSpPr>
          <p:spPr>
            <a:xfrm>
              <a:off x="8397504" y="757487"/>
              <a:ext cx="2413634" cy="189356"/>
            </a:xfrm>
            <a:custGeom>
              <a:avLst/>
              <a:gdLst>
                <a:gd name="connsiteX0" fmla="*/ 2413540 w 2413634"/>
                <a:gd name="connsiteY0" fmla="*/ 180118 h 189356"/>
                <a:gd name="connsiteX1" fmla="*/ 2404301 w 2413634"/>
                <a:gd name="connsiteY1" fmla="*/ 189357 h 189356"/>
                <a:gd name="connsiteX2" fmla="*/ 9239 w 2413634"/>
                <a:gd name="connsiteY2" fmla="*/ 189357 h 189356"/>
                <a:gd name="connsiteX3" fmla="*/ 0 w 2413634"/>
                <a:gd name="connsiteY3" fmla="*/ 180118 h 189356"/>
                <a:gd name="connsiteX4" fmla="*/ 0 w 2413634"/>
                <a:gd name="connsiteY4" fmla="*/ 9239 h 189356"/>
                <a:gd name="connsiteX5" fmla="*/ 9239 w 2413634"/>
                <a:gd name="connsiteY5" fmla="*/ 0 h 189356"/>
                <a:gd name="connsiteX6" fmla="*/ 2404396 w 2413634"/>
                <a:gd name="connsiteY6" fmla="*/ 0 h 189356"/>
                <a:gd name="connsiteX7" fmla="*/ 2413635 w 2413634"/>
                <a:gd name="connsiteY7" fmla="*/ 9239 h 189356"/>
                <a:gd name="connsiteX8" fmla="*/ 2413635 w 2413634"/>
                <a:gd name="connsiteY8" fmla="*/ 180118 h 18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3634" h="189356">
                  <a:moveTo>
                    <a:pt x="2413540" y="180118"/>
                  </a:moveTo>
                  <a:cubicBezTo>
                    <a:pt x="2413540" y="185166"/>
                    <a:pt x="2409444" y="189357"/>
                    <a:pt x="2404301" y="189357"/>
                  </a:cubicBezTo>
                  <a:lnTo>
                    <a:pt x="9239" y="189357"/>
                  </a:lnTo>
                  <a:cubicBezTo>
                    <a:pt x="4096" y="189357"/>
                    <a:pt x="0" y="185261"/>
                    <a:pt x="0" y="180118"/>
                  </a:cubicBezTo>
                  <a:lnTo>
                    <a:pt x="0" y="9239"/>
                  </a:lnTo>
                  <a:cubicBezTo>
                    <a:pt x="0" y="4191"/>
                    <a:pt x="4096" y="0"/>
                    <a:pt x="9239" y="0"/>
                  </a:cubicBezTo>
                  <a:lnTo>
                    <a:pt x="2404396" y="0"/>
                  </a:lnTo>
                  <a:cubicBezTo>
                    <a:pt x="2409444" y="0"/>
                    <a:pt x="2413635" y="4096"/>
                    <a:pt x="2413635" y="9239"/>
                  </a:cubicBezTo>
                  <a:lnTo>
                    <a:pt x="2413635" y="180118"/>
                  </a:lnTo>
                  <a:close/>
                </a:path>
              </a:pathLst>
            </a:custGeom>
            <a:solidFill>
              <a:srgbClr val="06AE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8490468" y="699861"/>
              <a:ext cx="2227707" cy="332994"/>
            </a:xfrm>
            <a:custGeom>
              <a:avLst/>
              <a:gdLst>
                <a:gd name="connsiteX0" fmla="*/ 2227707 w 2227707"/>
                <a:gd name="connsiteY0" fmla="*/ 323850 h 332994"/>
                <a:gd name="connsiteX1" fmla="*/ 2219039 w 2227707"/>
                <a:gd name="connsiteY1" fmla="*/ 332994 h 332994"/>
                <a:gd name="connsiteX2" fmla="*/ 8668 w 2227707"/>
                <a:gd name="connsiteY2" fmla="*/ 332994 h 332994"/>
                <a:gd name="connsiteX3" fmla="*/ 0 w 2227707"/>
                <a:gd name="connsiteY3" fmla="*/ 323850 h 332994"/>
                <a:gd name="connsiteX4" fmla="*/ 0 w 2227707"/>
                <a:gd name="connsiteY4" fmla="*/ 9144 h 332994"/>
                <a:gd name="connsiteX5" fmla="*/ 8668 w 2227707"/>
                <a:gd name="connsiteY5" fmla="*/ 0 h 332994"/>
                <a:gd name="connsiteX6" fmla="*/ 2219039 w 2227707"/>
                <a:gd name="connsiteY6" fmla="*/ 0 h 332994"/>
                <a:gd name="connsiteX7" fmla="*/ 2227707 w 2227707"/>
                <a:gd name="connsiteY7" fmla="*/ 9144 h 332994"/>
                <a:gd name="connsiteX8" fmla="*/ 2227707 w 2227707"/>
                <a:gd name="connsiteY8" fmla="*/ 323850 h 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7707" h="332994">
                  <a:moveTo>
                    <a:pt x="2227707" y="323850"/>
                  </a:moveTo>
                  <a:cubicBezTo>
                    <a:pt x="2227707" y="328898"/>
                    <a:pt x="2223802" y="332994"/>
                    <a:pt x="2219039" y="332994"/>
                  </a:cubicBezTo>
                  <a:lnTo>
                    <a:pt x="8668" y="332994"/>
                  </a:lnTo>
                  <a:cubicBezTo>
                    <a:pt x="3905" y="332994"/>
                    <a:pt x="0" y="328898"/>
                    <a:pt x="0" y="323850"/>
                  </a:cubicBezTo>
                  <a:lnTo>
                    <a:pt x="0" y="9144"/>
                  </a:lnTo>
                  <a:cubicBezTo>
                    <a:pt x="0" y="4096"/>
                    <a:pt x="3905" y="0"/>
                    <a:pt x="8668" y="0"/>
                  </a:cubicBezTo>
                  <a:lnTo>
                    <a:pt x="2219039" y="0"/>
                  </a:lnTo>
                  <a:cubicBezTo>
                    <a:pt x="2223802" y="0"/>
                    <a:pt x="2227707" y="4096"/>
                    <a:pt x="2227707" y="9144"/>
                  </a:cubicBezTo>
                  <a:lnTo>
                    <a:pt x="2227707" y="323850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725874" y="2479442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>
                <a:solidFill>
                  <a:srgbClr val="FEEBC1"/>
                </a:solidFill>
                <a:latin typeface="演示秋鸿楷" panose="00000500000000000000" pitchFamily="2" charset="-122"/>
                <a:ea typeface="演示秋鸿楷" panose="00000500000000000000" pitchFamily="2" charset="-122"/>
              </a:rPr>
              <a:t>新年快乐</a:t>
            </a:r>
            <a:endParaRPr lang="zh-CN" altLang="en-US" sz="3600" dirty="0">
              <a:solidFill>
                <a:srgbClr val="FEEBC1"/>
              </a:soli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24" name="Group 11"/>
          <p:cNvGrpSpPr/>
          <p:nvPr/>
        </p:nvGrpSpPr>
        <p:grpSpPr>
          <a:xfrm>
            <a:off x="1715770" y="1787205"/>
            <a:ext cx="1727200" cy="1727200"/>
            <a:chOff x="3251200" y="1989138"/>
            <a:chExt cx="1727200" cy="1727200"/>
          </a:xfrm>
        </p:grpSpPr>
        <p:sp>
          <p:nvSpPr>
            <p:cNvPr id="25" name="椭圆 24"/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rgbClr val="FEEB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Oval 10"/>
            <p:cNvSpPr/>
            <p:nvPr/>
          </p:nvSpPr>
          <p:spPr>
            <a:xfrm>
              <a:off x="3771900" y="2510359"/>
              <a:ext cx="685800" cy="684757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09863" y="1503800"/>
            <a:ext cx="2689064" cy="2689064"/>
            <a:chOff x="3251200" y="1989138"/>
            <a:chExt cx="1727200" cy="1727200"/>
          </a:xfrm>
        </p:grpSpPr>
        <p:sp>
          <p:nvSpPr>
            <p:cNvPr id="29" name="椭圆 28"/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blipFill rotWithShape="1"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Group 16"/>
          <p:cNvGrpSpPr/>
          <p:nvPr/>
        </p:nvGrpSpPr>
        <p:grpSpPr>
          <a:xfrm>
            <a:off x="8480334" y="1787840"/>
            <a:ext cx="1727200" cy="1727200"/>
            <a:chOff x="3251200" y="1989138"/>
            <a:chExt cx="1727200" cy="1727200"/>
          </a:xfrm>
        </p:grpSpPr>
        <p:sp>
          <p:nvSpPr>
            <p:cNvPr id="32" name="椭圆 31"/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rgbClr val="FEEB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Oval 19"/>
            <p:cNvSpPr/>
            <p:nvPr/>
          </p:nvSpPr>
          <p:spPr>
            <a:xfrm>
              <a:off x="3771900" y="2510984"/>
              <a:ext cx="685800" cy="683506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639414" y="4072690"/>
            <a:ext cx="1878330" cy="1330960"/>
            <a:chOff x="8737591" y="1546565"/>
            <a:chExt cx="1878330" cy="1330960"/>
          </a:xfrm>
        </p:grpSpPr>
        <p:sp>
          <p:nvSpPr>
            <p:cNvPr id="36" name="文本框 35"/>
            <p:cNvSpPr txBox="1"/>
            <p:nvPr/>
          </p:nvSpPr>
          <p:spPr>
            <a:xfrm>
              <a:off x="8950547" y="1546565"/>
              <a:ext cx="1452880" cy="47561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500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sz="25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737591" y="1955505"/>
              <a:ext cx="187833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lang="zh-CN" altLang="en-US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15074" y="4394499"/>
            <a:ext cx="1878330" cy="1330960"/>
            <a:chOff x="8737591" y="1546565"/>
            <a:chExt cx="1878330" cy="1330960"/>
          </a:xfrm>
        </p:grpSpPr>
        <p:sp>
          <p:nvSpPr>
            <p:cNvPr id="39" name="文本框 38"/>
            <p:cNvSpPr txBox="1"/>
            <p:nvPr/>
          </p:nvSpPr>
          <p:spPr>
            <a:xfrm>
              <a:off x="8950547" y="1546565"/>
              <a:ext cx="1452880" cy="47561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500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sz="25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737591" y="1955505"/>
              <a:ext cx="187833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lang="zh-CN" altLang="en-US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329139" y="4072690"/>
            <a:ext cx="1878330" cy="1330960"/>
            <a:chOff x="8737591" y="1546565"/>
            <a:chExt cx="1878330" cy="1330960"/>
          </a:xfrm>
        </p:grpSpPr>
        <p:sp>
          <p:nvSpPr>
            <p:cNvPr id="42" name="文本框 41"/>
            <p:cNvSpPr txBox="1"/>
            <p:nvPr/>
          </p:nvSpPr>
          <p:spPr>
            <a:xfrm>
              <a:off x="8950547" y="1546565"/>
              <a:ext cx="1452880" cy="47561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500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sz="25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737591" y="1955505"/>
              <a:ext cx="187833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lang="zh-CN" altLang="en-US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018540" y="1489999"/>
            <a:ext cx="10153650" cy="242379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65272" y="2924944"/>
            <a:ext cx="2221412" cy="2059567"/>
            <a:chOff x="1512553" y="2924944"/>
            <a:chExt cx="2221412" cy="2059567"/>
          </a:xfrm>
        </p:grpSpPr>
        <p:sp>
          <p:nvSpPr>
            <p:cNvPr id="5" name="矩形 4"/>
            <p:cNvSpPr/>
            <p:nvPr/>
          </p:nvSpPr>
          <p:spPr>
            <a:xfrm>
              <a:off x="1599584" y="2924944"/>
              <a:ext cx="2134381" cy="1131324"/>
            </a:xfrm>
            <a:prstGeom prst="rect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512553" y="3335816"/>
              <a:ext cx="2221412" cy="1648695"/>
              <a:chOff x="1539863" y="3915722"/>
              <a:chExt cx="2221412" cy="1648695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1539863" y="4700270"/>
                <a:ext cx="2221412" cy="864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74000"/>
                  </a:lnSpc>
                </a:pPr>
                <a:r>
                  <a:rPr lang="zh-CN" altLang="en-US" sz="1000" dirty="0">
                    <a:solidFill>
                      <a:srgbClr val="FEEBC1"/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olidFill>
                      <a:srgbClr val="FEEBC1"/>
                    </a:solidFill>
                    <a:cs typeface="+mn-ea"/>
                    <a:sym typeface="+mn-lt"/>
                  </a:rPr>
                  <a:t>... ...</a:t>
                </a:r>
                <a:endParaRPr lang="en-US" altLang="zh-CN" sz="1000" dirty="0">
                  <a:solidFill>
                    <a:srgbClr val="FEEBC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344294" y="3915722"/>
                <a:ext cx="11521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dirty="0"/>
                  <a:t>添加标题</a:t>
                </a:r>
                <a:endParaRPr lang="zh-CN" altLang="en-US" sz="1600" dirty="0"/>
              </a:p>
            </p:txBody>
          </p:sp>
        </p:grpSp>
        <p:pic>
          <p:nvPicPr>
            <p:cNvPr id="7" name="图形 6" descr="剪贴板 纯色填充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865137" y="3212980"/>
              <a:ext cx="584226" cy="584226"/>
            </a:xfrm>
            <a:prstGeom prst="rect">
              <a:avLst/>
            </a:prstGeom>
          </p:spPr>
        </p:pic>
      </p:grpSp>
      <p:sp>
        <p:nvSpPr>
          <p:cNvPr id="65" name="矩形 64"/>
          <p:cNvSpPr/>
          <p:nvPr/>
        </p:nvSpPr>
        <p:spPr>
          <a:xfrm>
            <a:off x="4994797" y="2924944"/>
            <a:ext cx="2134381" cy="11313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4907766" y="3335816"/>
            <a:ext cx="2221412" cy="1648695"/>
            <a:chOff x="1539863" y="3915722"/>
            <a:chExt cx="2221412" cy="1648695"/>
          </a:xfrm>
        </p:grpSpPr>
        <p:sp>
          <p:nvSpPr>
            <p:cNvPr id="86" name="文本框 49"/>
            <p:cNvSpPr txBox="1"/>
            <p:nvPr/>
          </p:nvSpPr>
          <p:spPr>
            <a:xfrm>
              <a:off x="1539863" y="4700270"/>
              <a:ext cx="2221412" cy="864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74000"/>
                </a:lnSpc>
              </a:pPr>
              <a:r>
                <a:rPr lang="zh-CN" altLang="en-US" sz="10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87" name="文本框 50"/>
            <p:cNvSpPr txBox="1"/>
            <p:nvPr/>
          </p:nvSpPr>
          <p:spPr>
            <a:xfrm>
              <a:off x="2344294" y="3915722"/>
              <a:ext cx="11521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dirty="0"/>
                <a:t>添加标题</a:t>
              </a:r>
              <a:endParaRPr lang="zh-CN" altLang="en-US" sz="1600" dirty="0"/>
            </a:p>
          </p:txBody>
        </p:sp>
      </p:grpSp>
      <p:sp>
        <p:nvSpPr>
          <p:cNvPr id="53" name="矩形 52"/>
          <p:cNvSpPr/>
          <p:nvPr/>
        </p:nvSpPr>
        <p:spPr>
          <a:xfrm>
            <a:off x="8137289" y="2924944"/>
            <a:ext cx="2134381" cy="1131324"/>
          </a:xfrm>
          <a:prstGeom prst="rect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8050258" y="3335816"/>
            <a:ext cx="2221412" cy="1648695"/>
            <a:chOff x="1539863" y="3915722"/>
            <a:chExt cx="2221412" cy="1648695"/>
          </a:xfrm>
        </p:grpSpPr>
        <p:sp>
          <p:nvSpPr>
            <p:cNvPr id="56" name="文本框 55"/>
            <p:cNvSpPr txBox="1"/>
            <p:nvPr/>
          </p:nvSpPr>
          <p:spPr>
            <a:xfrm>
              <a:off x="1539863" y="4700270"/>
              <a:ext cx="2221412" cy="86414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74000"/>
                </a:lnSpc>
              </a:pPr>
              <a:r>
                <a:rPr lang="zh-CN" altLang="en-US" sz="10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0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344294" y="3915722"/>
              <a:ext cx="11521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/>
                <a:t>添加标题</a:t>
              </a:r>
              <a:endParaRPr lang="zh-CN" altLang="en-US" sz="1600" dirty="0"/>
            </a:p>
          </p:txBody>
        </p:sp>
      </p:grpSp>
      <p:sp>
        <p:nvSpPr>
          <p:cNvPr id="89" name="iconfont-11910-5478353"/>
          <p:cNvSpPr/>
          <p:nvPr/>
        </p:nvSpPr>
        <p:spPr>
          <a:xfrm>
            <a:off x="5264132" y="3296473"/>
            <a:ext cx="448065" cy="417239"/>
          </a:xfrm>
          <a:custGeom>
            <a:avLst/>
            <a:gdLst>
              <a:gd name="T0" fmla="*/ 8052 w 11204"/>
              <a:gd name="T1" fmla="*/ 701 h 10433"/>
              <a:gd name="T2" fmla="*/ 7702 w 11204"/>
              <a:gd name="T3" fmla="*/ 6 h 10433"/>
              <a:gd name="T4" fmla="*/ 7352 w 11204"/>
              <a:gd name="T5" fmla="*/ 701 h 10433"/>
              <a:gd name="T6" fmla="*/ 3854 w 11204"/>
              <a:gd name="T7" fmla="*/ 353 h 10433"/>
              <a:gd name="T8" fmla="*/ 3504 w 11204"/>
              <a:gd name="T9" fmla="*/ 6 h 10433"/>
              <a:gd name="T10" fmla="*/ 3154 w 11204"/>
              <a:gd name="T11" fmla="*/ 353 h 10433"/>
              <a:gd name="T12" fmla="*/ 1755 w 11204"/>
              <a:gd name="T13" fmla="*/ 701 h 10433"/>
              <a:gd name="T14" fmla="*/ 5 w 11204"/>
              <a:gd name="T15" fmla="*/ 2438 h 10433"/>
              <a:gd name="T16" fmla="*/ 513 w 11204"/>
              <a:gd name="T17" fmla="*/ 9925 h 10433"/>
              <a:gd name="T18" fmla="*/ 9450 w 11204"/>
              <a:gd name="T19" fmla="*/ 10428 h 10433"/>
              <a:gd name="T20" fmla="*/ 11200 w 11204"/>
              <a:gd name="T21" fmla="*/ 8691 h 10433"/>
              <a:gd name="T22" fmla="*/ 10693 w 11204"/>
              <a:gd name="T23" fmla="*/ 1205 h 10433"/>
              <a:gd name="T24" fmla="*/ 707 w 11204"/>
              <a:gd name="T25" fmla="*/ 2438 h 10433"/>
              <a:gd name="T26" fmla="*/ 3155 w 11204"/>
              <a:gd name="T27" fmla="*/ 1396 h 10433"/>
              <a:gd name="T28" fmla="*/ 3252 w 11204"/>
              <a:gd name="T29" fmla="*/ 1996 h 10433"/>
              <a:gd name="T30" fmla="*/ 3759 w 11204"/>
              <a:gd name="T31" fmla="*/ 1996 h 10433"/>
              <a:gd name="T32" fmla="*/ 3855 w 11204"/>
              <a:gd name="T33" fmla="*/ 1396 h 10433"/>
              <a:gd name="T34" fmla="*/ 7353 w 11204"/>
              <a:gd name="T35" fmla="*/ 1743 h 10433"/>
              <a:gd name="T36" fmla="*/ 7950 w 11204"/>
              <a:gd name="T37" fmla="*/ 1990 h 10433"/>
              <a:gd name="T38" fmla="*/ 8053 w 11204"/>
              <a:gd name="T39" fmla="*/ 1396 h 10433"/>
              <a:gd name="T40" fmla="*/ 10500 w 11204"/>
              <a:gd name="T41" fmla="*/ 2438 h 10433"/>
              <a:gd name="T42" fmla="*/ 707 w 11204"/>
              <a:gd name="T43" fmla="*/ 3480 h 10433"/>
              <a:gd name="T44" fmla="*/ 10499 w 11204"/>
              <a:gd name="T45" fmla="*/ 8691 h 10433"/>
              <a:gd name="T46" fmla="*/ 1757 w 11204"/>
              <a:gd name="T47" fmla="*/ 9733 h 10433"/>
              <a:gd name="T48" fmla="*/ 707 w 11204"/>
              <a:gd name="T49" fmla="*/ 4175 h 10433"/>
              <a:gd name="T50" fmla="*/ 10499 w 11204"/>
              <a:gd name="T51" fmla="*/ 8691 h 10433"/>
              <a:gd name="T52" fmla="*/ 2504 w 11204"/>
              <a:gd name="T53" fmla="*/ 8691 h 10433"/>
              <a:gd name="T54" fmla="*/ 3202 w 11204"/>
              <a:gd name="T55" fmla="*/ 7996 h 10433"/>
              <a:gd name="T56" fmla="*/ 2502 w 11204"/>
              <a:gd name="T57" fmla="*/ 7301 h 10433"/>
              <a:gd name="T58" fmla="*/ 1802 w 11204"/>
              <a:gd name="T59" fmla="*/ 7996 h 10433"/>
              <a:gd name="T60" fmla="*/ 2504 w 11204"/>
              <a:gd name="T61" fmla="*/ 8691 h 10433"/>
              <a:gd name="T62" fmla="*/ 2991 w 11204"/>
              <a:gd name="T63" fmla="*/ 6398 h 10433"/>
              <a:gd name="T64" fmla="*/ 2991 w 11204"/>
              <a:gd name="T65" fmla="*/ 5426 h 10433"/>
              <a:gd name="T66" fmla="*/ 2012 w 11204"/>
              <a:gd name="T67" fmla="*/ 5426 h 10433"/>
              <a:gd name="T68" fmla="*/ 2012 w 11204"/>
              <a:gd name="T69" fmla="*/ 6398 h 10433"/>
              <a:gd name="T70" fmla="*/ 5646 w 11204"/>
              <a:gd name="T71" fmla="*/ 8691 h 10433"/>
              <a:gd name="T72" fmla="*/ 6136 w 11204"/>
              <a:gd name="T73" fmla="*/ 7510 h 10433"/>
              <a:gd name="T74" fmla="*/ 5156 w 11204"/>
              <a:gd name="T75" fmla="*/ 7510 h 10433"/>
              <a:gd name="T76" fmla="*/ 5156 w 11204"/>
              <a:gd name="T77" fmla="*/ 8482 h 10433"/>
              <a:gd name="T78" fmla="*/ 5646 w 11204"/>
              <a:gd name="T79" fmla="*/ 6606 h 10433"/>
              <a:gd name="T80" fmla="*/ 6139 w 11204"/>
              <a:gd name="T81" fmla="*/ 5426 h 10433"/>
              <a:gd name="T82" fmla="*/ 5159 w 11204"/>
              <a:gd name="T83" fmla="*/ 5426 h 10433"/>
              <a:gd name="T84" fmla="*/ 5154 w 11204"/>
              <a:gd name="T85" fmla="*/ 6398 h 10433"/>
              <a:gd name="T86" fmla="*/ 8630 w 11204"/>
              <a:gd name="T87" fmla="*/ 8691 h 10433"/>
              <a:gd name="T88" fmla="*/ 9330 w 11204"/>
              <a:gd name="T89" fmla="*/ 7996 h 10433"/>
              <a:gd name="T90" fmla="*/ 8630 w 11204"/>
              <a:gd name="T91" fmla="*/ 7301 h 10433"/>
              <a:gd name="T92" fmla="*/ 7930 w 11204"/>
              <a:gd name="T93" fmla="*/ 7996 h 10433"/>
              <a:gd name="T94" fmla="*/ 8630 w 11204"/>
              <a:gd name="T95" fmla="*/ 8691 h 10433"/>
              <a:gd name="T96" fmla="*/ 9329 w 11204"/>
              <a:gd name="T97" fmla="*/ 5912 h 10433"/>
              <a:gd name="T98" fmla="*/ 8629 w 11204"/>
              <a:gd name="T99" fmla="*/ 5217 h 10433"/>
              <a:gd name="T100" fmla="*/ 7929 w 11204"/>
              <a:gd name="T101" fmla="*/ 5912 h 10433"/>
              <a:gd name="T102" fmla="*/ 8630 w 11204"/>
              <a:gd name="T103" fmla="*/ 6606 h 10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4" h="10433">
                <a:moveTo>
                  <a:pt x="9450" y="701"/>
                </a:moveTo>
                <a:lnTo>
                  <a:pt x="8052" y="701"/>
                </a:lnTo>
                <a:lnTo>
                  <a:pt x="8052" y="353"/>
                </a:lnTo>
                <a:cubicBezTo>
                  <a:pt x="8052" y="161"/>
                  <a:pt x="7895" y="6"/>
                  <a:pt x="7702" y="6"/>
                </a:cubicBezTo>
                <a:cubicBezTo>
                  <a:pt x="7509" y="6"/>
                  <a:pt x="7353" y="161"/>
                  <a:pt x="7352" y="353"/>
                </a:cubicBezTo>
                <a:lnTo>
                  <a:pt x="7352" y="701"/>
                </a:lnTo>
                <a:lnTo>
                  <a:pt x="3854" y="701"/>
                </a:lnTo>
                <a:lnTo>
                  <a:pt x="3854" y="353"/>
                </a:lnTo>
                <a:cubicBezTo>
                  <a:pt x="3860" y="260"/>
                  <a:pt x="3825" y="167"/>
                  <a:pt x="3758" y="101"/>
                </a:cubicBezTo>
                <a:cubicBezTo>
                  <a:pt x="3690" y="35"/>
                  <a:pt x="3598" y="0"/>
                  <a:pt x="3504" y="6"/>
                </a:cubicBezTo>
                <a:cubicBezTo>
                  <a:pt x="3410" y="0"/>
                  <a:pt x="3318" y="35"/>
                  <a:pt x="3250" y="101"/>
                </a:cubicBezTo>
                <a:cubicBezTo>
                  <a:pt x="3184" y="167"/>
                  <a:pt x="3149" y="260"/>
                  <a:pt x="3154" y="353"/>
                </a:cubicBezTo>
                <a:lnTo>
                  <a:pt x="3154" y="701"/>
                </a:lnTo>
                <a:lnTo>
                  <a:pt x="1755" y="701"/>
                </a:lnTo>
                <a:cubicBezTo>
                  <a:pt x="1290" y="696"/>
                  <a:pt x="843" y="877"/>
                  <a:pt x="513" y="1205"/>
                </a:cubicBezTo>
                <a:cubicBezTo>
                  <a:pt x="184" y="1531"/>
                  <a:pt x="2" y="1975"/>
                  <a:pt x="5" y="2438"/>
                </a:cubicBezTo>
                <a:lnTo>
                  <a:pt x="5" y="8691"/>
                </a:lnTo>
                <a:cubicBezTo>
                  <a:pt x="0" y="9153"/>
                  <a:pt x="184" y="9598"/>
                  <a:pt x="513" y="9925"/>
                </a:cubicBezTo>
                <a:cubicBezTo>
                  <a:pt x="843" y="10252"/>
                  <a:pt x="1290" y="10433"/>
                  <a:pt x="1755" y="10428"/>
                </a:cubicBezTo>
                <a:lnTo>
                  <a:pt x="9450" y="10428"/>
                </a:lnTo>
                <a:cubicBezTo>
                  <a:pt x="9915" y="10433"/>
                  <a:pt x="10363" y="10252"/>
                  <a:pt x="10693" y="9925"/>
                </a:cubicBezTo>
                <a:cubicBezTo>
                  <a:pt x="11022" y="9598"/>
                  <a:pt x="11204" y="9155"/>
                  <a:pt x="11200" y="8691"/>
                </a:cubicBezTo>
                <a:lnTo>
                  <a:pt x="11200" y="2438"/>
                </a:lnTo>
                <a:cubicBezTo>
                  <a:pt x="11204" y="1976"/>
                  <a:pt x="11022" y="1531"/>
                  <a:pt x="10693" y="1205"/>
                </a:cubicBezTo>
                <a:cubicBezTo>
                  <a:pt x="10362" y="878"/>
                  <a:pt x="9915" y="697"/>
                  <a:pt x="9450" y="701"/>
                </a:cubicBezTo>
                <a:close/>
                <a:moveTo>
                  <a:pt x="707" y="2438"/>
                </a:moveTo>
                <a:cubicBezTo>
                  <a:pt x="720" y="1868"/>
                  <a:pt x="1183" y="1410"/>
                  <a:pt x="1757" y="1396"/>
                </a:cubicBezTo>
                <a:lnTo>
                  <a:pt x="3155" y="1396"/>
                </a:lnTo>
                <a:lnTo>
                  <a:pt x="3155" y="1743"/>
                </a:lnTo>
                <a:cubicBezTo>
                  <a:pt x="3149" y="1837"/>
                  <a:pt x="3184" y="1930"/>
                  <a:pt x="3252" y="1996"/>
                </a:cubicBezTo>
                <a:cubicBezTo>
                  <a:pt x="3319" y="2062"/>
                  <a:pt x="3410" y="2097"/>
                  <a:pt x="3505" y="2091"/>
                </a:cubicBezTo>
                <a:cubicBezTo>
                  <a:pt x="3599" y="2097"/>
                  <a:pt x="3692" y="2062"/>
                  <a:pt x="3759" y="1996"/>
                </a:cubicBezTo>
                <a:cubicBezTo>
                  <a:pt x="3827" y="1930"/>
                  <a:pt x="3862" y="1837"/>
                  <a:pt x="3855" y="1743"/>
                </a:cubicBezTo>
                <a:lnTo>
                  <a:pt x="3855" y="1396"/>
                </a:lnTo>
                <a:lnTo>
                  <a:pt x="7353" y="1396"/>
                </a:lnTo>
                <a:lnTo>
                  <a:pt x="7353" y="1743"/>
                </a:lnTo>
                <a:cubicBezTo>
                  <a:pt x="7353" y="1936"/>
                  <a:pt x="7509" y="2091"/>
                  <a:pt x="7703" y="2091"/>
                </a:cubicBezTo>
                <a:cubicBezTo>
                  <a:pt x="7795" y="2091"/>
                  <a:pt x="7884" y="2055"/>
                  <a:pt x="7950" y="1990"/>
                </a:cubicBezTo>
                <a:cubicBezTo>
                  <a:pt x="8015" y="1925"/>
                  <a:pt x="8053" y="1836"/>
                  <a:pt x="8053" y="1743"/>
                </a:cubicBezTo>
                <a:lnTo>
                  <a:pt x="8053" y="1396"/>
                </a:lnTo>
                <a:lnTo>
                  <a:pt x="9452" y="1396"/>
                </a:lnTo>
                <a:cubicBezTo>
                  <a:pt x="10025" y="1410"/>
                  <a:pt x="10486" y="1868"/>
                  <a:pt x="10500" y="2438"/>
                </a:cubicBezTo>
                <a:lnTo>
                  <a:pt x="10500" y="3480"/>
                </a:lnTo>
                <a:lnTo>
                  <a:pt x="707" y="3480"/>
                </a:lnTo>
                <a:lnTo>
                  <a:pt x="707" y="2438"/>
                </a:lnTo>
                <a:close/>
                <a:moveTo>
                  <a:pt x="10499" y="8691"/>
                </a:moveTo>
                <a:cubicBezTo>
                  <a:pt x="10485" y="9261"/>
                  <a:pt x="10023" y="9718"/>
                  <a:pt x="9450" y="9733"/>
                </a:cubicBezTo>
                <a:lnTo>
                  <a:pt x="1757" y="9733"/>
                </a:lnTo>
                <a:cubicBezTo>
                  <a:pt x="1183" y="9720"/>
                  <a:pt x="720" y="9261"/>
                  <a:pt x="707" y="8691"/>
                </a:cubicBezTo>
                <a:lnTo>
                  <a:pt x="707" y="4175"/>
                </a:lnTo>
                <a:lnTo>
                  <a:pt x="10500" y="4175"/>
                </a:lnTo>
                <a:lnTo>
                  <a:pt x="10499" y="8691"/>
                </a:lnTo>
                <a:close/>
                <a:moveTo>
                  <a:pt x="10499" y="8691"/>
                </a:moveTo>
                <a:close/>
                <a:moveTo>
                  <a:pt x="2504" y="8691"/>
                </a:moveTo>
                <a:cubicBezTo>
                  <a:pt x="2689" y="8696"/>
                  <a:pt x="2868" y="8620"/>
                  <a:pt x="2991" y="8482"/>
                </a:cubicBezTo>
                <a:cubicBezTo>
                  <a:pt x="3125" y="8356"/>
                  <a:pt x="3202" y="8179"/>
                  <a:pt x="3202" y="7996"/>
                </a:cubicBezTo>
                <a:cubicBezTo>
                  <a:pt x="3202" y="7812"/>
                  <a:pt x="3125" y="7636"/>
                  <a:pt x="2991" y="7510"/>
                </a:cubicBezTo>
                <a:cubicBezTo>
                  <a:pt x="2864" y="7376"/>
                  <a:pt x="2687" y="7301"/>
                  <a:pt x="2502" y="7301"/>
                </a:cubicBezTo>
                <a:cubicBezTo>
                  <a:pt x="2316" y="7301"/>
                  <a:pt x="2140" y="7376"/>
                  <a:pt x="2012" y="7510"/>
                </a:cubicBezTo>
                <a:cubicBezTo>
                  <a:pt x="1878" y="7636"/>
                  <a:pt x="1802" y="7812"/>
                  <a:pt x="1802" y="7996"/>
                </a:cubicBezTo>
                <a:cubicBezTo>
                  <a:pt x="1802" y="8179"/>
                  <a:pt x="1878" y="8356"/>
                  <a:pt x="2012" y="8482"/>
                </a:cubicBezTo>
                <a:cubicBezTo>
                  <a:pt x="2137" y="8621"/>
                  <a:pt x="2317" y="8697"/>
                  <a:pt x="2504" y="8691"/>
                </a:cubicBezTo>
                <a:close/>
                <a:moveTo>
                  <a:pt x="2504" y="6606"/>
                </a:moveTo>
                <a:cubicBezTo>
                  <a:pt x="2689" y="6611"/>
                  <a:pt x="2868" y="6535"/>
                  <a:pt x="2991" y="6398"/>
                </a:cubicBezTo>
                <a:cubicBezTo>
                  <a:pt x="3118" y="6267"/>
                  <a:pt x="3193" y="6095"/>
                  <a:pt x="3202" y="5912"/>
                </a:cubicBezTo>
                <a:cubicBezTo>
                  <a:pt x="3194" y="5730"/>
                  <a:pt x="3119" y="5557"/>
                  <a:pt x="2991" y="5426"/>
                </a:cubicBezTo>
                <a:cubicBezTo>
                  <a:pt x="2864" y="5292"/>
                  <a:pt x="2687" y="5217"/>
                  <a:pt x="2502" y="5217"/>
                </a:cubicBezTo>
                <a:cubicBezTo>
                  <a:pt x="2316" y="5217"/>
                  <a:pt x="2139" y="5292"/>
                  <a:pt x="2012" y="5426"/>
                </a:cubicBezTo>
                <a:cubicBezTo>
                  <a:pt x="1885" y="5557"/>
                  <a:pt x="1810" y="5730"/>
                  <a:pt x="1802" y="5912"/>
                </a:cubicBezTo>
                <a:cubicBezTo>
                  <a:pt x="1810" y="6095"/>
                  <a:pt x="1884" y="6267"/>
                  <a:pt x="2012" y="6398"/>
                </a:cubicBezTo>
                <a:cubicBezTo>
                  <a:pt x="2137" y="6536"/>
                  <a:pt x="2317" y="6612"/>
                  <a:pt x="2504" y="6606"/>
                </a:cubicBezTo>
                <a:close/>
                <a:moveTo>
                  <a:pt x="5646" y="8691"/>
                </a:moveTo>
                <a:cubicBezTo>
                  <a:pt x="5929" y="8695"/>
                  <a:pt x="6185" y="8526"/>
                  <a:pt x="6294" y="8265"/>
                </a:cubicBezTo>
                <a:cubicBezTo>
                  <a:pt x="6401" y="8005"/>
                  <a:pt x="6339" y="7705"/>
                  <a:pt x="6136" y="7510"/>
                </a:cubicBezTo>
                <a:cubicBezTo>
                  <a:pt x="6009" y="7376"/>
                  <a:pt x="5831" y="7301"/>
                  <a:pt x="5646" y="7301"/>
                </a:cubicBezTo>
                <a:cubicBezTo>
                  <a:pt x="5461" y="7301"/>
                  <a:pt x="5284" y="7376"/>
                  <a:pt x="5156" y="7510"/>
                </a:cubicBezTo>
                <a:cubicBezTo>
                  <a:pt x="5023" y="7636"/>
                  <a:pt x="4946" y="7812"/>
                  <a:pt x="4946" y="7996"/>
                </a:cubicBezTo>
                <a:cubicBezTo>
                  <a:pt x="4946" y="8179"/>
                  <a:pt x="5023" y="8356"/>
                  <a:pt x="5156" y="8482"/>
                </a:cubicBezTo>
                <a:cubicBezTo>
                  <a:pt x="5281" y="8621"/>
                  <a:pt x="5461" y="8696"/>
                  <a:pt x="5646" y="8691"/>
                </a:cubicBezTo>
                <a:close/>
                <a:moveTo>
                  <a:pt x="5646" y="6606"/>
                </a:moveTo>
                <a:cubicBezTo>
                  <a:pt x="6030" y="6598"/>
                  <a:pt x="6339" y="6292"/>
                  <a:pt x="6349" y="5912"/>
                </a:cubicBezTo>
                <a:cubicBezTo>
                  <a:pt x="6340" y="5730"/>
                  <a:pt x="6267" y="5557"/>
                  <a:pt x="6139" y="5426"/>
                </a:cubicBezTo>
                <a:cubicBezTo>
                  <a:pt x="6012" y="5292"/>
                  <a:pt x="5834" y="5217"/>
                  <a:pt x="5649" y="5217"/>
                </a:cubicBezTo>
                <a:cubicBezTo>
                  <a:pt x="5464" y="5217"/>
                  <a:pt x="5288" y="5292"/>
                  <a:pt x="5159" y="5426"/>
                </a:cubicBezTo>
                <a:cubicBezTo>
                  <a:pt x="5032" y="5557"/>
                  <a:pt x="4958" y="5730"/>
                  <a:pt x="4949" y="5912"/>
                </a:cubicBezTo>
                <a:cubicBezTo>
                  <a:pt x="4957" y="6093"/>
                  <a:pt x="5029" y="6266"/>
                  <a:pt x="5154" y="6398"/>
                </a:cubicBezTo>
                <a:cubicBezTo>
                  <a:pt x="5280" y="6536"/>
                  <a:pt x="5460" y="6612"/>
                  <a:pt x="5646" y="6606"/>
                </a:cubicBezTo>
                <a:close/>
                <a:moveTo>
                  <a:pt x="8630" y="8691"/>
                </a:moveTo>
                <a:cubicBezTo>
                  <a:pt x="8817" y="8696"/>
                  <a:pt x="8995" y="8620"/>
                  <a:pt x="9120" y="8482"/>
                </a:cubicBezTo>
                <a:cubicBezTo>
                  <a:pt x="9254" y="8356"/>
                  <a:pt x="9330" y="8179"/>
                  <a:pt x="9330" y="7996"/>
                </a:cubicBezTo>
                <a:cubicBezTo>
                  <a:pt x="9330" y="7812"/>
                  <a:pt x="9254" y="7636"/>
                  <a:pt x="9120" y="7510"/>
                </a:cubicBezTo>
                <a:cubicBezTo>
                  <a:pt x="8993" y="7376"/>
                  <a:pt x="8815" y="7301"/>
                  <a:pt x="8630" y="7301"/>
                </a:cubicBezTo>
                <a:cubicBezTo>
                  <a:pt x="8445" y="7301"/>
                  <a:pt x="8268" y="7376"/>
                  <a:pt x="8140" y="7510"/>
                </a:cubicBezTo>
                <a:cubicBezTo>
                  <a:pt x="8003" y="7633"/>
                  <a:pt x="7925" y="7811"/>
                  <a:pt x="7930" y="7996"/>
                </a:cubicBezTo>
                <a:cubicBezTo>
                  <a:pt x="7939" y="8178"/>
                  <a:pt x="8013" y="8351"/>
                  <a:pt x="8140" y="8482"/>
                </a:cubicBezTo>
                <a:cubicBezTo>
                  <a:pt x="8265" y="8620"/>
                  <a:pt x="8444" y="8696"/>
                  <a:pt x="8630" y="8691"/>
                </a:cubicBezTo>
                <a:close/>
                <a:moveTo>
                  <a:pt x="8630" y="6606"/>
                </a:moveTo>
                <a:cubicBezTo>
                  <a:pt x="9013" y="6597"/>
                  <a:pt x="9320" y="6291"/>
                  <a:pt x="9329" y="5912"/>
                </a:cubicBezTo>
                <a:cubicBezTo>
                  <a:pt x="9320" y="5730"/>
                  <a:pt x="9247" y="5557"/>
                  <a:pt x="9119" y="5426"/>
                </a:cubicBezTo>
                <a:cubicBezTo>
                  <a:pt x="8992" y="5292"/>
                  <a:pt x="8814" y="5217"/>
                  <a:pt x="8629" y="5217"/>
                </a:cubicBezTo>
                <a:cubicBezTo>
                  <a:pt x="8444" y="5217"/>
                  <a:pt x="8267" y="5292"/>
                  <a:pt x="8139" y="5426"/>
                </a:cubicBezTo>
                <a:cubicBezTo>
                  <a:pt x="8013" y="5557"/>
                  <a:pt x="7938" y="5730"/>
                  <a:pt x="7929" y="5912"/>
                </a:cubicBezTo>
                <a:cubicBezTo>
                  <a:pt x="7938" y="6095"/>
                  <a:pt x="8012" y="6267"/>
                  <a:pt x="8139" y="6398"/>
                </a:cubicBezTo>
                <a:cubicBezTo>
                  <a:pt x="8265" y="6536"/>
                  <a:pt x="8444" y="6612"/>
                  <a:pt x="8630" y="6606"/>
                </a:cubicBezTo>
                <a:close/>
                <a:moveTo>
                  <a:pt x="8630" y="6606"/>
                </a:move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confont-1191-866880"/>
          <p:cNvSpPr/>
          <p:nvPr/>
        </p:nvSpPr>
        <p:spPr>
          <a:xfrm>
            <a:off x="8375021" y="3281387"/>
            <a:ext cx="474509" cy="415593"/>
          </a:xfrm>
          <a:custGeom>
            <a:avLst/>
            <a:gdLst>
              <a:gd name="T0" fmla="*/ 6964 w 7768"/>
              <a:gd name="T1" fmla="*/ 3224 h 6803"/>
              <a:gd name="T2" fmla="*/ 6493 w 7768"/>
              <a:gd name="T3" fmla="*/ 3224 h 6803"/>
              <a:gd name="T4" fmla="*/ 6493 w 7768"/>
              <a:gd name="T5" fmla="*/ 2232 h 6803"/>
              <a:gd name="T6" fmla="*/ 5870 w 7768"/>
              <a:gd name="T7" fmla="*/ 1517 h 6803"/>
              <a:gd name="T8" fmla="*/ 5858 w 7768"/>
              <a:gd name="T9" fmla="*/ 1403 h 6803"/>
              <a:gd name="T10" fmla="*/ 5358 w 7768"/>
              <a:gd name="T11" fmla="*/ 148 h 6803"/>
              <a:gd name="T12" fmla="*/ 5238 w 7768"/>
              <a:gd name="T13" fmla="*/ 26 h 6803"/>
              <a:gd name="T14" fmla="*/ 5060 w 7768"/>
              <a:gd name="T15" fmla="*/ 20 h 6803"/>
              <a:gd name="T16" fmla="*/ 1045 w 7768"/>
              <a:gd name="T17" fmla="*/ 1422 h 6803"/>
              <a:gd name="T18" fmla="*/ 946 w 7768"/>
              <a:gd name="T19" fmla="*/ 1489 h 6803"/>
              <a:gd name="T20" fmla="*/ 760 w 7768"/>
              <a:gd name="T21" fmla="*/ 1489 h 6803"/>
              <a:gd name="T22" fmla="*/ 0 w 7768"/>
              <a:gd name="T23" fmla="*/ 2233 h 6803"/>
              <a:gd name="T24" fmla="*/ 0 w 7768"/>
              <a:gd name="T25" fmla="*/ 6043 h 6803"/>
              <a:gd name="T26" fmla="*/ 760 w 7768"/>
              <a:gd name="T27" fmla="*/ 6803 h 6803"/>
              <a:gd name="T28" fmla="*/ 5645 w 7768"/>
              <a:gd name="T29" fmla="*/ 6803 h 6803"/>
              <a:gd name="T30" fmla="*/ 6493 w 7768"/>
              <a:gd name="T31" fmla="*/ 6043 h 6803"/>
              <a:gd name="T32" fmla="*/ 6493 w 7768"/>
              <a:gd name="T33" fmla="*/ 5176 h 6803"/>
              <a:gd name="T34" fmla="*/ 6964 w 7768"/>
              <a:gd name="T35" fmla="*/ 5176 h 6803"/>
              <a:gd name="T36" fmla="*/ 7768 w 7768"/>
              <a:gd name="T37" fmla="*/ 4425 h 6803"/>
              <a:gd name="T38" fmla="*/ 7768 w 7768"/>
              <a:gd name="T39" fmla="*/ 3976 h 6803"/>
              <a:gd name="T40" fmla="*/ 6964 w 7768"/>
              <a:gd name="T41" fmla="*/ 3224 h 6803"/>
              <a:gd name="T42" fmla="*/ 5005 w 7768"/>
              <a:gd name="T43" fmla="*/ 502 h 6803"/>
              <a:gd name="T44" fmla="*/ 5398 w 7768"/>
              <a:gd name="T45" fmla="*/ 1489 h 6803"/>
              <a:gd name="T46" fmla="*/ 2180 w 7768"/>
              <a:gd name="T47" fmla="*/ 1489 h 6803"/>
              <a:gd name="T48" fmla="*/ 5005 w 7768"/>
              <a:gd name="T49" fmla="*/ 502 h 6803"/>
              <a:gd name="T50" fmla="*/ 6029 w 7768"/>
              <a:gd name="T51" fmla="*/ 6043 h 6803"/>
              <a:gd name="T52" fmla="*/ 5645 w 7768"/>
              <a:gd name="T53" fmla="*/ 6369 h 6803"/>
              <a:gd name="T54" fmla="*/ 761 w 7768"/>
              <a:gd name="T55" fmla="*/ 6369 h 6803"/>
              <a:gd name="T56" fmla="*/ 464 w 7768"/>
              <a:gd name="T57" fmla="*/ 6043 h 6803"/>
              <a:gd name="T58" fmla="*/ 464 w 7768"/>
              <a:gd name="T59" fmla="*/ 2232 h 6803"/>
              <a:gd name="T60" fmla="*/ 761 w 7768"/>
              <a:gd name="T61" fmla="*/ 1923 h 6803"/>
              <a:gd name="T62" fmla="*/ 5645 w 7768"/>
              <a:gd name="T63" fmla="*/ 1923 h 6803"/>
              <a:gd name="T64" fmla="*/ 6029 w 7768"/>
              <a:gd name="T65" fmla="*/ 2232 h 6803"/>
              <a:gd name="T66" fmla="*/ 6029 w 7768"/>
              <a:gd name="T67" fmla="*/ 3224 h 6803"/>
              <a:gd name="T68" fmla="*/ 5325 w 7768"/>
              <a:gd name="T69" fmla="*/ 3224 h 6803"/>
              <a:gd name="T70" fmla="*/ 4522 w 7768"/>
              <a:gd name="T71" fmla="*/ 3976 h 6803"/>
              <a:gd name="T72" fmla="*/ 4522 w 7768"/>
              <a:gd name="T73" fmla="*/ 4425 h 6803"/>
              <a:gd name="T74" fmla="*/ 5325 w 7768"/>
              <a:gd name="T75" fmla="*/ 5176 h 6803"/>
              <a:gd name="T76" fmla="*/ 6029 w 7768"/>
              <a:gd name="T77" fmla="*/ 5176 h 6803"/>
              <a:gd name="T78" fmla="*/ 6029 w 7768"/>
              <a:gd name="T79" fmla="*/ 6043 h 6803"/>
              <a:gd name="T80" fmla="*/ 7304 w 7768"/>
              <a:gd name="T81" fmla="*/ 4425 h 6803"/>
              <a:gd name="T82" fmla="*/ 6964 w 7768"/>
              <a:gd name="T83" fmla="*/ 4743 h 6803"/>
              <a:gd name="T84" fmla="*/ 5325 w 7768"/>
              <a:gd name="T85" fmla="*/ 4743 h 6803"/>
              <a:gd name="T86" fmla="*/ 4985 w 7768"/>
              <a:gd name="T87" fmla="*/ 4425 h 6803"/>
              <a:gd name="T88" fmla="*/ 4985 w 7768"/>
              <a:gd name="T89" fmla="*/ 3976 h 6803"/>
              <a:gd name="T90" fmla="*/ 5325 w 7768"/>
              <a:gd name="T91" fmla="*/ 3658 h 6803"/>
              <a:gd name="T92" fmla="*/ 6964 w 7768"/>
              <a:gd name="T93" fmla="*/ 3658 h 6803"/>
              <a:gd name="T94" fmla="*/ 7304 w 7768"/>
              <a:gd name="T95" fmla="*/ 3976 h 6803"/>
              <a:gd name="T96" fmla="*/ 7304 w 7768"/>
              <a:gd name="T97" fmla="*/ 4425 h 6803"/>
              <a:gd name="T98" fmla="*/ 5570 w 7768"/>
              <a:gd name="T99" fmla="*/ 3984 h 6803"/>
              <a:gd name="T100" fmla="*/ 5348 w 7768"/>
              <a:gd name="T101" fmla="*/ 4192 h 6803"/>
              <a:gd name="T102" fmla="*/ 5570 w 7768"/>
              <a:gd name="T103" fmla="*/ 4400 h 6803"/>
              <a:gd name="T104" fmla="*/ 5792 w 7768"/>
              <a:gd name="T105" fmla="*/ 4192 h 6803"/>
              <a:gd name="T106" fmla="*/ 5570 w 7768"/>
              <a:gd name="T107" fmla="*/ 3984 h 6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768" h="6803">
                <a:moveTo>
                  <a:pt x="6964" y="3224"/>
                </a:moveTo>
                <a:lnTo>
                  <a:pt x="6493" y="3224"/>
                </a:lnTo>
                <a:lnTo>
                  <a:pt x="6493" y="2232"/>
                </a:lnTo>
                <a:cubicBezTo>
                  <a:pt x="6493" y="1893"/>
                  <a:pt x="6216" y="1606"/>
                  <a:pt x="5870" y="1517"/>
                </a:cubicBezTo>
                <a:cubicBezTo>
                  <a:pt x="5877" y="1480"/>
                  <a:pt x="5874" y="1441"/>
                  <a:pt x="5858" y="1403"/>
                </a:cubicBezTo>
                <a:lnTo>
                  <a:pt x="5358" y="148"/>
                </a:lnTo>
                <a:cubicBezTo>
                  <a:pt x="5337" y="94"/>
                  <a:pt x="5294" y="50"/>
                  <a:pt x="5238" y="26"/>
                </a:cubicBezTo>
                <a:cubicBezTo>
                  <a:pt x="5181" y="2"/>
                  <a:pt x="5118" y="0"/>
                  <a:pt x="5060" y="20"/>
                </a:cubicBezTo>
                <a:lnTo>
                  <a:pt x="1045" y="1422"/>
                </a:lnTo>
                <a:cubicBezTo>
                  <a:pt x="1005" y="1436"/>
                  <a:pt x="971" y="1460"/>
                  <a:pt x="946" y="1489"/>
                </a:cubicBezTo>
                <a:lnTo>
                  <a:pt x="760" y="1489"/>
                </a:lnTo>
                <a:cubicBezTo>
                  <a:pt x="317" y="1489"/>
                  <a:pt x="0" y="1822"/>
                  <a:pt x="0" y="2233"/>
                </a:cubicBezTo>
                <a:lnTo>
                  <a:pt x="0" y="6043"/>
                </a:lnTo>
                <a:cubicBezTo>
                  <a:pt x="0" y="6462"/>
                  <a:pt x="317" y="6803"/>
                  <a:pt x="760" y="6803"/>
                </a:cubicBezTo>
                <a:lnTo>
                  <a:pt x="5645" y="6803"/>
                </a:lnTo>
                <a:cubicBezTo>
                  <a:pt x="6088" y="6803"/>
                  <a:pt x="6493" y="6462"/>
                  <a:pt x="6493" y="6043"/>
                </a:cubicBezTo>
                <a:lnTo>
                  <a:pt x="6493" y="5176"/>
                </a:lnTo>
                <a:lnTo>
                  <a:pt x="6964" y="5176"/>
                </a:lnTo>
                <a:cubicBezTo>
                  <a:pt x="7408" y="5176"/>
                  <a:pt x="7768" y="4840"/>
                  <a:pt x="7768" y="4425"/>
                </a:cubicBezTo>
                <a:lnTo>
                  <a:pt x="7768" y="3976"/>
                </a:lnTo>
                <a:cubicBezTo>
                  <a:pt x="7768" y="3561"/>
                  <a:pt x="7408" y="3224"/>
                  <a:pt x="6964" y="3224"/>
                </a:cubicBezTo>
                <a:close/>
                <a:moveTo>
                  <a:pt x="5005" y="502"/>
                </a:moveTo>
                <a:lnTo>
                  <a:pt x="5398" y="1489"/>
                </a:lnTo>
                <a:lnTo>
                  <a:pt x="2180" y="1489"/>
                </a:lnTo>
                <a:lnTo>
                  <a:pt x="5005" y="502"/>
                </a:lnTo>
                <a:close/>
                <a:moveTo>
                  <a:pt x="6029" y="6043"/>
                </a:moveTo>
                <a:cubicBezTo>
                  <a:pt x="6029" y="6220"/>
                  <a:pt x="5830" y="6369"/>
                  <a:pt x="5645" y="6369"/>
                </a:cubicBezTo>
                <a:lnTo>
                  <a:pt x="761" y="6369"/>
                </a:lnTo>
                <a:cubicBezTo>
                  <a:pt x="576" y="6369"/>
                  <a:pt x="464" y="6220"/>
                  <a:pt x="464" y="6043"/>
                </a:cubicBezTo>
                <a:lnTo>
                  <a:pt x="464" y="2232"/>
                </a:lnTo>
                <a:cubicBezTo>
                  <a:pt x="464" y="2059"/>
                  <a:pt x="570" y="1923"/>
                  <a:pt x="761" y="1923"/>
                </a:cubicBezTo>
                <a:lnTo>
                  <a:pt x="5645" y="1923"/>
                </a:lnTo>
                <a:cubicBezTo>
                  <a:pt x="5836" y="1923"/>
                  <a:pt x="6029" y="2059"/>
                  <a:pt x="6029" y="2232"/>
                </a:cubicBezTo>
                <a:lnTo>
                  <a:pt x="6029" y="3224"/>
                </a:lnTo>
                <a:lnTo>
                  <a:pt x="5325" y="3224"/>
                </a:lnTo>
                <a:cubicBezTo>
                  <a:pt x="4881" y="3224"/>
                  <a:pt x="4522" y="3561"/>
                  <a:pt x="4522" y="3976"/>
                </a:cubicBezTo>
                <a:lnTo>
                  <a:pt x="4522" y="4425"/>
                </a:lnTo>
                <a:cubicBezTo>
                  <a:pt x="4522" y="4840"/>
                  <a:pt x="4881" y="5176"/>
                  <a:pt x="5325" y="5176"/>
                </a:cubicBezTo>
                <a:lnTo>
                  <a:pt x="6029" y="5176"/>
                </a:lnTo>
                <a:lnTo>
                  <a:pt x="6029" y="6043"/>
                </a:lnTo>
                <a:close/>
                <a:moveTo>
                  <a:pt x="7304" y="4425"/>
                </a:moveTo>
                <a:cubicBezTo>
                  <a:pt x="7304" y="4600"/>
                  <a:pt x="7152" y="4743"/>
                  <a:pt x="6964" y="4743"/>
                </a:cubicBezTo>
                <a:lnTo>
                  <a:pt x="5325" y="4743"/>
                </a:lnTo>
                <a:cubicBezTo>
                  <a:pt x="5137" y="4743"/>
                  <a:pt x="4985" y="4600"/>
                  <a:pt x="4985" y="4425"/>
                </a:cubicBezTo>
                <a:lnTo>
                  <a:pt x="4985" y="3976"/>
                </a:lnTo>
                <a:cubicBezTo>
                  <a:pt x="4985" y="3800"/>
                  <a:pt x="5137" y="3658"/>
                  <a:pt x="5325" y="3658"/>
                </a:cubicBezTo>
                <a:lnTo>
                  <a:pt x="6964" y="3658"/>
                </a:lnTo>
                <a:cubicBezTo>
                  <a:pt x="7152" y="3658"/>
                  <a:pt x="7304" y="3800"/>
                  <a:pt x="7304" y="3976"/>
                </a:cubicBezTo>
                <a:lnTo>
                  <a:pt x="7304" y="4425"/>
                </a:lnTo>
                <a:close/>
                <a:moveTo>
                  <a:pt x="5570" y="3984"/>
                </a:moveTo>
                <a:cubicBezTo>
                  <a:pt x="5447" y="3984"/>
                  <a:pt x="5348" y="4077"/>
                  <a:pt x="5348" y="4192"/>
                </a:cubicBezTo>
                <a:cubicBezTo>
                  <a:pt x="5348" y="4307"/>
                  <a:pt x="5447" y="4400"/>
                  <a:pt x="5570" y="4400"/>
                </a:cubicBezTo>
                <a:cubicBezTo>
                  <a:pt x="5692" y="4400"/>
                  <a:pt x="5792" y="4307"/>
                  <a:pt x="5792" y="4192"/>
                </a:cubicBezTo>
                <a:cubicBezTo>
                  <a:pt x="5792" y="4077"/>
                  <a:pt x="5692" y="3984"/>
                  <a:pt x="5570" y="3984"/>
                </a:cubicBez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4"/>
    </p:custData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85"/>
          <a:stretch>
            <a:fillRect/>
          </a:stretch>
        </p:blipFill>
        <p:spPr>
          <a:xfrm>
            <a:off x="694607" y="-550"/>
            <a:ext cx="11497394" cy="3428553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98838" y="553994"/>
            <a:ext cx="1187852" cy="2489064"/>
            <a:chOff x="612247" y="-293241"/>
            <a:chExt cx="1738027" cy="3641918"/>
          </a:xfrm>
        </p:grpSpPr>
        <p:sp>
          <p:nvSpPr>
            <p:cNvPr id="77" name="任意多边形: 形状 76"/>
            <p:cNvSpPr/>
            <p:nvPr/>
          </p:nvSpPr>
          <p:spPr>
            <a:xfrm>
              <a:off x="1442333" y="-293241"/>
              <a:ext cx="45719" cy="2628000"/>
            </a:xfrm>
            <a:custGeom>
              <a:avLst/>
              <a:gdLst>
                <a:gd name="connsiteX0" fmla="*/ 43625 w 43624"/>
                <a:gd name="connsiteY0" fmla="*/ 3592068 h 3616832"/>
                <a:gd name="connsiteX1" fmla="*/ 21812 w 43624"/>
                <a:gd name="connsiteY1" fmla="*/ 3616833 h 3616832"/>
                <a:gd name="connsiteX2" fmla="*/ 21812 w 43624"/>
                <a:gd name="connsiteY2" fmla="*/ 3616833 h 3616832"/>
                <a:gd name="connsiteX3" fmla="*/ 0 w 43624"/>
                <a:gd name="connsiteY3" fmla="*/ 3592068 h 3616832"/>
                <a:gd name="connsiteX4" fmla="*/ 0 w 43624"/>
                <a:gd name="connsiteY4" fmla="*/ 24765 h 3616832"/>
                <a:gd name="connsiteX5" fmla="*/ 21812 w 43624"/>
                <a:gd name="connsiteY5" fmla="*/ 0 h 3616832"/>
                <a:gd name="connsiteX6" fmla="*/ 21812 w 43624"/>
                <a:gd name="connsiteY6" fmla="*/ 0 h 3616832"/>
                <a:gd name="connsiteX7" fmla="*/ 43625 w 43624"/>
                <a:gd name="connsiteY7" fmla="*/ 24765 h 3616832"/>
                <a:gd name="connsiteX8" fmla="*/ 43625 w 43624"/>
                <a:gd name="connsiteY8" fmla="*/ 3592068 h 361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24" h="3616832">
                  <a:moveTo>
                    <a:pt x="43625" y="3592068"/>
                  </a:moveTo>
                  <a:cubicBezTo>
                    <a:pt x="43625" y="3605784"/>
                    <a:pt x="33814" y="3616833"/>
                    <a:pt x="21812" y="3616833"/>
                  </a:cubicBezTo>
                  <a:lnTo>
                    <a:pt x="21812" y="3616833"/>
                  </a:lnTo>
                  <a:cubicBezTo>
                    <a:pt x="9716" y="3616833"/>
                    <a:pt x="0" y="3605784"/>
                    <a:pt x="0" y="3592068"/>
                  </a:cubicBezTo>
                  <a:lnTo>
                    <a:pt x="0" y="24765"/>
                  </a:lnTo>
                  <a:cubicBezTo>
                    <a:pt x="0" y="11049"/>
                    <a:pt x="9811" y="0"/>
                    <a:pt x="21812" y="0"/>
                  </a:cubicBezTo>
                  <a:lnTo>
                    <a:pt x="21812" y="0"/>
                  </a:lnTo>
                  <a:cubicBezTo>
                    <a:pt x="33909" y="0"/>
                    <a:pt x="43625" y="11049"/>
                    <a:pt x="43625" y="24765"/>
                  </a:cubicBezTo>
                  <a:lnTo>
                    <a:pt x="43625" y="3592068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67" name="图形 4"/>
            <p:cNvGrpSpPr/>
            <p:nvPr/>
          </p:nvGrpSpPr>
          <p:grpSpPr>
            <a:xfrm>
              <a:off x="612247" y="0"/>
              <a:ext cx="1738027" cy="1739420"/>
              <a:chOff x="1031475" y="2910993"/>
              <a:chExt cx="951357" cy="952119"/>
            </a:xfrm>
            <a:solidFill>
              <a:srgbClr val="EE4A1C"/>
            </a:solidFill>
          </p:grpSpPr>
          <p:sp>
            <p:nvSpPr>
              <p:cNvPr id="68" name="任意多边形: 形状 67"/>
              <p:cNvSpPr/>
              <p:nvPr/>
            </p:nvSpPr>
            <p:spPr>
              <a:xfrm>
                <a:off x="1031475" y="3002338"/>
                <a:ext cx="951357" cy="777430"/>
              </a:xfrm>
              <a:custGeom>
                <a:avLst/>
                <a:gdLst>
                  <a:gd name="connsiteX0" fmla="*/ 951357 w 951357"/>
                  <a:gd name="connsiteY0" fmla="*/ 388716 h 777430"/>
                  <a:gd name="connsiteX1" fmla="*/ 475679 w 951357"/>
                  <a:gd name="connsiteY1" fmla="*/ 777431 h 777430"/>
                  <a:gd name="connsiteX2" fmla="*/ 0 w 951357"/>
                  <a:gd name="connsiteY2" fmla="*/ 388716 h 777430"/>
                  <a:gd name="connsiteX3" fmla="*/ 475679 w 951357"/>
                  <a:gd name="connsiteY3" fmla="*/ 0 h 777430"/>
                  <a:gd name="connsiteX4" fmla="*/ 951357 w 951357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1357" h="777430">
                    <a:moveTo>
                      <a:pt x="951357" y="388716"/>
                    </a:moveTo>
                    <a:cubicBezTo>
                      <a:pt x="951357" y="603409"/>
                      <a:pt x="738378" y="777431"/>
                      <a:pt x="475679" y="777431"/>
                    </a:cubicBezTo>
                    <a:cubicBezTo>
                      <a:pt x="212979" y="777431"/>
                      <a:pt x="0" y="603409"/>
                      <a:pt x="0" y="388716"/>
                    </a:cubicBezTo>
                    <a:cubicBezTo>
                      <a:pt x="0" y="174022"/>
                      <a:pt x="212979" y="0"/>
                      <a:pt x="475679" y="0"/>
                    </a:cubicBezTo>
                    <a:cubicBezTo>
                      <a:pt x="738378" y="0"/>
                      <a:pt x="951357" y="174117"/>
                      <a:pt x="951357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139394" y="3002338"/>
                <a:ext cx="735615" cy="777430"/>
              </a:xfrm>
              <a:custGeom>
                <a:avLst/>
                <a:gdLst>
                  <a:gd name="connsiteX0" fmla="*/ 735616 w 735615"/>
                  <a:gd name="connsiteY0" fmla="*/ 388716 h 777430"/>
                  <a:gd name="connsiteX1" fmla="*/ 367856 w 735615"/>
                  <a:gd name="connsiteY1" fmla="*/ 777431 h 777430"/>
                  <a:gd name="connsiteX2" fmla="*/ 0 w 735615"/>
                  <a:gd name="connsiteY2" fmla="*/ 388716 h 777430"/>
                  <a:gd name="connsiteX3" fmla="*/ 367856 w 735615"/>
                  <a:gd name="connsiteY3" fmla="*/ 0 h 777430"/>
                  <a:gd name="connsiteX4" fmla="*/ 735616 w 73561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615" h="777430">
                    <a:moveTo>
                      <a:pt x="735616" y="388716"/>
                    </a:moveTo>
                    <a:cubicBezTo>
                      <a:pt x="735616" y="603409"/>
                      <a:pt x="570929" y="777431"/>
                      <a:pt x="367856" y="777431"/>
                    </a:cubicBezTo>
                    <a:cubicBezTo>
                      <a:pt x="164687" y="777431"/>
                      <a:pt x="0" y="603409"/>
                      <a:pt x="0" y="388716"/>
                    </a:cubicBezTo>
                    <a:cubicBezTo>
                      <a:pt x="0" y="174022"/>
                      <a:pt x="164687" y="0"/>
                      <a:pt x="367856" y="0"/>
                    </a:cubicBezTo>
                    <a:cubicBezTo>
                      <a:pt x="570929" y="0"/>
                      <a:pt x="735616" y="174117"/>
                      <a:pt x="73561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330751" y="3002338"/>
                <a:ext cx="352805" cy="777430"/>
              </a:xfrm>
              <a:custGeom>
                <a:avLst/>
                <a:gdLst>
                  <a:gd name="connsiteX0" fmla="*/ 352806 w 352805"/>
                  <a:gd name="connsiteY0" fmla="*/ 388716 h 777430"/>
                  <a:gd name="connsiteX1" fmla="*/ 176403 w 352805"/>
                  <a:gd name="connsiteY1" fmla="*/ 777431 h 777430"/>
                  <a:gd name="connsiteX2" fmla="*/ 0 w 352805"/>
                  <a:gd name="connsiteY2" fmla="*/ 388716 h 777430"/>
                  <a:gd name="connsiteX3" fmla="*/ 176403 w 352805"/>
                  <a:gd name="connsiteY3" fmla="*/ 0 h 777430"/>
                  <a:gd name="connsiteX4" fmla="*/ 352806 w 35280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805" h="777430">
                    <a:moveTo>
                      <a:pt x="352806" y="388716"/>
                    </a:moveTo>
                    <a:cubicBezTo>
                      <a:pt x="352806" y="603409"/>
                      <a:pt x="273844" y="777431"/>
                      <a:pt x="176403" y="777431"/>
                    </a:cubicBezTo>
                    <a:cubicBezTo>
                      <a:pt x="78962" y="777431"/>
                      <a:pt x="0" y="603409"/>
                      <a:pt x="0" y="388716"/>
                    </a:cubicBezTo>
                    <a:cubicBezTo>
                      <a:pt x="0" y="174022"/>
                      <a:pt x="78962" y="0"/>
                      <a:pt x="176403" y="0"/>
                    </a:cubicBezTo>
                    <a:cubicBezTo>
                      <a:pt x="273844" y="0"/>
                      <a:pt x="352806" y="174117"/>
                      <a:pt x="35280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328370" y="2910993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8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8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8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8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8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8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328370" y="3731095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9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9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9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9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9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9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任意多边形: 形状 72"/>
            <p:cNvSpPr/>
            <p:nvPr/>
          </p:nvSpPr>
          <p:spPr>
            <a:xfrm>
              <a:off x="1331089" y="1857747"/>
              <a:ext cx="273893" cy="273893"/>
            </a:xfrm>
            <a:custGeom>
              <a:avLst/>
              <a:gdLst>
                <a:gd name="connsiteX0" fmla="*/ 149924 w 149923"/>
                <a:gd name="connsiteY0" fmla="*/ 74962 h 149923"/>
                <a:gd name="connsiteX1" fmla="*/ 74962 w 149923"/>
                <a:gd name="connsiteY1" fmla="*/ 149923 h 149923"/>
                <a:gd name="connsiteX2" fmla="*/ 0 w 149923"/>
                <a:gd name="connsiteY2" fmla="*/ 74962 h 149923"/>
                <a:gd name="connsiteX3" fmla="*/ 74962 w 149923"/>
                <a:gd name="connsiteY3" fmla="*/ 0 h 149923"/>
                <a:gd name="connsiteX4" fmla="*/ 149924 w 149923"/>
                <a:gd name="connsiteY4" fmla="*/ 74962 h 1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923" h="149923">
                  <a:moveTo>
                    <a:pt x="149924" y="74962"/>
                  </a:moveTo>
                  <a:cubicBezTo>
                    <a:pt x="149924" y="116396"/>
                    <a:pt x="116300" y="149923"/>
                    <a:pt x="74962" y="149923"/>
                  </a:cubicBezTo>
                  <a:cubicBezTo>
                    <a:pt x="33528" y="149923"/>
                    <a:pt x="0" y="116396"/>
                    <a:pt x="0" y="74962"/>
                  </a:cubicBezTo>
                  <a:cubicBezTo>
                    <a:pt x="0" y="33528"/>
                    <a:pt x="33528" y="0"/>
                    <a:pt x="74962" y="0"/>
                  </a:cubicBezTo>
                  <a:cubicBezTo>
                    <a:pt x="116300" y="0"/>
                    <a:pt x="149924" y="33528"/>
                    <a:pt x="149924" y="74962"/>
                  </a:cubicBez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37469" y="2234134"/>
              <a:ext cx="461129" cy="1114543"/>
            </a:xfrm>
            <a:custGeom>
              <a:avLst/>
              <a:gdLst>
                <a:gd name="connsiteX0" fmla="*/ 252413 w 252412"/>
                <a:gd name="connsiteY0" fmla="*/ 610076 h 610076"/>
                <a:gd name="connsiteX1" fmla="*/ 252413 w 252412"/>
                <a:gd name="connsiteY1" fmla="*/ 126206 h 610076"/>
                <a:gd name="connsiteX2" fmla="*/ 126206 w 252412"/>
                <a:gd name="connsiteY2" fmla="*/ 0 h 610076"/>
                <a:gd name="connsiteX3" fmla="*/ 126206 w 252412"/>
                <a:gd name="connsiteY3" fmla="*/ 0 h 610076"/>
                <a:gd name="connsiteX4" fmla="*/ 0 w 252412"/>
                <a:gd name="connsiteY4" fmla="*/ 126206 h 610076"/>
                <a:gd name="connsiteX5" fmla="*/ 0 w 252412"/>
                <a:gd name="connsiteY5" fmla="*/ 610076 h 610076"/>
                <a:gd name="connsiteX6" fmla="*/ 252413 w 252412"/>
                <a:gd name="connsiteY6" fmla="*/ 610076 h 61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2" h="610076">
                  <a:moveTo>
                    <a:pt x="252413" y="610076"/>
                  </a:moveTo>
                  <a:lnTo>
                    <a:pt x="252413" y="126206"/>
                  </a:lnTo>
                  <a:cubicBezTo>
                    <a:pt x="252413" y="56483"/>
                    <a:pt x="195834" y="0"/>
                    <a:pt x="126206" y="0"/>
                  </a:cubicBezTo>
                  <a:lnTo>
                    <a:pt x="126206" y="0"/>
                  </a:lnTo>
                  <a:cubicBezTo>
                    <a:pt x="56483" y="0"/>
                    <a:pt x="0" y="56483"/>
                    <a:pt x="0" y="126206"/>
                  </a:cubicBezTo>
                  <a:lnTo>
                    <a:pt x="0" y="610076"/>
                  </a:lnTo>
                  <a:lnTo>
                    <a:pt x="252413" y="610076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37297" y="2464698"/>
              <a:ext cx="461303" cy="99360"/>
            </a:xfrm>
            <a:custGeom>
              <a:avLst/>
              <a:gdLst>
                <a:gd name="connsiteX0" fmla="*/ 0 w 252507"/>
                <a:gd name="connsiteY0" fmla="*/ 0 h 54387"/>
                <a:gd name="connsiteX1" fmla="*/ 252508 w 252507"/>
                <a:gd name="connsiteY1" fmla="*/ 0 h 54387"/>
                <a:gd name="connsiteX2" fmla="*/ 252508 w 252507"/>
                <a:gd name="connsiteY2" fmla="*/ 54388 h 54387"/>
                <a:gd name="connsiteX3" fmla="*/ 0 w 252507"/>
                <a:gd name="connsiteY3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7" h="54387">
                  <a:moveTo>
                    <a:pt x="0" y="0"/>
                  </a:moveTo>
                  <a:lnTo>
                    <a:pt x="252508" y="0"/>
                  </a:lnTo>
                  <a:lnTo>
                    <a:pt x="252508" y="54388"/>
                  </a:lnTo>
                  <a:lnTo>
                    <a:pt x="0" y="54388"/>
                  </a:lnTo>
                  <a:close/>
                </a:path>
              </a:pathLst>
            </a:custGeom>
            <a:solidFill>
              <a:srgbClr val="FFA1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>
            <a:off x="8615486" y="3428003"/>
            <a:ext cx="3217285" cy="2816383"/>
            <a:chOff x="3524" y="888"/>
            <a:chExt cx="3194" cy="2796"/>
          </a:xfrm>
          <a:gradFill>
            <a:gsLst>
              <a:gs pos="56000">
                <a:srgbClr val="FBCF61"/>
              </a:gs>
              <a:gs pos="100000">
                <a:srgbClr val="FEEBC1">
                  <a:alpha val="0"/>
                </a:srgbClr>
              </a:gs>
            </a:gsLst>
            <a:lin ang="5400000" scaled="1"/>
          </a:gradFill>
        </p:grpSpPr>
        <p:sp>
          <p:nvSpPr>
            <p:cNvPr id="55" name="Freeform 5"/>
            <p:cNvSpPr/>
            <p:nvPr/>
          </p:nvSpPr>
          <p:spPr bwMode="auto">
            <a:xfrm>
              <a:off x="5676" y="1884"/>
              <a:ext cx="544" cy="392"/>
            </a:xfrm>
            <a:custGeom>
              <a:avLst/>
              <a:gdLst>
                <a:gd name="T0" fmla="*/ 610 w 886"/>
                <a:gd name="T1" fmla="*/ 71 h 638"/>
                <a:gd name="T2" fmla="*/ 187 w 886"/>
                <a:gd name="T3" fmla="*/ 59 h 638"/>
                <a:gd name="T4" fmla="*/ 0 w 886"/>
                <a:gd name="T5" fmla="*/ 27 h 638"/>
                <a:gd name="T6" fmla="*/ 340 w 886"/>
                <a:gd name="T7" fmla="*/ 184 h 638"/>
                <a:gd name="T8" fmla="*/ 560 w 886"/>
                <a:gd name="T9" fmla="*/ 185 h 638"/>
                <a:gd name="T10" fmla="*/ 747 w 886"/>
                <a:gd name="T11" fmla="*/ 427 h 638"/>
                <a:gd name="T12" fmla="*/ 853 w 886"/>
                <a:gd name="T13" fmla="*/ 638 h 638"/>
                <a:gd name="T14" fmla="*/ 684 w 886"/>
                <a:gd name="T15" fmla="*/ 245 h 638"/>
                <a:gd name="T16" fmla="*/ 610 w 886"/>
                <a:gd name="T17" fmla="*/ 7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638">
                  <a:moveTo>
                    <a:pt x="610" y="71"/>
                  </a:moveTo>
                  <a:cubicBezTo>
                    <a:pt x="572" y="109"/>
                    <a:pt x="309" y="119"/>
                    <a:pt x="187" y="59"/>
                  </a:cubicBezTo>
                  <a:cubicBezTo>
                    <a:pt x="66" y="0"/>
                    <a:pt x="0" y="27"/>
                    <a:pt x="0" y="27"/>
                  </a:cubicBezTo>
                  <a:cubicBezTo>
                    <a:pt x="114" y="53"/>
                    <a:pt x="197" y="149"/>
                    <a:pt x="340" y="184"/>
                  </a:cubicBezTo>
                  <a:cubicBezTo>
                    <a:pt x="483" y="219"/>
                    <a:pt x="560" y="185"/>
                    <a:pt x="560" y="185"/>
                  </a:cubicBezTo>
                  <a:cubicBezTo>
                    <a:pt x="564" y="228"/>
                    <a:pt x="631" y="345"/>
                    <a:pt x="747" y="427"/>
                  </a:cubicBezTo>
                  <a:cubicBezTo>
                    <a:pt x="863" y="510"/>
                    <a:pt x="853" y="638"/>
                    <a:pt x="853" y="638"/>
                  </a:cubicBezTo>
                  <a:cubicBezTo>
                    <a:pt x="886" y="479"/>
                    <a:pt x="763" y="360"/>
                    <a:pt x="684" y="245"/>
                  </a:cubicBezTo>
                  <a:cubicBezTo>
                    <a:pt x="604" y="130"/>
                    <a:pt x="610" y="71"/>
                    <a:pt x="61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5873" y="1726"/>
              <a:ext cx="330" cy="215"/>
            </a:xfrm>
            <a:custGeom>
              <a:avLst/>
              <a:gdLst>
                <a:gd name="T0" fmla="*/ 415 w 537"/>
                <a:gd name="T1" fmla="*/ 12 h 351"/>
                <a:gd name="T2" fmla="*/ 222 w 537"/>
                <a:gd name="T3" fmla="*/ 74 h 351"/>
                <a:gd name="T4" fmla="*/ 0 w 537"/>
                <a:gd name="T5" fmla="*/ 114 h 351"/>
                <a:gd name="T6" fmla="*/ 181 w 537"/>
                <a:gd name="T7" fmla="*/ 143 h 351"/>
                <a:gd name="T8" fmla="*/ 386 w 537"/>
                <a:gd name="T9" fmla="*/ 100 h 351"/>
                <a:gd name="T10" fmla="*/ 420 w 537"/>
                <a:gd name="T11" fmla="*/ 169 h 351"/>
                <a:gd name="T12" fmla="*/ 537 w 537"/>
                <a:gd name="T13" fmla="*/ 351 h 351"/>
                <a:gd name="T14" fmla="*/ 488 w 537"/>
                <a:gd name="T15" fmla="*/ 206 h 351"/>
                <a:gd name="T16" fmla="*/ 415 w 537"/>
                <a:gd name="T17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351">
                  <a:moveTo>
                    <a:pt x="415" y="12"/>
                  </a:moveTo>
                  <a:cubicBezTo>
                    <a:pt x="351" y="0"/>
                    <a:pt x="345" y="7"/>
                    <a:pt x="222" y="74"/>
                  </a:cubicBezTo>
                  <a:cubicBezTo>
                    <a:pt x="98" y="142"/>
                    <a:pt x="0" y="114"/>
                    <a:pt x="0" y="114"/>
                  </a:cubicBezTo>
                  <a:cubicBezTo>
                    <a:pt x="0" y="114"/>
                    <a:pt x="65" y="152"/>
                    <a:pt x="181" y="143"/>
                  </a:cubicBezTo>
                  <a:cubicBezTo>
                    <a:pt x="297" y="135"/>
                    <a:pt x="386" y="100"/>
                    <a:pt x="386" y="100"/>
                  </a:cubicBezTo>
                  <a:cubicBezTo>
                    <a:pt x="386" y="100"/>
                    <a:pt x="401" y="105"/>
                    <a:pt x="420" y="169"/>
                  </a:cubicBezTo>
                  <a:cubicBezTo>
                    <a:pt x="437" y="223"/>
                    <a:pt x="513" y="321"/>
                    <a:pt x="537" y="351"/>
                  </a:cubicBezTo>
                  <a:cubicBezTo>
                    <a:pt x="524" y="334"/>
                    <a:pt x="501" y="291"/>
                    <a:pt x="488" y="206"/>
                  </a:cubicBezTo>
                  <a:cubicBezTo>
                    <a:pt x="471" y="88"/>
                    <a:pt x="415" y="12"/>
                    <a:pt x="4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6203" y="1941"/>
              <a:ext cx="4" cy="6"/>
            </a:xfrm>
            <a:custGeom>
              <a:avLst/>
              <a:gdLst>
                <a:gd name="T0" fmla="*/ 7 w 7"/>
                <a:gd name="T1" fmla="*/ 9 h 9"/>
                <a:gd name="T2" fmla="*/ 0 w 7"/>
                <a:gd name="T3" fmla="*/ 0 h 9"/>
                <a:gd name="T4" fmla="*/ 7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cubicBezTo>
                    <a:pt x="7" y="9"/>
                    <a:pt x="4" y="6"/>
                    <a:pt x="0" y="0"/>
                  </a:cubicBezTo>
                  <a:cubicBezTo>
                    <a:pt x="4" y="7"/>
                    <a:pt x="7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5971" y="1513"/>
              <a:ext cx="263" cy="199"/>
            </a:xfrm>
            <a:custGeom>
              <a:avLst/>
              <a:gdLst>
                <a:gd name="T0" fmla="*/ 293 w 427"/>
                <a:gd name="T1" fmla="*/ 0 h 324"/>
                <a:gd name="T2" fmla="*/ 114 w 427"/>
                <a:gd name="T3" fmla="*/ 148 h 324"/>
                <a:gd name="T4" fmla="*/ 6 w 427"/>
                <a:gd name="T5" fmla="*/ 260 h 324"/>
                <a:gd name="T6" fmla="*/ 110 w 427"/>
                <a:gd name="T7" fmla="*/ 190 h 324"/>
                <a:gd name="T8" fmla="*/ 286 w 427"/>
                <a:gd name="T9" fmla="*/ 86 h 324"/>
                <a:gd name="T10" fmla="*/ 334 w 427"/>
                <a:gd name="T11" fmla="*/ 187 h 324"/>
                <a:gd name="T12" fmla="*/ 400 w 427"/>
                <a:gd name="T13" fmla="*/ 324 h 324"/>
                <a:gd name="T14" fmla="*/ 345 w 427"/>
                <a:gd name="T15" fmla="*/ 113 h 324"/>
                <a:gd name="T16" fmla="*/ 293 w 427"/>
                <a:gd name="T1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324">
                  <a:moveTo>
                    <a:pt x="293" y="0"/>
                  </a:moveTo>
                  <a:cubicBezTo>
                    <a:pt x="280" y="44"/>
                    <a:pt x="228" y="91"/>
                    <a:pt x="114" y="148"/>
                  </a:cubicBezTo>
                  <a:cubicBezTo>
                    <a:pt x="0" y="205"/>
                    <a:pt x="6" y="260"/>
                    <a:pt x="6" y="260"/>
                  </a:cubicBezTo>
                  <a:cubicBezTo>
                    <a:pt x="6" y="260"/>
                    <a:pt x="23" y="206"/>
                    <a:pt x="110" y="190"/>
                  </a:cubicBezTo>
                  <a:cubicBezTo>
                    <a:pt x="197" y="174"/>
                    <a:pt x="272" y="115"/>
                    <a:pt x="286" y="86"/>
                  </a:cubicBezTo>
                  <a:cubicBezTo>
                    <a:pt x="286" y="86"/>
                    <a:pt x="284" y="132"/>
                    <a:pt x="334" y="187"/>
                  </a:cubicBezTo>
                  <a:cubicBezTo>
                    <a:pt x="374" y="232"/>
                    <a:pt x="396" y="258"/>
                    <a:pt x="400" y="324"/>
                  </a:cubicBezTo>
                  <a:cubicBezTo>
                    <a:pt x="427" y="232"/>
                    <a:pt x="380" y="164"/>
                    <a:pt x="345" y="113"/>
                  </a:cubicBezTo>
                  <a:cubicBezTo>
                    <a:pt x="311" y="63"/>
                    <a:pt x="293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5962" y="1331"/>
              <a:ext cx="255" cy="196"/>
            </a:xfrm>
            <a:custGeom>
              <a:avLst/>
              <a:gdLst>
                <a:gd name="T0" fmla="*/ 103 w 415"/>
                <a:gd name="T1" fmla="*/ 228 h 318"/>
                <a:gd name="T2" fmla="*/ 250 w 415"/>
                <a:gd name="T3" fmla="*/ 88 h 318"/>
                <a:gd name="T4" fmla="*/ 317 w 415"/>
                <a:gd name="T5" fmla="*/ 180 h 318"/>
                <a:gd name="T6" fmla="*/ 407 w 415"/>
                <a:gd name="T7" fmla="*/ 304 h 318"/>
                <a:gd name="T8" fmla="*/ 313 w 415"/>
                <a:gd name="T9" fmla="*/ 104 h 318"/>
                <a:gd name="T10" fmla="*/ 241 w 415"/>
                <a:gd name="T11" fmla="*/ 0 h 318"/>
                <a:gd name="T12" fmla="*/ 98 w 415"/>
                <a:gd name="T13" fmla="*/ 185 h 318"/>
                <a:gd name="T14" fmla="*/ 17 w 415"/>
                <a:gd name="T15" fmla="*/ 318 h 318"/>
                <a:gd name="T16" fmla="*/ 103 w 415"/>
                <a:gd name="T17" fmla="*/ 22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318">
                  <a:moveTo>
                    <a:pt x="103" y="228"/>
                  </a:moveTo>
                  <a:cubicBezTo>
                    <a:pt x="183" y="195"/>
                    <a:pt x="243" y="120"/>
                    <a:pt x="250" y="88"/>
                  </a:cubicBezTo>
                  <a:cubicBezTo>
                    <a:pt x="250" y="88"/>
                    <a:pt x="258" y="134"/>
                    <a:pt x="317" y="180"/>
                  </a:cubicBezTo>
                  <a:cubicBezTo>
                    <a:pt x="365" y="217"/>
                    <a:pt x="390" y="238"/>
                    <a:pt x="407" y="304"/>
                  </a:cubicBezTo>
                  <a:cubicBezTo>
                    <a:pt x="415" y="206"/>
                    <a:pt x="357" y="147"/>
                    <a:pt x="313" y="104"/>
                  </a:cubicBezTo>
                  <a:cubicBezTo>
                    <a:pt x="270" y="60"/>
                    <a:pt x="241" y="0"/>
                    <a:pt x="241" y="0"/>
                  </a:cubicBezTo>
                  <a:cubicBezTo>
                    <a:pt x="237" y="48"/>
                    <a:pt x="196" y="105"/>
                    <a:pt x="98" y="185"/>
                  </a:cubicBezTo>
                  <a:cubicBezTo>
                    <a:pt x="0" y="265"/>
                    <a:pt x="17" y="318"/>
                    <a:pt x="17" y="318"/>
                  </a:cubicBezTo>
                  <a:cubicBezTo>
                    <a:pt x="17" y="318"/>
                    <a:pt x="23" y="261"/>
                    <a:pt x="103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5523" y="1003"/>
              <a:ext cx="148" cy="55"/>
            </a:xfrm>
            <a:custGeom>
              <a:avLst/>
              <a:gdLst>
                <a:gd name="T0" fmla="*/ 123 w 241"/>
                <a:gd name="T1" fmla="*/ 60 h 89"/>
                <a:gd name="T2" fmla="*/ 28 w 241"/>
                <a:gd name="T3" fmla="*/ 13 h 89"/>
                <a:gd name="T4" fmla="*/ 14 w 241"/>
                <a:gd name="T5" fmla="*/ 0 h 89"/>
                <a:gd name="T6" fmla="*/ 0 w 241"/>
                <a:gd name="T7" fmla="*/ 13 h 89"/>
                <a:gd name="T8" fmla="*/ 14 w 241"/>
                <a:gd name="T9" fmla="*/ 29 h 89"/>
                <a:gd name="T10" fmla="*/ 21 w 241"/>
                <a:gd name="T11" fmla="*/ 28 h 89"/>
                <a:gd name="T12" fmla="*/ 120 w 241"/>
                <a:gd name="T13" fmla="*/ 70 h 89"/>
                <a:gd name="T14" fmla="*/ 239 w 241"/>
                <a:gd name="T15" fmla="*/ 86 h 89"/>
                <a:gd name="T16" fmla="*/ 241 w 241"/>
                <a:gd name="T17" fmla="*/ 84 h 89"/>
                <a:gd name="T18" fmla="*/ 238 w 241"/>
                <a:gd name="T19" fmla="*/ 82 h 89"/>
                <a:gd name="T20" fmla="*/ 123 w 241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89">
                  <a:moveTo>
                    <a:pt x="123" y="60"/>
                  </a:moveTo>
                  <a:cubicBezTo>
                    <a:pt x="90" y="47"/>
                    <a:pt x="58" y="31"/>
                    <a:pt x="28" y="13"/>
                  </a:cubicBezTo>
                  <a:cubicBezTo>
                    <a:pt x="26" y="6"/>
                    <a:pt x="21" y="1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21"/>
                    <a:pt x="6" y="29"/>
                    <a:pt x="14" y="29"/>
                  </a:cubicBezTo>
                  <a:cubicBezTo>
                    <a:pt x="17" y="30"/>
                    <a:pt x="19" y="29"/>
                    <a:pt x="21" y="28"/>
                  </a:cubicBezTo>
                  <a:cubicBezTo>
                    <a:pt x="53" y="45"/>
                    <a:pt x="86" y="59"/>
                    <a:pt x="120" y="70"/>
                  </a:cubicBezTo>
                  <a:cubicBezTo>
                    <a:pt x="158" y="82"/>
                    <a:pt x="198" y="89"/>
                    <a:pt x="239" y="86"/>
                  </a:cubicBezTo>
                  <a:cubicBezTo>
                    <a:pt x="240" y="86"/>
                    <a:pt x="241" y="85"/>
                    <a:pt x="241" y="84"/>
                  </a:cubicBezTo>
                  <a:cubicBezTo>
                    <a:pt x="241" y="83"/>
                    <a:pt x="240" y="82"/>
                    <a:pt x="238" y="82"/>
                  </a:cubicBezTo>
                  <a:cubicBezTo>
                    <a:pt x="199" y="83"/>
                    <a:pt x="160" y="73"/>
                    <a:pt x="12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5537" y="955"/>
              <a:ext cx="164" cy="47"/>
            </a:xfrm>
            <a:custGeom>
              <a:avLst/>
              <a:gdLst>
                <a:gd name="T0" fmla="*/ 143 w 266"/>
                <a:gd name="T1" fmla="*/ 30 h 78"/>
                <a:gd name="T2" fmla="*/ 79 w 266"/>
                <a:gd name="T3" fmla="*/ 16 h 78"/>
                <a:gd name="T4" fmla="*/ 47 w 266"/>
                <a:gd name="T5" fmla="*/ 11 h 78"/>
                <a:gd name="T6" fmla="*/ 31 w 266"/>
                <a:gd name="T7" fmla="*/ 8 h 78"/>
                <a:gd name="T8" fmla="*/ 25 w 266"/>
                <a:gd name="T9" fmla="*/ 8 h 78"/>
                <a:gd name="T10" fmla="*/ 14 w 266"/>
                <a:gd name="T11" fmla="*/ 1 h 78"/>
                <a:gd name="T12" fmla="*/ 0 w 266"/>
                <a:gd name="T13" fmla="*/ 14 h 78"/>
                <a:gd name="T14" fmla="*/ 14 w 266"/>
                <a:gd name="T15" fmla="*/ 30 h 78"/>
                <a:gd name="T16" fmla="*/ 26 w 266"/>
                <a:gd name="T17" fmla="*/ 25 h 78"/>
                <a:gd name="T18" fmla="*/ 45 w 266"/>
                <a:gd name="T19" fmla="*/ 26 h 78"/>
                <a:gd name="T20" fmla="*/ 77 w 266"/>
                <a:gd name="T21" fmla="*/ 30 h 78"/>
                <a:gd name="T22" fmla="*/ 140 w 266"/>
                <a:gd name="T23" fmla="*/ 41 h 78"/>
                <a:gd name="T24" fmla="*/ 262 w 266"/>
                <a:gd name="T25" fmla="*/ 78 h 78"/>
                <a:gd name="T26" fmla="*/ 265 w 266"/>
                <a:gd name="T27" fmla="*/ 77 h 78"/>
                <a:gd name="T28" fmla="*/ 264 w 266"/>
                <a:gd name="T29" fmla="*/ 74 h 78"/>
                <a:gd name="T30" fmla="*/ 143 w 266"/>
                <a:gd name="T31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78">
                  <a:moveTo>
                    <a:pt x="143" y="30"/>
                  </a:moveTo>
                  <a:cubicBezTo>
                    <a:pt x="122" y="25"/>
                    <a:pt x="100" y="20"/>
                    <a:pt x="79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3" y="4"/>
                    <a:pt x="19" y="1"/>
                    <a:pt x="14" y="1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30"/>
                  </a:cubicBezTo>
                  <a:cubicBezTo>
                    <a:pt x="19" y="30"/>
                    <a:pt x="23" y="28"/>
                    <a:pt x="2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98" y="33"/>
                    <a:pt x="119" y="37"/>
                    <a:pt x="140" y="41"/>
                  </a:cubicBezTo>
                  <a:cubicBezTo>
                    <a:pt x="182" y="49"/>
                    <a:pt x="224" y="59"/>
                    <a:pt x="262" y="78"/>
                  </a:cubicBezTo>
                  <a:cubicBezTo>
                    <a:pt x="263" y="78"/>
                    <a:pt x="265" y="78"/>
                    <a:pt x="265" y="77"/>
                  </a:cubicBezTo>
                  <a:cubicBezTo>
                    <a:pt x="266" y="76"/>
                    <a:pt x="265" y="74"/>
                    <a:pt x="264" y="74"/>
                  </a:cubicBezTo>
                  <a:cubicBezTo>
                    <a:pt x="226" y="53"/>
                    <a:pt x="184" y="41"/>
                    <a:pt x="14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5518" y="977"/>
              <a:ext cx="97" cy="35"/>
            </a:xfrm>
            <a:custGeom>
              <a:avLst/>
              <a:gdLst>
                <a:gd name="T0" fmla="*/ 26 w 158"/>
                <a:gd name="T1" fmla="*/ 25 h 57"/>
                <a:gd name="T2" fmla="*/ 50 w 158"/>
                <a:gd name="T3" fmla="*/ 28 h 57"/>
                <a:gd name="T4" fmla="*/ 86 w 158"/>
                <a:gd name="T5" fmla="*/ 33 h 57"/>
                <a:gd name="T6" fmla="*/ 154 w 158"/>
                <a:gd name="T7" fmla="*/ 57 h 57"/>
                <a:gd name="T8" fmla="*/ 157 w 158"/>
                <a:gd name="T9" fmla="*/ 56 h 57"/>
                <a:gd name="T10" fmla="*/ 156 w 158"/>
                <a:gd name="T11" fmla="*/ 53 h 57"/>
                <a:gd name="T12" fmla="*/ 88 w 158"/>
                <a:gd name="T13" fmla="*/ 23 h 57"/>
                <a:gd name="T14" fmla="*/ 52 w 158"/>
                <a:gd name="T15" fmla="*/ 14 h 57"/>
                <a:gd name="T16" fmla="*/ 27 w 158"/>
                <a:gd name="T17" fmla="*/ 9 h 57"/>
                <a:gd name="T18" fmla="*/ 15 w 158"/>
                <a:gd name="T19" fmla="*/ 1 h 57"/>
                <a:gd name="T20" fmla="*/ 0 w 158"/>
                <a:gd name="T21" fmla="*/ 14 h 57"/>
                <a:gd name="T22" fmla="*/ 15 w 158"/>
                <a:gd name="T23" fmla="*/ 30 h 57"/>
                <a:gd name="T24" fmla="*/ 26 w 158"/>
                <a:gd name="T2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57">
                  <a:moveTo>
                    <a:pt x="26" y="25"/>
                  </a:moveTo>
                  <a:cubicBezTo>
                    <a:pt x="34" y="26"/>
                    <a:pt x="42" y="27"/>
                    <a:pt x="50" y="28"/>
                  </a:cubicBezTo>
                  <a:cubicBezTo>
                    <a:pt x="62" y="29"/>
                    <a:pt x="74" y="31"/>
                    <a:pt x="86" y="33"/>
                  </a:cubicBezTo>
                  <a:cubicBezTo>
                    <a:pt x="109" y="38"/>
                    <a:pt x="133" y="46"/>
                    <a:pt x="154" y="57"/>
                  </a:cubicBezTo>
                  <a:cubicBezTo>
                    <a:pt x="155" y="57"/>
                    <a:pt x="156" y="57"/>
                    <a:pt x="157" y="56"/>
                  </a:cubicBezTo>
                  <a:cubicBezTo>
                    <a:pt x="158" y="55"/>
                    <a:pt x="157" y="54"/>
                    <a:pt x="156" y="53"/>
                  </a:cubicBezTo>
                  <a:cubicBezTo>
                    <a:pt x="135" y="40"/>
                    <a:pt x="112" y="30"/>
                    <a:pt x="88" y="23"/>
                  </a:cubicBezTo>
                  <a:cubicBezTo>
                    <a:pt x="77" y="19"/>
                    <a:pt x="64" y="16"/>
                    <a:pt x="52" y="14"/>
                  </a:cubicBezTo>
                  <a:cubicBezTo>
                    <a:pt x="44" y="12"/>
                    <a:pt x="35" y="10"/>
                    <a:pt x="27" y="9"/>
                  </a:cubicBezTo>
                  <a:cubicBezTo>
                    <a:pt x="24" y="4"/>
                    <a:pt x="20" y="1"/>
                    <a:pt x="15" y="1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30"/>
                  </a:cubicBezTo>
                  <a:cubicBezTo>
                    <a:pt x="19" y="30"/>
                    <a:pt x="23" y="28"/>
                    <a:pt x="2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5722" y="1001"/>
              <a:ext cx="128" cy="83"/>
            </a:xfrm>
            <a:custGeom>
              <a:avLst/>
              <a:gdLst>
                <a:gd name="T0" fmla="*/ 148 w 207"/>
                <a:gd name="T1" fmla="*/ 122 h 135"/>
                <a:gd name="T2" fmla="*/ 171 w 207"/>
                <a:gd name="T3" fmla="*/ 94 h 135"/>
                <a:gd name="T4" fmla="*/ 172 w 207"/>
                <a:gd name="T5" fmla="*/ 88 h 135"/>
                <a:gd name="T6" fmla="*/ 189 w 207"/>
                <a:gd name="T7" fmla="*/ 111 h 135"/>
                <a:gd name="T8" fmla="*/ 190 w 207"/>
                <a:gd name="T9" fmla="*/ 112 h 135"/>
                <a:gd name="T10" fmla="*/ 199 w 207"/>
                <a:gd name="T11" fmla="*/ 115 h 135"/>
                <a:gd name="T12" fmla="*/ 205 w 207"/>
                <a:gd name="T13" fmla="*/ 105 h 135"/>
                <a:gd name="T14" fmla="*/ 178 w 207"/>
                <a:gd name="T15" fmla="*/ 49 h 135"/>
                <a:gd name="T16" fmla="*/ 127 w 207"/>
                <a:gd name="T17" fmla="*/ 11 h 135"/>
                <a:gd name="T18" fmla="*/ 65 w 207"/>
                <a:gd name="T19" fmla="*/ 1 h 135"/>
                <a:gd name="T20" fmla="*/ 5 w 207"/>
                <a:gd name="T21" fmla="*/ 16 h 135"/>
                <a:gd name="T22" fmla="*/ 0 w 207"/>
                <a:gd name="T23" fmla="*/ 25 h 135"/>
                <a:gd name="T24" fmla="*/ 10 w 207"/>
                <a:gd name="T25" fmla="*/ 33 h 135"/>
                <a:gd name="T26" fmla="*/ 11 w 207"/>
                <a:gd name="T27" fmla="*/ 33 h 135"/>
                <a:gd name="T28" fmla="*/ 37 w 207"/>
                <a:gd name="T29" fmla="*/ 31 h 135"/>
                <a:gd name="T30" fmla="*/ 34 w 207"/>
                <a:gd name="T31" fmla="*/ 39 h 135"/>
                <a:gd name="T32" fmla="*/ 32 w 207"/>
                <a:gd name="T33" fmla="*/ 73 h 135"/>
                <a:gd name="T34" fmla="*/ 50 w 207"/>
                <a:gd name="T35" fmla="*/ 105 h 135"/>
                <a:gd name="T36" fmla="*/ 79 w 207"/>
                <a:gd name="T37" fmla="*/ 125 h 135"/>
                <a:gd name="T38" fmla="*/ 148 w 207"/>
                <a:gd name="T39" fmla="*/ 122 h 135"/>
                <a:gd name="T40" fmla="*/ 86 w 207"/>
                <a:gd name="T41" fmla="*/ 36 h 135"/>
                <a:gd name="T42" fmla="*/ 96 w 207"/>
                <a:gd name="T43" fmla="*/ 38 h 135"/>
                <a:gd name="T44" fmla="*/ 103 w 207"/>
                <a:gd name="T45" fmla="*/ 55 h 135"/>
                <a:gd name="T46" fmla="*/ 131 w 207"/>
                <a:gd name="T47" fmla="*/ 52 h 135"/>
                <a:gd name="T48" fmla="*/ 137 w 207"/>
                <a:gd name="T49" fmla="*/ 56 h 135"/>
                <a:gd name="T50" fmla="*/ 128 w 207"/>
                <a:gd name="T51" fmla="*/ 72 h 135"/>
                <a:gd name="T52" fmla="*/ 105 w 207"/>
                <a:gd name="T53" fmla="*/ 75 h 135"/>
                <a:gd name="T54" fmla="*/ 85 w 207"/>
                <a:gd name="T55" fmla="*/ 55 h 135"/>
                <a:gd name="T56" fmla="*/ 86 w 207"/>
                <a:gd name="T57" fmla="*/ 36 h 135"/>
                <a:gd name="T58" fmla="*/ 53 w 207"/>
                <a:gd name="T59" fmla="*/ 67 h 135"/>
                <a:gd name="T60" fmla="*/ 50 w 207"/>
                <a:gd name="T61" fmla="*/ 42 h 135"/>
                <a:gd name="T62" fmla="*/ 52 w 207"/>
                <a:gd name="T63" fmla="*/ 32 h 135"/>
                <a:gd name="T64" fmla="*/ 64 w 207"/>
                <a:gd name="T65" fmla="*/ 32 h 135"/>
                <a:gd name="T66" fmla="*/ 70 w 207"/>
                <a:gd name="T67" fmla="*/ 33 h 135"/>
                <a:gd name="T68" fmla="*/ 64 w 207"/>
                <a:gd name="T69" fmla="*/ 58 h 135"/>
                <a:gd name="T70" fmla="*/ 94 w 207"/>
                <a:gd name="T71" fmla="*/ 99 h 135"/>
                <a:gd name="T72" fmla="*/ 145 w 207"/>
                <a:gd name="T73" fmla="*/ 87 h 135"/>
                <a:gd name="T74" fmla="*/ 153 w 207"/>
                <a:gd name="T75" fmla="*/ 69 h 135"/>
                <a:gd name="T76" fmla="*/ 155 w 207"/>
                <a:gd name="T77" fmla="*/ 70 h 135"/>
                <a:gd name="T78" fmla="*/ 159 w 207"/>
                <a:gd name="T79" fmla="*/ 75 h 135"/>
                <a:gd name="T80" fmla="*/ 137 w 207"/>
                <a:gd name="T81" fmla="*/ 102 h 135"/>
                <a:gd name="T82" fmla="*/ 89 w 207"/>
                <a:gd name="T83" fmla="*/ 100 h 135"/>
                <a:gd name="T84" fmla="*/ 53 w 207"/>
                <a:gd name="T85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7" h="135">
                  <a:moveTo>
                    <a:pt x="148" y="122"/>
                  </a:moveTo>
                  <a:cubicBezTo>
                    <a:pt x="158" y="115"/>
                    <a:pt x="167" y="105"/>
                    <a:pt x="171" y="94"/>
                  </a:cubicBezTo>
                  <a:cubicBezTo>
                    <a:pt x="171" y="92"/>
                    <a:pt x="171" y="90"/>
                    <a:pt x="172" y="88"/>
                  </a:cubicBezTo>
                  <a:cubicBezTo>
                    <a:pt x="178" y="95"/>
                    <a:pt x="183" y="103"/>
                    <a:pt x="189" y="111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2" y="115"/>
                    <a:pt x="196" y="116"/>
                    <a:pt x="199" y="115"/>
                  </a:cubicBezTo>
                  <a:cubicBezTo>
                    <a:pt x="204" y="114"/>
                    <a:pt x="207" y="109"/>
                    <a:pt x="205" y="105"/>
                  </a:cubicBezTo>
                  <a:cubicBezTo>
                    <a:pt x="200" y="85"/>
                    <a:pt x="192" y="66"/>
                    <a:pt x="178" y="49"/>
                  </a:cubicBezTo>
                  <a:cubicBezTo>
                    <a:pt x="165" y="32"/>
                    <a:pt x="147" y="19"/>
                    <a:pt x="127" y="11"/>
                  </a:cubicBezTo>
                  <a:cubicBezTo>
                    <a:pt x="107" y="3"/>
                    <a:pt x="85" y="0"/>
                    <a:pt x="65" y="1"/>
                  </a:cubicBezTo>
                  <a:cubicBezTo>
                    <a:pt x="44" y="2"/>
                    <a:pt x="24" y="7"/>
                    <a:pt x="5" y="16"/>
                  </a:cubicBezTo>
                  <a:cubicBezTo>
                    <a:pt x="2" y="18"/>
                    <a:pt x="0" y="21"/>
                    <a:pt x="0" y="25"/>
                  </a:cubicBezTo>
                  <a:cubicBezTo>
                    <a:pt x="1" y="30"/>
                    <a:pt x="5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0" y="32"/>
                    <a:pt x="29" y="32"/>
                    <a:pt x="37" y="31"/>
                  </a:cubicBezTo>
                  <a:cubicBezTo>
                    <a:pt x="36" y="34"/>
                    <a:pt x="34" y="36"/>
                    <a:pt x="34" y="39"/>
                  </a:cubicBezTo>
                  <a:cubicBezTo>
                    <a:pt x="30" y="50"/>
                    <a:pt x="30" y="62"/>
                    <a:pt x="32" y="73"/>
                  </a:cubicBezTo>
                  <a:cubicBezTo>
                    <a:pt x="35" y="85"/>
                    <a:pt x="41" y="96"/>
                    <a:pt x="50" y="105"/>
                  </a:cubicBezTo>
                  <a:cubicBezTo>
                    <a:pt x="58" y="113"/>
                    <a:pt x="68" y="120"/>
                    <a:pt x="79" y="125"/>
                  </a:cubicBezTo>
                  <a:cubicBezTo>
                    <a:pt x="100" y="133"/>
                    <a:pt x="126" y="135"/>
                    <a:pt x="148" y="122"/>
                  </a:cubicBezTo>
                  <a:close/>
                  <a:moveTo>
                    <a:pt x="86" y="36"/>
                  </a:moveTo>
                  <a:cubicBezTo>
                    <a:pt x="90" y="36"/>
                    <a:pt x="93" y="37"/>
                    <a:pt x="96" y="38"/>
                  </a:cubicBezTo>
                  <a:cubicBezTo>
                    <a:pt x="95" y="44"/>
                    <a:pt x="98" y="50"/>
                    <a:pt x="103" y="55"/>
                  </a:cubicBezTo>
                  <a:cubicBezTo>
                    <a:pt x="112" y="63"/>
                    <a:pt x="125" y="62"/>
                    <a:pt x="131" y="52"/>
                  </a:cubicBezTo>
                  <a:cubicBezTo>
                    <a:pt x="133" y="54"/>
                    <a:pt x="135" y="55"/>
                    <a:pt x="137" y="56"/>
                  </a:cubicBezTo>
                  <a:cubicBezTo>
                    <a:pt x="135" y="63"/>
                    <a:pt x="132" y="68"/>
                    <a:pt x="128" y="72"/>
                  </a:cubicBezTo>
                  <a:cubicBezTo>
                    <a:pt x="121" y="77"/>
                    <a:pt x="113" y="78"/>
                    <a:pt x="105" y="75"/>
                  </a:cubicBezTo>
                  <a:cubicBezTo>
                    <a:pt x="96" y="71"/>
                    <a:pt x="88" y="63"/>
                    <a:pt x="85" y="55"/>
                  </a:cubicBezTo>
                  <a:cubicBezTo>
                    <a:pt x="83" y="49"/>
                    <a:pt x="84" y="42"/>
                    <a:pt x="86" y="36"/>
                  </a:cubicBezTo>
                  <a:close/>
                  <a:moveTo>
                    <a:pt x="53" y="67"/>
                  </a:moveTo>
                  <a:cubicBezTo>
                    <a:pt x="50" y="60"/>
                    <a:pt x="49" y="51"/>
                    <a:pt x="50" y="42"/>
                  </a:cubicBezTo>
                  <a:cubicBezTo>
                    <a:pt x="50" y="39"/>
                    <a:pt x="51" y="35"/>
                    <a:pt x="52" y="32"/>
                  </a:cubicBezTo>
                  <a:cubicBezTo>
                    <a:pt x="56" y="32"/>
                    <a:pt x="61" y="32"/>
                    <a:pt x="64" y="32"/>
                  </a:cubicBezTo>
                  <a:cubicBezTo>
                    <a:pt x="66" y="32"/>
                    <a:pt x="68" y="33"/>
                    <a:pt x="70" y="33"/>
                  </a:cubicBezTo>
                  <a:cubicBezTo>
                    <a:pt x="65" y="40"/>
                    <a:pt x="63" y="49"/>
                    <a:pt x="64" y="58"/>
                  </a:cubicBezTo>
                  <a:cubicBezTo>
                    <a:pt x="66" y="77"/>
                    <a:pt x="78" y="91"/>
                    <a:pt x="94" y="99"/>
                  </a:cubicBezTo>
                  <a:cubicBezTo>
                    <a:pt x="110" y="107"/>
                    <a:pt x="134" y="103"/>
                    <a:pt x="145" y="87"/>
                  </a:cubicBezTo>
                  <a:cubicBezTo>
                    <a:pt x="150" y="81"/>
                    <a:pt x="152" y="75"/>
                    <a:pt x="153" y="69"/>
                  </a:cubicBezTo>
                  <a:cubicBezTo>
                    <a:pt x="154" y="69"/>
                    <a:pt x="155" y="70"/>
                    <a:pt x="155" y="70"/>
                  </a:cubicBezTo>
                  <a:cubicBezTo>
                    <a:pt x="157" y="72"/>
                    <a:pt x="158" y="73"/>
                    <a:pt x="159" y="75"/>
                  </a:cubicBezTo>
                  <a:cubicBezTo>
                    <a:pt x="155" y="87"/>
                    <a:pt x="148" y="98"/>
                    <a:pt x="137" y="102"/>
                  </a:cubicBezTo>
                  <a:cubicBezTo>
                    <a:pt x="123" y="108"/>
                    <a:pt x="104" y="107"/>
                    <a:pt x="89" y="100"/>
                  </a:cubicBezTo>
                  <a:cubicBezTo>
                    <a:pt x="73" y="94"/>
                    <a:pt x="59" y="8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5788" y="1120"/>
              <a:ext cx="165" cy="275"/>
            </a:xfrm>
            <a:custGeom>
              <a:avLst/>
              <a:gdLst>
                <a:gd name="T0" fmla="*/ 75 w 270"/>
                <a:gd name="T1" fmla="*/ 72 h 448"/>
                <a:gd name="T2" fmla="*/ 170 w 270"/>
                <a:gd name="T3" fmla="*/ 72 h 448"/>
                <a:gd name="T4" fmla="*/ 270 w 270"/>
                <a:gd name="T5" fmla="*/ 25 h 448"/>
                <a:gd name="T6" fmla="*/ 115 w 270"/>
                <a:gd name="T7" fmla="*/ 37 h 448"/>
                <a:gd name="T8" fmla="*/ 0 w 270"/>
                <a:gd name="T9" fmla="*/ 0 h 448"/>
                <a:gd name="T10" fmla="*/ 73 w 270"/>
                <a:gd name="T11" fmla="*/ 214 h 448"/>
                <a:gd name="T12" fmla="*/ 79 w 270"/>
                <a:gd name="T13" fmla="*/ 448 h 448"/>
                <a:gd name="T14" fmla="*/ 75 w 270"/>
                <a:gd name="T15" fmla="*/ 7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8">
                  <a:moveTo>
                    <a:pt x="75" y="72"/>
                  </a:moveTo>
                  <a:cubicBezTo>
                    <a:pt x="75" y="72"/>
                    <a:pt x="117" y="100"/>
                    <a:pt x="170" y="72"/>
                  </a:cubicBezTo>
                  <a:cubicBezTo>
                    <a:pt x="227" y="42"/>
                    <a:pt x="270" y="25"/>
                    <a:pt x="270" y="25"/>
                  </a:cubicBezTo>
                  <a:cubicBezTo>
                    <a:pt x="231" y="14"/>
                    <a:pt x="195" y="43"/>
                    <a:pt x="115" y="37"/>
                  </a:cubicBezTo>
                  <a:cubicBezTo>
                    <a:pt x="65" y="34"/>
                    <a:pt x="0" y="0"/>
                    <a:pt x="0" y="0"/>
                  </a:cubicBezTo>
                  <a:cubicBezTo>
                    <a:pt x="0" y="0"/>
                    <a:pt x="48" y="88"/>
                    <a:pt x="73" y="214"/>
                  </a:cubicBezTo>
                  <a:cubicBezTo>
                    <a:pt x="98" y="340"/>
                    <a:pt x="79" y="448"/>
                    <a:pt x="79" y="448"/>
                  </a:cubicBezTo>
                  <a:cubicBezTo>
                    <a:pt x="79" y="448"/>
                    <a:pt x="156" y="277"/>
                    <a:pt x="7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524" y="888"/>
              <a:ext cx="3194" cy="2796"/>
            </a:xfrm>
            <a:custGeom>
              <a:avLst/>
              <a:gdLst>
                <a:gd name="T0" fmla="*/ 5034 w 5198"/>
                <a:gd name="T1" fmla="*/ 3401 h 4550"/>
                <a:gd name="T2" fmla="*/ 4486 w 5198"/>
                <a:gd name="T3" fmla="*/ 1643 h 4550"/>
                <a:gd name="T4" fmla="*/ 3834 w 5198"/>
                <a:gd name="T5" fmla="*/ 233 h 4550"/>
                <a:gd name="T6" fmla="*/ 3191 w 5198"/>
                <a:gd name="T7" fmla="*/ 81 h 4550"/>
                <a:gd name="T8" fmla="*/ 3173 w 5198"/>
                <a:gd name="T9" fmla="*/ 127 h 4550"/>
                <a:gd name="T10" fmla="*/ 3000 w 5198"/>
                <a:gd name="T11" fmla="*/ 161 h 4550"/>
                <a:gd name="T12" fmla="*/ 3160 w 5198"/>
                <a:gd name="T13" fmla="*/ 187 h 4550"/>
                <a:gd name="T14" fmla="*/ 3252 w 5198"/>
                <a:gd name="T15" fmla="*/ 332 h 4550"/>
                <a:gd name="T16" fmla="*/ 3286 w 5198"/>
                <a:gd name="T17" fmla="*/ 662 h 4550"/>
                <a:gd name="T18" fmla="*/ 3212 w 5198"/>
                <a:gd name="T19" fmla="*/ 808 h 4550"/>
                <a:gd name="T20" fmla="*/ 3339 w 5198"/>
                <a:gd name="T21" fmla="*/ 825 h 4550"/>
                <a:gd name="T22" fmla="*/ 3614 w 5198"/>
                <a:gd name="T23" fmla="*/ 986 h 4550"/>
                <a:gd name="T24" fmla="*/ 1938 w 5198"/>
                <a:gd name="T25" fmla="*/ 2208 h 4550"/>
                <a:gd name="T26" fmla="*/ 1001 w 5198"/>
                <a:gd name="T27" fmla="*/ 2175 h 4550"/>
                <a:gd name="T28" fmla="*/ 541 w 5198"/>
                <a:gd name="T29" fmla="*/ 4180 h 4550"/>
                <a:gd name="T30" fmla="*/ 1420 w 5198"/>
                <a:gd name="T31" fmla="*/ 4409 h 4550"/>
                <a:gd name="T32" fmla="*/ 1371 w 5198"/>
                <a:gd name="T33" fmla="*/ 4204 h 4550"/>
                <a:gd name="T34" fmla="*/ 1455 w 5198"/>
                <a:gd name="T35" fmla="*/ 3987 h 4550"/>
                <a:gd name="T36" fmla="*/ 2550 w 5198"/>
                <a:gd name="T37" fmla="*/ 4030 h 4550"/>
                <a:gd name="T38" fmla="*/ 3277 w 5198"/>
                <a:gd name="T39" fmla="*/ 3472 h 4550"/>
                <a:gd name="T40" fmla="*/ 3011 w 5198"/>
                <a:gd name="T41" fmla="*/ 3381 h 4550"/>
                <a:gd name="T42" fmla="*/ 4199 w 5198"/>
                <a:gd name="T43" fmla="*/ 2879 h 4550"/>
                <a:gd name="T44" fmla="*/ 4955 w 5198"/>
                <a:gd name="T45" fmla="*/ 3668 h 4550"/>
                <a:gd name="T46" fmla="*/ 3230 w 5198"/>
                <a:gd name="T47" fmla="*/ 42 h 4550"/>
                <a:gd name="T48" fmla="*/ 3259 w 5198"/>
                <a:gd name="T49" fmla="*/ 301 h 4550"/>
                <a:gd name="T50" fmla="*/ 69 w 5198"/>
                <a:gd name="T51" fmla="*/ 3547 h 4550"/>
                <a:gd name="T52" fmla="*/ 971 w 5198"/>
                <a:gd name="T53" fmla="*/ 2947 h 4550"/>
                <a:gd name="T54" fmla="*/ 1982 w 5198"/>
                <a:gd name="T55" fmla="*/ 2971 h 4550"/>
                <a:gd name="T56" fmla="*/ 4626 w 5198"/>
                <a:gd name="T57" fmla="*/ 3600 h 4550"/>
                <a:gd name="T58" fmla="*/ 4347 w 5198"/>
                <a:gd name="T59" fmla="*/ 2392 h 4550"/>
                <a:gd name="T60" fmla="*/ 3485 w 5198"/>
                <a:gd name="T61" fmla="*/ 2946 h 4550"/>
                <a:gd name="T62" fmla="*/ 2399 w 5198"/>
                <a:gd name="T63" fmla="*/ 2973 h 4550"/>
                <a:gd name="T64" fmla="*/ 2686 w 5198"/>
                <a:gd name="T65" fmla="*/ 3308 h 4550"/>
                <a:gd name="T66" fmla="*/ 3099 w 5198"/>
                <a:gd name="T67" fmla="*/ 3414 h 4550"/>
                <a:gd name="T68" fmla="*/ 3092 w 5198"/>
                <a:gd name="T69" fmla="*/ 3576 h 4550"/>
                <a:gd name="T70" fmla="*/ 2375 w 5198"/>
                <a:gd name="T71" fmla="*/ 3911 h 4550"/>
                <a:gd name="T72" fmla="*/ 1802 w 5198"/>
                <a:gd name="T73" fmla="*/ 3406 h 4550"/>
                <a:gd name="T74" fmla="*/ 1302 w 5198"/>
                <a:gd name="T75" fmla="*/ 4049 h 4550"/>
                <a:gd name="T76" fmla="*/ 1128 w 5198"/>
                <a:gd name="T77" fmla="*/ 4323 h 4550"/>
                <a:gd name="T78" fmla="*/ 1403 w 5198"/>
                <a:gd name="T79" fmla="*/ 4309 h 4550"/>
                <a:gd name="T80" fmla="*/ 465 w 5198"/>
                <a:gd name="T81" fmla="*/ 4339 h 4550"/>
                <a:gd name="T82" fmla="*/ 2108 w 5198"/>
                <a:gd name="T83" fmla="*/ 2793 h 4550"/>
                <a:gd name="T84" fmla="*/ 1319 w 5198"/>
                <a:gd name="T85" fmla="*/ 3107 h 4550"/>
                <a:gd name="T86" fmla="*/ 1896 w 5198"/>
                <a:gd name="T87" fmla="*/ 2256 h 4550"/>
                <a:gd name="T88" fmla="*/ 2446 w 5198"/>
                <a:gd name="T89" fmla="*/ 2084 h 4550"/>
                <a:gd name="T90" fmla="*/ 2747 w 5198"/>
                <a:gd name="T91" fmla="*/ 1988 h 4550"/>
                <a:gd name="T92" fmla="*/ 3431 w 5198"/>
                <a:gd name="T93" fmla="*/ 1948 h 4550"/>
                <a:gd name="T94" fmla="*/ 3691 w 5198"/>
                <a:gd name="T95" fmla="*/ 736 h 4550"/>
                <a:gd name="T96" fmla="*/ 3340 w 5198"/>
                <a:gd name="T97" fmla="*/ 746 h 4550"/>
                <a:gd name="T98" fmla="*/ 3216 w 5198"/>
                <a:gd name="T99" fmla="*/ 739 h 4550"/>
                <a:gd name="T100" fmla="*/ 3204 w 5198"/>
                <a:gd name="T101" fmla="*/ 118 h 4550"/>
                <a:gd name="T102" fmla="*/ 3626 w 5198"/>
                <a:gd name="T103" fmla="*/ 168 h 4550"/>
                <a:gd name="T104" fmla="*/ 4186 w 5198"/>
                <a:gd name="T105" fmla="*/ 387 h 4550"/>
                <a:gd name="T106" fmla="*/ 4015 w 5198"/>
                <a:gd name="T107" fmla="*/ 461 h 4550"/>
                <a:gd name="T108" fmla="*/ 4343 w 5198"/>
                <a:gd name="T109" fmla="*/ 787 h 4550"/>
                <a:gd name="T110" fmla="*/ 4620 w 5198"/>
                <a:gd name="T111" fmla="*/ 2960 h 4550"/>
                <a:gd name="T112" fmla="*/ 4814 w 5198"/>
                <a:gd name="T113" fmla="*/ 3493 h 4550"/>
                <a:gd name="T114" fmla="*/ 5049 w 5198"/>
                <a:gd name="T115" fmla="*/ 3560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8" h="4550">
                  <a:moveTo>
                    <a:pt x="5198" y="3602"/>
                  </a:moveTo>
                  <a:cubicBezTo>
                    <a:pt x="5198" y="3602"/>
                    <a:pt x="5191" y="3566"/>
                    <a:pt x="5157" y="3559"/>
                  </a:cubicBezTo>
                  <a:cubicBezTo>
                    <a:pt x="5151" y="3548"/>
                    <a:pt x="5142" y="3538"/>
                    <a:pt x="5129" y="3532"/>
                  </a:cubicBezTo>
                  <a:cubicBezTo>
                    <a:pt x="5133" y="3522"/>
                    <a:pt x="5135" y="3511"/>
                    <a:pt x="5133" y="3500"/>
                  </a:cubicBezTo>
                  <a:cubicBezTo>
                    <a:pt x="5142" y="3499"/>
                    <a:pt x="5156" y="3500"/>
                    <a:pt x="5175" y="3512"/>
                  </a:cubicBezTo>
                  <a:cubicBezTo>
                    <a:pt x="5175" y="3512"/>
                    <a:pt x="5155" y="3476"/>
                    <a:pt x="5121" y="3474"/>
                  </a:cubicBezTo>
                  <a:cubicBezTo>
                    <a:pt x="5112" y="3462"/>
                    <a:pt x="5093" y="3446"/>
                    <a:pt x="5058" y="3440"/>
                  </a:cubicBezTo>
                  <a:cubicBezTo>
                    <a:pt x="5057" y="3435"/>
                    <a:pt x="5055" y="3430"/>
                    <a:pt x="5053" y="3426"/>
                  </a:cubicBezTo>
                  <a:cubicBezTo>
                    <a:pt x="5061" y="3422"/>
                    <a:pt x="5074" y="3418"/>
                    <a:pt x="5089" y="3421"/>
                  </a:cubicBezTo>
                  <a:cubicBezTo>
                    <a:pt x="5089" y="3421"/>
                    <a:pt x="5072" y="3394"/>
                    <a:pt x="5034" y="3401"/>
                  </a:cubicBezTo>
                  <a:cubicBezTo>
                    <a:pt x="5030" y="3399"/>
                    <a:pt x="5027" y="3396"/>
                    <a:pt x="5024" y="3394"/>
                  </a:cubicBezTo>
                  <a:cubicBezTo>
                    <a:pt x="4963" y="3354"/>
                    <a:pt x="4849" y="3373"/>
                    <a:pt x="4803" y="3383"/>
                  </a:cubicBezTo>
                  <a:cubicBezTo>
                    <a:pt x="4767" y="3391"/>
                    <a:pt x="4684" y="3409"/>
                    <a:pt x="4664" y="3375"/>
                  </a:cubicBezTo>
                  <a:cubicBezTo>
                    <a:pt x="4651" y="3355"/>
                    <a:pt x="4651" y="3239"/>
                    <a:pt x="4651" y="3146"/>
                  </a:cubicBezTo>
                  <a:cubicBezTo>
                    <a:pt x="4651" y="3077"/>
                    <a:pt x="4651" y="3006"/>
                    <a:pt x="4647" y="2958"/>
                  </a:cubicBezTo>
                  <a:cubicBezTo>
                    <a:pt x="4638" y="2853"/>
                    <a:pt x="4601" y="2750"/>
                    <a:pt x="4566" y="2651"/>
                  </a:cubicBezTo>
                  <a:cubicBezTo>
                    <a:pt x="4560" y="2633"/>
                    <a:pt x="4554" y="2615"/>
                    <a:pt x="4547" y="2598"/>
                  </a:cubicBezTo>
                  <a:cubicBezTo>
                    <a:pt x="4511" y="2492"/>
                    <a:pt x="4516" y="2403"/>
                    <a:pt x="4518" y="2390"/>
                  </a:cubicBezTo>
                  <a:cubicBezTo>
                    <a:pt x="4579" y="2221"/>
                    <a:pt x="4545" y="2084"/>
                    <a:pt x="4504" y="1973"/>
                  </a:cubicBezTo>
                  <a:cubicBezTo>
                    <a:pt x="4468" y="1877"/>
                    <a:pt x="4468" y="1734"/>
                    <a:pt x="4486" y="1643"/>
                  </a:cubicBezTo>
                  <a:cubicBezTo>
                    <a:pt x="4494" y="1602"/>
                    <a:pt x="4492" y="1572"/>
                    <a:pt x="4490" y="1526"/>
                  </a:cubicBezTo>
                  <a:cubicBezTo>
                    <a:pt x="4487" y="1470"/>
                    <a:pt x="4484" y="1394"/>
                    <a:pt x="4493" y="1246"/>
                  </a:cubicBezTo>
                  <a:cubicBezTo>
                    <a:pt x="4508" y="1006"/>
                    <a:pt x="4459" y="927"/>
                    <a:pt x="4397" y="826"/>
                  </a:cubicBezTo>
                  <a:cubicBezTo>
                    <a:pt x="4387" y="810"/>
                    <a:pt x="4376" y="793"/>
                    <a:pt x="4365" y="774"/>
                  </a:cubicBezTo>
                  <a:cubicBezTo>
                    <a:pt x="4301" y="662"/>
                    <a:pt x="4207" y="545"/>
                    <a:pt x="4182" y="515"/>
                  </a:cubicBezTo>
                  <a:cubicBezTo>
                    <a:pt x="4208" y="473"/>
                    <a:pt x="4219" y="408"/>
                    <a:pt x="4211" y="376"/>
                  </a:cubicBezTo>
                  <a:cubicBezTo>
                    <a:pt x="4207" y="363"/>
                    <a:pt x="4201" y="355"/>
                    <a:pt x="4193" y="351"/>
                  </a:cubicBezTo>
                  <a:cubicBezTo>
                    <a:pt x="4169" y="340"/>
                    <a:pt x="4126" y="361"/>
                    <a:pt x="4105" y="372"/>
                  </a:cubicBezTo>
                  <a:cubicBezTo>
                    <a:pt x="4080" y="340"/>
                    <a:pt x="4037" y="324"/>
                    <a:pt x="4022" y="319"/>
                  </a:cubicBezTo>
                  <a:cubicBezTo>
                    <a:pt x="3973" y="242"/>
                    <a:pt x="3862" y="233"/>
                    <a:pt x="3834" y="233"/>
                  </a:cubicBezTo>
                  <a:cubicBezTo>
                    <a:pt x="3751" y="128"/>
                    <a:pt x="3652" y="138"/>
                    <a:pt x="3615" y="142"/>
                  </a:cubicBezTo>
                  <a:cubicBezTo>
                    <a:pt x="3611" y="142"/>
                    <a:pt x="3611" y="142"/>
                    <a:pt x="3611" y="142"/>
                  </a:cubicBezTo>
                  <a:cubicBezTo>
                    <a:pt x="3596" y="144"/>
                    <a:pt x="3564" y="129"/>
                    <a:pt x="3523" y="110"/>
                  </a:cubicBezTo>
                  <a:cubicBezTo>
                    <a:pt x="3485" y="93"/>
                    <a:pt x="3439" y="71"/>
                    <a:pt x="3383" y="51"/>
                  </a:cubicBezTo>
                  <a:cubicBezTo>
                    <a:pt x="3334" y="34"/>
                    <a:pt x="3292" y="27"/>
                    <a:pt x="3260" y="33"/>
                  </a:cubicBezTo>
                  <a:cubicBezTo>
                    <a:pt x="3254" y="25"/>
                    <a:pt x="3248" y="18"/>
                    <a:pt x="3238" y="12"/>
                  </a:cubicBezTo>
                  <a:cubicBezTo>
                    <a:pt x="3228" y="5"/>
                    <a:pt x="3209" y="0"/>
                    <a:pt x="3193" y="11"/>
                  </a:cubicBezTo>
                  <a:cubicBezTo>
                    <a:pt x="3180" y="22"/>
                    <a:pt x="3175" y="36"/>
                    <a:pt x="3175" y="51"/>
                  </a:cubicBezTo>
                  <a:cubicBezTo>
                    <a:pt x="3175" y="58"/>
                    <a:pt x="3177" y="66"/>
                    <a:pt x="3182" y="72"/>
                  </a:cubicBezTo>
                  <a:cubicBezTo>
                    <a:pt x="3184" y="76"/>
                    <a:pt x="3187" y="78"/>
                    <a:pt x="3191" y="81"/>
                  </a:cubicBezTo>
                  <a:cubicBezTo>
                    <a:pt x="3188" y="86"/>
                    <a:pt x="3185" y="91"/>
                    <a:pt x="3183" y="97"/>
                  </a:cubicBezTo>
                  <a:cubicBezTo>
                    <a:pt x="3179" y="109"/>
                    <a:pt x="3179" y="109"/>
                    <a:pt x="3179" y="109"/>
                  </a:cubicBezTo>
                  <a:cubicBezTo>
                    <a:pt x="3179" y="110"/>
                    <a:pt x="3179" y="110"/>
                    <a:pt x="3179" y="111"/>
                  </a:cubicBezTo>
                  <a:cubicBezTo>
                    <a:pt x="3149" y="100"/>
                    <a:pt x="3118" y="93"/>
                    <a:pt x="3087" y="92"/>
                  </a:cubicBezTo>
                  <a:cubicBezTo>
                    <a:pt x="3053" y="90"/>
                    <a:pt x="3019" y="92"/>
                    <a:pt x="2987" y="101"/>
                  </a:cubicBezTo>
                  <a:cubicBezTo>
                    <a:pt x="2986" y="101"/>
                    <a:pt x="2985" y="102"/>
                    <a:pt x="2985" y="104"/>
                  </a:cubicBezTo>
                  <a:cubicBezTo>
                    <a:pt x="2985" y="105"/>
                    <a:pt x="2986" y="106"/>
                    <a:pt x="2988" y="105"/>
                  </a:cubicBezTo>
                  <a:cubicBezTo>
                    <a:pt x="2988" y="105"/>
                    <a:pt x="2988" y="105"/>
                    <a:pt x="2988" y="105"/>
                  </a:cubicBezTo>
                  <a:cubicBezTo>
                    <a:pt x="3020" y="99"/>
                    <a:pt x="3053" y="99"/>
                    <a:pt x="3086" y="103"/>
                  </a:cubicBezTo>
                  <a:cubicBezTo>
                    <a:pt x="3116" y="106"/>
                    <a:pt x="3146" y="115"/>
                    <a:pt x="3173" y="127"/>
                  </a:cubicBezTo>
                  <a:cubicBezTo>
                    <a:pt x="3170" y="135"/>
                    <a:pt x="3168" y="143"/>
                    <a:pt x="3166" y="151"/>
                  </a:cubicBezTo>
                  <a:cubicBezTo>
                    <a:pt x="3140" y="146"/>
                    <a:pt x="3114" y="143"/>
                    <a:pt x="3087" y="142"/>
                  </a:cubicBezTo>
                  <a:cubicBezTo>
                    <a:pt x="3057" y="142"/>
                    <a:pt x="3028" y="145"/>
                    <a:pt x="2999" y="150"/>
                  </a:cubicBezTo>
                  <a:cubicBezTo>
                    <a:pt x="2969" y="155"/>
                    <a:pt x="2941" y="162"/>
                    <a:pt x="2913" y="170"/>
                  </a:cubicBezTo>
                  <a:cubicBezTo>
                    <a:pt x="2884" y="178"/>
                    <a:pt x="2857" y="190"/>
                    <a:pt x="2829" y="197"/>
                  </a:cubicBezTo>
                  <a:cubicBezTo>
                    <a:pt x="2829" y="197"/>
                    <a:pt x="2829" y="197"/>
                    <a:pt x="2829" y="197"/>
                  </a:cubicBezTo>
                  <a:cubicBezTo>
                    <a:pt x="2828" y="197"/>
                    <a:pt x="2827" y="198"/>
                    <a:pt x="2827" y="199"/>
                  </a:cubicBezTo>
                  <a:cubicBezTo>
                    <a:pt x="2827" y="201"/>
                    <a:pt x="2828" y="201"/>
                    <a:pt x="2830" y="201"/>
                  </a:cubicBezTo>
                  <a:cubicBezTo>
                    <a:pt x="2859" y="195"/>
                    <a:pt x="2886" y="184"/>
                    <a:pt x="2915" y="178"/>
                  </a:cubicBezTo>
                  <a:cubicBezTo>
                    <a:pt x="2943" y="170"/>
                    <a:pt x="2971" y="164"/>
                    <a:pt x="3000" y="161"/>
                  </a:cubicBezTo>
                  <a:cubicBezTo>
                    <a:pt x="3029" y="157"/>
                    <a:pt x="3058" y="156"/>
                    <a:pt x="3087" y="157"/>
                  </a:cubicBezTo>
                  <a:cubicBezTo>
                    <a:pt x="3112" y="158"/>
                    <a:pt x="3137" y="162"/>
                    <a:pt x="3162" y="168"/>
                  </a:cubicBezTo>
                  <a:cubicBezTo>
                    <a:pt x="3162" y="168"/>
                    <a:pt x="3162" y="169"/>
                    <a:pt x="3162" y="170"/>
                  </a:cubicBezTo>
                  <a:cubicBezTo>
                    <a:pt x="3140" y="165"/>
                    <a:pt x="3118" y="163"/>
                    <a:pt x="3097" y="167"/>
                  </a:cubicBezTo>
                  <a:cubicBezTo>
                    <a:pt x="3072" y="171"/>
                    <a:pt x="3048" y="180"/>
                    <a:pt x="3028" y="196"/>
                  </a:cubicBezTo>
                  <a:cubicBezTo>
                    <a:pt x="3027" y="197"/>
                    <a:pt x="3027" y="198"/>
                    <a:pt x="3027" y="199"/>
                  </a:cubicBezTo>
                  <a:cubicBezTo>
                    <a:pt x="3028" y="200"/>
                    <a:pt x="3029" y="200"/>
                    <a:pt x="3030" y="199"/>
                  </a:cubicBezTo>
                  <a:cubicBezTo>
                    <a:pt x="3031" y="199"/>
                    <a:pt x="3031" y="199"/>
                    <a:pt x="3031" y="199"/>
                  </a:cubicBezTo>
                  <a:cubicBezTo>
                    <a:pt x="3051" y="186"/>
                    <a:pt x="3074" y="179"/>
                    <a:pt x="3098" y="178"/>
                  </a:cubicBezTo>
                  <a:cubicBezTo>
                    <a:pt x="3119" y="176"/>
                    <a:pt x="3140" y="180"/>
                    <a:pt x="3160" y="187"/>
                  </a:cubicBezTo>
                  <a:cubicBezTo>
                    <a:pt x="3160" y="192"/>
                    <a:pt x="3160" y="197"/>
                    <a:pt x="3160" y="202"/>
                  </a:cubicBezTo>
                  <a:cubicBezTo>
                    <a:pt x="3155" y="221"/>
                    <a:pt x="3147" y="260"/>
                    <a:pt x="3157" y="303"/>
                  </a:cubicBezTo>
                  <a:cubicBezTo>
                    <a:pt x="3158" y="307"/>
                    <a:pt x="3161" y="309"/>
                    <a:pt x="3165" y="309"/>
                  </a:cubicBezTo>
                  <a:cubicBezTo>
                    <a:pt x="3165" y="309"/>
                    <a:pt x="3165" y="309"/>
                    <a:pt x="3165" y="309"/>
                  </a:cubicBezTo>
                  <a:cubicBezTo>
                    <a:pt x="3169" y="309"/>
                    <a:pt x="3173" y="307"/>
                    <a:pt x="3174" y="303"/>
                  </a:cubicBezTo>
                  <a:cubicBezTo>
                    <a:pt x="3178" y="286"/>
                    <a:pt x="3189" y="257"/>
                    <a:pt x="3200" y="244"/>
                  </a:cubicBezTo>
                  <a:cubicBezTo>
                    <a:pt x="3209" y="246"/>
                    <a:pt x="3221" y="251"/>
                    <a:pt x="3233" y="257"/>
                  </a:cubicBezTo>
                  <a:cubicBezTo>
                    <a:pt x="3237" y="274"/>
                    <a:pt x="3243" y="306"/>
                    <a:pt x="3243" y="323"/>
                  </a:cubicBezTo>
                  <a:cubicBezTo>
                    <a:pt x="3243" y="327"/>
                    <a:pt x="3245" y="330"/>
                    <a:pt x="3248" y="331"/>
                  </a:cubicBezTo>
                  <a:cubicBezTo>
                    <a:pt x="3250" y="332"/>
                    <a:pt x="3251" y="332"/>
                    <a:pt x="3252" y="332"/>
                  </a:cubicBezTo>
                  <a:cubicBezTo>
                    <a:pt x="3254" y="332"/>
                    <a:pt x="3256" y="331"/>
                    <a:pt x="3258" y="330"/>
                  </a:cubicBezTo>
                  <a:cubicBezTo>
                    <a:pt x="3258" y="329"/>
                    <a:pt x="3276" y="315"/>
                    <a:pt x="3284" y="287"/>
                  </a:cubicBezTo>
                  <a:cubicBezTo>
                    <a:pt x="3327" y="316"/>
                    <a:pt x="3372" y="356"/>
                    <a:pt x="3398" y="390"/>
                  </a:cubicBezTo>
                  <a:cubicBezTo>
                    <a:pt x="3443" y="450"/>
                    <a:pt x="3437" y="494"/>
                    <a:pt x="3423" y="561"/>
                  </a:cubicBezTo>
                  <a:cubicBezTo>
                    <a:pt x="3419" y="583"/>
                    <a:pt x="3403" y="601"/>
                    <a:pt x="3383" y="615"/>
                  </a:cubicBezTo>
                  <a:cubicBezTo>
                    <a:pt x="3376" y="570"/>
                    <a:pt x="3346" y="551"/>
                    <a:pt x="3345" y="550"/>
                  </a:cubicBezTo>
                  <a:cubicBezTo>
                    <a:pt x="3342" y="548"/>
                    <a:pt x="3339" y="548"/>
                    <a:pt x="3336" y="550"/>
                  </a:cubicBezTo>
                  <a:cubicBezTo>
                    <a:pt x="3333" y="552"/>
                    <a:pt x="3331" y="555"/>
                    <a:pt x="3332" y="558"/>
                  </a:cubicBezTo>
                  <a:cubicBezTo>
                    <a:pt x="3336" y="590"/>
                    <a:pt x="3328" y="629"/>
                    <a:pt x="3323" y="648"/>
                  </a:cubicBezTo>
                  <a:cubicBezTo>
                    <a:pt x="3310" y="653"/>
                    <a:pt x="3297" y="658"/>
                    <a:pt x="3286" y="662"/>
                  </a:cubicBezTo>
                  <a:cubicBezTo>
                    <a:pt x="3280" y="664"/>
                    <a:pt x="3274" y="666"/>
                    <a:pt x="3269" y="668"/>
                  </a:cubicBezTo>
                  <a:cubicBezTo>
                    <a:pt x="3263" y="671"/>
                    <a:pt x="3256" y="672"/>
                    <a:pt x="3250" y="673"/>
                  </a:cubicBezTo>
                  <a:cubicBezTo>
                    <a:pt x="3221" y="635"/>
                    <a:pt x="3202" y="535"/>
                    <a:pt x="3201" y="534"/>
                  </a:cubicBezTo>
                  <a:cubicBezTo>
                    <a:pt x="3201" y="530"/>
                    <a:pt x="3198" y="527"/>
                    <a:pt x="3194" y="527"/>
                  </a:cubicBezTo>
                  <a:cubicBezTo>
                    <a:pt x="3190" y="526"/>
                    <a:pt x="3187" y="528"/>
                    <a:pt x="3185" y="532"/>
                  </a:cubicBezTo>
                  <a:cubicBezTo>
                    <a:pt x="3148" y="606"/>
                    <a:pt x="3175" y="670"/>
                    <a:pt x="3189" y="696"/>
                  </a:cubicBezTo>
                  <a:cubicBezTo>
                    <a:pt x="3183" y="704"/>
                    <a:pt x="3177" y="713"/>
                    <a:pt x="3173" y="728"/>
                  </a:cubicBezTo>
                  <a:cubicBezTo>
                    <a:pt x="3153" y="794"/>
                    <a:pt x="3190" y="818"/>
                    <a:pt x="3192" y="819"/>
                  </a:cubicBezTo>
                  <a:cubicBezTo>
                    <a:pt x="3196" y="822"/>
                    <a:pt x="3201" y="822"/>
                    <a:pt x="3205" y="820"/>
                  </a:cubicBezTo>
                  <a:cubicBezTo>
                    <a:pt x="3209" y="817"/>
                    <a:pt x="3212" y="813"/>
                    <a:pt x="3212" y="808"/>
                  </a:cubicBezTo>
                  <a:cubicBezTo>
                    <a:pt x="3212" y="804"/>
                    <a:pt x="3217" y="791"/>
                    <a:pt x="3225" y="776"/>
                  </a:cubicBezTo>
                  <a:cubicBezTo>
                    <a:pt x="3232" y="795"/>
                    <a:pt x="3238" y="819"/>
                    <a:pt x="3238" y="835"/>
                  </a:cubicBezTo>
                  <a:cubicBezTo>
                    <a:pt x="3237" y="841"/>
                    <a:pt x="3241" y="846"/>
                    <a:pt x="3246" y="848"/>
                  </a:cubicBezTo>
                  <a:cubicBezTo>
                    <a:pt x="3252" y="850"/>
                    <a:pt x="3258" y="848"/>
                    <a:pt x="3261" y="844"/>
                  </a:cubicBezTo>
                  <a:cubicBezTo>
                    <a:pt x="3262" y="842"/>
                    <a:pt x="3276" y="824"/>
                    <a:pt x="3285" y="801"/>
                  </a:cubicBezTo>
                  <a:cubicBezTo>
                    <a:pt x="3289" y="811"/>
                    <a:pt x="3292" y="822"/>
                    <a:pt x="3291" y="832"/>
                  </a:cubicBezTo>
                  <a:cubicBezTo>
                    <a:pt x="3291" y="838"/>
                    <a:pt x="3294" y="843"/>
                    <a:pt x="3300" y="845"/>
                  </a:cubicBezTo>
                  <a:cubicBezTo>
                    <a:pt x="3305" y="847"/>
                    <a:pt x="3311" y="845"/>
                    <a:pt x="3315" y="841"/>
                  </a:cubicBezTo>
                  <a:cubicBezTo>
                    <a:pt x="3316" y="840"/>
                    <a:pt x="3327" y="824"/>
                    <a:pt x="3335" y="801"/>
                  </a:cubicBezTo>
                  <a:cubicBezTo>
                    <a:pt x="3337" y="808"/>
                    <a:pt x="3338" y="816"/>
                    <a:pt x="3339" y="825"/>
                  </a:cubicBezTo>
                  <a:cubicBezTo>
                    <a:pt x="3339" y="831"/>
                    <a:pt x="3344" y="835"/>
                    <a:pt x="3350" y="836"/>
                  </a:cubicBezTo>
                  <a:cubicBezTo>
                    <a:pt x="3356" y="838"/>
                    <a:pt x="3362" y="834"/>
                    <a:pt x="3364" y="829"/>
                  </a:cubicBezTo>
                  <a:cubicBezTo>
                    <a:pt x="3373" y="808"/>
                    <a:pt x="3373" y="808"/>
                    <a:pt x="3373" y="808"/>
                  </a:cubicBezTo>
                  <a:cubicBezTo>
                    <a:pt x="3382" y="824"/>
                    <a:pt x="3394" y="837"/>
                    <a:pt x="3399" y="843"/>
                  </a:cubicBezTo>
                  <a:cubicBezTo>
                    <a:pt x="3415" y="860"/>
                    <a:pt x="3448" y="878"/>
                    <a:pt x="3480" y="878"/>
                  </a:cubicBezTo>
                  <a:cubicBezTo>
                    <a:pt x="3481" y="878"/>
                    <a:pt x="3481" y="878"/>
                    <a:pt x="3481" y="878"/>
                  </a:cubicBezTo>
                  <a:cubicBezTo>
                    <a:pt x="3506" y="878"/>
                    <a:pt x="3529" y="867"/>
                    <a:pt x="3546" y="848"/>
                  </a:cubicBezTo>
                  <a:cubicBezTo>
                    <a:pt x="3560" y="832"/>
                    <a:pt x="3572" y="819"/>
                    <a:pt x="3584" y="808"/>
                  </a:cubicBezTo>
                  <a:cubicBezTo>
                    <a:pt x="3570" y="828"/>
                    <a:pt x="3563" y="849"/>
                    <a:pt x="3561" y="869"/>
                  </a:cubicBezTo>
                  <a:cubicBezTo>
                    <a:pt x="3557" y="908"/>
                    <a:pt x="3575" y="947"/>
                    <a:pt x="3614" y="986"/>
                  </a:cubicBezTo>
                  <a:cubicBezTo>
                    <a:pt x="3645" y="1016"/>
                    <a:pt x="3678" y="1029"/>
                    <a:pt x="3704" y="1039"/>
                  </a:cubicBezTo>
                  <a:cubicBezTo>
                    <a:pt x="3740" y="1053"/>
                    <a:pt x="3757" y="1060"/>
                    <a:pt x="3757" y="1097"/>
                  </a:cubicBezTo>
                  <a:cubicBezTo>
                    <a:pt x="3757" y="1171"/>
                    <a:pt x="3693" y="1260"/>
                    <a:pt x="3621" y="1351"/>
                  </a:cubicBezTo>
                  <a:cubicBezTo>
                    <a:pt x="3591" y="1390"/>
                    <a:pt x="3563" y="1410"/>
                    <a:pt x="3538" y="1428"/>
                  </a:cubicBezTo>
                  <a:cubicBezTo>
                    <a:pt x="3503" y="1453"/>
                    <a:pt x="3473" y="1474"/>
                    <a:pt x="3462" y="1534"/>
                  </a:cubicBezTo>
                  <a:cubicBezTo>
                    <a:pt x="3445" y="1628"/>
                    <a:pt x="3333" y="1703"/>
                    <a:pt x="3130" y="1756"/>
                  </a:cubicBezTo>
                  <a:cubicBezTo>
                    <a:pt x="2964" y="1799"/>
                    <a:pt x="2893" y="1851"/>
                    <a:pt x="2817" y="1907"/>
                  </a:cubicBezTo>
                  <a:cubicBezTo>
                    <a:pt x="2791" y="1926"/>
                    <a:pt x="2764" y="1946"/>
                    <a:pt x="2733" y="1966"/>
                  </a:cubicBezTo>
                  <a:cubicBezTo>
                    <a:pt x="2669" y="2007"/>
                    <a:pt x="2568" y="2029"/>
                    <a:pt x="2440" y="2058"/>
                  </a:cubicBezTo>
                  <a:cubicBezTo>
                    <a:pt x="2300" y="2090"/>
                    <a:pt x="2125" y="2129"/>
                    <a:pt x="1938" y="2208"/>
                  </a:cubicBezTo>
                  <a:cubicBezTo>
                    <a:pt x="1439" y="2420"/>
                    <a:pt x="1367" y="2672"/>
                    <a:pt x="1331" y="2955"/>
                  </a:cubicBezTo>
                  <a:cubicBezTo>
                    <a:pt x="1309" y="3126"/>
                    <a:pt x="1226" y="3224"/>
                    <a:pt x="1146" y="3319"/>
                  </a:cubicBezTo>
                  <a:cubicBezTo>
                    <a:pt x="1103" y="3370"/>
                    <a:pt x="1058" y="3423"/>
                    <a:pt x="1025" y="3485"/>
                  </a:cubicBezTo>
                  <a:cubicBezTo>
                    <a:pt x="940" y="3645"/>
                    <a:pt x="852" y="3844"/>
                    <a:pt x="838" y="3876"/>
                  </a:cubicBezTo>
                  <a:cubicBezTo>
                    <a:pt x="624" y="3976"/>
                    <a:pt x="441" y="3978"/>
                    <a:pt x="337" y="3881"/>
                  </a:cubicBezTo>
                  <a:cubicBezTo>
                    <a:pt x="258" y="3807"/>
                    <a:pt x="240" y="3688"/>
                    <a:pt x="288" y="3562"/>
                  </a:cubicBezTo>
                  <a:cubicBezTo>
                    <a:pt x="362" y="3370"/>
                    <a:pt x="571" y="3239"/>
                    <a:pt x="772" y="3112"/>
                  </a:cubicBezTo>
                  <a:cubicBezTo>
                    <a:pt x="850" y="3063"/>
                    <a:pt x="923" y="3017"/>
                    <a:pt x="987" y="2968"/>
                  </a:cubicBezTo>
                  <a:cubicBezTo>
                    <a:pt x="1156" y="2839"/>
                    <a:pt x="1249" y="2638"/>
                    <a:pt x="1223" y="2456"/>
                  </a:cubicBezTo>
                  <a:cubicBezTo>
                    <a:pt x="1204" y="2324"/>
                    <a:pt x="1123" y="2222"/>
                    <a:pt x="1001" y="2175"/>
                  </a:cubicBezTo>
                  <a:cubicBezTo>
                    <a:pt x="912" y="2140"/>
                    <a:pt x="831" y="2146"/>
                    <a:pt x="785" y="2189"/>
                  </a:cubicBezTo>
                  <a:cubicBezTo>
                    <a:pt x="757" y="2216"/>
                    <a:pt x="747" y="2253"/>
                    <a:pt x="759" y="2288"/>
                  </a:cubicBezTo>
                  <a:cubicBezTo>
                    <a:pt x="776" y="2342"/>
                    <a:pt x="837" y="2380"/>
                    <a:pt x="925" y="2392"/>
                  </a:cubicBezTo>
                  <a:cubicBezTo>
                    <a:pt x="955" y="2396"/>
                    <a:pt x="991" y="2420"/>
                    <a:pt x="1006" y="2464"/>
                  </a:cubicBezTo>
                  <a:cubicBezTo>
                    <a:pt x="1018" y="2501"/>
                    <a:pt x="1023" y="2578"/>
                    <a:pt x="920" y="2680"/>
                  </a:cubicBezTo>
                  <a:cubicBezTo>
                    <a:pt x="873" y="2726"/>
                    <a:pt x="792" y="2780"/>
                    <a:pt x="698" y="2843"/>
                  </a:cubicBezTo>
                  <a:cubicBezTo>
                    <a:pt x="452" y="3007"/>
                    <a:pt x="114" y="3232"/>
                    <a:pt x="43" y="3541"/>
                  </a:cubicBezTo>
                  <a:cubicBezTo>
                    <a:pt x="0" y="3731"/>
                    <a:pt x="37" y="3902"/>
                    <a:pt x="149" y="4024"/>
                  </a:cubicBezTo>
                  <a:cubicBezTo>
                    <a:pt x="242" y="4126"/>
                    <a:pt x="377" y="4181"/>
                    <a:pt x="528" y="4181"/>
                  </a:cubicBezTo>
                  <a:cubicBezTo>
                    <a:pt x="532" y="4181"/>
                    <a:pt x="536" y="4181"/>
                    <a:pt x="541" y="4180"/>
                  </a:cubicBezTo>
                  <a:cubicBezTo>
                    <a:pt x="534" y="4209"/>
                    <a:pt x="514" y="4273"/>
                    <a:pt x="450" y="4318"/>
                  </a:cubicBezTo>
                  <a:cubicBezTo>
                    <a:pt x="347" y="4390"/>
                    <a:pt x="280" y="4441"/>
                    <a:pt x="298" y="4490"/>
                  </a:cubicBezTo>
                  <a:cubicBezTo>
                    <a:pt x="310" y="4526"/>
                    <a:pt x="336" y="4525"/>
                    <a:pt x="355" y="4524"/>
                  </a:cubicBezTo>
                  <a:cubicBezTo>
                    <a:pt x="367" y="4523"/>
                    <a:pt x="378" y="4523"/>
                    <a:pt x="389" y="4528"/>
                  </a:cubicBezTo>
                  <a:cubicBezTo>
                    <a:pt x="417" y="4540"/>
                    <a:pt x="478" y="4550"/>
                    <a:pt x="553" y="4550"/>
                  </a:cubicBezTo>
                  <a:cubicBezTo>
                    <a:pt x="587" y="4550"/>
                    <a:pt x="624" y="4548"/>
                    <a:pt x="662" y="4543"/>
                  </a:cubicBezTo>
                  <a:cubicBezTo>
                    <a:pt x="721" y="4536"/>
                    <a:pt x="771" y="4533"/>
                    <a:pt x="818" y="4530"/>
                  </a:cubicBezTo>
                  <a:cubicBezTo>
                    <a:pt x="870" y="4527"/>
                    <a:pt x="919" y="4524"/>
                    <a:pt x="972" y="4516"/>
                  </a:cubicBezTo>
                  <a:cubicBezTo>
                    <a:pt x="989" y="4514"/>
                    <a:pt x="1011" y="4511"/>
                    <a:pt x="1036" y="4507"/>
                  </a:cubicBezTo>
                  <a:cubicBezTo>
                    <a:pt x="1208" y="4484"/>
                    <a:pt x="1380" y="4458"/>
                    <a:pt x="1420" y="4409"/>
                  </a:cubicBezTo>
                  <a:cubicBezTo>
                    <a:pt x="1431" y="4397"/>
                    <a:pt x="1439" y="4384"/>
                    <a:pt x="1444" y="4373"/>
                  </a:cubicBezTo>
                  <a:cubicBezTo>
                    <a:pt x="1453" y="4374"/>
                    <a:pt x="1468" y="4378"/>
                    <a:pt x="1480" y="4392"/>
                  </a:cubicBezTo>
                  <a:cubicBezTo>
                    <a:pt x="1480" y="4392"/>
                    <a:pt x="1487" y="4357"/>
                    <a:pt x="1450" y="4344"/>
                  </a:cubicBezTo>
                  <a:cubicBezTo>
                    <a:pt x="1450" y="4341"/>
                    <a:pt x="1451" y="4339"/>
                    <a:pt x="1450" y="4336"/>
                  </a:cubicBezTo>
                  <a:cubicBezTo>
                    <a:pt x="1448" y="4318"/>
                    <a:pt x="1438" y="4305"/>
                    <a:pt x="1428" y="4295"/>
                  </a:cubicBezTo>
                  <a:cubicBezTo>
                    <a:pt x="1430" y="4291"/>
                    <a:pt x="1431" y="4287"/>
                    <a:pt x="1432" y="4281"/>
                  </a:cubicBezTo>
                  <a:cubicBezTo>
                    <a:pt x="1441" y="4281"/>
                    <a:pt x="1456" y="4281"/>
                    <a:pt x="1471" y="4293"/>
                  </a:cubicBezTo>
                  <a:cubicBezTo>
                    <a:pt x="1471" y="4293"/>
                    <a:pt x="1469" y="4256"/>
                    <a:pt x="1430" y="4251"/>
                  </a:cubicBezTo>
                  <a:cubicBezTo>
                    <a:pt x="1430" y="4251"/>
                    <a:pt x="1430" y="4250"/>
                    <a:pt x="1430" y="4250"/>
                  </a:cubicBezTo>
                  <a:cubicBezTo>
                    <a:pt x="1425" y="4235"/>
                    <a:pt x="1412" y="4209"/>
                    <a:pt x="1371" y="4204"/>
                  </a:cubicBezTo>
                  <a:cubicBezTo>
                    <a:pt x="1353" y="4201"/>
                    <a:pt x="1329" y="4206"/>
                    <a:pt x="1301" y="4215"/>
                  </a:cubicBezTo>
                  <a:cubicBezTo>
                    <a:pt x="1302" y="4210"/>
                    <a:pt x="1302" y="4204"/>
                    <a:pt x="1301" y="4198"/>
                  </a:cubicBezTo>
                  <a:cubicBezTo>
                    <a:pt x="1310" y="4195"/>
                    <a:pt x="1322" y="4194"/>
                    <a:pt x="1336" y="4200"/>
                  </a:cubicBezTo>
                  <a:cubicBezTo>
                    <a:pt x="1336" y="4200"/>
                    <a:pt x="1324" y="4164"/>
                    <a:pt x="1288" y="4170"/>
                  </a:cubicBezTo>
                  <a:cubicBezTo>
                    <a:pt x="1285" y="4166"/>
                    <a:pt x="1281" y="4164"/>
                    <a:pt x="1276" y="4161"/>
                  </a:cubicBezTo>
                  <a:cubicBezTo>
                    <a:pt x="1224" y="4136"/>
                    <a:pt x="1164" y="4181"/>
                    <a:pt x="1117" y="4223"/>
                  </a:cubicBezTo>
                  <a:cubicBezTo>
                    <a:pt x="1102" y="4236"/>
                    <a:pt x="1085" y="4247"/>
                    <a:pt x="1069" y="4256"/>
                  </a:cubicBezTo>
                  <a:cubicBezTo>
                    <a:pt x="1091" y="4236"/>
                    <a:pt x="1116" y="4210"/>
                    <a:pt x="1145" y="4179"/>
                  </a:cubicBezTo>
                  <a:cubicBezTo>
                    <a:pt x="1194" y="4126"/>
                    <a:pt x="1254" y="4099"/>
                    <a:pt x="1313" y="4073"/>
                  </a:cubicBezTo>
                  <a:cubicBezTo>
                    <a:pt x="1365" y="4049"/>
                    <a:pt x="1415" y="4027"/>
                    <a:pt x="1455" y="3987"/>
                  </a:cubicBezTo>
                  <a:cubicBezTo>
                    <a:pt x="1465" y="3978"/>
                    <a:pt x="1481" y="3964"/>
                    <a:pt x="1501" y="3946"/>
                  </a:cubicBezTo>
                  <a:cubicBezTo>
                    <a:pt x="1595" y="3864"/>
                    <a:pt x="1761" y="3720"/>
                    <a:pt x="1807" y="3573"/>
                  </a:cubicBezTo>
                  <a:cubicBezTo>
                    <a:pt x="1830" y="3634"/>
                    <a:pt x="1883" y="3729"/>
                    <a:pt x="2003" y="3753"/>
                  </a:cubicBezTo>
                  <a:cubicBezTo>
                    <a:pt x="2100" y="3772"/>
                    <a:pt x="2171" y="3761"/>
                    <a:pt x="2223" y="3753"/>
                  </a:cubicBezTo>
                  <a:cubicBezTo>
                    <a:pt x="2265" y="3747"/>
                    <a:pt x="2296" y="3742"/>
                    <a:pt x="2320" y="3755"/>
                  </a:cubicBezTo>
                  <a:cubicBezTo>
                    <a:pt x="2372" y="3784"/>
                    <a:pt x="2384" y="3810"/>
                    <a:pt x="2351" y="3902"/>
                  </a:cubicBezTo>
                  <a:cubicBezTo>
                    <a:pt x="2339" y="3935"/>
                    <a:pt x="2326" y="3955"/>
                    <a:pt x="2315" y="3972"/>
                  </a:cubicBezTo>
                  <a:cubicBezTo>
                    <a:pt x="2298" y="3998"/>
                    <a:pt x="2286" y="4018"/>
                    <a:pt x="2314" y="4055"/>
                  </a:cubicBezTo>
                  <a:cubicBezTo>
                    <a:pt x="2355" y="4109"/>
                    <a:pt x="2458" y="4065"/>
                    <a:pt x="2507" y="4035"/>
                  </a:cubicBezTo>
                  <a:cubicBezTo>
                    <a:pt x="2513" y="4031"/>
                    <a:pt x="2531" y="4031"/>
                    <a:pt x="2550" y="4030"/>
                  </a:cubicBezTo>
                  <a:cubicBezTo>
                    <a:pt x="2630" y="4027"/>
                    <a:pt x="2796" y="4021"/>
                    <a:pt x="3026" y="3828"/>
                  </a:cubicBezTo>
                  <a:cubicBezTo>
                    <a:pt x="3080" y="3782"/>
                    <a:pt x="3175" y="3751"/>
                    <a:pt x="3245" y="3729"/>
                  </a:cubicBezTo>
                  <a:cubicBezTo>
                    <a:pt x="3276" y="3719"/>
                    <a:pt x="3304" y="3710"/>
                    <a:pt x="3321" y="3702"/>
                  </a:cubicBezTo>
                  <a:cubicBezTo>
                    <a:pt x="3382" y="3672"/>
                    <a:pt x="3398" y="3607"/>
                    <a:pt x="3381" y="3562"/>
                  </a:cubicBezTo>
                  <a:cubicBezTo>
                    <a:pt x="3381" y="3561"/>
                    <a:pt x="3381" y="3561"/>
                    <a:pt x="3380" y="3560"/>
                  </a:cubicBezTo>
                  <a:cubicBezTo>
                    <a:pt x="3389" y="3557"/>
                    <a:pt x="3402" y="3553"/>
                    <a:pt x="3416" y="3555"/>
                  </a:cubicBezTo>
                  <a:cubicBezTo>
                    <a:pt x="3416" y="3555"/>
                    <a:pt x="3399" y="3530"/>
                    <a:pt x="3363" y="3536"/>
                  </a:cubicBezTo>
                  <a:cubicBezTo>
                    <a:pt x="3346" y="3520"/>
                    <a:pt x="3321" y="3506"/>
                    <a:pt x="3293" y="3499"/>
                  </a:cubicBezTo>
                  <a:cubicBezTo>
                    <a:pt x="3289" y="3497"/>
                    <a:pt x="3284" y="3496"/>
                    <a:pt x="3278" y="3495"/>
                  </a:cubicBezTo>
                  <a:cubicBezTo>
                    <a:pt x="3279" y="3489"/>
                    <a:pt x="3279" y="3481"/>
                    <a:pt x="3277" y="3472"/>
                  </a:cubicBezTo>
                  <a:cubicBezTo>
                    <a:pt x="3285" y="3468"/>
                    <a:pt x="3300" y="3462"/>
                    <a:pt x="3317" y="3465"/>
                  </a:cubicBezTo>
                  <a:cubicBezTo>
                    <a:pt x="3317" y="3465"/>
                    <a:pt x="3299" y="3439"/>
                    <a:pt x="3261" y="3446"/>
                  </a:cubicBezTo>
                  <a:cubicBezTo>
                    <a:pt x="3252" y="3439"/>
                    <a:pt x="3241" y="3433"/>
                    <a:pt x="3227" y="3430"/>
                  </a:cubicBezTo>
                  <a:cubicBezTo>
                    <a:pt x="3211" y="3426"/>
                    <a:pt x="3193" y="3426"/>
                    <a:pt x="3176" y="3428"/>
                  </a:cubicBezTo>
                  <a:cubicBezTo>
                    <a:pt x="3174" y="3424"/>
                    <a:pt x="3172" y="3420"/>
                    <a:pt x="3169" y="3416"/>
                  </a:cubicBezTo>
                  <a:cubicBezTo>
                    <a:pt x="3177" y="3412"/>
                    <a:pt x="3191" y="3407"/>
                    <a:pt x="3207" y="3410"/>
                  </a:cubicBezTo>
                  <a:cubicBezTo>
                    <a:pt x="3207" y="3410"/>
                    <a:pt x="3188" y="3382"/>
                    <a:pt x="3146" y="3395"/>
                  </a:cubicBezTo>
                  <a:cubicBezTo>
                    <a:pt x="3133" y="3389"/>
                    <a:pt x="3116" y="3385"/>
                    <a:pt x="3095" y="3388"/>
                  </a:cubicBezTo>
                  <a:cubicBezTo>
                    <a:pt x="3056" y="3395"/>
                    <a:pt x="3030" y="3435"/>
                    <a:pt x="3014" y="3468"/>
                  </a:cubicBezTo>
                  <a:cubicBezTo>
                    <a:pt x="3012" y="3443"/>
                    <a:pt x="3011" y="3412"/>
                    <a:pt x="3011" y="3381"/>
                  </a:cubicBezTo>
                  <a:cubicBezTo>
                    <a:pt x="3008" y="3290"/>
                    <a:pt x="3006" y="3178"/>
                    <a:pt x="2969" y="3108"/>
                  </a:cubicBezTo>
                  <a:cubicBezTo>
                    <a:pt x="2959" y="3089"/>
                    <a:pt x="2945" y="3073"/>
                    <a:pt x="2929" y="3059"/>
                  </a:cubicBezTo>
                  <a:cubicBezTo>
                    <a:pt x="2956" y="3040"/>
                    <a:pt x="3034" y="2998"/>
                    <a:pt x="3193" y="2981"/>
                  </a:cubicBezTo>
                  <a:cubicBezTo>
                    <a:pt x="3254" y="2974"/>
                    <a:pt x="3317" y="2974"/>
                    <a:pt x="3378" y="2974"/>
                  </a:cubicBezTo>
                  <a:cubicBezTo>
                    <a:pt x="3532" y="2973"/>
                    <a:pt x="3692" y="2973"/>
                    <a:pt x="3819" y="2872"/>
                  </a:cubicBezTo>
                  <a:cubicBezTo>
                    <a:pt x="3924" y="2789"/>
                    <a:pt x="3972" y="2776"/>
                    <a:pt x="4018" y="2763"/>
                  </a:cubicBezTo>
                  <a:cubicBezTo>
                    <a:pt x="4047" y="2754"/>
                    <a:pt x="4077" y="2746"/>
                    <a:pt x="4119" y="2720"/>
                  </a:cubicBezTo>
                  <a:cubicBezTo>
                    <a:pt x="4128" y="2715"/>
                    <a:pt x="4137" y="2709"/>
                    <a:pt x="4146" y="2704"/>
                  </a:cubicBezTo>
                  <a:cubicBezTo>
                    <a:pt x="4150" y="2702"/>
                    <a:pt x="4153" y="2700"/>
                    <a:pt x="4157" y="2697"/>
                  </a:cubicBezTo>
                  <a:cubicBezTo>
                    <a:pt x="4156" y="2728"/>
                    <a:pt x="4161" y="2790"/>
                    <a:pt x="4199" y="2879"/>
                  </a:cubicBezTo>
                  <a:cubicBezTo>
                    <a:pt x="4222" y="2935"/>
                    <a:pt x="4252" y="2989"/>
                    <a:pt x="4281" y="3040"/>
                  </a:cubicBezTo>
                  <a:cubicBezTo>
                    <a:pt x="4328" y="3122"/>
                    <a:pt x="4376" y="3208"/>
                    <a:pt x="4403" y="3313"/>
                  </a:cubicBezTo>
                  <a:cubicBezTo>
                    <a:pt x="4427" y="3410"/>
                    <a:pt x="4424" y="3476"/>
                    <a:pt x="4423" y="3519"/>
                  </a:cubicBezTo>
                  <a:cubicBezTo>
                    <a:pt x="4421" y="3564"/>
                    <a:pt x="4420" y="3593"/>
                    <a:pt x="4454" y="3605"/>
                  </a:cubicBezTo>
                  <a:cubicBezTo>
                    <a:pt x="4480" y="3614"/>
                    <a:pt x="4505" y="3612"/>
                    <a:pt x="4529" y="3610"/>
                  </a:cubicBezTo>
                  <a:cubicBezTo>
                    <a:pt x="4553" y="3609"/>
                    <a:pt x="4576" y="3607"/>
                    <a:pt x="4599" y="3617"/>
                  </a:cubicBezTo>
                  <a:cubicBezTo>
                    <a:pt x="4616" y="3624"/>
                    <a:pt x="4616" y="3624"/>
                    <a:pt x="4616" y="3624"/>
                  </a:cubicBezTo>
                  <a:cubicBezTo>
                    <a:pt x="4664" y="3645"/>
                    <a:pt x="4757" y="3685"/>
                    <a:pt x="4850" y="3685"/>
                  </a:cubicBezTo>
                  <a:cubicBezTo>
                    <a:pt x="4867" y="3685"/>
                    <a:pt x="4884" y="3683"/>
                    <a:pt x="4900" y="3681"/>
                  </a:cubicBezTo>
                  <a:cubicBezTo>
                    <a:pt x="4922" y="3677"/>
                    <a:pt x="4939" y="3672"/>
                    <a:pt x="4955" y="3668"/>
                  </a:cubicBezTo>
                  <a:cubicBezTo>
                    <a:pt x="4986" y="3660"/>
                    <a:pt x="5006" y="3654"/>
                    <a:pt x="5031" y="3662"/>
                  </a:cubicBezTo>
                  <a:cubicBezTo>
                    <a:pt x="5058" y="3671"/>
                    <a:pt x="5091" y="3659"/>
                    <a:pt x="5110" y="3652"/>
                  </a:cubicBezTo>
                  <a:cubicBezTo>
                    <a:pt x="5116" y="3650"/>
                    <a:pt x="5116" y="3650"/>
                    <a:pt x="5116" y="3650"/>
                  </a:cubicBezTo>
                  <a:cubicBezTo>
                    <a:pt x="5148" y="3639"/>
                    <a:pt x="5163" y="3612"/>
                    <a:pt x="5163" y="3587"/>
                  </a:cubicBezTo>
                  <a:cubicBezTo>
                    <a:pt x="5172" y="3587"/>
                    <a:pt x="5185" y="3589"/>
                    <a:pt x="5198" y="3602"/>
                  </a:cubicBezTo>
                  <a:close/>
                  <a:moveTo>
                    <a:pt x="3198" y="52"/>
                  </a:moveTo>
                  <a:cubicBezTo>
                    <a:pt x="3199" y="44"/>
                    <a:pt x="3204" y="35"/>
                    <a:pt x="3209" y="32"/>
                  </a:cubicBezTo>
                  <a:cubicBezTo>
                    <a:pt x="3212" y="29"/>
                    <a:pt x="3219" y="29"/>
                    <a:pt x="3228" y="33"/>
                  </a:cubicBezTo>
                  <a:cubicBezTo>
                    <a:pt x="3232" y="34"/>
                    <a:pt x="3236" y="36"/>
                    <a:pt x="3240" y="38"/>
                  </a:cubicBezTo>
                  <a:cubicBezTo>
                    <a:pt x="3236" y="40"/>
                    <a:pt x="3233" y="41"/>
                    <a:pt x="3230" y="42"/>
                  </a:cubicBezTo>
                  <a:cubicBezTo>
                    <a:pt x="3218" y="48"/>
                    <a:pt x="3208" y="56"/>
                    <a:pt x="3200" y="66"/>
                  </a:cubicBezTo>
                  <a:cubicBezTo>
                    <a:pt x="3198" y="61"/>
                    <a:pt x="3197" y="56"/>
                    <a:pt x="3198" y="52"/>
                  </a:cubicBezTo>
                  <a:close/>
                  <a:moveTo>
                    <a:pt x="3170" y="261"/>
                  </a:moveTo>
                  <a:cubicBezTo>
                    <a:pt x="3170" y="250"/>
                    <a:pt x="3171" y="239"/>
                    <a:pt x="3172" y="230"/>
                  </a:cubicBezTo>
                  <a:cubicBezTo>
                    <a:pt x="3175" y="233"/>
                    <a:pt x="3179" y="235"/>
                    <a:pt x="3183" y="238"/>
                  </a:cubicBezTo>
                  <a:cubicBezTo>
                    <a:pt x="3178" y="245"/>
                    <a:pt x="3173" y="253"/>
                    <a:pt x="3170" y="261"/>
                  </a:cubicBezTo>
                  <a:close/>
                  <a:moveTo>
                    <a:pt x="3259" y="301"/>
                  </a:moveTo>
                  <a:cubicBezTo>
                    <a:pt x="3258" y="290"/>
                    <a:pt x="3256" y="278"/>
                    <a:pt x="3253" y="268"/>
                  </a:cubicBezTo>
                  <a:cubicBezTo>
                    <a:pt x="3258" y="270"/>
                    <a:pt x="3263" y="273"/>
                    <a:pt x="3268" y="276"/>
                  </a:cubicBezTo>
                  <a:cubicBezTo>
                    <a:pt x="3266" y="286"/>
                    <a:pt x="3263" y="295"/>
                    <a:pt x="3259" y="301"/>
                  </a:cubicBezTo>
                  <a:close/>
                  <a:moveTo>
                    <a:pt x="3350" y="579"/>
                  </a:moveTo>
                  <a:cubicBezTo>
                    <a:pt x="3358" y="589"/>
                    <a:pt x="3365" y="605"/>
                    <a:pt x="3366" y="627"/>
                  </a:cubicBezTo>
                  <a:cubicBezTo>
                    <a:pt x="3359" y="631"/>
                    <a:pt x="3351" y="635"/>
                    <a:pt x="3343" y="639"/>
                  </a:cubicBezTo>
                  <a:cubicBezTo>
                    <a:pt x="3347" y="623"/>
                    <a:pt x="3350" y="601"/>
                    <a:pt x="3350" y="579"/>
                  </a:cubicBezTo>
                  <a:close/>
                  <a:moveTo>
                    <a:pt x="3190" y="565"/>
                  </a:moveTo>
                  <a:cubicBezTo>
                    <a:pt x="3198" y="596"/>
                    <a:pt x="3212" y="645"/>
                    <a:pt x="3231" y="675"/>
                  </a:cubicBezTo>
                  <a:cubicBezTo>
                    <a:pt x="3221" y="677"/>
                    <a:pt x="3211" y="678"/>
                    <a:pt x="3202" y="684"/>
                  </a:cubicBezTo>
                  <a:cubicBezTo>
                    <a:pt x="3191" y="662"/>
                    <a:pt x="3174" y="618"/>
                    <a:pt x="3190" y="565"/>
                  </a:cubicBezTo>
                  <a:close/>
                  <a:moveTo>
                    <a:pt x="168" y="4006"/>
                  </a:moveTo>
                  <a:cubicBezTo>
                    <a:pt x="63" y="3891"/>
                    <a:pt x="27" y="3728"/>
                    <a:pt x="69" y="3547"/>
                  </a:cubicBezTo>
                  <a:cubicBezTo>
                    <a:pt x="138" y="3248"/>
                    <a:pt x="470" y="3027"/>
                    <a:pt x="713" y="2865"/>
                  </a:cubicBezTo>
                  <a:cubicBezTo>
                    <a:pt x="808" y="2801"/>
                    <a:pt x="890" y="2747"/>
                    <a:pt x="938" y="2699"/>
                  </a:cubicBezTo>
                  <a:cubicBezTo>
                    <a:pt x="1052" y="2587"/>
                    <a:pt x="1045" y="2499"/>
                    <a:pt x="1031" y="2456"/>
                  </a:cubicBezTo>
                  <a:cubicBezTo>
                    <a:pt x="1015" y="2408"/>
                    <a:pt x="974" y="2372"/>
                    <a:pt x="929" y="2366"/>
                  </a:cubicBezTo>
                  <a:cubicBezTo>
                    <a:pt x="852" y="2356"/>
                    <a:pt x="798" y="2324"/>
                    <a:pt x="784" y="2280"/>
                  </a:cubicBezTo>
                  <a:cubicBezTo>
                    <a:pt x="775" y="2254"/>
                    <a:pt x="783" y="2228"/>
                    <a:pt x="803" y="2209"/>
                  </a:cubicBezTo>
                  <a:cubicBezTo>
                    <a:pt x="824" y="2188"/>
                    <a:pt x="855" y="2178"/>
                    <a:pt x="892" y="2178"/>
                  </a:cubicBezTo>
                  <a:cubicBezTo>
                    <a:pt x="922" y="2178"/>
                    <a:pt x="956" y="2185"/>
                    <a:pt x="992" y="2199"/>
                  </a:cubicBezTo>
                  <a:cubicBezTo>
                    <a:pt x="1106" y="2243"/>
                    <a:pt x="1179" y="2336"/>
                    <a:pt x="1197" y="2460"/>
                  </a:cubicBezTo>
                  <a:cubicBezTo>
                    <a:pt x="1221" y="2632"/>
                    <a:pt x="1133" y="2824"/>
                    <a:pt x="971" y="2947"/>
                  </a:cubicBezTo>
                  <a:cubicBezTo>
                    <a:pt x="908" y="2995"/>
                    <a:pt x="835" y="3041"/>
                    <a:pt x="758" y="3090"/>
                  </a:cubicBezTo>
                  <a:cubicBezTo>
                    <a:pt x="563" y="3213"/>
                    <a:pt x="341" y="3353"/>
                    <a:pt x="264" y="3552"/>
                  </a:cubicBezTo>
                  <a:cubicBezTo>
                    <a:pt x="211" y="3689"/>
                    <a:pt x="232" y="3819"/>
                    <a:pt x="319" y="3900"/>
                  </a:cubicBezTo>
                  <a:cubicBezTo>
                    <a:pt x="432" y="4005"/>
                    <a:pt x="627" y="4004"/>
                    <a:pt x="853" y="3898"/>
                  </a:cubicBezTo>
                  <a:cubicBezTo>
                    <a:pt x="1143" y="3761"/>
                    <a:pt x="1292" y="3527"/>
                    <a:pt x="1437" y="3301"/>
                  </a:cubicBezTo>
                  <a:cubicBezTo>
                    <a:pt x="1519" y="3173"/>
                    <a:pt x="1596" y="3053"/>
                    <a:pt x="1695" y="2960"/>
                  </a:cubicBezTo>
                  <a:cubicBezTo>
                    <a:pt x="1854" y="2809"/>
                    <a:pt x="1957" y="2779"/>
                    <a:pt x="2016" y="2782"/>
                  </a:cubicBezTo>
                  <a:cubicBezTo>
                    <a:pt x="2060" y="2784"/>
                    <a:pt x="2082" y="2803"/>
                    <a:pt x="2089" y="2811"/>
                  </a:cubicBezTo>
                  <a:cubicBezTo>
                    <a:pt x="2098" y="2821"/>
                    <a:pt x="2113" y="2843"/>
                    <a:pt x="2107" y="2871"/>
                  </a:cubicBezTo>
                  <a:cubicBezTo>
                    <a:pt x="2100" y="2897"/>
                    <a:pt x="2074" y="2935"/>
                    <a:pt x="1982" y="2971"/>
                  </a:cubicBezTo>
                  <a:cubicBezTo>
                    <a:pt x="1831" y="3030"/>
                    <a:pt x="1751" y="3148"/>
                    <a:pt x="1575" y="3407"/>
                  </a:cubicBezTo>
                  <a:cubicBezTo>
                    <a:pt x="1557" y="3434"/>
                    <a:pt x="1537" y="3463"/>
                    <a:pt x="1516" y="3493"/>
                  </a:cubicBezTo>
                  <a:cubicBezTo>
                    <a:pt x="1262" y="3865"/>
                    <a:pt x="933" y="4104"/>
                    <a:pt x="614" y="4149"/>
                  </a:cubicBezTo>
                  <a:cubicBezTo>
                    <a:pt x="437" y="4174"/>
                    <a:pt x="274" y="4122"/>
                    <a:pt x="168" y="4006"/>
                  </a:cubicBezTo>
                  <a:close/>
                  <a:moveTo>
                    <a:pt x="5107" y="3625"/>
                  </a:moveTo>
                  <a:cubicBezTo>
                    <a:pt x="5101" y="3627"/>
                    <a:pt x="5101" y="3627"/>
                    <a:pt x="5101" y="3627"/>
                  </a:cubicBezTo>
                  <a:cubicBezTo>
                    <a:pt x="5085" y="3633"/>
                    <a:pt x="5058" y="3643"/>
                    <a:pt x="5038" y="3637"/>
                  </a:cubicBezTo>
                  <a:cubicBezTo>
                    <a:pt x="5007" y="3627"/>
                    <a:pt x="4981" y="3634"/>
                    <a:pt x="4948" y="3643"/>
                  </a:cubicBezTo>
                  <a:cubicBezTo>
                    <a:pt x="4933" y="3647"/>
                    <a:pt x="4916" y="3651"/>
                    <a:pt x="4896" y="3655"/>
                  </a:cubicBezTo>
                  <a:cubicBezTo>
                    <a:pt x="4795" y="3673"/>
                    <a:pt x="4685" y="3625"/>
                    <a:pt x="4626" y="3600"/>
                  </a:cubicBezTo>
                  <a:cubicBezTo>
                    <a:pt x="4610" y="3593"/>
                    <a:pt x="4610" y="3593"/>
                    <a:pt x="4610" y="3593"/>
                  </a:cubicBezTo>
                  <a:cubicBezTo>
                    <a:pt x="4581" y="3580"/>
                    <a:pt x="4553" y="3582"/>
                    <a:pt x="4527" y="3584"/>
                  </a:cubicBezTo>
                  <a:cubicBezTo>
                    <a:pt x="4505" y="3586"/>
                    <a:pt x="4484" y="3587"/>
                    <a:pt x="4462" y="3580"/>
                  </a:cubicBezTo>
                  <a:cubicBezTo>
                    <a:pt x="4448" y="3575"/>
                    <a:pt x="4447" y="3565"/>
                    <a:pt x="4449" y="3520"/>
                  </a:cubicBezTo>
                  <a:cubicBezTo>
                    <a:pt x="4451" y="3475"/>
                    <a:pt x="4453" y="3407"/>
                    <a:pt x="4428" y="3307"/>
                  </a:cubicBezTo>
                  <a:cubicBezTo>
                    <a:pt x="4401" y="3198"/>
                    <a:pt x="4352" y="3111"/>
                    <a:pt x="4304" y="3027"/>
                  </a:cubicBezTo>
                  <a:cubicBezTo>
                    <a:pt x="4274" y="2974"/>
                    <a:pt x="4246" y="2924"/>
                    <a:pt x="4223" y="2869"/>
                  </a:cubicBezTo>
                  <a:cubicBezTo>
                    <a:pt x="4173" y="2750"/>
                    <a:pt x="4184" y="2685"/>
                    <a:pt x="4185" y="2681"/>
                  </a:cubicBezTo>
                  <a:cubicBezTo>
                    <a:pt x="4281" y="2621"/>
                    <a:pt x="4387" y="2539"/>
                    <a:pt x="4363" y="2403"/>
                  </a:cubicBezTo>
                  <a:cubicBezTo>
                    <a:pt x="4361" y="2396"/>
                    <a:pt x="4354" y="2391"/>
                    <a:pt x="4347" y="2392"/>
                  </a:cubicBezTo>
                  <a:cubicBezTo>
                    <a:pt x="4340" y="2393"/>
                    <a:pt x="4335" y="2400"/>
                    <a:pt x="4337" y="2407"/>
                  </a:cubicBezTo>
                  <a:cubicBezTo>
                    <a:pt x="4359" y="2531"/>
                    <a:pt x="4259" y="2604"/>
                    <a:pt x="4164" y="2662"/>
                  </a:cubicBezTo>
                  <a:cubicBezTo>
                    <a:pt x="4221" y="2440"/>
                    <a:pt x="4125" y="2235"/>
                    <a:pt x="4093" y="2182"/>
                  </a:cubicBezTo>
                  <a:cubicBezTo>
                    <a:pt x="4060" y="2128"/>
                    <a:pt x="4052" y="2069"/>
                    <a:pt x="4052" y="2069"/>
                  </a:cubicBezTo>
                  <a:cubicBezTo>
                    <a:pt x="4043" y="2124"/>
                    <a:pt x="4066" y="2158"/>
                    <a:pt x="4106" y="2311"/>
                  </a:cubicBezTo>
                  <a:cubicBezTo>
                    <a:pt x="4147" y="2464"/>
                    <a:pt x="4101" y="2567"/>
                    <a:pt x="4101" y="2567"/>
                  </a:cubicBezTo>
                  <a:cubicBezTo>
                    <a:pt x="4099" y="2474"/>
                    <a:pt x="4000" y="2338"/>
                    <a:pt x="4000" y="2338"/>
                  </a:cubicBezTo>
                  <a:cubicBezTo>
                    <a:pt x="4074" y="2555"/>
                    <a:pt x="4004" y="2709"/>
                    <a:pt x="3985" y="2745"/>
                  </a:cubicBezTo>
                  <a:cubicBezTo>
                    <a:pt x="3944" y="2758"/>
                    <a:pt x="3892" y="2781"/>
                    <a:pt x="3803" y="2851"/>
                  </a:cubicBezTo>
                  <a:cubicBezTo>
                    <a:pt x="3710" y="2924"/>
                    <a:pt x="3602" y="2942"/>
                    <a:pt x="3485" y="2946"/>
                  </a:cubicBezTo>
                  <a:cubicBezTo>
                    <a:pt x="3532" y="2769"/>
                    <a:pt x="3462" y="2579"/>
                    <a:pt x="3462" y="2579"/>
                  </a:cubicBezTo>
                  <a:cubicBezTo>
                    <a:pt x="3478" y="2706"/>
                    <a:pt x="3423" y="2889"/>
                    <a:pt x="3404" y="2947"/>
                  </a:cubicBezTo>
                  <a:cubicBezTo>
                    <a:pt x="3395" y="2948"/>
                    <a:pt x="3387" y="2948"/>
                    <a:pt x="3378" y="2948"/>
                  </a:cubicBezTo>
                  <a:cubicBezTo>
                    <a:pt x="3316" y="2948"/>
                    <a:pt x="3252" y="2948"/>
                    <a:pt x="3190" y="2955"/>
                  </a:cubicBezTo>
                  <a:cubicBezTo>
                    <a:pt x="3121" y="2962"/>
                    <a:pt x="3066" y="2974"/>
                    <a:pt x="3024" y="2987"/>
                  </a:cubicBezTo>
                  <a:cubicBezTo>
                    <a:pt x="3037" y="2798"/>
                    <a:pt x="2963" y="2708"/>
                    <a:pt x="2963" y="2708"/>
                  </a:cubicBezTo>
                  <a:cubicBezTo>
                    <a:pt x="2989" y="2808"/>
                    <a:pt x="2982" y="2955"/>
                    <a:pt x="2978" y="3004"/>
                  </a:cubicBezTo>
                  <a:cubicBezTo>
                    <a:pt x="2940" y="3019"/>
                    <a:pt x="2917" y="3034"/>
                    <a:pt x="2906" y="3042"/>
                  </a:cubicBezTo>
                  <a:cubicBezTo>
                    <a:pt x="2813" y="2982"/>
                    <a:pt x="2660" y="2982"/>
                    <a:pt x="2568" y="2995"/>
                  </a:cubicBezTo>
                  <a:cubicBezTo>
                    <a:pt x="2446" y="3012"/>
                    <a:pt x="2400" y="2974"/>
                    <a:pt x="2399" y="2973"/>
                  </a:cubicBezTo>
                  <a:cubicBezTo>
                    <a:pt x="2394" y="2968"/>
                    <a:pt x="2385" y="2968"/>
                    <a:pt x="2380" y="2974"/>
                  </a:cubicBezTo>
                  <a:cubicBezTo>
                    <a:pt x="2376" y="2979"/>
                    <a:pt x="2376" y="2987"/>
                    <a:pt x="2381" y="2992"/>
                  </a:cubicBezTo>
                  <a:cubicBezTo>
                    <a:pt x="2383" y="2994"/>
                    <a:pt x="2404" y="3012"/>
                    <a:pt x="2455" y="3021"/>
                  </a:cubicBezTo>
                  <a:cubicBezTo>
                    <a:pt x="2451" y="3035"/>
                    <a:pt x="2437" y="3062"/>
                    <a:pt x="2383" y="3101"/>
                  </a:cubicBezTo>
                  <a:cubicBezTo>
                    <a:pt x="2305" y="3158"/>
                    <a:pt x="2208" y="3201"/>
                    <a:pt x="2194" y="3264"/>
                  </a:cubicBezTo>
                  <a:cubicBezTo>
                    <a:pt x="2194" y="3264"/>
                    <a:pt x="2281" y="3183"/>
                    <a:pt x="2385" y="3143"/>
                  </a:cubicBezTo>
                  <a:cubicBezTo>
                    <a:pt x="2482" y="3107"/>
                    <a:pt x="2532" y="3070"/>
                    <a:pt x="2542" y="3024"/>
                  </a:cubicBezTo>
                  <a:cubicBezTo>
                    <a:pt x="2551" y="3023"/>
                    <a:pt x="2561" y="3022"/>
                    <a:pt x="2572" y="3021"/>
                  </a:cubicBezTo>
                  <a:cubicBezTo>
                    <a:pt x="2643" y="3011"/>
                    <a:pt x="2722" y="3011"/>
                    <a:pt x="2791" y="3026"/>
                  </a:cubicBezTo>
                  <a:cubicBezTo>
                    <a:pt x="2791" y="3065"/>
                    <a:pt x="2786" y="3196"/>
                    <a:pt x="2686" y="3308"/>
                  </a:cubicBezTo>
                  <a:cubicBezTo>
                    <a:pt x="2686" y="3308"/>
                    <a:pt x="2853" y="3205"/>
                    <a:pt x="2864" y="3049"/>
                  </a:cubicBezTo>
                  <a:cubicBezTo>
                    <a:pt x="2901" y="3066"/>
                    <a:pt x="2930" y="3089"/>
                    <a:pt x="2946" y="3120"/>
                  </a:cubicBezTo>
                  <a:cubicBezTo>
                    <a:pt x="2947" y="3121"/>
                    <a:pt x="2947" y="3123"/>
                    <a:pt x="2948" y="3125"/>
                  </a:cubicBezTo>
                  <a:cubicBezTo>
                    <a:pt x="2931" y="3176"/>
                    <a:pt x="2875" y="3322"/>
                    <a:pt x="2761" y="3416"/>
                  </a:cubicBezTo>
                  <a:cubicBezTo>
                    <a:pt x="2761" y="3416"/>
                    <a:pt x="2904" y="3375"/>
                    <a:pt x="2975" y="3229"/>
                  </a:cubicBezTo>
                  <a:cubicBezTo>
                    <a:pt x="2982" y="3279"/>
                    <a:pt x="2983" y="3333"/>
                    <a:pt x="2984" y="3381"/>
                  </a:cubicBezTo>
                  <a:cubicBezTo>
                    <a:pt x="2986" y="3444"/>
                    <a:pt x="2987" y="3493"/>
                    <a:pt x="2998" y="3520"/>
                  </a:cubicBezTo>
                  <a:cubicBezTo>
                    <a:pt x="3012" y="3556"/>
                    <a:pt x="3012" y="3556"/>
                    <a:pt x="3012" y="3556"/>
                  </a:cubicBezTo>
                  <a:cubicBezTo>
                    <a:pt x="3023" y="3519"/>
                    <a:pt x="3023" y="3519"/>
                    <a:pt x="3023" y="3519"/>
                  </a:cubicBezTo>
                  <a:cubicBezTo>
                    <a:pt x="3030" y="3492"/>
                    <a:pt x="3058" y="3421"/>
                    <a:pt x="3099" y="3414"/>
                  </a:cubicBezTo>
                  <a:cubicBezTo>
                    <a:pt x="3129" y="3410"/>
                    <a:pt x="3142" y="3423"/>
                    <a:pt x="3149" y="3433"/>
                  </a:cubicBezTo>
                  <a:cubicBezTo>
                    <a:pt x="3098" y="3446"/>
                    <a:pt x="3055" y="3474"/>
                    <a:pt x="3053" y="3475"/>
                  </a:cubicBezTo>
                  <a:cubicBezTo>
                    <a:pt x="3047" y="3479"/>
                    <a:pt x="3045" y="3487"/>
                    <a:pt x="3049" y="3493"/>
                  </a:cubicBezTo>
                  <a:cubicBezTo>
                    <a:pt x="3053" y="3500"/>
                    <a:pt x="3061" y="3501"/>
                    <a:pt x="3067" y="3497"/>
                  </a:cubicBezTo>
                  <a:cubicBezTo>
                    <a:pt x="3068" y="3497"/>
                    <a:pt x="3156" y="3439"/>
                    <a:pt x="3221" y="3455"/>
                  </a:cubicBezTo>
                  <a:cubicBezTo>
                    <a:pt x="3236" y="3459"/>
                    <a:pt x="3246" y="3465"/>
                    <a:pt x="3250" y="3473"/>
                  </a:cubicBezTo>
                  <a:cubicBezTo>
                    <a:pt x="3253" y="3480"/>
                    <a:pt x="3253" y="3487"/>
                    <a:pt x="3252" y="3492"/>
                  </a:cubicBezTo>
                  <a:cubicBezTo>
                    <a:pt x="3207" y="3489"/>
                    <a:pt x="3143" y="3500"/>
                    <a:pt x="3075" y="3556"/>
                  </a:cubicBezTo>
                  <a:cubicBezTo>
                    <a:pt x="3069" y="3560"/>
                    <a:pt x="3068" y="3569"/>
                    <a:pt x="3073" y="3574"/>
                  </a:cubicBezTo>
                  <a:cubicBezTo>
                    <a:pt x="3078" y="3580"/>
                    <a:pt x="3086" y="3581"/>
                    <a:pt x="3092" y="3576"/>
                  </a:cubicBezTo>
                  <a:cubicBezTo>
                    <a:pt x="3175" y="3507"/>
                    <a:pt x="3249" y="3514"/>
                    <a:pt x="3286" y="3524"/>
                  </a:cubicBezTo>
                  <a:cubicBezTo>
                    <a:pt x="3327" y="3535"/>
                    <a:pt x="3352" y="3558"/>
                    <a:pt x="3357" y="3571"/>
                  </a:cubicBezTo>
                  <a:cubicBezTo>
                    <a:pt x="3370" y="3606"/>
                    <a:pt x="3355" y="3656"/>
                    <a:pt x="3309" y="3678"/>
                  </a:cubicBezTo>
                  <a:cubicBezTo>
                    <a:pt x="3294" y="3685"/>
                    <a:pt x="3267" y="3694"/>
                    <a:pt x="3236" y="3704"/>
                  </a:cubicBezTo>
                  <a:cubicBezTo>
                    <a:pt x="3165" y="3727"/>
                    <a:pt x="3067" y="3759"/>
                    <a:pt x="3009" y="3807"/>
                  </a:cubicBezTo>
                  <a:cubicBezTo>
                    <a:pt x="2786" y="3995"/>
                    <a:pt x="2626" y="4001"/>
                    <a:pt x="2549" y="4004"/>
                  </a:cubicBezTo>
                  <a:cubicBezTo>
                    <a:pt x="2522" y="4005"/>
                    <a:pt x="2505" y="4005"/>
                    <a:pt x="2493" y="4012"/>
                  </a:cubicBezTo>
                  <a:cubicBezTo>
                    <a:pt x="2454" y="4037"/>
                    <a:pt x="2363" y="4076"/>
                    <a:pt x="2335" y="4039"/>
                  </a:cubicBezTo>
                  <a:cubicBezTo>
                    <a:pt x="2318" y="4016"/>
                    <a:pt x="2321" y="4012"/>
                    <a:pt x="2337" y="3986"/>
                  </a:cubicBezTo>
                  <a:cubicBezTo>
                    <a:pt x="2348" y="3969"/>
                    <a:pt x="2362" y="3947"/>
                    <a:pt x="2375" y="3911"/>
                  </a:cubicBezTo>
                  <a:cubicBezTo>
                    <a:pt x="2404" y="3831"/>
                    <a:pt x="2408" y="3781"/>
                    <a:pt x="2348" y="3742"/>
                  </a:cubicBezTo>
                  <a:cubicBezTo>
                    <a:pt x="2447" y="3690"/>
                    <a:pt x="2470" y="3558"/>
                    <a:pt x="2470" y="3558"/>
                  </a:cubicBezTo>
                  <a:cubicBezTo>
                    <a:pt x="2438" y="3633"/>
                    <a:pt x="2339" y="3698"/>
                    <a:pt x="2300" y="3722"/>
                  </a:cubicBezTo>
                  <a:cubicBezTo>
                    <a:pt x="2276" y="3719"/>
                    <a:pt x="2250" y="3723"/>
                    <a:pt x="2219" y="3727"/>
                  </a:cubicBezTo>
                  <a:cubicBezTo>
                    <a:pt x="2166" y="3735"/>
                    <a:pt x="2101" y="3745"/>
                    <a:pt x="2009" y="3727"/>
                  </a:cubicBezTo>
                  <a:cubicBezTo>
                    <a:pt x="1982" y="3722"/>
                    <a:pt x="1959" y="3713"/>
                    <a:pt x="1940" y="3701"/>
                  </a:cubicBezTo>
                  <a:cubicBezTo>
                    <a:pt x="2274" y="3625"/>
                    <a:pt x="2369" y="3412"/>
                    <a:pt x="2369" y="3412"/>
                  </a:cubicBezTo>
                  <a:cubicBezTo>
                    <a:pt x="2232" y="3565"/>
                    <a:pt x="1927" y="3612"/>
                    <a:pt x="1859" y="3621"/>
                  </a:cubicBezTo>
                  <a:cubicBezTo>
                    <a:pt x="1827" y="3570"/>
                    <a:pt x="1819" y="3519"/>
                    <a:pt x="1818" y="3515"/>
                  </a:cubicBezTo>
                  <a:cubicBezTo>
                    <a:pt x="1802" y="3406"/>
                    <a:pt x="1802" y="3406"/>
                    <a:pt x="1802" y="3406"/>
                  </a:cubicBezTo>
                  <a:cubicBezTo>
                    <a:pt x="1792" y="3516"/>
                    <a:pt x="1792" y="3516"/>
                    <a:pt x="1792" y="3516"/>
                  </a:cubicBezTo>
                  <a:cubicBezTo>
                    <a:pt x="1788" y="3564"/>
                    <a:pt x="1765" y="3615"/>
                    <a:pt x="1733" y="3663"/>
                  </a:cubicBezTo>
                  <a:cubicBezTo>
                    <a:pt x="1692" y="3572"/>
                    <a:pt x="1687" y="3419"/>
                    <a:pt x="1687" y="3419"/>
                  </a:cubicBezTo>
                  <a:cubicBezTo>
                    <a:pt x="1649" y="3508"/>
                    <a:pt x="1664" y="3694"/>
                    <a:pt x="1669" y="3747"/>
                  </a:cubicBezTo>
                  <a:cubicBezTo>
                    <a:pt x="1606" y="3820"/>
                    <a:pt x="1532" y="3885"/>
                    <a:pt x="1484" y="3926"/>
                  </a:cubicBezTo>
                  <a:cubicBezTo>
                    <a:pt x="1464" y="3944"/>
                    <a:pt x="1447" y="3958"/>
                    <a:pt x="1437" y="3969"/>
                  </a:cubicBezTo>
                  <a:cubicBezTo>
                    <a:pt x="1434" y="3971"/>
                    <a:pt x="1431" y="3973"/>
                    <a:pt x="1428" y="3976"/>
                  </a:cubicBezTo>
                  <a:cubicBezTo>
                    <a:pt x="1421" y="3851"/>
                    <a:pt x="1366" y="3775"/>
                    <a:pt x="1366" y="3775"/>
                  </a:cubicBezTo>
                  <a:cubicBezTo>
                    <a:pt x="1386" y="3837"/>
                    <a:pt x="1380" y="3970"/>
                    <a:pt x="1378" y="4012"/>
                  </a:cubicBezTo>
                  <a:cubicBezTo>
                    <a:pt x="1354" y="4025"/>
                    <a:pt x="1329" y="4037"/>
                    <a:pt x="1302" y="4049"/>
                  </a:cubicBezTo>
                  <a:cubicBezTo>
                    <a:pt x="1241" y="4076"/>
                    <a:pt x="1178" y="4104"/>
                    <a:pt x="1126" y="4161"/>
                  </a:cubicBezTo>
                  <a:cubicBezTo>
                    <a:pt x="1050" y="4243"/>
                    <a:pt x="993" y="4287"/>
                    <a:pt x="992" y="4288"/>
                  </a:cubicBezTo>
                  <a:cubicBezTo>
                    <a:pt x="939" y="4328"/>
                    <a:pt x="939" y="4328"/>
                    <a:pt x="939" y="4328"/>
                  </a:cubicBezTo>
                  <a:cubicBezTo>
                    <a:pt x="1004" y="4311"/>
                    <a:pt x="1004" y="4311"/>
                    <a:pt x="1004" y="4311"/>
                  </a:cubicBezTo>
                  <a:cubicBezTo>
                    <a:pt x="1007" y="4310"/>
                    <a:pt x="1081" y="4290"/>
                    <a:pt x="1134" y="4242"/>
                  </a:cubicBezTo>
                  <a:cubicBezTo>
                    <a:pt x="1194" y="4189"/>
                    <a:pt x="1236" y="4171"/>
                    <a:pt x="1265" y="4185"/>
                  </a:cubicBezTo>
                  <a:cubicBezTo>
                    <a:pt x="1281" y="4193"/>
                    <a:pt x="1275" y="4218"/>
                    <a:pt x="1272" y="4225"/>
                  </a:cubicBezTo>
                  <a:cubicBezTo>
                    <a:pt x="1205" y="4252"/>
                    <a:pt x="1133" y="4292"/>
                    <a:pt x="1121" y="4299"/>
                  </a:cubicBezTo>
                  <a:cubicBezTo>
                    <a:pt x="1115" y="4302"/>
                    <a:pt x="1113" y="4310"/>
                    <a:pt x="1116" y="4317"/>
                  </a:cubicBezTo>
                  <a:cubicBezTo>
                    <a:pt x="1119" y="4321"/>
                    <a:pt x="1123" y="4323"/>
                    <a:pt x="1128" y="4323"/>
                  </a:cubicBezTo>
                  <a:cubicBezTo>
                    <a:pt x="1130" y="4323"/>
                    <a:pt x="1132" y="4323"/>
                    <a:pt x="1134" y="4321"/>
                  </a:cubicBezTo>
                  <a:cubicBezTo>
                    <a:pt x="1183" y="4294"/>
                    <a:pt x="1320" y="4223"/>
                    <a:pt x="1367" y="4230"/>
                  </a:cubicBezTo>
                  <a:cubicBezTo>
                    <a:pt x="1386" y="4232"/>
                    <a:pt x="1399" y="4241"/>
                    <a:pt x="1404" y="4255"/>
                  </a:cubicBezTo>
                  <a:cubicBezTo>
                    <a:pt x="1408" y="4265"/>
                    <a:pt x="1407" y="4275"/>
                    <a:pt x="1405" y="4281"/>
                  </a:cubicBezTo>
                  <a:cubicBezTo>
                    <a:pt x="1377" y="4272"/>
                    <a:pt x="1340" y="4291"/>
                    <a:pt x="1301" y="4311"/>
                  </a:cubicBezTo>
                  <a:cubicBezTo>
                    <a:pt x="1273" y="4325"/>
                    <a:pt x="1243" y="4341"/>
                    <a:pt x="1216" y="4346"/>
                  </a:cubicBezTo>
                  <a:cubicBezTo>
                    <a:pt x="1209" y="4347"/>
                    <a:pt x="1204" y="4354"/>
                    <a:pt x="1205" y="4361"/>
                  </a:cubicBezTo>
                  <a:cubicBezTo>
                    <a:pt x="1207" y="4368"/>
                    <a:pt x="1214" y="4373"/>
                    <a:pt x="1221" y="4371"/>
                  </a:cubicBezTo>
                  <a:cubicBezTo>
                    <a:pt x="1252" y="4366"/>
                    <a:pt x="1283" y="4350"/>
                    <a:pt x="1313" y="4334"/>
                  </a:cubicBezTo>
                  <a:cubicBezTo>
                    <a:pt x="1350" y="4316"/>
                    <a:pt x="1387" y="4297"/>
                    <a:pt x="1403" y="4309"/>
                  </a:cubicBezTo>
                  <a:cubicBezTo>
                    <a:pt x="1412" y="4316"/>
                    <a:pt x="1423" y="4325"/>
                    <a:pt x="1424" y="4339"/>
                  </a:cubicBezTo>
                  <a:cubicBezTo>
                    <a:pt x="1426" y="4354"/>
                    <a:pt x="1418" y="4372"/>
                    <a:pt x="1400" y="4392"/>
                  </a:cubicBezTo>
                  <a:cubicBezTo>
                    <a:pt x="1363" y="4437"/>
                    <a:pt x="1148" y="4466"/>
                    <a:pt x="1032" y="4481"/>
                  </a:cubicBezTo>
                  <a:cubicBezTo>
                    <a:pt x="1007" y="4485"/>
                    <a:pt x="985" y="4488"/>
                    <a:pt x="968" y="4490"/>
                  </a:cubicBezTo>
                  <a:cubicBezTo>
                    <a:pt x="917" y="4498"/>
                    <a:pt x="868" y="4501"/>
                    <a:pt x="817" y="4504"/>
                  </a:cubicBezTo>
                  <a:cubicBezTo>
                    <a:pt x="769" y="4507"/>
                    <a:pt x="719" y="4510"/>
                    <a:pt x="659" y="4517"/>
                  </a:cubicBezTo>
                  <a:cubicBezTo>
                    <a:pt x="534" y="4532"/>
                    <a:pt x="432" y="4518"/>
                    <a:pt x="399" y="4504"/>
                  </a:cubicBezTo>
                  <a:cubicBezTo>
                    <a:pt x="383" y="4497"/>
                    <a:pt x="367" y="4497"/>
                    <a:pt x="354" y="4498"/>
                  </a:cubicBezTo>
                  <a:cubicBezTo>
                    <a:pt x="334" y="4499"/>
                    <a:pt x="328" y="4498"/>
                    <a:pt x="322" y="4482"/>
                  </a:cubicBezTo>
                  <a:cubicBezTo>
                    <a:pt x="310" y="4447"/>
                    <a:pt x="396" y="4387"/>
                    <a:pt x="465" y="4339"/>
                  </a:cubicBezTo>
                  <a:cubicBezTo>
                    <a:pt x="472" y="4335"/>
                    <a:pt x="479" y="4329"/>
                    <a:pt x="485" y="4324"/>
                  </a:cubicBezTo>
                  <a:cubicBezTo>
                    <a:pt x="663" y="4365"/>
                    <a:pt x="837" y="4257"/>
                    <a:pt x="837" y="4257"/>
                  </a:cubicBezTo>
                  <a:cubicBezTo>
                    <a:pt x="733" y="4293"/>
                    <a:pt x="576" y="4274"/>
                    <a:pt x="533" y="4268"/>
                  </a:cubicBezTo>
                  <a:cubicBezTo>
                    <a:pt x="556" y="4231"/>
                    <a:pt x="564" y="4197"/>
                    <a:pt x="568" y="4180"/>
                  </a:cubicBezTo>
                  <a:cubicBezTo>
                    <a:pt x="584" y="4178"/>
                    <a:pt x="601" y="4177"/>
                    <a:pt x="618" y="4175"/>
                  </a:cubicBezTo>
                  <a:cubicBezTo>
                    <a:pt x="944" y="4129"/>
                    <a:pt x="1280" y="3886"/>
                    <a:pt x="1538" y="3508"/>
                  </a:cubicBezTo>
                  <a:cubicBezTo>
                    <a:pt x="1559" y="3477"/>
                    <a:pt x="1578" y="3449"/>
                    <a:pt x="1597" y="3422"/>
                  </a:cubicBezTo>
                  <a:cubicBezTo>
                    <a:pt x="1770" y="3167"/>
                    <a:pt x="1849" y="3051"/>
                    <a:pt x="1991" y="2995"/>
                  </a:cubicBezTo>
                  <a:cubicBezTo>
                    <a:pt x="2074" y="2963"/>
                    <a:pt x="2121" y="2923"/>
                    <a:pt x="2132" y="2877"/>
                  </a:cubicBezTo>
                  <a:cubicBezTo>
                    <a:pt x="2139" y="2848"/>
                    <a:pt x="2130" y="2818"/>
                    <a:pt x="2108" y="2793"/>
                  </a:cubicBezTo>
                  <a:cubicBezTo>
                    <a:pt x="2096" y="2780"/>
                    <a:pt x="2069" y="2758"/>
                    <a:pt x="2017" y="2756"/>
                  </a:cubicBezTo>
                  <a:cubicBezTo>
                    <a:pt x="1953" y="2753"/>
                    <a:pt x="1842" y="2783"/>
                    <a:pt x="1676" y="2941"/>
                  </a:cubicBezTo>
                  <a:cubicBezTo>
                    <a:pt x="1576" y="3036"/>
                    <a:pt x="1498" y="3158"/>
                    <a:pt x="1415" y="3287"/>
                  </a:cubicBezTo>
                  <a:cubicBezTo>
                    <a:pt x="1278" y="3501"/>
                    <a:pt x="1136" y="3722"/>
                    <a:pt x="875" y="3857"/>
                  </a:cubicBezTo>
                  <a:cubicBezTo>
                    <a:pt x="905" y="3789"/>
                    <a:pt x="978" y="3631"/>
                    <a:pt x="1048" y="3499"/>
                  </a:cubicBezTo>
                  <a:cubicBezTo>
                    <a:pt x="1074" y="3475"/>
                    <a:pt x="1118" y="3439"/>
                    <a:pt x="1164" y="3415"/>
                  </a:cubicBezTo>
                  <a:cubicBezTo>
                    <a:pt x="1224" y="3386"/>
                    <a:pt x="1277" y="3351"/>
                    <a:pt x="1277" y="3351"/>
                  </a:cubicBezTo>
                  <a:cubicBezTo>
                    <a:pt x="1223" y="3339"/>
                    <a:pt x="1164" y="3361"/>
                    <a:pt x="1132" y="3376"/>
                  </a:cubicBezTo>
                  <a:cubicBezTo>
                    <a:pt x="1143" y="3363"/>
                    <a:pt x="1154" y="3350"/>
                    <a:pt x="1166" y="3336"/>
                  </a:cubicBezTo>
                  <a:cubicBezTo>
                    <a:pt x="1222" y="3269"/>
                    <a:pt x="1280" y="3200"/>
                    <a:pt x="1319" y="3107"/>
                  </a:cubicBezTo>
                  <a:cubicBezTo>
                    <a:pt x="1341" y="3111"/>
                    <a:pt x="1393" y="3113"/>
                    <a:pt x="1438" y="3062"/>
                  </a:cubicBezTo>
                  <a:cubicBezTo>
                    <a:pt x="1500" y="2992"/>
                    <a:pt x="1575" y="2948"/>
                    <a:pt x="1575" y="2948"/>
                  </a:cubicBezTo>
                  <a:cubicBezTo>
                    <a:pt x="1541" y="2938"/>
                    <a:pt x="1487" y="2957"/>
                    <a:pt x="1419" y="3019"/>
                  </a:cubicBezTo>
                  <a:cubicBezTo>
                    <a:pt x="1375" y="3060"/>
                    <a:pt x="1349" y="3062"/>
                    <a:pt x="1335" y="3059"/>
                  </a:cubicBezTo>
                  <a:cubicBezTo>
                    <a:pt x="1345" y="3028"/>
                    <a:pt x="1352" y="2995"/>
                    <a:pt x="1357" y="2959"/>
                  </a:cubicBezTo>
                  <a:cubicBezTo>
                    <a:pt x="1369" y="2866"/>
                    <a:pt x="1385" y="2777"/>
                    <a:pt x="1419" y="2691"/>
                  </a:cubicBezTo>
                  <a:cubicBezTo>
                    <a:pt x="1448" y="2654"/>
                    <a:pt x="1503" y="2602"/>
                    <a:pt x="1587" y="2590"/>
                  </a:cubicBezTo>
                  <a:cubicBezTo>
                    <a:pt x="1718" y="2571"/>
                    <a:pt x="1852" y="2567"/>
                    <a:pt x="1852" y="2567"/>
                  </a:cubicBezTo>
                  <a:cubicBezTo>
                    <a:pt x="1852" y="2567"/>
                    <a:pt x="1664" y="2474"/>
                    <a:pt x="1514" y="2529"/>
                  </a:cubicBezTo>
                  <a:cubicBezTo>
                    <a:pt x="1592" y="2432"/>
                    <a:pt x="1711" y="2340"/>
                    <a:pt x="1896" y="2256"/>
                  </a:cubicBezTo>
                  <a:cubicBezTo>
                    <a:pt x="1933" y="2266"/>
                    <a:pt x="2040" y="2293"/>
                    <a:pt x="2145" y="2284"/>
                  </a:cubicBezTo>
                  <a:cubicBezTo>
                    <a:pt x="2274" y="2273"/>
                    <a:pt x="2435" y="2287"/>
                    <a:pt x="2510" y="2310"/>
                  </a:cubicBezTo>
                  <a:cubicBezTo>
                    <a:pt x="2510" y="2310"/>
                    <a:pt x="2483" y="2375"/>
                    <a:pt x="2543" y="2497"/>
                  </a:cubicBezTo>
                  <a:cubicBezTo>
                    <a:pt x="2603" y="2620"/>
                    <a:pt x="2703" y="2766"/>
                    <a:pt x="2693" y="2879"/>
                  </a:cubicBezTo>
                  <a:cubicBezTo>
                    <a:pt x="2693" y="2879"/>
                    <a:pt x="2732" y="2858"/>
                    <a:pt x="2728" y="2757"/>
                  </a:cubicBezTo>
                  <a:cubicBezTo>
                    <a:pt x="2724" y="2656"/>
                    <a:pt x="2568" y="2479"/>
                    <a:pt x="2604" y="2305"/>
                  </a:cubicBezTo>
                  <a:cubicBezTo>
                    <a:pt x="2604" y="2305"/>
                    <a:pt x="2574" y="2232"/>
                    <a:pt x="2367" y="2229"/>
                  </a:cubicBezTo>
                  <a:cubicBezTo>
                    <a:pt x="2187" y="2226"/>
                    <a:pt x="2086" y="2246"/>
                    <a:pt x="1907" y="2251"/>
                  </a:cubicBezTo>
                  <a:cubicBezTo>
                    <a:pt x="1920" y="2245"/>
                    <a:pt x="1934" y="2239"/>
                    <a:pt x="1948" y="2233"/>
                  </a:cubicBezTo>
                  <a:cubicBezTo>
                    <a:pt x="2133" y="2154"/>
                    <a:pt x="2307" y="2115"/>
                    <a:pt x="2446" y="2084"/>
                  </a:cubicBezTo>
                  <a:cubicBezTo>
                    <a:pt x="2499" y="2072"/>
                    <a:pt x="2546" y="2061"/>
                    <a:pt x="2590" y="2050"/>
                  </a:cubicBezTo>
                  <a:cubicBezTo>
                    <a:pt x="2609" y="2070"/>
                    <a:pt x="2680" y="2126"/>
                    <a:pt x="2871" y="2145"/>
                  </a:cubicBezTo>
                  <a:cubicBezTo>
                    <a:pt x="3104" y="2169"/>
                    <a:pt x="3184" y="2227"/>
                    <a:pt x="3184" y="2227"/>
                  </a:cubicBezTo>
                  <a:cubicBezTo>
                    <a:pt x="3184" y="2227"/>
                    <a:pt x="3208" y="2322"/>
                    <a:pt x="3166" y="2473"/>
                  </a:cubicBezTo>
                  <a:cubicBezTo>
                    <a:pt x="3106" y="2688"/>
                    <a:pt x="3145" y="2764"/>
                    <a:pt x="3145" y="2764"/>
                  </a:cubicBezTo>
                  <a:cubicBezTo>
                    <a:pt x="3143" y="2621"/>
                    <a:pt x="3230" y="2543"/>
                    <a:pt x="3251" y="2436"/>
                  </a:cubicBezTo>
                  <a:cubicBezTo>
                    <a:pt x="3272" y="2328"/>
                    <a:pt x="3286" y="2192"/>
                    <a:pt x="3286" y="2192"/>
                  </a:cubicBezTo>
                  <a:cubicBezTo>
                    <a:pt x="3245" y="2157"/>
                    <a:pt x="3097" y="2100"/>
                    <a:pt x="2906" y="2089"/>
                  </a:cubicBezTo>
                  <a:cubicBezTo>
                    <a:pt x="2755" y="2080"/>
                    <a:pt x="2700" y="2038"/>
                    <a:pt x="2682" y="2020"/>
                  </a:cubicBezTo>
                  <a:cubicBezTo>
                    <a:pt x="2706" y="2010"/>
                    <a:pt x="2728" y="2000"/>
                    <a:pt x="2747" y="1988"/>
                  </a:cubicBezTo>
                  <a:cubicBezTo>
                    <a:pt x="2779" y="1968"/>
                    <a:pt x="2806" y="1948"/>
                    <a:pt x="2833" y="1928"/>
                  </a:cubicBezTo>
                  <a:cubicBezTo>
                    <a:pt x="2896" y="1882"/>
                    <a:pt x="2952" y="1840"/>
                    <a:pt x="3060" y="1804"/>
                  </a:cubicBezTo>
                  <a:cubicBezTo>
                    <a:pt x="3080" y="1832"/>
                    <a:pt x="3188" y="1975"/>
                    <a:pt x="3352" y="1991"/>
                  </a:cubicBezTo>
                  <a:cubicBezTo>
                    <a:pt x="3533" y="2009"/>
                    <a:pt x="3645" y="2002"/>
                    <a:pt x="3742" y="2043"/>
                  </a:cubicBezTo>
                  <a:cubicBezTo>
                    <a:pt x="3742" y="2043"/>
                    <a:pt x="3691" y="2150"/>
                    <a:pt x="3705" y="2269"/>
                  </a:cubicBezTo>
                  <a:cubicBezTo>
                    <a:pt x="3718" y="2388"/>
                    <a:pt x="3784" y="2588"/>
                    <a:pt x="3695" y="2702"/>
                  </a:cubicBezTo>
                  <a:cubicBezTo>
                    <a:pt x="3695" y="2702"/>
                    <a:pt x="3745" y="2694"/>
                    <a:pt x="3774" y="2659"/>
                  </a:cubicBezTo>
                  <a:cubicBezTo>
                    <a:pt x="3866" y="2547"/>
                    <a:pt x="3798" y="2345"/>
                    <a:pt x="3784" y="2225"/>
                  </a:cubicBezTo>
                  <a:cubicBezTo>
                    <a:pt x="3770" y="2106"/>
                    <a:pt x="3821" y="2000"/>
                    <a:pt x="3821" y="2000"/>
                  </a:cubicBezTo>
                  <a:cubicBezTo>
                    <a:pt x="3724" y="1958"/>
                    <a:pt x="3612" y="1965"/>
                    <a:pt x="3431" y="1948"/>
                  </a:cubicBezTo>
                  <a:cubicBezTo>
                    <a:pt x="3278" y="1932"/>
                    <a:pt x="3172" y="1816"/>
                    <a:pt x="3142" y="1780"/>
                  </a:cubicBezTo>
                  <a:cubicBezTo>
                    <a:pt x="3352" y="1724"/>
                    <a:pt x="3469" y="1643"/>
                    <a:pt x="3488" y="1539"/>
                  </a:cubicBezTo>
                  <a:cubicBezTo>
                    <a:pt x="3497" y="1489"/>
                    <a:pt x="3519" y="1473"/>
                    <a:pt x="3553" y="1449"/>
                  </a:cubicBezTo>
                  <a:cubicBezTo>
                    <a:pt x="3578" y="1431"/>
                    <a:pt x="3609" y="1409"/>
                    <a:pt x="3642" y="1367"/>
                  </a:cubicBezTo>
                  <a:cubicBezTo>
                    <a:pt x="3717" y="1272"/>
                    <a:pt x="3784" y="1180"/>
                    <a:pt x="3784" y="1097"/>
                  </a:cubicBezTo>
                  <a:cubicBezTo>
                    <a:pt x="3784" y="1042"/>
                    <a:pt x="3750" y="1029"/>
                    <a:pt x="3713" y="1015"/>
                  </a:cubicBezTo>
                  <a:cubicBezTo>
                    <a:pt x="3688" y="1005"/>
                    <a:pt x="3659" y="994"/>
                    <a:pt x="3632" y="967"/>
                  </a:cubicBezTo>
                  <a:cubicBezTo>
                    <a:pt x="3599" y="934"/>
                    <a:pt x="3584" y="903"/>
                    <a:pt x="3587" y="872"/>
                  </a:cubicBezTo>
                  <a:cubicBezTo>
                    <a:pt x="3590" y="832"/>
                    <a:pt x="3624" y="791"/>
                    <a:pt x="3685" y="750"/>
                  </a:cubicBezTo>
                  <a:cubicBezTo>
                    <a:pt x="3690" y="747"/>
                    <a:pt x="3692" y="741"/>
                    <a:pt x="3691" y="736"/>
                  </a:cubicBezTo>
                  <a:cubicBezTo>
                    <a:pt x="3690" y="731"/>
                    <a:pt x="3685" y="727"/>
                    <a:pt x="3680" y="726"/>
                  </a:cubicBezTo>
                  <a:cubicBezTo>
                    <a:pt x="3675" y="725"/>
                    <a:pt x="3624" y="720"/>
                    <a:pt x="3526" y="831"/>
                  </a:cubicBezTo>
                  <a:cubicBezTo>
                    <a:pt x="3514" y="844"/>
                    <a:pt x="3499" y="851"/>
                    <a:pt x="3481" y="852"/>
                  </a:cubicBezTo>
                  <a:cubicBezTo>
                    <a:pt x="3481" y="852"/>
                    <a:pt x="3481" y="852"/>
                    <a:pt x="3480" y="852"/>
                  </a:cubicBezTo>
                  <a:cubicBezTo>
                    <a:pt x="3454" y="852"/>
                    <a:pt x="3428" y="836"/>
                    <a:pt x="3418" y="825"/>
                  </a:cubicBezTo>
                  <a:cubicBezTo>
                    <a:pt x="3398" y="803"/>
                    <a:pt x="3387" y="781"/>
                    <a:pt x="3387" y="772"/>
                  </a:cubicBezTo>
                  <a:cubicBezTo>
                    <a:pt x="3387" y="766"/>
                    <a:pt x="3382" y="761"/>
                    <a:pt x="3376" y="759"/>
                  </a:cubicBezTo>
                  <a:cubicBezTo>
                    <a:pt x="3370" y="758"/>
                    <a:pt x="3364" y="761"/>
                    <a:pt x="3362" y="767"/>
                  </a:cubicBezTo>
                  <a:cubicBezTo>
                    <a:pt x="3356" y="781"/>
                    <a:pt x="3356" y="781"/>
                    <a:pt x="3356" y="781"/>
                  </a:cubicBezTo>
                  <a:cubicBezTo>
                    <a:pt x="3349" y="761"/>
                    <a:pt x="3341" y="747"/>
                    <a:pt x="3340" y="746"/>
                  </a:cubicBezTo>
                  <a:cubicBezTo>
                    <a:pt x="3337" y="741"/>
                    <a:pt x="3331" y="739"/>
                    <a:pt x="3325" y="740"/>
                  </a:cubicBezTo>
                  <a:cubicBezTo>
                    <a:pt x="3319" y="742"/>
                    <a:pt x="3315" y="748"/>
                    <a:pt x="3316" y="754"/>
                  </a:cubicBezTo>
                  <a:cubicBezTo>
                    <a:pt x="3317" y="767"/>
                    <a:pt x="3314" y="781"/>
                    <a:pt x="3310" y="792"/>
                  </a:cubicBezTo>
                  <a:cubicBezTo>
                    <a:pt x="3303" y="772"/>
                    <a:pt x="3293" y="756"/>
                    <a:pt x="3292" y="755"/>
                  </a:cubicBezTo>
                  <a:cubicBezTo>
                    <a:pt x="3289" y="750"/>
                    <a:pt x="3283" y="748"/>
                    <a:pt x="3277" y="750"/>
                  </a:cubicBezTo>
                  <a:cubicBezTo>
                    <a:pt x="3272" y="751"/>
                    <a:pt x="3268" y="756"/>
                    <a:pt x="3268" y="762"/>
                  </a:cubicBezTo>
                  <a:cubicBezTo>
                    <a:pt x="3268" y="773"/>
                    <a:pt x="3264" y="785"/>
                    <a:pt x="3259" y="797"/>
                  </a:cubicBezTo>
                  <a:cubicBezTo>
                    <a:pt x="3252" y="769"/>
                    <a:pt x="3240" y="743"/>
                    <a:pt x="3240" y="741"/>
                  </a:cubicBezTo>
                  <a:cubicBezTo>
                    <a:pt x="3238" y="737"/>
                    <a:pt x="3233" y="734"/>
                    <a:pt x="3229" y="733"/>
                  </a:cubicBezTo>
                  <a:cubicBezTo>
                    <a:pt x="3224" y="733"/>
                    <a:pt x="3219" y="735"/>
                    <a:pt x="3216" y="739"/>
                  </a:cubicBezTo>
                  <a:cubicBezTo>
                    <a:pt x="3212" y="746"/>
                    <a:pt x="3202" y="762"/>
                    <a:pt x="3195" y="778"/>
                  </a:cubicBezTo>
                  <a:cubicBezTo>
                    <a:pt x="3193" y="769"/>
                    <a:pt x="3192" y="755"/>
                    <a:pt x="3198" y="735"/>
                  </a:cubicBezTo>
                  <a:cubicBezTo>
                    <a:pt x="3208" y="704"/>
                    <a:pt x="3218" y="703"/>
                    <a:pt x="3240" y="701"/>
                  </a:cubicBezTo>
                  <a:cubicBezTo>
                    <a:pt x="3252" y="700"/>
                    <a:pt x="3264" y="698"/>
                    <a:pt x="3279" y="693"/>
                  </a:cubicBezTo>
                  <a:cubicBezTo>
                    <a:pt x="3283" y="691"/>
                    <a:pt x="3289" y="689"/>
                    <a:pt x="3295" y="687"/>
                  </a:cubicBezTo>
                  <a:cubicBezTo>
                    <a:pt x="3344" y="669"/>
                    <a:pt x="3435" y="636"/>
                    <a:pt x="3449" y="566"/>
                  </a:cubicBezTo>
                  <a:cubicBezTo>
                    <a:pt x="3464" y="491"/>
                    <a:pt x="3470" y="441"/>
                    <a:pt x="3419" y="374"/>
                  </a:cubicBezTo>
                  <a:cubicBezTo>
                    <a:pt x="3369" y="309"/>
                    <a:pt x="3259" y="229"/>
                    <a:pt x="3204" y="218"/>
                  </a:cubicBezTo>
                  <a:cubicBezTo>
                    <a:pt x="3195" y="216"/>
                    <a:pt x="3191" y="212"/>
                    <a:pt x="3189" y="209"/>
                  </a:cubicBezTo>
                  <a:cubicBezTo>
                    <a:pt x="3179" y="190"/>
                    <a:pt x="3194" y="147"/>
                    <a:pt x="3204" y="118"/>
                  </a:cubicBezTo>
                  <a:cubicBezTo>
                    <a:pt x="3208" y="105"/>
                    <a:pt x="3208" y="105"/>
                    <a:pt x="3208" y="105"/>
                  </a:cubicBezTo>
                  <a:cubicBezTo>
                    <a:pt x="3214" y="87"/>
                    <a:pt x="3226" y="73"/>
                    <a:pt x="3242" y="66"/>
                  </a:cubicBezTo>
                  <a:cubicBezTo>
                    <a:pt x="3271" y="51"/>
                    <a:pt x="3315" y="55"/>
                    <a:pt x="3374" y="76"/>
                  </a:cubicBezTo>
                  <a:cubicBezTo>
                    <a:pt x="3429" y="95"/>
                    <a:pt x="3475" y="117"/>
                    <a:pt x="3512" y="134"/>
                  </a:cubicBezTo>
                  <a:cubicBezTo>
                    <a:pt x="3540" y="147"/>
                    <a:pt x="3561" y="157"/>
                    <a:pt x="3580" y="163"/>
                  </a:cubicBezTo>
                  <a:cubicBezTo>
                    <a:pt x="3566" y="173"/>
                    <a:pt x="3553" y="185"/>
                    <a:pt x="3543" y="198"/>
                  </a:cubicBezTo>
                  <a:cubicBezTo>
                    <a:pt x="3542" y="199"/>
                    <a:pt x="3542" y="201"/>
                    <a:pt x="3543" y="202"/>
                  </a:cubicBezTo>
                  <a:cubicBezTo>
                    <a:pt x="3544" y="204"/>
                    <a:pt x="3547" y="204"/>
                    <a:pt x="3548" y="203"/>
                  </a:cubicBezTo>
                  <a:cubicBezTo>
                    <a:pt x="3548" y="202"/>
                    <a:pt x="3548" y="202"/>
                    <a:pt x="3548" y="202"/>
                  </a:cubicBezTo>
                  <a:cubicBezTo>
                    <a:pt x="3570" y="183"/>
                    <a:pt x="3598" y="170"/>
                    <a:pt x="3626" y="168"/>
                  </a:cubicBezTo>
                  <a:cubicBezTo>
                    <a:pt x="3626" y="168"/>
                    <a:pt x="3626" y="167"/>
                    <a:pt x="3626" y="167"/>
                  </a:cubicBezTo>
                  <a:cubicBezTo>
                    <a:pt x="3667" y="164"/>
                    <a:pt x="3748" y="162"/>
                    <a:pt x="3817" y="253"/>
                  </a:cubicBezTo>
                  <a:cubicBezTo>
                    <a:pt x="3819" y="257"/>
                    <a:pt x="3822" y="258"/>
                    <a:pt x="3827" y="259"/>
                  </a:cubicBezTo>
                  <a:cubicBezTo>
                    <a:pt x="3829" y="258"/>
                    <a:pt x="3956" y="259"/>
                    <a:pt x="4002" y="336"/>
                  </a:cubicBezTo>
                  <a:cubicBezTo>
                    <a:pt x="4004" y="339"/>
                    <a:pt x="4007" y="341"/>
                    <a:pt x="4010" y="342"/>
                  </a:cubicBezTo>
                  <a:cubicBezTo>
                    <a:pt x="4011" y="342"/>
                    <a:pt x="4068" y="360"/>
                    <a:pt x="4089" y="396"/>
                  </a:cubicBezTo>
                  <a:cubicBezTo>
                    <a:pt x="4091" y="399"/>
                    <a:pt x="4094" y="402"/>
                    <a:pt x="4097" y="403"/>
                  </a:cubicBezTo>
                  <a:cubicBezTo>
                    <a:pt x="4101" y="403"/>
                    <a:pt x="4104" y="403"/>
                    <a:pt x="4107" y="401"/>
                  </a:cubicBezTo>
                  <a:cubicBezTo>
                    <a:pt x="4135" y="384"/>
                    <a:pt x="4171" y="370"/>
                    <a:pt x="4182" y="375"/>
                  </a:cubicBezTo>
                  <a:cubicBezTo>
                    <a:pt x="4183" y="375"/>
                    <a:pt x="4185" y="379"/>
                    <a:pt x="4186" y="387"/>
                  </a:cubicBezTo>
                  <a:cubicBezTo>
                    <a:pt x="4188" y="399"/>
                    <a:pt x="4187" y="416"/>
                    <a:pt x="4184" y="434"/>
                  </a:cubicBezTo>
                  <a:cubicBezTo>
                    <a:pt x="4183" y="433"/>
                    <a:pt x="4183" y="431"/>
                    <a:pt x="4183" y="429"/>
                  </a:cubicBezTo>
                  <a:cubicBezTo>
                    <a:pt x="4181" y="419"/>
                    <a:pt x="4178" y="410"/>
                    <a:pt x="4172" y="399"/>
                  </a:cubicBezTo>
                  <a:cubicBezTo>
                    <a:pt x="4172" y="399"/>
                    <a:pt x="4172" y="398"/>
                    <a:pt x="4171" y="398"/>
                  </a:cubicBezTo>
                  <a:cubicBezTo>
                    <a:pt x="4168" y="395"/>
                    <a:pt x="4163" y="395"/>
                    <a:pt x="4160" y="398"/>
                  </a:cubicBezTo>
                  <a:cubicBezTo>
                    <a:pt x="4159" y="398"/>
                    <a:pt x="4159" y="398"/>
                    <a:pt x="4159" y="398"/>
                  </a:cubicBezTo>
                  <a:cubicBezTo>
                    <a:pt x="4140" y="416"/>
                    <a:pt x="4119" y="433"/>
                    <a:pt x="4095" y="443"/>
                  </a:cubicBezTo>
                  <a:cubicBezTo>
                    <a:pt x="4071" y="454"/>
                    <a:pt x="4045" y="460"/>
                    <a:pt x="4018" y="459"/>
                  </a:cubicBezTo>
                  <a:cubicBezTo>
                    <a:pt x="4018" y="458"/>
                    <a:pt x="4018" y="458"/>
                    <a:pt x="4018" y="458"/>
                  </a:cubicBezTo>
                  <a:cubicBezTo>
                    <a:pt x="4017" y="458"/>
                    <a:pt x="4015" y="459"/>
                    <a:pt x="4015" y="461"/>
                  </a:cubicBezTo>
                  <a:cubicBezTo>
                    <a:pt x="4014" y="462"/>
                    <a:pt x="4015" y="464"/>
                    <a:pt x="4017" y="464"/>
                  </a:cubicBezTo>
                  <a:cubicBezTo>
                    <a:pt x="4045" y="472"/>
                    <a:pt x="4074" y="467"/>
                    <a:pt x="4101" y="458"/>
                  </a:cubicBezTo>
                  <a:cubicBezTo>
                    <a:pt x="4114" y="452"/>
                    <a:pt x="4127" y="445"/>
                    <a:pt x="4139" y="437"/>
                  </a:cubicBezTo>
                  <a:cubicBezTo>
                    <a:pt x="4147" y="432"/>
                    <a:pt x="4155" y="425"/>
                    <a:pt x="4163" y="418"/>
                  </a:cubicBezTo>
                  <a:cubicBezTo>
                    <a:pt x="4165" y="423"/>
                    <a:pt x="4166" y="428"/>
                    <a:pt x="4167" y="433"/>
                  </a:cubicBezTo>
                  <a:cubicBezTo>
                    <a:pt x="4169" y="441"/>
                    <a:pt x="4170" y="450"/>
                    <a:pt x="4171" y="459"/>
                  </a:cubicBezTo>
                  <a:cubicBezTo>
                    <a:pt x="4171" y="467"/>
                    <a:pt x="4170" y="475"/>
                    <a:pt x="4169" y="483"/>
                  </a:cubicBezTo>
                  <a:cubicBezTo>
                    <a:pt x="4165" y="492"/>
                    <a:pt x="4160" y="501"/>
                    <a:pt x="4155" y="508"/>
                  </a:cubicBezTo>
                  <a:cubicBezTo>
                    <a:pt x="4152" y="513"/>
                    <a:pt x="4152" y="519"/>
                    <a:pt x="4156" y="524"/>
                  </a:cubicBezTo>
                  <a:cubicBezTo>
                    <a:pt x="4157" y="525"/>
                    <a:pt x="4269" y="660"/>
                    <a:pt x="4343" y="787"/>
                  </a:cubicBezTo>
                  <a:cubicBezTo>
                    <a:pt x="4353" y="806"/>
                    <a:pt x="4364" y="823"/>
                    <a:pt x="4374" y="840"/>
                  </a:cubicBezTo>
                  <a:cubicBezTo>
                    <a:pt x="4434" y="936"/>
                    <a:pt x="4482" y="1013"/>
                    <a:pt x="4467" y="1244"/>
                  </a:cubicBezTo>
                  <a:cubicBezTo>
                    <a:pt x="4457" y="1394"/>
                    <a:pt x="4461" y="1474"/>
                    <a:pt x="4464" y="1527"/>
                  </a:cubicBezTo>
                  <a:cubicBezTo>
                    <a:pt x="4466" y="1573"/>
                    <a:pt x="4467" y="1600"/>
                    <a:pt x="4460" y="1638"/>
                  </a:cubicBezTo>
                  <a:cubicBezTo>
                    <a:pt x="4441" y="1733"/>
                    <a:pt x="4442" y="1881"/>
                    <a:pt x="4479" y="1982"/>
                  </a:cubicBezTo>
                  <a:cubicBezTo>
                    <a:pt x="4521" y="2095"/>
                    <a:pt x="4552" y="2221"/>
                    <a:pt x="4492" y="2383"/>
                  </a:cubicBezTo>
                  <a:cubicBezTo>
                    <a:pt x="4492" y="2384"/>
                    <a:pt x="4492" y="2385"/>
                    <a:pt x="4492" y="2386"/>
                  </a:cubicBezTo>
                  <a:cubicBezTo>
                    <a:pt x="4491" y="2390"/>
                    <a:pt x="4482" y="2487"/>
                    <a:pt x="4523" y="2606"/>
                  </a:cubicBezTo>
                  <a:cubicBezTo>
                    <a:pt x="4529" y="2624"/>
                    <a:pt x="4535" y="2642"/>
                    <a:pt x="4542" y="2660"/>
                  </a:cubicBezTo>
                  <a:cubicBezTo>
                    <a:pt x="4576" y="2758"/>
                    <a:pt x="4612" y="2859"/>
                    <a:pt x="4620" y="2960"/>
                  </a:cubicBezTo>
                  <a:cubicBezTo>
                    <a:pt x="4624" y="3007"/>
                    <a:pt x="4625" y="3078"/>
                    <a:pt x="4625" y="3146"/>
                  </a:cubicBezTo>
                  <a:cubicBezTo>
                    <a:pt x="4625" y="3281"/>
                    <a:pt x="4626" y="3364"/>
                    <a:pt x="4641" y="3389"/>
                  </a:cubicBezTo>
                  <a:cubicBezTo>
                    <a:pt x="4667" y="3433"/>
                    <a:pt x="4737" y="3424"/>
                    <a:pt x="4809" y="3409"/>
                  </a:cubicBezTo>
                  <a:cubicBezTo>
                    <a:pt x="4898" y="3389"/>
                    <a:pt x="4973" y="3392"/>
                    <a:pt x="5009" y="3416"/>
                  </a:cubicBezTo>
                  <a:cubicBezTo>
                    <a:pt x="5018" y="3421"/>
                    <a:pt x="5024" y="3428"/>
                    <a:pt x="5029" y="3436"/>
                  </a:cubicBezTo>
                  <a:cubicBezTo>
                    <a:pt x="5017" y="3436"/>
                    <a:pt x="5004" y="3436"/>
                    <a:pt x="4990" y="3438"/>
                  </a:cubicBezTo>
                  <a:cubicBezTo>
                    <a:pt x="4921" y="3445"/>
                    <a:pt x="4881" y="3455"/>
                    <a:pt x="4854" y="3461"/>
                  </a:cubicBezTo>
                  <a:cubicBezTo>
                    <a:pt x="4836" y="3465"/>
                    <a:pt x="4825" y="3467"/>
                    <a:pt x="4817" y="3467"/>
                  </a:cubicBezTo>
                  <a:cubicBezTo>
                    <a:pt x="4810" y="3466"/>
                    <a:pt x="4804" y="3471"/>
                    <a:pt x="4803" y="3478"/>
                  </a:cubicBezTo>
                  <a:cubicBezTo>
                    <a:pt x="4802" y="3485"/>
                    <a:pt x="4807" y="3492"/>
                    <a:pt x="4814" y="3493"/>
                  </a:cubicBezTo>
                  <a:cubicBezTo>
                    <a:pt x="4827" y="3494"/>
                    <a:pt x="4839" y="3491"/>
                    <a:pt x="4860" y="3486"/>
                  </a:cubicBezTo>
                  <a:cubicBezTo>
                    <a:pt x="4886" y="3480"/>
                    <a:pt x="4925" y="3471"/>
                    <a:pt x="4993" y="3464"/>
                  </a:cubicBezTo>
                  <a:cubicBezTo>
                    <a:pt x="5075" y="3455"/>
                    <a:pt x="5099" y="3485"/>
                    <a:pt x="5104" y="3494"/>
                  </a:cubicBezTo>
                  <a:cubicBezTo>
                    <a:pt x="5110" y="3505"/>
                    <a:pt x="5109" y="3517"/>
                    <a:pt x="5102" y="3526"/>
                  </a:cubicBezTo>
                  <a:cubicBezTo>
                    <a:pt x="5095" y="3526"/>
                    <a:pt x="5088" y="3526"/>
                    <a:pt x="5080" y="3528"/>
                  </a:cubicBezTo>
                  <a:cubicBezTo>
                    <a:pt x="5044" y="3534"/>
                    <a:pt x="5044" y="3534"/>
                    <a:pt x="5044" y="3534"/>
                  </a:cubicBezTo>
                  <a:cubicBezTo>
                    <a:pt x="4988" y="3544"/>
                    <a:pt x="4966" y="3548"/>
                    <a:pt x="4938" y="3551"/>
                  </a:cubicBezTo>
                  <a:cubicBezTo>
                    <a:pt x="4930" y="3552"/>
                    <a:pt x="4925" y="3558"/>
                    <a:pt x="4926" y="3565"/>
                  </a:cubicBezTo>
                  <a:cubicBezTo>
                    <a:pt x="4927" y="3572"/>
                    <a:pt x="4933" y="3578"/>
                    <a:pt x="4940" y="3577"/>
                  </a:cubicBezTo>
                  <a:cubicBezTo>
                    <a:pt x="4970" y="3574"/>
                    <a:pt x="4991" y="3570"/>
                    <a:pt x="5049" y="3560"/>
                  </a:cubicBezTo>
                  <a:cubicBezTo>
                    <a:pt x="5085" y="3553"/>
                    <a:pt x="5085" y="3553"/>
                    <a:pt x="5085" y="3553"/>
                  </a:cubicBezTo>
                  <a:cubicBezTo>
                    <a:pt x="5116" y="3548"/>
                    <a:pt x="5132" y="3562"/>
                    <a:pt x="5136" y="3577"/>
                  </a:cubicBezTo>
                  <a:cubicBezTo>
                    <a:pt x="5140" y="3594"/>
                    <a:pt x="5132" y="3617"/>
                    <a:pt x="5107" y="3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5230" y="3079"/>
              <a:ext cx="121" cy="110"/>
            </a:xfrm>
            <a:custGeom>
              <a:avLst/>
              <a:gdLst>
                <a:gd name="T0" fmla="*/ 7 w 198"/>
                <a:gd name="T1" fmla="*/ 178 h 179"/>
                <a:gd name="T2" fmla="*/ 71 w 198"/>
                <a:gd name="T3" fmla="*/ 157 h 179"/>
                <a:gd name="T4" fmla="*/ 125 w 198"/>
                <a:gd name="T5" fmla="*/ 119 h 179"/>
                <a:gd name="T6" fmla="*/ 168 w 198"/>
                <a:gd name="T7" fmla="*/ 68 h 179"/>
                <a:gd name="T8" fmla="*/ 185 w 198"/>
                <a:gd name="T9" fmla="*/ 40 h 179"/>
                <a:gd name="T10" fmla="*/ 197 w 198"/>
                <a:gd name="T11" fmla="*/ 10 h 179"/>
                <a:gd name="T12" fmla="*/ 195 w 198"/>
                <a:gd name="T13" fmla="*/ 2 h 179"/>
                <a:gd name="T14" fmla="*/ 186 w 198"/>
                <a:gd name="T15" fmla="*/ 4 h 179"/>
                <a:gd name="T16" fmla="*/ 186 w 198"/>
                <a:gd name="T17" fmla="*/ 4 h 179"/>
                <a:gd name="T18" fmla="*/ 107 w 198"/>
                <a:gd name="T19" fmla="*/ 100 h 179"/>
                <a:gd name="T20" fmla="*/ 59 w 198"/>
                <a:gd name="T21" fmla="*/ 137 h 179"/>
                <a:gd name="T22" fmla="*/ 5 w 198"/>
                <a:gd name="T23" fmla="*/ 165 h 179"/>
                <a:gd name="T24" fmla="*/ 4 w 198"/>
                <a:gd name="T25" fmla="*/ 166 h 179"/>
                <a:gd name="T26" fmla="*/ 0 w 198"/>
                <a:gd name="T27" fmla="*/ 172 h 179"/>
                <a:gd name="T28" fmla="*/ 7 w 198"/>
                <a:gd name="T2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9">
                  <a:moveTo>
                    <a:pt x="7" y="178"/>
                  </a:moveTo>
                  <a:cubicBezTo>
                    <a:pt x="30" y="176"/>
                    <a:pt x="51" y="168"/>
                    <a:pt x="71" y="157"/>
                  </a:cubicBezTo>
                  <a:cubicBezTo>
                    <a:pt x="91" y="147"/>
                    <a:pt x="108" y="134"/>
                    <a:pt x="125" y="119"/>
                  </a:cubicBezTo>
                  <a:cubicBezTo>
                    <a:pt x="141" y="103"/>
                    <a:pt x="156" y="87"/>
                    <a:pt x="168" y="68"/>
                  </a:cubicBezTo>
                  <a:cubicBezTo>
                    <a:pt x="174" y="59"/>
                    <a:pt x="179" y="49"/>
                    <a:pt x="185" y="40"/>
                  </a:cubicBezTo>
                  <a:cubicBezTo>
                    <a:pt x="189" y="30"/>
                    <a:pt x="193" y="20"/>
                    <a:pt x="197" y="10"/>
                  </a:cubicBezTo>
                  <a:cubicBezTo>
                    <a:pt x="198" y="7"/>
                    <a:pt x="197" y="3"/>
                    <a:pt x="195" y="2"/>
                  </a:cubicBezTo>
                  <a:cubicBezTo>
                    <a:pt x="192" y="0"/>
                    <a:pt x="188" y="1"/>
                    <a:pt x="186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62" y="39"/>
                    <a:pt x="138" y="72"/>
                    <a:pt x="107" y="100"/>
                  </a:cubicBezTo>
                  <a:cubicBezTo>
                    <a:pt x="93" y="114"/>
                    <a:pt x="76" y="126"/>
                    <a:pt x="59" y="137"/>
                  </a:cubicBezTo>
                  <a:cubicBezTo>
                    <a:pt x="42" y="148"/>
                    <a:pt x="23" y="158"/>
                    <a:pt x="5" y="165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1" y="167"/>
                    <a:pt x="0" y="169"/>
                    <a:pt x="0" y="172"/>
                  </a:cubicBezTo>
                  <a:cubicBezTo>
                    <a:pt x="0" y="176"/>
                    <a:pt x="4" y="179"/>
                    <a:pt x="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36" name="图片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638822" cy="120816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333429" y="1363266"/>
            <a:ext cx="5168985" cy="1569660"/>
            <a:chOff x="2252986" y="-13889"/>
            <a:chExt cx="5168985" cy="1569660"/>
          </a:xfrm>
        </p:grpSpPr>
        <p:sp>
          <p:nvSpPr>
            <p:cNvPr id="24" name="文本框 23"/>
            <p:cNvSpPr txBox="1"/>
            <p:nvPr/>
          </p:nvSpPr>
          <p:spPr>
            <a:xfrm>
              <a:off x="4168825" y="-13889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0">
                        <a:srgbClr val="FACE72"/>
                      </a:gs>
                      <a:gs pos="100000">
                        <a:srgbClr val="FCE8AF">
                          <a:alpha val="4900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叁</a:t>
              </a:r>
              <a:endParaRPr lang="zh-CN" altLang="en-US" sz="9600" dirty="0">
                <a:gradFill>
                  <a:gsLst>
                    <a:gs pos="0">
                      <a:srgbClr val="FACE72"/>
                    </a:gs>
                    <a:gs pos="100000">
                      <a:srgbClr val="FCE8AF">
                        <a:alpha val="4900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372577" y="1080880"/>
              <a:ext cx="2049394" cy="165359"/>
              <a:chOff x="2179733" y="3992508"/>
              <a:chExt cx="5836395" cy="470919"/>
            </a:xfrm>
          </p:grpSpPr>
          <p:sp>
            <p:nvSpPr>
              <p:cNvPr id="79" name="任意多边形: 形状 78"/>
              <p:cNvSpPr/>
              <p:nvPr/>
            </p:nvSpPr>
            <p:spPr>
              <a:xfrm>
                <a:off x="3531213" y="3992790"/>
                <a:ext cx="4484915" cy="374744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4914" h="374745">
                    <a:moveTo>
                      <a:pt x="0" y="200574"/>
                    </a:moveTo>
                    <a:cubicBezTo>
                      <a:pt x="393699" y="88088"/>
                      <a:pt x="787399" y="-24397"/>
                      <a:pt x="1534885" y="4631"/>
                    </a:cubicBezTo>
                    <a:cubicBezTo>
                      <a:pt x="2282371" y="33659"/>
                      <a:pt x="3383642" y="204202"/>
                      <a:pt x="4484914" y="374745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 flipV="1">
                <a:off x="2179733" y="3992508"/>
                <a:ext cx="4484913" cy="470919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  <a:gd name="connsiteX0-1" fmla="*/ 0 w 4484914"/>
                  <a:gd name="connsiteY0-2" fmla="*/ 462397 h 636568"/>
                  <a:gd name="connsiteX1-3" fmla="*/ 1687285 w 4484914"/>
                  <a:gd name="connsiteY1-4" fmla="*/ 1587 h 636568"/>
                  <a:gd name="connsiteX2-5" fmla="*/ 4484914 w 4484914"/>
                  <a:gd name="connsiteY2-6" fmla="*/ 636568 h 6365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484914" h="636568">
                    <a:moveTo>
                      <a:pt x="0" y="462397"/>
                    </a:moveTo>
                    <a:cubicBezTo>
                      <a:pt x="393699" y="349911"/>
                      <a:pt x="939799" y="-27441"/>
                      <a:pt x="1687285" y="1587"/>
                    </a:cubicBezTo>
                    <a:cubicBezTo>
                      <a:pt x="2434771" y="30615"/>
                      <a:pt x="3383642" y="466025"/>
                      <a:pt x="4484914" y="636568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 flipH="1">
              <a:off x="2252986" y="1080880"/>
              <a:ext cx="2130406" cy="165359"/>
              <a:chOff x="-5134" y="3992508"/>
              <a:chExt cx="5836395" cy="470919"/>
            </a:xfrm>
          </p:grpSpPr>
          <p:sp>
            <p:nvSpPr>
              <p:cNvPr id="82" name="任意多边形: 形状 81"/>
              <p:cNvSpPr/>
              <p:nvPr/>
            </p:nvSpPr>
            <p:spPr>
              <a:xfrm>
                <a:off x="1346347" y="3992791"/>
                <a:ext cx="4484914" cy="374745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4914" h="374745">
                    <a:moveTo>
                      <a:pt x="0" y="200574"/>
                    </a:moveTo>
                    <a:cubicBezTo>
                      <a:pt x="393699" y="88088"/>
                      <a:pt x="787399" y="-24397"/>
                      <a:pt x="1534885" y="4631"/>
                    </a:cubicBezTo>
                    <a:cubicBezTo>
                      <a:pt x="2282371" y="33659"/>
                      <a:pt x="3383642" y="204202"/>
                      <a:pt x="4484914" y="374745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 flipV="1">
                <a:off x="-5134" y="3992508"/>
                <a:ext cx="4484914" cy="470919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  <a:gd name="connsiteX0-1" fmla="*/ 0 w 4484914"/>
                  <a:gd name="connsiteY0-2" fmla="*/ 462397 h 636568"/>
                  <a:gd name="connsiteX1-3" fmla="*/ 1687285 w 4484914"/>
                  <a:gd name="connsiteY1-4" fmla="*/ 1587 h 636568"/>
                  <a:gd name="connsiteX2-5" fmla="*/ 4484914 w 4484914"/>
                  <a:gd name="connsiteY2-6" fmla="*/ 636568 h 6365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484914" h="636568">
                    <a:moveTo>
                      <a:pt x="0" y="462397"/>
                    </a:moveTo>
                    <a:cubicBezTo>
                      <a:pt x="393699" y="349911"/>
                      <a:pt x="939799" y="-27441"/>
                      <a:pt x="1687285" y="1587"/>
                    </a:cubicBezTo>
                    <a:cubicBezTo>
                      <a:pt x="2434771" y="30615"/>
                      <a:pt x="3383642" y="466025"/>
                      <a:pt x="4484914" y="636568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4" name="文本框 83"/>
          <p:cNvSpPr txBox="1"/>
          <p:nvPr/>
        </p:nvSpPr>
        <p:spPr>
          <a:xfrm>
            <a:off x="3048002" y="295457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36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049490" y="374357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EEBC1"/>
                </a:solidFill>
              </a:rPr>
              <a:t>根据自己的需要添加适当的文字，此处添加详细文本描述，建议与标题相关尽量简洁... ...</a:t>
            </a:r>
            <a:endParaRPr lang="zh-CN" altLang="en-US" dirty="0">
              <a:solidFill>
                <a:srgbClr val="FEEBC1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5349654"/>
            <a:ext cx="12192000" cy="1505398"/>
            <a:chOff x="0" y="5360645"/>
            <a:chExt cx="12192000" cy="1505398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6" t="-1" r="11976" b="57788"/>
            <a:stretch>
              <a:fillRect/>
            </a:stretch>
          </p:blipFill>
          <p:spPr>
            <a:xfrm>
              <a:off x="0" y="5360645"/>
              <a:ext cx="12192000" cy="1505398"/>
            </a:xfrm>
            <a:prstGeom prst="rect">
              <a:avLst/>
            </a:prstGeom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453650"/>
              <a:ext cx="12192000" cy="141239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1200331" y="1447847"/>
          <a:ext cx="4905829" cy="4179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8" name="Group 13"/>
          <p:cNvGrpSpPr/>
          <p:nvPr/>
        </p:nvGrpSpPr>
        <p:grpSpPr>
          <a:xfrm>
            <a:off x="6731633" y="1810207"/>
            <a:ext cx="636270" cy="636270"/>
            <a:chOff x="6904508" y="2170471"/>
            <a:chExt cx="989317" cy="989318"/>
          </a:xfrm>
        </p:grpSpPr>
        <p:sp>
          <p:nvSpPr>
            <p:cNvPr id="29" name="椭圆 28"/>
            <p:cNvSpPr/>
            <p:nvPr/>
          </p:nvSpPr>
          <p:spPr>
            <a:xfrm>
              <a:off x="6904508" y="2170471"/>
              <a:ext cx="989317" cy="989318"/>
            </a:xfrm>
            <a:prstGeom prst="ellipse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15"/>
            <p:cNvSpPr/>
            <p:nvPr/>
          </p:nvSpPr>
          <p:spPr>
            <a:xfrm>
              <a:off x="7147073" y="2479265"/>
              <a:ext cx="504128" cy="371664"/>
            </a:xfrm>
            <a:custGeom>
              <a:avLst/>
              <a:gdLst>
                <a:gd name="connsiteX0" fmla="*/ 116997 w 605592"/>
                <a:gd name="connsiteY0" fmla="*/ 132804 h 446468"/>
                <a:gd name="connsiteX1" fmla="*/ 605592 w 605592"/>
                <a:gd name="connsiteY1" fmla="*/ 132804 h 446468"/>
                <a:gd name="connsiteX2" fmla="*/ 555359 w 605592"/>
                <a:gd name="connsiteY2" fmla="*/ 446468 h 446468"/>
                <a:gd name="connsiteX3" fmla="*/ 116997 w 605592"/>
                <a:gd name="connsiteY3" fmla="*/ 446468 h 446468"/>
                <a:gd name="connsiteX4" fmla="*/ 0 w 605592"/>
                <a:gd name="connsiteY4" fmla="*/ 0 h 446468"/>
                <a:gd name="connsiteX5" fmla="*/ 137120 w 605592"/>
                <a:gd name="connsiteY5" fmla="*/ 0 h 446468"/>
                <a:gd name="connsiteX6" fmla="*/ 153635 w 605592"/>
                <a:gd name="connsiteY6" fmla="*/ 27991 h 446468"/>
                <a:gd name="connsiteX7" fmla="*/ 438423 w 605592"/>
                <a:gd name="connsiteY7" fmla="*/ 27991 h 446468"/>
                <a:gd name="connsiteX8" fmla="*/ 438423 w 605592"/>
                <a:gd name="connsiteY8" fmla="*/ 91455 h 446468"/>
                <a:gd name="connsiteX9" fmla="*/ 69670 w 605592"/>
                <a:gd name="connsiteY9" fmla="*/ 91455 h 446468"/>
                <a:gd name="connsiteX10" fmla="*/ 69670 w 605592"/>
                <a:gd name="connsiteY10" fmla="*/ 446468 h 446468"/>
                <a:gd name="connsiteX11" fmla="*/ 0 w 605592"/>
                <a:gd name="connsiteY11" fmla="*/ 446468 h 44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592" h="446468">
                  <a:moveTo>
                    <a:pt x="116997" y="132804"/>
                  </a:moveTo>
                  <a:lnTo>
                    <a:pt x="605592" y="132804"/>
                  </a:lnTo>
                  <a:lnTo>
                    <a:pt x="555359" y="446468"/>
                  </a:lnTo>
                  <a:lnTo>
                    <a:pt x="116997" y="446468"/>
                  </a:lnTo>
                  <a:close/>
                  <a:moveTo>
                    <a:pt x="0" y="0"/>
                  </a:moveTo>
                  <a:lnTo>
                    <a:pt x="137120" y="0"/>
                  </a:lnTo>
                  <a:lnTo>
                    <a:pt x="153635" y="27991"/>
                  </a:lnTo>
                  <a:lnTo>
                    <a:pt x="438423" y="27991"/>
                  </a:lnTo>
                  <a:lnTo>
                    <a:pt x="438423" y="91455"/>
                  </a:lnTo>
                  <a:lnTo>
                    <a:pt x="69670" y="91455"/>
                  </a:lnTo>
                  <a:lnTo>
                    <a:pt x="69670" y="446468"/>
                  </a:lnTo>
                  <a:lnTo>
                    <a:pt x="0" y="446468"/>
                  </a:ln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483701" y="3068960"/>
            <a:ext cx="3680775" cy="887747"/>
            <a:chOff x="8213798" y="2327897"/>
            <a:chExt cx="3197307" cy="887747"/>
          </a:xfrm>
        </p:grpSpPr>
        <p:sp>
          <p:nvSpPr>
            <p:cNvPr id="32" name="文本框 31"/>
            <p:cNvSpPr txBox="1"/>
            <p:nvPr/>
          </p:nvSpPr>
          <p:spPr>
            <a:xfrm>
              <a:off x="8213798" y="2327897"/>
              <a:ext cx="1346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33312" y="2595987"/>
              <a:ext cx="3177793" cy="61965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spc="1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spc="1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Group 19"/>
          <p:cNvGrpSpPr/>
          <p:nvPr/>
        </p:nvGrpSpPr>
        <p:grpSpPr>
          <a:xfrm>
            <a:off x="6731633" y="3149730"/>
            <a:ext cx="636230" cy="636229"/>
            <a:chOff x="6904508" y="2170471"/>
            <a:chExt cx="989255" cy="989254"/>
          </a:xfrm>
        </p:grpSpPr>
        <p:sp>
          <p:nvSpPr>
            <p:cNvPr id="35" name="椭圆 34"/>
            <p:cNvSpPr/>
            <p:nvPr/>
          </p:nvSpPr>
          <p:spPr>
            <a:xfrm>
              <a:off x="6904508" y="2170471"/>
              <a:ext cx="989255" cy="98925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Oval 21"/>
            <p:cNvSpPr/>
            <p:nvPr/>
          </p:nvSpPr>
          <p:spPr>
            <a:xfrm>
              <a:off x="7150376" y="2413034"/>
              <a:ext cx="497521" cy="504128"/>
            </a:xfrm>
            <a:custGeom>
              <a:avLst/>
              <a:gdLst>
                <a:gd name="T0" fmla="*/ 3621 w 6468"/>
                <a:gd name="T1" fmla="*/ 3299 h 6564"/>
                <a:gd name="T2" fmla="*/ 4214 w 6468"/>
                <a:gd name="T3" fmla="*/ 4727 h 6564"/>
                <a:gd name="T4" fmla="*/ 6337 w 6468"/>
                <a:gd name="T5" fmla="*/ 4571 h 6564"/>
                <a:gd name="T6" fmla="*/ 5974 w 6468"/>
                <a:gd name="T7" fmla="*/ 3603 h 6564"/>
                <a:gd name="T8" fmla="*/ 6429 w 6468"/>
                <a:gd name="T9" fmla="*/ 3225 h 6564"/>
                <a:gd name="T10" fmla="*/ 6022 w 6468"/>
                <a:gd name="T11" fmla="*/ 2697 h 6564"/>
                <a:gd name="T12" fmla="*/ 5080 w 6468"/>
                <a:gd name="T13" fmla="*/ 2269 h 6564"/>
                <a:gd name="T14" fmla="*/ 5136 w 6468"/>
                <a:gd name="T15" fmla="*/ 1681 h 6564"/>
                <a:gd name="T16" fmla="*/ 4477 w 6468"/>
                <a:gd name="T17" fmla="*/ 1593 h 6564"/>
                <a:gd name="T18" fmla="*/ 3837 w 6468"/>
                <a:gd name="T19" fmla="*/ 1917 h 6564"/>
                <a:gd name="T20" fmla="*/ 3357 w 6468"/>
                <a:gd name="T21" fmla="*/ 2412 h 6564"/>
                <a:gd name="T22" fmla="*/ 3445 w 6468"/>
                <a:gd name="T23" fmla="*/ 2889 h 6564"/>
                <a:gd name="T24" fmla="*/ 5048 w 6468"/>
                <a:gd name="T25" fmla="*/ 3547 h 6564"/>
                <a:gd name="T26" fmla="*/ 2792 w 6468"/>
                <a:gd name="T27" fmla="*/ 4483 h 6564"/>
                <a:gd name="T28" fmla="*/ 2397 w 6468"/>
                <a:gd name="T29" fmla="*/ 3364 h 6564"/>
                <a:gd name="T30" fmla="*/ 1830 w 6468"/>
                <a:gd name="T31" fmla="*/ 3843 h 6564"/>
                <a:gd name="T32" fmla="*/ 1502 w 6468"/>
                <a:gd name="T33" fmla="*/ 4577 h 6564"/>
                <a:gd name="T34" fmla="*/ 1589 w 6468"/>
                <a:gd name="T35" fmla="*/ 5239 h 6564"/>
                <a:gd name="T36" fmla="*/ 2178 w 6468"/>
                <a:gd name="T37" fmla="*/ 5181 h 6564"/>
                <a:gd name="T38" fmla="*/ 2609 w 6468"/>
                <a:gd name="T39" fmla="*/ 6123 h 6564"/>
                <a:gd name="T40" fmla="*/ 3138 w 6468"/>
                <a:gd name="T41" fmla="*/ 6528 h 6564"/>
                <a:gd name="T42" fmla="*/ 3513 w 6468"/>
                <a:gd name="T43" fmla="*/ 6072 h 6564"/>
                <a:gd name="T44" fmla="*/ 4484 w 6468"/>
                <a:gd name="T45" fmla="*/ 6433 h 6564"/>
                <a:gd name="T46" fmla="*/ 5145 w 6468"/>
                <a:gd name="T47" fmla="*/ 6347 h 6564"/>
                <a:gd name="T48" fmla="*/ 5088 w 6468"/>
                <a:gd name="T49" fmla="*/ 5759 h 6564"/>
                <a:gd name="T50" fmla="*/ 6029 w 6468"/>
                <a:gd name="T51" fmla="*/ 5328 h 6564"/>
                <a:gd name="T52" fmla="*/ 6434 w 6468"/>
                <a:gd name="T53" fmla="*/ 4799 h 6564"/>
                <a:gd name="T54" fmla="*/ 370 w 6468"/>
                <a:gd name="T55" fmla="*/ 1975 h 6564"/>
                <a:gd name="T56" fmla="*/ 0 w 6468"/>
                <a:gd name="T57" fmla="*/ 1827 h 6564"/>
                <a:gd name="T58" fmla="*/ 148 w 6468"/>
                <a:gd name="T59" fmla="*/ 1436 h 6564"/>
                <a:gd name="T60" fmla="*/ 580 w 6468"/>
                <a:gd name="T61" fmla="*/ 947 h 6564"/>
                <a:gd name="T62" fmla="*/ 424 w 6468"/>
                <a:gd name="T63" fmla="*/ 583 h 6564"/>
                <a:gd name="T64" fmla="*/ 802 w 6468"/>
                <a:gd name="T65" fmla="*/ 412 h 6564"/>
                <a:gd name="T66" fmla="*/ 1454 w 6468"/>
                <a:gd name="T67" fmla="*/ 371 h 6564"/>
                <a:gd name="T68" fmla="*/ 1602 w 6468"/>
                <a:gd name="T69" fmla="*/ 0 h 6564"/>
                <a:gd name="T70" fmla="*/ 1993 w 6468"/>
                <a:gd name="T71" fmla="*/ 148 h 6564"/>
                <a:gd name="T72" fmla="*/ 2482 w 6468"/>
                <a:gd name="T73" fmla="*/ 580 h 6564"/>
                <a:gd name="T74" fmla="*/ 2848 w 6468"/>
                <a:gd name="T75" fmla="*/ 423 h 6564"/>
                <a:gd name="T76" fmla="*/ 3018 w 6468"/>
                <a:gd name="T77" fmla="*/ 801 h 6564"/>
                <a:gd name="T78" fmla="*/ 3060 w 6468"/>
                <a:gd name="T79" fmla="*/ 1453 h 6564"/>
                <a:gd name="T80" fmla="*/ 3430 w 6468"/>
                <a:gd name="T81" fmla="*/ 1601 h 6564"/>
                <a:gd name="T82" fmla="*/ 3282 w 6468"/>
                <a:gd name="T83" fmla="*/ 1992 h 6564"/>
                <a:gd name="T84" fmla="*/ 2850 w 6468"/>
                <a:gd name="T85" fmla="*/ 2481 h 6564"/>
                <a:gd name="T86" fmla="*/ 3008 w 6468"/>
                <a:gd name="T87" fmla="*/ 2847 h 6564"/>
                <a:gd name="T88" fmla="*/ 2629 w 6468"/>
                <a:gd name="T89" fmla="*/ 3017 h 6564"/>
                <a:gd name="T90" fmla="*/ 1977 w 6468"/>
                <a:gd name="T91" fmla="*/ 3059 h 6564"/>
                <a:gd name="T92" fmla="*/ 1829 w 6468"/>
                <a:gd name="T93" fmla="*/ 3429 h 6564"/>
                <a:gd name="T94" fmla="*/ 1438 w 6468"/>
                <a:gd name="T95" fmla="*/ 3281 h 6564"/>
                <a:gd name="T96" fmla="*/ 949 w 6468"/>
                <a:gd name="T97" fmla="*/ 2849 h 6564"/>
                <a:gd name="T98" fmla="*/ 584 w 6468"/>
                <a:gd name="T99" fmla="*/ 3007 h 6564"/>
                <a:gd name="T100" fmla="*/ 413 w 6468"/>
                <a:gd name="T101" fmla="*/ 2628 h 6564"/>
                <a:gd name="T102" fmla="*/ 370 w 6468"/>
                <a:gd name="T103" fmla="*/ 1975 h 6564"/>
                <a:gd name="T104" fmla="*/ 2173 w 6468"/>
                <a:gd name="T105" fmla="*/ 2177 h 6564"/>
                <a:gd name="T106" fmla="*/ 1257 w 6468"/>
                <a:gd name="T107" fmla="*/ 1251 h 6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68" h="6564">
                  <a:moveTo>
                    <a:pt x="3204" y="4309"/>
                  </a:moveTo>
                  <a:cubicBezTo>
                    <a:pt x="3040" y="3916"/>
                    <a:pt x="3228" y="3463"/>
                    <a:pt x="3621" y="3299"/>
                  </a:cubicBezTo>
                  <a:cubicBezTo>
                    <a:pt x="4014" y="3135"/>
                    <a:pt x="4468" y="3323"/>
                    <a:pt x="4632" y="3716"/>
                  </a:cubicBezTo>
                  <a:cubicBezTo>
                    <a:pt x="4796" y="4109"/>
                    <a:pt x="4608" y="4563"/>
                    <a:pt x="4214" y="4727"/>
                  </a:cubicBezTo>
                  <a:cubicBezTo>
                    <a:pt x="3821" y="4891"/>
                    <a:pt x="3368" y="4703"/>
                    <a:pt x="3204" y="4309"/>
                  </a:cubicBezTo>
                  <a:close/>
                  <a:moveTo>
                    <a:pt x="6337" y="4571"/>
                  </a:moveTo>
                  <a:lnTo>
                    <a:pt x="5974" y="4421"/>
                  </a:lnTo>
                  <a:cubicBezTo>
                    <a:pt x="6028" y="4156"/>
                    <a:pt x="6029" y="3877"/>
                    <a:pt x="5974" y="3603"/>
                  </a:cubicBezTo>
                  <a:lnTo>
                    <a:pt x="6336" y="3452"/>
                  </a:lnTo>
                  <a:cubicBezTo>
                    <a:pt x="6424" y="3416"/>
                    <a:pt x="6466" y="3315"/>
                    <a:pt x="6429" y="3225"/>
                  </a:cubicBezTo>
                  <a:lnTo>
                    <a:pt x="6249" y="2791"/>
                  </a:lnTo>
                  <a:cubicBezTo>
                    <a:pt x="6213" y="2703"/>
                    <a:pt x="6112" y="2660"/>
                    <a:pt x="6022" y="2697"/>
                  </a:cubicBezTo>
                  <a:lnTo>
                    <a:pt x="5660" y="2848"/>
                  </a:lnTo>
                  <a:cubicBezTo>
                    <a:pt x="5504" y="2615"/>
                    <a:pt x="5305" y="2419"/>
                    <a:pt x="5080" y="2269"/>
                  </a:cubicBezTo>
                  <a:lnTo>
                    <a:pt x="5229" y="1907"/>
                  </a:lnTo>
                  <a:cubicBezTo>
                    <a:pt x="5265" y="1819"/>
                    <a:pt x="5224" y="1717"/>
                    <a:pt x="5136" y="1681"/>
                  </a:cubicBezTo>
                  <a:lnTo>
                    <a:pt x="4702" y="1500"/>
                  </a:lnTo>
                  <a:cubicBezTo>
                    <a:pt x="4614" y="1464"/>
                    <a:pt x="4513" y="1505"/>
                    <a:pt x="4477" y="1593"/>
                  </a:cubicBezTo>
                  <a:lnTo>
                    <a:pt x="4328" y="1956"/>
                  </a:lnTo>
                  <a:cubicBezTo>
                    <a:pt x="4168" y="1924"/>
                    <a:pt x="4002" y="1911"/>
                    <a:pt x="3837" y="1917"/>
                  </a:cubicBezTo>
                  <a:cubicBezTo>
                    <a:pt x="3804" y="2165"/>
                    <a:pt x="3609" y="2361"/>
                    <a:pt x="3364" y="2397"/>
                  </a:cubicBezTo>
                  <a:cubicBezTo>
                    <a:pt x="3361" y="2403"/>
                    <a:pt x="3360" y="2407"/>
                    <a:pt x="3357" y="2412"/>
                  </a:cubicBezTo>
                  <a:cubicBezTo>
                    <a:pt x="3426" y="2507"/>
                    <a:pt x="3465" y="2621"/>
                    <a:pt x="3465" y="2743"/>
                  </a:cubicBezTo>
                  <a:cubicBezTo>
                    <a:pt x="3465" y="2793"/>
                    <a:pt x="3458" y="2841"/>
                    <a:pt x="3445" y="2889"/>
                  </a:cubicBezTo>
                  <a:cubicBezTo>
                    <a:pt x="3448" y="2888"/>
                    <a:pt x="3449" y="2887"/>
                    <a:pt x="3452" y="2887"/>
                  </a:cubicBezTo>
                  <a:cubicBezTo>
                    <a:pt x="4073" y="2628"/>
                    <a:pt x="4789" y="2924"/>
                    <a:pt x="5048" y="3547"/>
                  </a:cubicBezTo>
                  <a:cubicBezTo>
                    <a:pt x="5306" y="4168"/>
                    <a:pt x="5010" y="4884"/>
                    <a:pt x="4388" y="5143"/>
                  </a:cubicBezTo>
                  <a:cubicBezTo>
                    <a:pt x="3766" y="5401"/>
                    <a:pt x="3050" y="5105"/>
                    <a:pt x="2792" y="4483"/>
                  </a:cubicBezTo>
                  <a:cubicBezTo>
                    <a:pt x="2650" y="4140"/>
                    <a:pt x="2676" y="3771"/>
                    <a:pt x="2832" y="3464"/>
                  </a:cubicBezTo>
                  <a:cubicBezTo>
                    <a:pt x="2682" y="3491"/>
                    <a:pt x="2524" y="3459"/>
                    <a:pt x="2397" y="3364"/>
                  </a:cubicBezTo>
                  <a:cubicBezTo>
                    <a:pt x="2392" y="3367"/>
                    <a:pt x="2388" y="3368"/>
                    <a:pt x="2382" y="3369"/>
                  </a:cubicBezTo>
                  <a:cubicBezTo>
                    <a:pt x="2341" y="3637"/>
                    <a:pt x="2109" y="3843"/>
                    <a:pt x="1830" y="3843"/>
                  </a:cubicBezTo>
                  <a:cubicBezTo>
                    <a:pt x="1814" y="4035"/>
                    <a:pt x="1824" y="4231"/>
                    <a:pt x="1864" y="4427"/>
                  </a:cubicBezTo>
                  <a:lnTo>
                    <a:pt x="1502" y="4577"/>
                  </a:lnTo>
                  <a:cubicBezTo>
                    <a:pt x="1414" y="4613"/>
                    <a:pt x="1372" y="4715"/>
                    <a:pt x="1409" y="4804"/>
                  </a:cubicBezTo>
                  <a:lnTo>
                    <a:pt x="1589" y="5239"/>
                  </a:lnTo>
                  <a:cubicBezTo>
                    <a:pt x="1625" y="5327"/>
                    <a:pt x="1726" y="5369"/>
                    <a:pt x="1816" y="5332"/>
                  </a:cubicBezTo>
                  <a:lnTo>
                    <a:pt x="2178" y="5181"/>
                  </a:lnTo>
                  <a:cubicBezTo>
                    <a:pt x="2334" y="5415"/>
                    <a:pt x="2533" y="5611"/>
                    <a:pt x="2758" y="5760"/>
                  </a:cubicBezTo>
                  <a:lnTo>
                    <a:pt x="2609" y="6123"/>
                  </a:lnTo>
                  <a:cubicBezTo>
                    <a:pt x="2573" y="6211"/>
                    <a:pt x="2614" y="6312"/>
                    <a:pt x="2702" y="6348"/>
                  </a:cubicBezTo>
                  <a:lnTo>
                    <a:pt x="3138" y="6528"/>
                  </a:lnTo>
                  <a:cubicBezTo>
                    <a:pt x="3226" y="6564"/>
                    <a:pt x="3328" y="6523"/>
                    <a:pt x="3364" y="6435"/>
                  </a:cubicBezTo>
                  <a:lnTo>
                    <a:pt x="3513" y="6072"/>
                  </a:lnTo>
                  <a:cubicBezTo>
                    <a:pt x="3778" y="6125"/>
                    <a:pt x="4057" y="6127"/>
                    <a:pt x="4333" y="6072"/>
                  </a:cubicBezTo>
                  <a:lnTo>
                    <a:pt x="4484" y="6433"/>
                  </a:lnTo>
                  <a:cubicBezTo>
                    <a:pt x="4520" y="6521"/>
                    <a:pt x="4621" y="6564"/>
                    <a:pt x="4710" y="6527"/>
                  </a:cubicBezTo>
                  <a:lnTo>
                    <a:pt x="5145" y="6347"/>
                  </a:lnTo>
                  <a:cubicBezTo>
                    <a:pt x="5233" y="6311"/>
                    <a:pt x="5276" y="6209"/>
                    <a:pt x="5238" y="6120"/>
                  </a:cubicBezTo>
                  <a:lnTo>
                    <a:pt x="5088" y="5759"/>
                  </a:lnTo>
                  <a:cubicBezTo>
                    <a:pt x="5321" y="5603"/>
                    <a:pt x="5517" y="5404"/>
                    <a:pt x="5666" y="5179"/>
                  </a:cubicBezTo>
                  <a:lnTo>
                    <a:pt x="6029" y="5328"/>
                  </a:lnTo>
                  <a:cubicBezTo>
                    <a:pt x="6117" y="5364"/>
                    <a:pt x="6218" y="5323"/>
                    <a:pt x="6254" y="5235"/>
                  </a:cubicBezTo>
                  <a:lnTo>
                    <a:pt x="6434" y="4799"/>
                  </a:lnTo>
                  <a:cubicBezTo>
                    <a:pt x="6468" y="4708"/>
                    <a:pt x="6425" y="4608"/>
                    <a:pt x="6337" y="4571"/>
                  </a:cubicBezTo>
                  <a:close/>
                  <a:moveTo>
                    <a:pt x="370" y="1975"/>
                  </a:moveTo>
                  <a:lnTo>
                    <a:pt x="145" y="1973"/>
                  </a:lnTo>
                  <a:cubicBezTo>
                    <a:pt x="65" y="1973"/>
                    <a:pt x="0" y="1908"/>
                    <a:pt x="0" y="1827"/>
                  </a:cubicBezTo>
                  <a:lnTo>
                    <a:pt x="1" y="1581"/>
                  </a:lnTo>
                  <a:cubicBezTo>
                    <a:pt x="1" y="1501"/>
                    <a:pt x="66" y="1436"/>
                    <a:pt x="148" y="1436"/>
                  </a:cubicBezTo>
                  <a:lnTo>
                    <a:pt x="373" y="1437"/>
                  </a:lnTo>
                  <a:cubicBezTo>
                    <a:pt x="408" y="1264"/>
                    <a:pt x="477" y="1097"/>
                    <a:pt x="580" y="947"/>
                  </a:cubicBezTo>
                  <a:lnTo>
                    <a:pt x="422" y="788"/>
                  </a:lnTo>
                  <a:cubicBezTo>
                    <a:pt x="366" y="731"/>
                    <a:pt x="366" y="639"/>
                    <a:pt x="424" y="583"/>
                  </a:cubicBezTo>
                  <a:lnTo>
                    <a:pt x="597" y="411"/>
                  </a:lnTo>
                  <a:cubicBezTo>
                    <a:pt x="654" y="355"/>
                    <a:pt x="746" y="355"/>
                    <a:pt x="802" y="412"/>
                  </a:cubicBezTo>
                  <a:lnTo>
                    <a:pt x="961" y="572"/>
                  </a:lnTo>
                  <a:cubicBezTo>
                    <a:pt x="1113" y="471"/>
                    <a:pt x="1281" y="404"/>
                    <a:pt x="1454" y="371"/>
                  </a:cubicBezTo>
                  <a:lnTo>
                    <a:pt x="1456" y="145"/>
                  </a:lnTo>
                  <a:cubicBezTo>
                    <a:pt x="1456" y="65"/>
                    <a:pt x="1521" y="0"/>
                    <a:pt x="1602" y="0"/>
                  </a:cubicBezTo>
                  <a:lnTo>
                    <a:pt x="1848" y="1"/>
                  </a:lnTo>
                  <a:cubicBezTo>
                    <a:pt x="1928" y="1"/>
                    <a:pt x="1993" y="67"/>
                    <a:pt x="1993" y="148"/>
                  </a:cubicBezTo>
                  <a:lnTo>
                    <a:pt x="1992" y="373"/>
                  </a:lnTo>
                  <a:cubicBezTo>
                    <a:pt x="2165" y="408"/>
                    <a:pt x="2332" y="477"/>
                    <a:pt x="2482" y="580"/>
                  </a:cubicBezTo>
                  <a:lnTo>
                    <a:pt x="2642" y="421"/>
                  </a:lnTo>
                  <a:cubicBezTo>
                    <a:pt x="2700" y="365"/>
                    <a:pt x="2792" y="365"/>
                    <a:pt x="2848" y="423"/>
                  </a:cubicBezTo>
                  <a:lnTo>
                    <a:pt x="3020" y="596"/>
                  </a:lnTo>
                  <a:cubicBezTo>
                    <a:pt x="3076" y="653"/>
                    <a:pt x="3076" y="745"/>
                    <a:pt x="3018" y="801"/>
                  </a:cubicBezTo>
                  <a:lnTo>
                    <a:pt x="2858" y="960"/>
                  </a:lnTo>
                  <a:cubicBezTo>
                    <a:pt x="2960" y="1112"/>
                    <a:pt x="3026" y="1280"/>
                    <a:pt x="3060" y="1453"/>
                  </a:cubicBezTo>
                  <a:lnTo>
                    <a:pt x="3285" y="1455"/>
                  </a:lnTo>
                  <a:cubicBezTo>
                    <a:pt x="3365" y="1455"/>
                    <a:pt x="3430" y="1520"/>
                    <a:pt x="3430" y="1601"/>
                  </a:cubicBezTo>
                  <a:lnTo>
                    <a:pt x="3429" y="1847"/>
                  </a:lnTo>
                  <a:cubicBezTo>
                    <a:pt x="3429" y="1927"/>
                    <a:pt x="3364" y="1992"/>
                    <a:pt x="3282" y="1992"/>
                  </a:cubicBezTo>
                  <a:lnTo>
                    <a:pt x="3057" y="1991"/>
                  </a:lnTo>
                  <a:cubicBezTo>
                    <a:pt x="3022" y="2164"/>
                    <a:pt x="2953" y="2331"/>
                    <a:pt x="2850" y="2481"/>
                  </a:cubicBezTo>
                  <a:lnTo>
                    <a:pt x="3009" y="2641"/>
                  </a:lnTo>
                  <a:cubicBezTo>
                    <a:pt x="3065" y="2699"/>
                    <a:pt x="3065" y="2791"/>
                    <a:pt x="3008" y="2847"/>
                  </a:cubicBezTo>
                  <a:lnTo>
                    <a:pt x="2834" y="3019"/>
                  </a:lnTo>
                  <a:cubicBezTo>
                    <a:pt x="2777" y="3075"/>
                    <a:pt x="2685" y="3075"/>
                    <a:pt x="2629" y="3017"/>
                  </a:cubicBezTo>
                  <a:lnTo>
                    <a:pt x="2470" y="2857"/>
                  </a:lnTo>
                  <a:cubicBezTo>
                    <a:pt x="2318" y="2959"/>
                    <a:pt x="2150" y="3025"/>
                    <a:pt x="1977" y="3059"/>
                  </a:cubicBezTo>
                  <a:lnTo>
                    <a:pt x="1976" y="3284"/>
                  </a:lnTo>
                  <a:cubicBezTo>
                    <a:pt x="1976" y="3364"/>
                    <a:pt x="1910" y="3429"/>
                    <a:pt x="1829" y="3429"/>
                  </a:cubicBezTo>
                  <a:lnTo>
                    <a:pt x="1584" y="3428"/>
                  </a:lnTo>
                  <a:cubicBezTo>
                    <a:pt x="1504" y="3428"/>
                    <a:pt x="1438" y="3363"/>
                    <a:pt x="1438" y="3281"/>
                  </a:cubicBezTo>
                  <a:lnTo>
                    <a:pt x="1440" y="3056"/>
                  </a:lnTo>
                  <a:cubicBezTo>
                    <a:pt x="1266" y="3021"/>
                    <a:pt x="1100" y="2952"/>
                    <a:pt x="949" y="2849"/>
                  </a:cubicBezTo>
                  <a:lnTo>
                    <a:pt x="789" y="3008"/>
                  </a:lnTo>
                  <a:cubicBezTo>
                    <a:pt x="732" y="3064"/>
                    <a:pt x="640" y="3064"/>
                    <a:pt x="584" y="3007"/>
                  </a:cubicBezTo>
                  <a:lnTo>
                    <a:pt x="412" y="2833"/>
                  </a:lnTo>
                  <a:cubicBezTo>
                    <a:pt x="356" y="2776"/>
                    <a:pt x="356" y="2684"/>
                    <a:pt x="413" y="2628"/>
                  </a:cubicBezTo>
                  <a:lnTo>
                    <a:pt x="573" y="2469"/>
                  </a:lnTo>
                  <a:cubicBezTo>
                    <a:pt x="470" y="2316"/>
                    <a:pt x="404" y="2148"/>
                    <a:pt x="370" y="1975"/>
                  </a:cubicBezTo>
                  <a:close/>
                  <a:moveTo>
                    <a:pt x="1252" y="2172"/>
                  </a:moveTo>
                  <a:cubicBezTo>
                    <a:pt x="1505" y="2428"/>
                    <a:pt x="1917" y="2431"/>
                    <a:pt x="2173" y="2177"/>
                  </a:cubicBezTo>
                  <a:cubicBezTo>
                    <a:pt x="2429" y="1924"/>
                    <a:pt x="2432" y="1512"/>
                    <a:pt x="2178" y="1256"/>
                  </a:cubicBezTo>
                  <a:cubicBezTo>
                    <a:pt x="1925" y="1000"/>
                    <a:pt x="1513" y="997"/>
                    <a:pt x="1257" y="1251"/>
                  </a:cubicBezTo>
                  <a:cubicBezTo>
                    <a:pt x="1000" y="1504"/>
                    <a:pt x="998" y="1916"/>
                    <a:pt x="1252" y="2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Group 25"/>
          <p:cNvGrpSpPr/>
          <p:nvPr/>
        </p:nvGrpSpPr>
        <p:grpSpPr>
          <a:xfrm>
            <a:off x="6731633" y="4489253"/>
            <a:ext cx="636230" cy="636229"/>
            <a:chOff x="6904508" y="2170471"/>
            <a:chExt cx="989255" cy="989254"/>
          </a:xfrm>
        </p:grpSpPr>
        <p:sp>
          <p:nvSpPr>
            <p:cNvPr id="41" name="椭圆 40"/>
            <p:cNvSpPr/>
            <p:nvPr/>
          </p:nvSpPr>
          <p:spPr>
            <a:xfrm>
              <a:off x="6904508" y="2170471"/>
              <a:ext cx="989255" cy="989254"/>
            </a:xfrm>
            <a:prstGeom prst="ellipse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Oval 27"/>
            <p:cNvSpPr/>
            <p:nvPr/>
          </p:nvSpPr>
          <p:spPr>
            <a:xfrm>
              <a:off x="7147073" y="2413413"/>
              <a:ext cx="504128" cy="503369"/>
            </a:xfrm>
            <a:custGeom>
              <a:avLst/>
              <a:gdLst>
                <a:gd name="connsiteX0" fmla="*/ 374702 w 609191"/>
                <a:gd name="connsiteY0" fmla="*/ 366164 h 608274"/>
                <a:gd name="connsiteX1" fmla="*/ 520208 w 609191"/>
                <a:gd name="connsiteY1" fmla="*/ 366164 h 608274"/>
                <a:gd name="connsiteX2" fmla="*/ 520208 w 609191"/>
                <a:gd name="connsiteY2" fmla="*/ 403846 h 608274"/>
                <a:gd name="connsiteX3" fmla="*/ 374702 w 609191"/>
                <a:gd name="connsiteY3" fmla="*/ 403846 h 608274"/>
                <a:gd name="connsiteX4" fmla="*/ 88912 w 609191"/>
                <a:gd name="connsiteY4" fmla="*/ 366164 h 608274"/>
                <a:gd name="connsiteX5" fmla="*/ 234488 w 609191"/>
                <a:gd name="connsiteY5" fmla="*/ 366164 h 608274"/>
                <a:gd name="connsiteX6" fmla="*/ 234488 w 609191"/>
                <a:gd name="connsiteY6" fmla="*/ 403846 h 608274"/>
                <a:gd name="connsiteX7" fmla="*/ 88912 w 609191"/>
                <a:gd name="connsiteY7" fmla="*/ 403846 h 608274"/>
                <a:gd name="connsiteX8" fmla="*/ 374702 w 609191"/>
                <a:gd name="connsiteY8" fmla="*/ 274641 h 608274"/>
                <a:gd name="connsiteX9" fmla="*/ 520208 w 609191"/>
                <a:gd name="connsiteY9" fmla="*/ 274641 h 608274"/>
                <a:gd name="connsiteX10" fmla="*/ 520208 w 609191"/>
                <a:gd name="connsiteY10" fmla="*/ 312323 h 608274"/>
                <a:gd name="connsiteX11" fmla="*/ 374702 w 609191"/>
                <a:gd name="connsiteY11" fmla="*/ 312323 h 608274"/>
                <a:gd name="connsiteX12" fmla="*/ 88912 w 609191"/>
                <a:gd name="connsiteY12" fmla="*/ 274641 h 608274"/>
                <a:gd name="connsiteX13" fmla="*/ 234488 w 609191"/>
                <a:gd name="connsiteY13" fmla="*/ 274641 h 608274"/>
                <a:gd name="connsiteX14" fmla="*/ 234488 w 609191"/>
                <a:gd name="connsiteY14" fmla="*/ 312323 h 608274"/>
                <a:gd name="connsiteX15" fmla="*/ 88912 w 609191"/>
                <a:gd name="connsiteY15" fmla="*/ 312323 h 608274"/>
                <a:gd name="connsiteX16" fmla="*/ 88912 w 609191"/>
                <a:gd name="connsiteY16" fmla="*/ 183117 h 608274"/>
                <a:gd name="connsiteX17" fmla="*/ 234488 w 609191"/>
                <a:gd name="connsiteY17" fmla="*/ 183117 h 608274"/>
                <a:gd name="connsiteX18" fmla="*/ 234488 w 609191"/>
                <a:gd name="connsiteY18" fmla="*/ 220799 h 608274"/>
                <a:gd name="connsiteX19" fmla="*/ 88912 w 609191"/>
                <a:gd name="connsiteY19" fmla="*/ 220799 h 608274"/>
                <a:gd name="connsiteX20" fmla="*/ 374702 w 609191"/>
                <a:gd name="connsiteY20" fmla="*/ 183117 h 608274"/>
                <a:gd name="connsiteX21" fmla="*/ 520208 w 609191"/>
                <a:gd name="connsiteY21" fmla="*/ 183117 h 608274"/>
                <a:gd name="connsiteX22" fmla="*/ 520208 w 609191"/>
                <a:gd name="connsiteY22" fmla="*/ 220799 h 608274"/>
                <a:gd name="connsiteX23" fmla="*/ 374702 w 609191"/>
                <a:gd name="connsiteY23" fmla="*/ 220799 h 608274"/>
                <a:gd name="connsiteX24" fmla="*/ 323389 w 609191"/>
                <a:gd name="connsiteY24" fmla="*/ 129142 h 608274"/>
                <a:gd name="connsiteX25" fmla="*/ 323389 w 609191"/>
                <a:gd name="connsiteY25" fmla="*/ 570651 h 608274"/>
                <a:gd name="connsiteX26" fmla="*/ 428610 w 609191"/>
                <a:gd name="connsiteY26" fmla="*/ 570651 h 608274"/>
                <a:gd name="connsiteX27" fmla="*/ 428610 w 609191"/>
                <a:gd name="connsiteY27" fmla="*/ 502741 h 608274"/>
                <a:gd name="connsiteX28" fmla="*/ 466290 w 609191"/>
                <a:gd name="connsiteY28" fmla="*/ 502741 h 608274"/>
                <a:gd name="connsiteX29" fmla="*/ 466290 w 609191"/>
                <a:gd name="connsiteY29" fmla="*/ 570651 h 608274"/>
                <a:gd name="connsiteX30" fmla="*/ 571511 w 609191"/>
                <a:gd name="connsiteY30" fmla="*/ 570651 h 608274"/>
                <a:gd name="connsiteX31" fmla="*/ 571511 w 609191"/>
                <a:gd name="connsiteY31" fmla="*/ 129142 h 608274"/>
                <a:gd name="connsiteX32" fmla="*/ 88912 w 609191"/>
                <a:gd name="connsiteY32" fmla="*/ 91523 h 608274"/>
                <a:gd name="connsiteX33" fmla="*/ 234488 w 609191"/>
                <a:gd name="connsiteY33" fmla="*/ 91523 h 608274"/>
                <a:gd name="connsiteX34" fmla="*/ 234488 w 609191"/>
                <a:gd name="connsiteY34" fmla="*/ 129134 h 608274"/>
                <a:gd name="connsiteX35" fmla="*/ 88912 w 609191"/>
                <a:gd name="connsiteY35" fmla="*/ 129134 h 608274"/>
                <a:gd name="connsiteX36" fmla="*/ 37680 w 609191"/>
                <a:gd name="connsiteY36" fmla="*/ 37623 h 608274"/>
                <a:gd name="connsiteX37" fmla="*/ 37680 w 609191"/>
                <a:gd name="connsiteY37" fmla="*/ 570651 h 608274"/>
                <a:gd name="connsiteX38" fmla="*/ 142902 w 609191"/>
                <a:gd name="connsiteY38" fmla="*/ 570651 h 608274"/>
                <a:gd name="connsiteX39" fmla="*/ 142902 w 609191"/>
                <a:gd name="connsiteY39" fmla="*/ 502741 h 608274"/>
                <a:gd name="connsiteX40" fmla="*/ 180582 w 609191"/>
                <a:gd name="connsiteY40" fmla="*/ 502741 h 608274"/>
                <a:gd name="connsiteX41" fmla="*/ 180582 w 609191"/>
                <a:gd name="connsiteY41" fmla="*/ 570651 h 608274"/>
                <a:gd name="connsiteX42" fmla="*/ 285709 w 609191"/>
                <a:gd name="connsiteY42" fmla="*/ 570651 h 608274"/>
                <a:gd name="connsiteX43" fmla="*/ 285709 w 609191"/>
                <a:gd name="connsiteY43" fmla="*/ 37623 h 608274"/>
                <a:gd name="connsiteX44" fmla="*/ 0 w 609191"/>
                <a:gd name="connsiteY44" fmla="*/ 0 h 608274"/>
                <a:gd name="connsiteX45" fmla="*/ 323389 w 609191"/>
                <a:gd name="connsiteY45" fmla="*/ 0 h 608274"/>
                <a:gd name="connsiteX46" fmla="*/ 323389 w 609191"/>
                <a:gd name="connsiteY46" fmla="*/ 91519 h 608274"/>
                <a:gd name="connsiteX47" fmla="*/ 609191 w 609191"/>
                <a:gd name="connsiteY47" fmla="*/ 91519 h 608274"/>
                <a:gd name="connsiteX48" fmla="*/ 609191 w 609191"/>
                <a:gd name="connsiteY48" fmla="*/ 608274 h 608274"/>
                <a:gd name="connsiteX49" fmla="*/ 0 w 609191"/>
                <a:gd name="connsiteY49" fmla="*/ 608274 h 6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9191" h="608274">
                  <a:moveTo>
                    <a:pt x="374702" y="366164"/>
                  </a:moveTo>
                  <a:lnTo>
                    <a:pt x="520208" y="366164"/>
                  </a:lnTo>
                  <a:lnTo>
                    <a:pt x="520208" y="403846"/>
                  </a:lnTo>
                  <a:lnTo>
                    <a:pt x="374702" y="403846"/>
                  </a:lnTo>
                  <a:close/>
                  <a:moveTo>
                    <a:pt x="88912" y="366164"/>
                  </a:moveTo>
                  <a:lnTo>
                    <a:pt x="234488" y="366164"/>
                  </a:lnTo>
                  <a:lnTo>
                    <a:pt x="234488" y="403846"/>
                  </a:lnTo>
                  <a:lnTo>
                    <a:pt x="88912" y="403846"/>
                  </a:lnTo>
                  <a:close/>
                  <a:moveTo>
                    <a:pt x="374702" y="274641"/>
                  </a:moveTo>
                  <a:lnTo>
                    <a:pt x="520208" y="274641"/>
                  </a:lnTo>
                  <a:lnTo>
                    <a:pt x="520208" y="312323"/>
                  </a:lnTo>
                  <a:lnTo>
                    <a:pt x="374702" y="312323"/>
                  </a:lnTo>
                  <a:close/>
                  <a:moveTo>
                    <a:pt x="88912" y="274641"/>
                  </a:moveTo>
                  <a:lnTo>
                    <a:pt x="234488" y="274641"/>
                  </a:lnTo>
                  <a:lnTo>
                    <a:pt x="234488" y="312323"/>
                  </a:lnTo>
                  <a:lnTo>
                    <a:pt x="88912" y="312323"/>
                  </a:lnTo>
                  <a:close/>
                  <a:moveTo>
                    <a:pt x="88912" y="183117"/>
                  </a:moveTo>
                  <a:lnTo>
                    <a:pt x="234488" y="183117"/>
                  </a:lnTo>
                  <a:lnTo>
                    <a:pt x="234488" y="220799"/>
                  </a:lnTo>
                  <a:lnTo>
                    <a:pt x="88912" y="220799"/>
                  </a:lnTo>
                  <a:close/>
                  <a:moveTo>
                    <a:pt x="374702" y="183117"/>
                  </a:moveTo>
                  <a:lnTo>
                    <a:pt x="520208" y="183117"/>
                  </a:lnTo>
                  <a:lnTo>
                    <a:pt x="520208" y="220799"/>
                  </a:lnTo>
                  <a:lnTo>
                    <a:pt x="374702" y="220799"/>
                  </a:lnTo>
                  <a:close/>
                  <a:moveTo>
                    <a:pt x="323389" y="129142"/>
                  </a:moveTo>
                  <a:lnTo>
                    <a:pt x="323389" y="570651"/>
                  </a:lnTo>
                  <a:lnTo>
                    <a:pt x="428610" y="570651"/>
                  </a:lnTo>
                  <a:lnTo>
                    <a:pt x="428610" y="502741"/>
                  </a:lnTo>
                  <a:lnTo>
                    <a:pt x="466290" y="502741"/>
                  </a:lnTo>
                  <a:lnTo>
                    <a:pt x="466290" y="570651"/>
                  </a:lnTo>
                  <a:lnTo>
                    <a:pt x="571511" y="570651"/>
                  </a:lnTo>
                  <a:lnTo>
                    <a:pt x="571511" y="129142"/>
                  </a:lnTo>
                  <a:close/>
                  <a:moveTo>
                    <a:pt x="88912" y="91523"/>
                  </a:moveTo>
                  <a:lnTo>
                    <a:pt x="234488" y="91523"/>
                  </a:lnTo>
                  <a:lnTo>
                    <a:pt x="234488" y="129134"/>
                  </a:lnTo>
                  <a:lnTo>
                    <a:pt x="88912" y="129134"/>
                  </a:lnTo>
                  <a:close/>
                  <a:moveTo>
                    <a:pt x="37680" y="37623"/>
                  </a:moveTo>
                  <a:lnTo>
                    <a:pt x="37680" y="570651"/>
                  </a:lnTo>
                  <a:lnTo>
                    <a:pt x="142902" y="570651"/>
                  </a:lnTo>
                  <a:lnTo>
                    <a:pt x="142902" y="502741"/>
                  </a:lnTo>
                  <a:lnTo>
                    <a:pt x="180582" y="502741"/>
                  </a:lnTo>
                  <a:lnTo>
                    <a:pt x="180582" y="570651"/>
                  </a:lnTo>
                  <a:lnTo>
                    <a:pt x="285709" y="570651"/>
                  </a:lnTo>
                  <a:lnTo>
                    <a:pt x="285709" y="37623"/>
                  </a:lnTo>
                  <a:close/>
                  <a:moveTo>
                    <a:pt x="0" y="0"/>
                  </a:moveTo>
                  <a:lnTo>
                    <a:pt x="323389" y="0"/>
                  </a:lnTo>
                  <a:lnTo>
                    <a:pt x="323389" y="91519"/>
                  </a:lnTo>
                  <a:lnTo>
                    <a:pt x="609191" y="91519"/>
                  </a:lnTo>
                  <a:lnTo>
                    <a:pt x="609191" y="608274"/>
                  </a:lnTo>
                  <a:lnTo>
                    <a:pt x="0" y="608274"/>
                  </a:ln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483701" y="1714811"/>
            <a:ext cx="3680775" cy="887747"/>
            <a:chOff x="8213798" y="2327897"/>
            <a:chExt cx="3197307" cy="887747"/>
          </a:xfrm>
        </p:grpSpPr>
        <p:sp>
          <p:nvSpPr>
            <p:cNvPr id="44" name="文本框 43"/>
            <p:cNvSpPr txBox="1"/>
            <p:nvPr/>
          </p:nvSpPr>
          <p:spPr>
            <a:xfrm>
              <a:off x="8213798" y="2327897"/>
              <a:ext cx="1346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233312" y="2595987"/>
              <a:ext cx="3177793" cy="61965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spc="1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spc="1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83701" y="4448146"/>
            <a:ext cx="3680775" cy="887747"/>
            <a:chOff x="8213798" y="2327897"/>
            <a:chExt cx="3197307" cy="887747"/>
          </a:xfrm>
        </p:grpSpPr>
        <p:sp>
          <p:nvSpPr>
            <p:cNvPr id="47" name="文本框 46"/>
            <p:cNvSpPr txBox="1"/>
            <p:nvPr/>
          </p:nvSpPr>
          <p:spPr>
            <a:xfrm>
              <a:off x="8213798" y="2327897"/>
              <a:ext cx="1346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233312" y="2595987"/>
              <a:ext cx="3177793" cy="61965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200" spc="1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spc="1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1019175" y="1274974"/>
          <a:ext cx="10153650" cy="280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5" name="Oval 11"/>
          <p:cNvSpPr/>
          <p:nvPr/>
        </p:nvSpPr>
        <p:spPr>
          <a:xfrm>
            <a:off x="1162626" y="4475852"/>
            <a:ext cx="517010" cy="523876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Oval 15"/>
          <p:cNvSpPr/>
          <p:nvPr/>
        </p:nvSpPr>
        <p:spPr>
          <a:xfrm>
            <a:off x="4527392" y="4518035"/>
            <a:ext cx="523876" cy="440781"/>
          </a:xfrm>
          <a:custGeom>
            <a:avLst/>
            <a:gdLst>
              <a:gd name="connsiteX0" fmla="*/ 491732 w 609050"/>
              <a:gd name="connsiteY0" fmla="*/ 464941 h 512446"/>
              <a:gd name="connsiteX1" fmla="*/ 481173 w 609050"/>
              <a:gd name="connsiteY1" fmla="*/ 475479 h 512446"/>
              <a:gd name="connsiteX2" fmla="*/ 491732 w 609050"/>
              <a:gd name="connsiteY2" fmla="*/ 486101 h 512446"/>
              <a:gd name="connsiteX3" fmla="*/ 555168 w 609050"/>
              <a:gd name="connsiteY3" fmla="*/ 486101 h 512446"/>
              <a:gd name="connsiteX4" fmla="*/ 565726 w 609050"/>
              <a:gd name="connsiteY4" fmla="*/ 475479 h 512446"/>
              <a:gd name="connsiteX5" fmla="*/ 555168 w 609050"/>
              <a:gd name="connsiteY5" fmla="*/ 464941 h 512446"/>
              <a:gd name="connsiteX6" fmla="*/ 29916 w 609050"/>
              <a:gd name="connsiteY6" fmla="*/ 445621 h 512446"/>
              <a:gd name="connsiteX7" fmla="*/ 579134 w 609050"/>
              <a:gd name="connsiteY7" fmla="*/ 445621 h 512446"/>
              <a:gd name="connsiteX8" fmla="*/ 609050 w 609050"/>
              <a:gd name="connsiteY8" fmla="*/ 475563 h 512446"/>
              <a:gd name="connsiteX9" fmla="*/ 609050 w 609050"/>
              <a:gd name="connsiteY9" fmla="*/ 482588 h 512446"/>
              <a:gd name="connsiteX10" fmla="*/ 579134 w 609050"/>
              <a:gd name="connsiteY10" fmla="*/ 512446 h 512446"/>
              <a:gd name="connsiteX11" fmla="*/ 29916 w 609050"/>
              <a:gd name="connsiteY11" fmla="*/ 512446 h 512446"/>
              <a:gd name="connsiteX12" fmla="*/ 0 w 609050"/>
              <a:gd name="connsiteY12" fmla="*/ 482588 h 512446"/>
              <a:gd name="connsiteX13" fmla="*/ 0 w 609050"/>
              <a:gd name="connsiteY13" fmla="*/ 475563 h 512446"/>
              <a:gd name="connsiteX14" fmla="*/ 29916 w 609050"/>
              <a:gd name="connsiteY14" fmla="*/ 445621 h 512446"/>
              <a:gd name="connsiteX15" fmla="*/ 58946 w 609050"/>
              <a:gd name="connsiteY15" fmla="*/ 57153 h 512446"/>
              <a:gd name="connsiteX16" fmla="*/ 58946 w 609050"/>
              <a:gd name="connsiteY16" fmla="*/ 356223 h 512446"/>
              <a:gd name="connsiteX17" fmla="*/ 550175 w 609050"/>
              <a:gd name="connsiteY17" fmla="*/ 356223 h 512446"/>
              <a:gd name="connsiteX18" fmla="*/ 550175 w 609050"/>
              <a:gd name="connsiteY18" fmla="*/ 57153 h 512446"/>
              <a:gd name="connsiteX19" fmla="*/ 80147 w 609050"/>
              <a:gd name="connsiteY19" fmla="*/ 0 h 512446"/>
              <a:gd name="connsiteX20" fmla="*/ 529057 w 609050"/>
              <a:gd name="connsiteY20" fmla="*/ 0 h 512446"/>
              <a:gd name="connsiteX21" fmla="*/ 575650 w 609050"/>
              <a:gd name="connsiteY21" fmla="*/ 19414 h 512446"/>
              <a:gd name="connsiteX22" fmla="*/ 595007 w 609050"/>
              <a:gd name="connsiteY22" fmla="*/ 65939 h 512446"/>
              <a:gd name="connsiteX23" fmla="*/ 595007 w 609050"/>
              <a:gd name="connsiteY23" fmla="*/ 355972 h 512446"/>
              <a:gd name="connsiteX24" fmla="*/ 575650 w 609050"/>
              <a:gd name="connsiteY24" fmla="*/ 402497 h 512446"/>
              <a:gd name="connsiteX25" fmla="*/ 529057 w 609050"/>
              <a:gd name="connsiteY25" fmla="*/ 421911 h 512446"/>
              <a:gd name="connsiteX26" fmla="*/ 80147 w 609050"/>
              <a:gd name="connsiteY26" fmla="*/ 421911 h 512446"/>
              <a:gd name="connsiteX27" fmla="*/ 33555 w 609050"/>
              <a:gd name="connsiteY27" fmla="*/ 402497 h 512446"/>
              <a:gd name="connsiteX28" fmla="*/ 14113 w 609050"/>
              <a:gd name="connsiteY28" fmla="*/ 355972 h 512446"/>
              <a:gd name="connsiteX29" fmla="*/ 14113 w 609050"/>
              <a:gd name="connsiteY29" fmla="*/ 65939 h 512446"/>
              <a:gd name="connsiteX30" fmla="*/ 33555 w 609050"/>
              <a:gd name="connsiteY30" fmla="*/ 19414 h 512446"/>
              <a:gd name="connsiteX31" fmla="*/ 80147 w 609050"/>
              <a:gd name="connsiteY31" fmla="*/ 0 h 51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9050" h="512446">
                <a:moveTo>
                  <a:pt x="491732" y="464941"/>
                </a:moveTo>
                <a:cubicBezTo>
                  <a:pt x="485950" y="464941"/>
                  <a:pt x="481173" y="469708"/>
                  <a:pt x="481173" y="475479"/>
                </a:cubicBezTo>
                <a:cubicBezTo>
                  <a:pt x="481173" y="481333"/>
                  <a:pt x="485950" y="486101"/>
                  <a:pt x="491732" y="486101"/>
                </a:cubicBezTo>
                <a:lnTo>
                  <a:pt x="555168" y="486101"/>
                </a:lnTo>
                <a:cubicBezTo>
                  <a:pt x="561033" y="486101"/>
                  <a:pt x="565726" y="481333"/>
                  <a:pt x="565726" y="475479"/>
                </a:cubicBezTo>
                <a:cubicBezTo>
                  <a:pt x="565726" y="469708"/>
                  <a:pt x="561033" y="464941"/>
                  <a:pt x="555168" y="464941"/>
                </a:cubicBezTo>
                <a:close/>
                <a:moveTo>
                  <a:pt x="29916" y="445621"/>
                </a:moveTo>
                <a:lnTo>
                  <a:pt x="579134" y="445621"/>
                </a:lnTo>
                <a:cubicBezTo>
                  <a:pt x="595642" y="445621"/>
                  <a:pt x="609050" y="459003"/>
                  <a:pt x="609050" y="475563"/>
                </a:cubicBezTo>
                <a:lnTo>
                  <a:pt x="609050" y="482588"/>
                </a:lnTo>
                <a:cubicBezTo>
                  <a:pt x="609050" y="499064"/>
                  <a:pt x="595642" y="512446"/>
                  <a:pt x="579134" y="512446"/>
                </a:cubicBezTo>
                <a:lnTo>
                  <a:pt x="29916" y="512446"/>
                </a:lnTo>
                <a:cubicBezTo>
                  <a:pt x="13408" y="512446"/>
                  <a:pt x="0" y="499064"/>
                  <a:pt x="0" y="482588"/>
                </a:cubicBezTo>
                <a:lnTo>
                  <a:pt x="0" y="475563"/>
                </a:lnTo>
                <a:cubicBezTo>
                  <a:pt x="0" y="459003"/>
                  <a:pt x="13408" y="445621"/>
                  <a:pt x="29916" y="445621"/>
                </a:cubicBezTo>
                <a:close/>
                <a:moveTo>
                  <a:pt x="58946" y="57153"/>
                </a:moveTo>
                <a:lnTo>
                  <a:pt x="58946" y="356223"/>
                </a:lnTo>
                <a:lnTo>
                  <a:pt x="550175" y="356223"/>
                </a:lnTo>
                <a:lnTo>
                  <a:pt x="550175" y="57153"/>
                </a:lnTo>
                <a:close/>
                <a:moveTo>
                  <a:pt x="80147" y="0"/>
                </a:moveTo>
                <a:lnTo>
                  <a:pt x="529057" y="0"/>
                </a:lnTo>
                <a:cubicBezTo>
                  <a:pt x="547158" y="0"/>
                  <a:pt x="562745" y="6443"/>
                  <a:pt x="575650" y="19414"/>
                </a:cubicBezTo>
                <a:cubicBezTo>
                  <a:pt x="588555" y="32300"/>
                  <a:pt x="595007" y="47781"/>
                  <a:pt x="595007" y="65939"/>
                </a:cubicBezTo>
                <a:lnTo>
                  <a:pt x="595007" y="355972"/>
                </a:lnTo>
                <a:cubicBezTo>
                  <a:pt x="595007" y="374130"/>
                  <a:pt x="588555" y="389611"/>
                  <a:pt x="575650" y="402497"/>
                </a:cubicBezTo>
                <a:cubicBezTo>
                  <a:pt x="562745" y="415468"/>
                  <a:pt x="547158" y="421911"/>
                  <a:pt x="529057" y="421911"/>
                </a:cubicBezTo>
                <a:lnTo>
                  <a:pt x="80147" y="421911"/>
                </a:lnTo>
                <a:cubicBezTo>
                  <a:pt x="61962" y="421911"/>
                  <a:pt x="46460" y="415468"/>
                  <a:pt x="33555" y="402497"/>
                </a:cubicBezTo>
                <a:cubicBezTo>
                  <a:pt x="20566" y="389611"/>
                  <a:pt x="14113" y="374046"/>
                  <a:pt x="14113" y="355972"/>
                </a:cubicBezTo>
                <a:lnTo>
                  <a:pt x="14113" y="65939"/>
                </a:lnTo>
                <a:cubicBezTo>
                  <a:pt x="14113" y="47781"/>
                  <a:pt x="20566" y="32300"/>
                  <a:pt x="33555" y="19414"/>
                </a:cubicBezTo>
                <a:cubicBezTo>
                  <a:pt x="46460" y="6443"/>
                  <a:pt x="61962" y="0"/>
                  <a:pt x="8014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Oval 20"/>
          <p:cNvSpPr/>
          <p:nvPr/>
        </p:nvSpPr>
        <p:spPr>
          <a:xfrm>
            <a:off x="7899400" y="4480671"/>
            <a:ext cx="523876" cy="514239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73325" y="4386310"/>
            <a:ext cx="2183765" cy="1096260"/>
            <a:chOff x="9137872" y="1453855"/>
            <a:chExt cx="2183765" cy="1096260"/>
          </a:xfrm>
        </p:grpSpPr>
        <p:sp>
          <p:nvSpPr>
            <p:cNvPr id="29" name="文本框 28"/>
            <p:cNvSpPr txBox="1"/>
            <p:nvPr/>
          </p:nvSpPr>
          <p:spPr>
            <a:xfrm>
              <a:off x="9137872" y="1453855"/>
              <a:ext cx="12939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200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sz="2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165812" y="1854540"/>
              <a:ext cx="2155825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94375" y="4386310"/>
            <a:ext cx="2183765" cy="1096260"/>
            <a:chOff x="9137872" y="1453855"/>
            <a:chExt cx="2183765" cy="1096260"/>
          </a:xfrm>
        </p:grpSpPr>
        <p:sp>
          <p:nvSpPr>
            <p:cNvPr id="32" name="文本框 31"/>
            <p:cNvSpPr txBox="1"/>
            <p:nvPr/>
          </p:nvSpPr>
          <p:spPr>
            <a:xfrm>
              <a:off x="9137872" y="1453855"/>
              <a:ext cx="1300480" cy="42989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200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sz="2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165812" y="1854540"/>
              <a:ext cx="2155825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18295" y="4357100"/>
            <a:ext cx="2183765" cy="1096260"/>
            <a:chOff x="9137872" y="1453855"/>
            <a:chExt cx="2183765" cy="1096260"/>
          </a:xfrm>
        </p:grpSpPr>
        <p:sp>
          <p:nvSpPr>
            <p:cNvPr id="35" name="文本框 34"/>
            <p:cNvSpPr txBox="1"/>
            <p:nvPr/>
          </p:nvSpPr>
          <p:spPr>
            <a:xfrm>
              <a:off x="9137872" y="1453855"/>
              <a:ext cx="1300480" cy="42989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200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sz="2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165812" y="1854540"/>
              <a:ext cx="2155825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9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9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24" name="Group 16"/>
          <p:cNvGrpSpPr/>
          <p:nvPr/>
        </p:nvGrpSpPr>
        <p:grpSpPr>
          <a:xfrm>
            <a:off x="1866172" y="1606851"/>
            <a:ext cx="3567467" cy="3285169"/>
            <a:chOff x="1631504" y="1499745"/>
            <a:chExt cx="4190544" cy="3858510"/>
          </a:xfrm>
        </p:grpSpPr>
        <p:sp>
          <p:nvSpPr>
            <p:cNvPr id="25" name="Freeform: Shape 1"/>
            <p:cNvSpPr/>
            <p:nvPr/>
          </p:nvSpPr>
          <p:spPr>
            <a:xfrm>
              <a:off x="3703135" y="2210879"/>
              <a:ext cx="1542819" cy="1257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0656" y="0"/>
                    <a:pt x="19519" y="9282"/>
                    <a:pt x="21600" y="21600"/>
                  </a:cubicBezTo>
                </a:path>
              </a:pathLst>
            </a:custGeom>
            <a:ln w="38100">
              <a:solidFill>
                <a:schemeClr val="bg1">
                  <a:lumMod val="85000"/>
                </a:schemeClr>
              </a:solidFill>
              <a:miter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2"/>
            <p:cNvSpPr/>
            <p:nvPr/>
          </p:nvSpPr>
          <p:spPr>
            <a:xfrm>
              <a:off x="5151071" y="3386678"/>
              <a:ext cx="167085" cy="16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78"/>
                  </a:moveTo>
                  <a:lnTo>
                    <a:pt x="14306" y="21600"/>
                  </a:lnTo>
                  <a:lnTo>
                    <a:pt x="21600" y="0"/>
                  </a:lnTo>
                  <a:lnTo>
                    <a:pt x="0" y="43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3"/>
            <p:cNvSpPr/>
            <p:nvPr/>
          </p:nvSpPr>
          <p:spPr>
            <a:xfrm>
              <a:off x="2569135" y="2601849"/>
              <a:ext cx="1157443" cy="877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3" extrusionOk="0">
                  <a:moveTo>
                    <a:pt x="21600" y="9"/>
                  </a:moveTo>
                  <a:cubicBezTo>
                    <a:pt x="17681" y="-117"/>
                    <a:pt x="13715" y="1202"/>
                    <a:pt x="10083" y="3964"/>
                  </a:cubicBezTo>
                  <a:cubicBezTo>
                    <a:pt x="4874" y="8046"/>
                    <a:pt x="1434" y="14388"/>
                    <a:pt x="0" y="21483"/>
                  </a:cubicBezTo>
                </a:path>
              </a:pathLst>
            </a:custGeom>
            <a:ln w="38100">
              <a:solidFill>
                <a:schemeClr val="bg1">
                  <a:lumMod val="85000"/>
                </a:schemeClr>
              </a:solidFill>
              <a:miter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4"/>
            <p:cNvSpPr/>
            <p:nvPr/>
          </p:nvSpPr>
          <p:spPr>
            <a:xfrm>
              <a:off x="2505134" y="3395021"/>
              <a:ext cx="169224" cy="16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086"/>
                  </a:moveTo>
                  <a:lnTo>
                    <a:pt x="7200" y="21600"/>
                  </a:lnTo>
                  <a:lnTo>
                    <a:pt x="0" y="0"/>
                  </a:lnTo>
                  <a:lnTo>
                    <a:pt x="21600" y="408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5"/>
            <p:cNvSpPr/>
            <p:nvPr/>
          </p:nvSpPr>
          <p:spPr>
            <a:xfrm>
              <a:off x="2999767" y="1499745"/>
              <a:ext cx="1462654" cy="1462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6"/>
            <p:cNvSpPr/>
            <p:nvPr/>
          </p:nvSpPr>
          <p:spPr>
            <a:xfrm>
              <a:off x="3010984" y="5168828"/>
              <a:ext cx="188675" cy="181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261"/>
                  </a:moveTo>
                  <a:lnTo>
                    <a:pt x="14259" y="21600"/>
                  </a:lnTo>
                  <a:lnTo>
                    <a:pt x="21600" y="0"/>
                  </a:lnTo>
                  <a:lnTo>
                    <a:pt x="0" y="42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"/>
            <p:cNvSpPr/>
            <p:nvPr/>
          </p:nvSpPr>
          <p:spPr>
            <a:xfrm>
              <a:off x="3153340" y="4634025"/>
              <a:ext cx="1874877" cy="724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384" y="12975"/>
                    <a:pt x="12748" y="21600"/>
                    <a:pt x="6344" y="21600"/>
                  </a:cubicBezTo>
                  <a:cubicBezTo>
                    <a:pt x="4102" y="21600"/>
                    <a:pt x="1977" y="20531"/>
                    <a:pt x="0" y="18623"/>
                  </a:cubicBezTo>
                </a:path>
              </a:pathLst>
            </a:custGeom>
            <a:ln w="38100">
              <a:solidFill>
                <a:schemeClr val="bg1">
                  <a:lumMod val="85000"/>
                </a:schemeClr>
              </a:solidFill>
              <a:miter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8"/>
            <p:cNvSpPr/>
            <p:nvPr/>
          </p:nvSpPr>
          <p:spPr>
            <a:xfrm>
              <a:off x="4454077" y="2863954"/>
              <a:ext cx="435721" cy="1450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42" h="21600" extrusionOk="0">
                  <a:moveTo>
                    <a:pt x="13714" y="21600"/>
                  </a:moveTo>
                  <a:cubicBezTo>
                    <a:pt x="21600" y="16448"/>
                    <a:pt x="21600" y="10113"/>
                    <a:pt x="12114" y="4732"/>
                  </a:cubicBezTo>
                  <a:cubicBezTo>
                    <a:pt x="8800" y="2900"/>
                    <a:pt x="4686" y="1298"/>
                    <a:pt x="0" y="0"/>
                  </a:cubicBezTo>
                </a:path>
              </a:pathLst>
            </a:custGeom>
            <a:ln w="38100">
              <a:solidFill>
                <a:schemeClr val="bg1">
                  <a:lumMod val="85000"/>
                </a:schemeClr>
              </a:solidFill>
              <a:miter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9"/>
            <p:cNvSpPr/>
            <p:nvPr/>
          </p:nvSpPr>
          <p:spPr>
            <a:xfrm>
              <a:off x="4396521" y="2812964"/>
              <a:ext cx="166774" cy="160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4816"/>
                  </a:lnTo>
                  <a:lnTo>
                    <a:pt x="701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10"/>
            <p:cNvSpPr/>
            <p:nvPr/>
          </p:nvSpPr>
          <p:spPr>
            <a:xfrm>
              <a:off x="4359394" y="3853799"/>
              <a:ext cx="1462654" cy="146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EEBC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11"/>
            <p:cNvSpPr/>
            <p:nvPr/>
          </p:nvSpPr>
          <p:spPr>
            <a:xfrm>
              <a:off x="2128831" y="2679744"/>
              <a:ext cx="455998" cy="1925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3" y="21600"/>
                  </a:moveTo>
                  <a:cubicBezTo>
                    <a:pt x="4004" y="18929"/>
                    <a:pt x="0" y="15769"/>
                    <a:pt x="0" y="12380"/>
                  </a:cubicBezTo>
                  <a:cubicBezTo>
                    <a:pt x="0" y="7554"/>
                    <a:pt x="8252" y="3188"/>
                    <a:pt x="21600" y="0"/>
                  </a:cubicBezTo>
                </a:path>
              </a:pathLst>
            </a:custGeom>
            <a:ln w="38100">
              <a:solidFill>
                <a:schemeClr val="bg1">
                  <a:lumMod val="85000"/>
                </a:schemeClr>
              </a:solidFill>
              <a:miter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12"/>
            <p:cNvSpPr/>
            <p:nvPr/>
          </p:nvSpPr>
          <p:spPr>
            <a:xfrm>
              <a:off x="2477599" y="2631598"/>
              <a:ext cx="165719" cy="161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929"/>
                  </a:lnTo>
                  <a:lnTo>
                    <a:pt x="149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13"/>
            <p:cNvSpPr/>
            <p:nvPr/>
          </p:nvSpPr>
          <p:spPr>
            <a:xfrm>
              <a:off x="2692669" y="4379866"/>
              <a:ext cx="1397931" cy="581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027" extrusionOk="0">
                  <a:moveTo>
                    <a:pt x="0" y="0"/>
                  </a:moveTo>
                  <a:cubicBezTo>
                    <a:pt x="4470" y="15247"/>
                    <a:pt x="13609" y="21600"/>
                    <a:pt x="21600" y="16041"/>
                  </a:cubicBezTo>
                </a:path>
              </a:pathLst>
            </a:custGeom>
            <a:ln w="38100">
              <a:solidFill>
                <a:schemeClr val="bg1">
                  <a:lumMod val="85000"/>
                </a:schemeClr>
              </a:solidFill>
              <a:miter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14"/>
            <p:cNvSpPr/>
            <p:nvPr/>
          </p:nvSpPr>
          <p:spPr>
            <a:xfrm>
              <a:off x="4032081" y="4827386"/>
              <a:ext cx="165801" cy="161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204"/>
                  </a:moveTo>
                  <a:lnTo>
                    <a:pt x="7341" y="21600"/>
                  </a:lnTo>
                  <a:lnTo>
                    <a:pt x="0" y="0"/>
                  </a:lnTo>
                  <a:lnTo>
                    <a:pt x="21600" y="42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15"/>
            <p:cNvSpPr/>
            <p:nvPr/>
          </p:nvSpPr>
          <p:spPr>
            <a:xfrm>
              <a:off x="1631504" y="3853799"/>
              <a:ext cx="1462654" cy="146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353338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56"/>
            <p:cNvSpPr/>
            <p:nvPr/>
          </p:nvSpPr>
          <p:spPr bwMode="auto">
            <a:xfrm>
              <a:off x="4815024" y="4307637"/>
              <a:ext cx="551396" cy="552682"/>
            </a:xfrm>
            <a:custGeom>
              <a:avLst/>
              <a:gdLst>
                <a:gd name="T0" fmla="*/ 103 w 181"/>
                <a:gd name="T1" fmla="*/ 23 h 181"/>
                <a:gd name="T2" fmla="*/ 23 w 181"/>
                <a:gd name="T3" fmla="*/ 23 h 181"/>
                <a:gd name="T4" fmla="*/ 23 w 181"/>
                <a:gd name="T5" fmla="*/ 103 h 181"/>
                <a:gd name="T6" fmla="*/ 95 w 181"/>
                <a:gd name="T7" fmla="*/ 110 h 181"/>
                <a:gd name="T8" fmla="*/ 97 w 181"/>
                <a:gd name="T9" fmla="*/ 113 h 181"/>
                <a:gd name="T10" fmla="*/ 97 w 181"/>
                <a:gd name="T11" fmla="*/ 114 h 181"/>
                <a:gd name="T12" fmla="*/ 97 w 181"/>
                <a:gd name="T13" fmla="*/ 122 h 181"/>
                <a:gd name="T14" fmla="*/ 153 w 181"/>
                <a:gd name="T15" fmla="*/ 178 h 181"/>
                <a:gd name="T16" fmla="*/ 161 w 181"/>
                <a:gd name="T17" fmla="*/ 178 h 181"/>
                <a:gd name="T18" fmla="*/ 162 w 181"/>
                <a:gd name="T19" fmla="*/ 178 h 181"/>
                <a:gd name="T20" fmla="*/ 162 w 181"/>
                <a:gd name="T21" fmla="*/ 178 h 181"/>
                <a:gd name="T22" fmla="*/ 168 w 181"/>
                <a:gd name="T23" fmla="*/ 178 h 181"/>
                <a:gd name="T24" fmla="*/ 178 w 181"/>
                <a:gd name="T25" fmla="*/ 168 h 181"/>
                <a:gd name="T26" fmla="*/ 178 w 181"/>
                <a:gd name="T27" fmla="*/ 163 h 181"/>
                <a:gd name="T28" fmla="*/ 178 w 181"/>
                <a:gd name="T29" fmla="*/ 162 h 181"/>
                <a:gd name="T30" fmla="*/ 178 w 181"/>
                <a:gd name="T31" fmla="*/ 161 h 181"/>
                <a:gd name="T32" fmla="*/ 178 w 181"/>
                <a:gd name="T33" fmla="*/ 153 h 181"/>
                <a:gd name="T34" fmla="*/ 122 w 181"/>
                <a:gd name="T35" fmla="*/ 97 h 181"/>
                <a:gd name="T36" fmla="*/ 113 w 181"/>
                <a:gd name="T37" fmla="*/ 97 h 181"/>
                <a:gd name="T38" fmla="*/ 113 w 181"/>
                <a:gd name="T39" fmla="*/ 97 h 181"/>
                <a:gd name="T40" fmla="*/ 110 w 181"/>
                <a:gd name="T41" fmla="*/ 95 h 181"/>
                <a:gd name="T42" fmla="*/ 103 w 181"/>
                <a:gd name="T43" fmla="*/ 23 h 181"/>
                <a:gd name="T44" fmla="*/ 35 w 181"/>
                <a:gd name="T45" fmla="*/ 35 h 181"/>
                <a:gd name="T46" fmla="*/ 91 w 181"/>
                <a:gd name="T47" fmla="*/ 35 h 181"/>
                <a:gd name="T48" fmla="*/ 91 w 181"/>
                <a:gd name="T49" fmla="*/ 91 h 181"/>
                <a:gd name="T50" fmla="*/ 35 w 181"/>
                <a:gd name="T51" fmla="*/ 92 h 181"/>
                <a:gd name="T52" fmla="*/ 35 w 181"/>
                <a:gd name="T53" fmla="*/ 3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1" h="181">
                  <a:moveTo>
                    <a:pt x="103" y="23"/>
                  </a:moveTo>
                  <a:cubicBezTo>
                    <a:pt x="81" y="0"/>
                    <a:pt x="45" y="0"/>
                    <a:pt x="23" y="23"/>
                  </a:cubicBezTo>
                  <a:cubicBezTo>
                    <a:pt x="0" y="45"/>
                    <a:pt x="0" y="81"/>
                    <a:pt x="23" y="103"/>
                  </a:cubicBezTo>
                  <a:cubicBezTo>
                    <a:pt x="42" y="123"/>
                    <a:pt x="72" y="125"/>
                    <a:pt x="95" y="110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94" y="116"/>
                    <a:pt x="94" y="120"/>
                    <a:pt x="97" y="122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55" y="181"/>
                    <a:pt x="159" y="181"/>
                    <a:pt x="161" y="178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4" y="180"/>
                    <a:pt x="166" y="180"/>
                    <a:pt x="168" y="17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180" y="166"/>
                    <a:pt x="180" y="164"/>
                    <a:pt x="178" y="163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1"/>
                    <a:pt x="178" y="161"/>
                    <a:pt x="178" y="161"/>
                  </a:cubicBezTo>
                  <a:cubicBezTo>
                    <a:pt x="181" y="159"/>
                    <a:pt x="181" y="155"/>
                    <a:pt x="178" y="153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0" y="94"/>
                    <a:pt x="116" y="94"/>
                    <a:pt x="113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0" y="95"/>
                    <a:pt x="110" y="95"/>
                    <a:pt x="110" y="95"/>
                  </a:cubicBezTo>
                  <a:cubicBezTo>
                    <a:pt x="125" y="73"/>
                    <a:pt x="123" y="42"/>
                    <a:pt x="103" y="23"/>
                  </a:cubicBezTo>
                  <a:moveTo>
                    <a:pt x="35" y="35"/>
                  </a:moveTo>
                  <a:cubicBezTo>
                    <a:pt x="50" y="19"/>
                    <a:pt x="76" y="19"/>
                    <a:pt x="91" y="35"/>
                  </a:cubicBezTo>
                  <a:cubicBezTo>
                    <a:pt x="107" y="50"/>
                    <a:pt x="107" y="76"/>
                    <a:pt x="91" y="91"/>
                  </a:cubicBezTo>
                  <a:cubicBezTo>
                    <a:pt x="76" y="107"/>
                    <a:pt x="50" y="107"/>
                    <a:pt x="35" y="92"/>
                  </a:cubicBezTo>
                  <a:cubicBezTo>
                    <a:pt x="19" y="76"/>
                    <a:pt x="19" y="50"/>
                    <a:pt x="35" y="35"/>
                  </a:cubicBezTo>
                </a:path>
              </a:pathLst>
            </a:custGeom>
            <a:solidFill>
              <a:srgbClr val="B1051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57"/>
            <p:cNvSpPr/>
            <p:nvPr/>
          </p:nvSpPr>
          <p:spPr bwMode="auto">
            <a:xfrm>
              <a:off x="3462684" y="1963233"/>
              <a:ext cx="536820" cy="535680"/>
            </a:xfrm>
            <a:custGeom>
              <a:avLst/>
              <a:gdLst>
                <a:gd name="T0" fmla="*/ 0 w 199"/>
                <a:gd name="T1" fmla="*/ 99 h 198"/>
                <a:gd name="T2" fmla="*/ 199 w 199"/>
                <a:gd name="T3" fmla="*/ 99 h 198"/>
                <a:gd name="T4" fmla="*/ 112 w 199"/>
                <a:gd name="T5" fmla="*/ 185 h 198"/>
                <a:gd name="T6" fmla="*/ 104 w 199"/>
                <a:gd name="T7" fmla="*/ 145 h 198"/>
                <a:gd name="T8" fmla="*/ 112 w 199"/>
                <a:gd name="T9" fmla="*/ 185 h 198"/>
                <a:gd name="T10" fmla="*/ 96 w 199"/>
                <a:gd name="T11" fmla="*/ 145 h 198"/>
                <a:gd name="T12" fmla="*/ 87 w 199"/>
                <a:gd name="T13" fmla="*/ 185 h 198"/>
                <a:gd name="T14" fmla="*/ 87 w 199"/>
                <a:gd name="T15" fmla="*/ 13 h 198"/>
                <a:gd name="T16" fmla="*/ 96 w 199"/>
                <a:gd name="T17" fmla="*/ 53 h 198"/>
                <a:gd name="T18" fmla="*/ 87 w 199"/>
                <a:gd name="T19" fmla="*/ 13 h 198"/>
                <a:gd name="T20" fmla="*/ 104 w 199"/>
                <a:gd name="T21" fmla="*/ 53 h 198"/>
                <a:gd name="T22" fmla="*/ 112 w 199"/>
                <a:gd name="T23" fmla="*/ 13 h 198"/>
                <a:gd name="T24" fmla="*/ 104 w 199"/>
                <a:gd name="T25" fmla="*/ 61 h 198"/>
                <a:gd name="T26" fmla="*/ 149 w 199"/>
                <a:gd name="T27" fmla="*/ 95 h 198"/>
                <a:gd name="T28" fmla="*/ 104 w 199"/>
                <a:gd name="T29" fmla="*/ 61 h 198"/>
                <a:gd name="T30" fmla="*/ 96 w 199"/>
                <a:gd name="T31" fmla="*/ 95 h 198"/>
                <a:gd name="T32" fmla="*/ 57 w 199"/>
                <a:gd name="T33" fmla="*/ 55 h 198"/>
                <a:gd name="T34" fmla="*/ 42 w 199"/>
                <a:gd name="T35" fmla="*/ 95 h 198"/>
                <a:gd name="T36" fmla="*/ 31 w 199"/>
                <a:gd name="T37" fmla="*/ 45 h 198"/>
                <a:gd name="T38" fmla="*/ 42 w 199"/>
                <a:gd name="T39" fmla="*/ 95 h 198"/>
                <a:gd name="T40" fmla="*/ 49 w 199"/>
                <a:gd name="T41" fmla="*/ 145 h 198"/>
                <a:gd name="T42" fmla="*/ 13 w 199"/>
                <a:gd name="T43" fmla="*/ 103 h 198"/>
                <a:gd name="T44" fmla="*/ 50 w 199"/>
                <a:gd name="T45" fmla="*/ 103 h 198"/>
                <a:gd name="T46" fmla="*/ 96 w 199"/>
                <a:gd name="T47" fmla="*/ 137 h 198"/>
                <a:gd name="T48" fmla="*/ 50 w 199"/>
                <a:gd name="T49" fmla="*/ 103 h 198"/>
                <a:gd name="T50" fmla="*/ 104 w 199"/>
                <a:gd name="T51" fmla="*/ 103 h 198"/>
                <a:gd name="T52" fmla="*/ 143 w 199"/>
                <a:gd name="T53" fmla="*/ 142 h 198"/>
                <a:gd name="T54" fmla="*/ 157 w 199"/>
                <a:gd name="T55" fmla="*/ 103 h 198"/>
                <a:gd name="T56" fmla="*/ 168 w 199"/>
                <a:gd name="T57" fmla="*/ 153 h 198"/>
                <a:gd name="T58" fmla="*/ 157 w 199"/>
                <a:gd name="T59" fmla="*/ 103 h 198"/>
                <a:gd name="T60" fmla="*/ 150 w 199"/>
                <a:gd name="T61" fmla="*/ 53 h 198"/>
                <a:gd name="T62" fmla="*/ 187 w 199"/>
                <a:gd name="T63" fmla="*/ 95 h 198"/>
                <a:gd name="T64" fmla="*/ 162 w 199"/>
                <a:gd name="T65" fmla="*/ 39 h 198"/>
                <a:gd name="T66" fmla="*/ 131 w 199"/>
                <a:gd name="T67" fmla="*/ 18 h 198"/>
                <a:gd name="T68" fmla="*/ 68 w 199"/>
                <a:gd name="T69" fmla="*/ 18 h 198"/>
                <a:gd name="T70" fmla="*/ 37 w 199"/>
                <a:gd name="T71" fmla="*/ 39 h 198"/>
                <a:gd name="T72" fmla="*/ 37 w 199"/>
                <a:gd name="T73" fmla="*/ 159 h 198"/>
                <a:gd name="T74" fmla="*/ 68 w 199"/>
                <a:gd name="T75" fmla="*/ 180 h 198"/>
                <a:gd name="T76" fmla="*/ 131 w 199"/>
                <a:gd name="T77" fmla="*/ 180 h 198"/>
                <a:gd name="T78" fmla="*/ 162 w 199"/>
                <a:gd name="T79" fmla="*/ 15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9" h="198">
                  <a:moveTo>
                    <a:pt x="100" y="0"/>
                  </a:moveTo>
                  <a:cubicBezTo>
                    <a:pt x="45" y="0"/>
                    <a:pt x="0" y="44"/>
                    <a:pt x="0" y="99"/>
                  </a:cubicBezTo>
                  <a:cubicBezTo>
                    <a:pt x="0" y="153"/>
                    <a:pt x="45" y="198"/>
                    <a:pt x="100" y="198"/>
                  </a:cubicBezTo>
                  <a:cubicBezTo>
                    <a:pt x="154" y="198"/>
                    <a:pt x="199" y="153"/>
                    <a:pt x="199" y="99"/>
                  </a:cubicBezTo>
                  <a:cubicBezTo>
                    <a:pt x="199" y="44"/>
                    <a:pt x="154" y="0"/>
                    <a:pt x="100" y="0"/>
                  </a:cubicBezTo>
                  <a:moveTo>
                    <a:pt x="112" y="185"/>
                  </a:moveTo>
                  <a:cubicBezTo>
                    <a:pt x="109" y="185"/>
                    <a:pt x="106" y="186"/>
                    <a:pt x="104" y="186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16" y="145"/>
                    <a:pt x="129" y="147"/>
                    <a:pt x="140" y="150"/>
                  </a:cubicBezTo>
                  <a:cubicBezTo>
                    <a:pt x="133" y="167"/>
                    <a:pt x="123" y="180"/>
                    <a:pt x="112" y="185"/>
                  </a:cubicBezTo>
                  <a:moveTo>
                    <a:pt x="59" y="150"/>
                  </a:moveTo>
                  <a:cubicBezTo>
                    <a:pt x="71" y="147"/>
                    <a:pt x="83" y="145"/>
                    <a:pt x="96" y="145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93" y="186"/>
                    <a:pt x="90" y="185"/>
                    <a:pt x="87" y="185"/>
                  </a:cubicBezTo>
                  <a:cubicBezTo>
                    <a:pt x="76" y="180"/>
                    <a:pt x="66" y="167"/>
                    <a:pt x="59" y="150"/>
                  </a:cubicBezTo>
                  <a:moveTo>
                    <a:pt x="87" y="13"/>
                  </a:moveTo>
                  <a:cubicBezTo>
                    <a:pt x="90" y="12"/>
                    <a:pt x="93" y="12"/>
                    <a:pt x="96" y="12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83" y="53"/>
                    <a:pt x="71" y="51"/>
                    <a:pt x="59" y="48"/>
                  </a:cubicBezTo>
                  <a:cubicBezTo>
                    <a:pt x="66" y="31"/>
                    <a:pt x="76" y="18"/>
                    <a:pt x="87" y="13"/>
                  </a:cubicBezTo>
                  <a:moveTo>
                    <a:pt x="140" y="48"/>
                  </a:moveTo>
                  <a:cubicBezTo>
                    <a:pt x="129" y="51"/>
                    <a:pt x="116" y="53"/>
                    <a:pt x="104" y="5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6" y="12"/>
                    <a:pt x="109" y="12"/>
                    <a:pt x="112" y="13"/>
                  </a:cubicBezTo>
                  <a:cubicBezTo>
                    <a:pt x="123" y="18"/>
                    <a:pt x="133" y="31"/>
                    <a:pt x="140" y="48"/>
                  </a:cubicBezTo>
                  <a:moveTo>
                    <a:pt x="104" y="61"/>
                  </a:moveTo>
                  <a:cubicBezTo>
                    <a:pt x="117" y="61"/>
                    <a:pt x="130" y="59"/>
                    <a:pt x="143" y="55"/>
                  </a:cubicBezTo>
                  <a:cubicBezTo>
                    <a:pt x="146" y="67"/>
                    <a:pt x="148" y="81"/>
                    <a:pt x="149" y="95"/>
                  </a:cubicBezTo>
                  <a:cubicBezTo>
                    <a:pt x="104" y="95"/>
                    <a:pt x="104" y="95"/>
                    <a:pt x="104" y="95"/>
                  </a:cubicBezTo>
                  <a:lnTo>
                    <a:pt x="104" y="61"/>
                  </a:lnTo>
                  <a:close/>
                  <a:moveTo>
                    <a:pt x="96" y="61"/>
                  </a:moveTo>
                  <a:cubicBezTo>
                    <a:pt x="96" y="95"/>
                    <a:pt x="96" y="95"/>
                    <a:pt x="96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81"/>
                    <a:pt x="53" y="67"/>
                    <a:pt x="57" y="55"/>
                  </a:cubicBezTo>
                  <a:cubicBezTo>
                    <a:pt x="69" y="59"/>
                    <a:pt x="82" y="61"/>
                    <a:pt x="96" y="61"/>
                  </a:cubicBezTo>
                  <a:moveTo>
                    <a:pt x="42" y="95"/>
                  </a:moveTo>
                  <a:cubicBezTo>
                    <a:pt x="13" y="95"/>
                    <a:pt x="13" y="95"/>
                    <a:pt x="13" y="95"/>
                  </a:cubicBezTo>
                  <a:cubicBezTo>
                    <a:pt x="13" y="76"/>
                    <a:pt x="20" y="59"/>
                    <a:pt x="31" y="45"/>
                  </a:cubicBezTo>
                  <a:cubicBezTo>
                    <a:pt x="37" y="48"/>
                    <a:pt x="43" y="51"/>
                    <a:pt x="49" y="53"/>
                  </a:cubicBezTo>
                  <a:cubicBezTo>
                    <a:pt x="45" y="65"/>
                    <a:pt x="43" y="80"/>
                    <a:pt x="42" y="95"/>
                  </a:cubicBezTo>
                  <a:moveTo>
                    <a:pt x="42" y="103"/>
                  </a:moveTo>
                  <a:cubicBezTo>
                    <a:pt x="43" y="118"/>
                    <a:pt x="45" y="132"/>
                    <a:pt x="49" y="145"/>
                  </a:cubicBezTo>
                  <a:cubicBezTo>
                    <a:pt x="43" y="147"/>
                    <a:pt x="37" y="150"/>
                    <a:pt x="31" y="153"/>
                  </a:cubicBezTo>
                  <a:cubicBezTo>
                    <a:pt x="20" y="139"/>
                    <a:pt x="13" y="122"/>
                    <a:pt x="13" y="103"/>
                  </a:cubicBezTo>
                  <a:lnTo>
                    <a:pt x="42" y="103"/>
                  </a:lnTo>
                  <a:close/>
                  <a:moveTo>
                    <a:pt x="50" y="103"/>
                  </a:moveTo>
                  <a:cubicBezTo>
                    <a:pt x="96" y="103"/>
                    <a:pt x="96" y="103"/>
                    <a:pt x="96" y="10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82" y="137"/>
                    <a:pt x="69" y="139"/>
                    <a:pt x="57" y="142"/>
                  </a:cubicBezTo>
                  <a:cubicBezTo>
                    <a:pt x="53" y="131"/>
                    <a:pt x="51" y="117"/>
                    <a:pt x="50" y="103"/>
                  </a:cubicBezTo>
                  <a:moveTo>
                    <a:pt x="104" y="137"/>
                  </a:moveTo>
                  <a:cubicBezTo>
                    <a:pt x="104" y="103"/>
                    <a:pt x="104" y="103"/>
                    <a:pt x="104" y="103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8" y="117"/>
                    <a:pt x="146" y="131"/>
                    <a:pt x="143" y="142"/>
                  </a:cubicBezTo>
                  <a:cubicBezTo>
                    <a:pt x="130" y="139"/>
                    <a:pt x="117" y="137"/>
                    <a:pt x="104" y="137"/>
                  </a:cubicBezTo>
                  <a:moveTo>
                    <a:pt x="157" y="103"/>
                  </a:moveTo>
                  <a:cubicBezTo>
                    <a:pt x="187" y="103"/>
                    <a:pt x="187" y="103"/>
                    <a:pt x="187" y="103"/>
                  </a:cubicBezTo>
                  <a:cubicBezTo>
                    <a:pt x="186" y="122"/>
                    <a:pt x="179" y="139"/>
                    <a:pt x="168" y="153"/>
                  </a:cubicBezTo>
                  <a:cubicBezTo>
                    <a:pt x="162" y="150"/>
                    <a:pt x="156" y="147"/>
                    <a:pt x="150" y="145"/>
                  </a:cubicBezTo>
                  <a:cubicBezTo>
                    <a:pt x="154" y="132"/>
                    <a:pt x="156" y="118"/>
                    <a:pt x="157" y="103"/>
                  </a:cubicBezTo>
                  <a:moveTo>
                    <a:pt x="157" y="95"/>
                  </a:moveTo>
                  <a:cubicBezTo>
                    <a:pt x="156" y="80"/>
                    <a:pt x="154" y="65"/>
                    <a:pt x="150" y="53"/>
                  </a:cubicBezTo>
                  <a:cubicBezTo>
                    <a:pt x="156" y="51"/>
                    <a:pt x="162" y="48"/>
                    <a:pt x="168" y="45"/>
                  </a:cubicBezTo>
                  <a:cubicBezTo>
                    <a:pt x="179" y="59"/>
                    <a:pt x="186" y="76"/>
                    <a:pt x="187" y="95"/>
                  </a:cubicBezTo>
                  <a:lnTo>
                    <a:pt x="157" y="95"/>
                  </a:lnTo>
                  <a:close/>
                  <a:moveTo>
                    <a:pt x="162" y="39"/>
                  </a:moveTo>
                  <a:cubicBezTo>
                    <a:pt x="158" y="41"/>
                    <a:pt x="153" y="43"/>
                    <a:pt x="147" y="45"/>
                  </a:cubicBezTo>
                  <a:cubicBezTo>
                    <a:pt x="143" y="34"/>
                    <a:pt x="137" y="25"/>
                    <a:pt x="131" y="18"/>
                  </a:cubicBezTo>
                  <a:cubicBezTo>
                    <a:pt x="143" y="22"/>
                    <a:pt x="154" y="29"/>
                    <a:pt x="162" y="39"/>
                  </a:cubicBezTo>
                  <a:moveTo>
                    <a:pt x="68" y="18"/>
                  </a:moveTo>
                  <a:cubicBezTo>
                    <a:pt x="62" y="25"/>
                    <a:pt x="56" y="34"/>
                    <a:pt x="52" y="45"/>
                  </a:cubicBezTo>
                  <a:cubicBezTo>
                    <a:pt x="46" y="43"/>
                    <a:pt x="41" y="41"/>
                    <a:pt x="37" y="39"/>
                  </a:cubicBezTo>
                  <a:cubicBezTo>
                    <a:pt x="46" y="29"/>
                    <a:pt x="56" y="22"/>
                    <a:pt x="68" y="18"/>
                  </a:cubicBezTo>
                  <a:moveTo>
                    <a:pt x="37" y="159"/>
                  </a:moveTo>
                  <a:cubicBezTo>
                    <a:pt x="41" y="157"/>
                    <a:pt x="46" y="154"/>
                    <a:pt x="52" y="152"/>
                  </a:cubicBezTo>
                  <a:cubicBezTo>
                    <a:pt x="56" y="163"/>
                    <a:pt x="62" y="173"/>
                    <a:pt x="68" y="180"/>
                  </a:cubicBezTo>
                  <a:cubicBezTo>
                    <a:pt x="56" y="175"/>
                    <a:pt x="46" y="168"/>
                    <a:pt x="37" y="159"/>
                  </a:cubicBezTo>
                  <a:moveTo>
                    <a:pt x="131" y="180"/>
                  </a:moveTo>
                  <a:cubicBezTo>
                    <a:pt x="137" y="173"/>
                    <a:pt x="143" y="163"/>
                    <a:pt x="147" y="152"/>
                  </a:cubicBezTo>
                  <a:cubicBezTo>
                    <a:pt x="153" y="154"/>
                    <a:pt x="158" y="157"/>
                    <a:pt x="162" y="159"/>
                  </a:cubicBezTo>
                  <a:cubicBezTo>
                    <a:pt x="154" y="168"/>
                    <a:pt x="143" y="175"/>
                    <a:pt x="131" y="1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58"/>
            <p:cNvSpPr/>
            <p:nvPr/>
          </p:nvSpPr>
          <p:spPr bwMode="auto">
            <a:xfrm>
              <a:off x="2087971" y="4322344"/>
              <a:ext cx="549722" cy="523268"/>
            </a:xfrm>
            <a:custGeom>
              <a:avLst/>
              <a:gdLst>
                <a:gd name="T0" fmla="*/ 43 w 202"/>
                <a:gd name="T1" fmla="*/ 118 h 192"/>
                <a:gd name="T2" fmla="*/ 29 w 202"/>
                <a:gd name="T3" fmla="*/ 88 h 192"/>
                <a:gd name="T4" fmla="*/ 69 w 202"/>
                <a:gd name="T5" fmla="*/ 77 h 192"/>
                <a:gd name="T6" fmla="*/ 49 w 202"/>
                <a:gd name="T7" fmla="*/ 145 h 192"/>
                <a:gd name="T8" fmla="*/ 49 w 202"/>
                <a:gd name="T9" fmla="*/ 47 h 192"/>
                <a:gd name="T10" fmla="*/ 49 w 202"/>
                <a:gd name="T11" fmla="*/ 145 h 192"/>
                <a:gd name="T12" fmla="*/ 86 w 202"/>
                <a:gd name="T13" fmla="*/ 96 h 192"/>
                <a:gd name="T14" fmla="*/ 12 w 202"/>
                <a:gd name="T15" fmla="*/ 96 h 192"/>
                <a:gd name="T16" fmla="*/ 177 w 202"/>
                <a:gd name="T17" fmla="*/ 76 h 192"/>
                <a:gd name="T18" fmla="*/ 102 w 202"/>
                <a:gd name="T19" fmla="*/ 84 h 192"/>
                <a:gd name="T20" fmla="*/ 177 w 202"/>
                <a:gd name="T21" fmla="*/ 76 h 192"/>
                <a:gd name="T22" fmla="*/ 94 w 202"/>
                <a:gd name="T23" fmla="*/ 51 h 192"/>
                <a:gd name="T24" fmla="*/ 153 w 202"/>
                <a:gd name="T25" fmla="*/ 59 h 192"/>
                <a:gd name="T26" fmla="*/ 202 w 202"/>
                <a:gd name="T27" fmla="*/ 49 h 192"/>
                <a:gd name="T28" fmla="*/ 192 w 202"/>
                <a:gd name="T29" fmla="*/ 192 h 192"/>
                <a:gd name="T30" fmla="*/ 45 w 202"/>
                <a:gd name="T31" fmla="*/ 182 h 192"/>
                <a:gd name="T32" fmla="*/ 49 w 202"/>
                <a:gd name="T33" fmla="*/ 151 h 192"/>
                <a:gd name="T34" fmla="*/ 57 w 202"/>
                <a:gd name="T35" fmla="*/ 180 h 192"/>
                <a:gd name="T36" fmla="*/ 190 w 202"/>
                <a:gd name="T37" fmla="*/ 55 h 192"/>
                <a:gd name="T38" fmla="*/ 147 w 202"/>
                <a:gd name="T39" fmla="*/ 39 h 192"/>
                <a:gd name="T40" fmla="*/ 57 w 202"/>
                <a:gd name="T41" fmla="*/ 12 h 192"/>
                <a:gd name="T42" fmla="*/ 49 w 202"/>
                <a:gd name="T43" fmla="*/ 41 h 192"/>
                <a:gd name="T44" fmla="*/ 45 w 202"/>
                <a:gd name="T45" fmla="*/ 10 h 192"/>
                <a:gd name="T46" fmla="*/ 153 w 202"/>
                <a:gd name="T47" fmla="*/ 0 h 192"/>
                <a:gd name="T48" fmla="*/ 157 w 202"/>
                <a:gd name="T49" fmla="*/ 1 h 192"/>
                <a:gd name="T50" fmla="*/ 202 w 202"/>
                <a:gd name="T51" fmla="*/ 49 h 192"/>
                <a:gd name="T52" fmla="*/ 182 w 202"/>
                <a:gd name="T53" fmla="*/ 43 h 192"/>
                <a:gd name="T54" fmla="*/ 159 w 202"/>
                <a:gd name="T55" fmla="*/ 39 h 192"/>
                <a:gd name="T56" fmla="*/ 182 w 202"/>
                <a:gd name="T57" fmla="*/ 43 h 192"/>
                <a:gd name="T58" fmla="*/ 137 w 202"/>
                <a:gd name="T59" fmla="*/ 158 h 192"/>
                <a:gd name="T60" fmla="*/ 70 w 202"/>
                <a:gd name="T61" fmla="*/ 150 h 192"/>
                <a:gd name="T62" fmla="*/ 177 w 202"/>
                <a:gd name="T63" fmla="*/ 101 h 192"/>
                <a:gd name="T64" fmla="*/ 102 w 202"/>
                <a:gd name="T65" fmla="*/ 109 h 192"/>
                <a:gd name="T66" fmla="*/ 177 w 202"/>
                <a:gd name="T67" fmla="*/ 101 h 192"/>
                <a:gd name="T68" fmla="*/ 95 w 202"/>
                <a:gd name="T69" fmla="*/ 125 h 192"/>
                <a:gd name="T70" fmla="*/ 177 w 202"/>
                <a:gd name="T71" fmla="*/ 13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2" h="192">
                  <a:moveTo>
                    <a:pt x="78" y="87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9" y="88"/>
                    <a:pt x="29" y="88"/>
                    <a:pt x="29" y="88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69" y="77"/>
                    <a:pt x="69" y="77"/>
                    <a:pt x="69" y="77"/>
                  </a:cubicBezTo>
                  <a:lnTo>
                    <a:pt x="78" y="87"/>
                  </a:lnTo>
                  <a:close/>
                  <a:moveTo>
                    <a:pt x="49" y="145"/>
                  </a:moveTo>
                  <a:cubicBezTo>
                    <a:pt x="22" y="145"/>
                    <a:pt x="0" y="123"/>
                    <a:pt x="0" y="96"/>
                  </a:cubicBezTo>
                  <a:cubicBezTo>
                    <a:pt x="0" y="69"/>
                    <a:pt x="22" y="47"/>
                    <a:pt x="49" y="47"/>
                  </a:cubicBezTo>
                  <a:cubicBezTo>
                    <a:pt x="76" y="47"/>
                    <a:pt x="98" y="69"/>
                    <a:pt x="98" y="96"/>
                  </a:cubicBezTo>
                  <a:cubicBezTo>
                    <a:pt x="98" y="123"/>
                    <a:pt x="76" y="145"/>
                    <a:pt x="49" y="145"/>
                  </a:cubicBezTo>
                  <a:moveTo>
                    <a:pt x="49" y="133"/>
                  </a:moveTo>
                  <a:cubicBezTo>
                    <a:pt x="69" y="133"/>
                    <a:pt x="86" y="116"/>
                    <a:pt x="86" y="96"/>
                  </a:cubicBezTo>
                  <a:cubicBezTo>
                    <a:pt x="86" y="76"/>
                    <a:pt x="69" y="59"/>
                    <a:pt x="49" y="59"/>
                  </a:cubicBezTo>
                  <a:cubicBezTo>
                    <a:pt x="29" y="59"/>
                    <a:pt x="12" y="76"/>
                    <a:pt x="12" y="96"/>
                  </a:cubicBezTo>
                  <a:cubicBezTo>
                    <a:pt x="12" y="116"/>
                    <a:pt x="29" y="133"/>
                    <a:pt x="49" y="133"/>
                  </a:cubicBezTo>
                  <a:moveTo>
                    <a:pt x="177" y="76"/>
                  </a:moveTo>
                  <a:cubicBezTo>
                    <a:pt x="100" y="76"/>
                    <a:pt x="100" y="76"/>
                    <a:pt x="100" y="76"/>
                  </a:cubicBezTo>
                  <a:cubicBezTo>
                    <a:pt x="101" y="79"/>
                    <a:pt x="102" y="81"/>
                    <a:pt x="102" y="84"/>
                  </a:cubicBezTo>
                  <a:cubicBezTo>
                    <a:pt x="177" y="84"/>
                    <a:pt x="177" y="84"/>
                    <a:pt x="177" y="84"/>
                  </a:cubicBezTo>
                  <a:lnTo>
                    <a:pt x="177" y="76"/>
                  </a:lnTo>
                  <a:close/>
                  <a:moveTo>
                    <a:pt x="144" y="51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0" y="58"/>
                    <a:pt x="147" y="55"/>
                    <a:pt x="144" y="51"/>
                  </a:cubicBezTo>
                  <a:moveTo>
                    <a:pt x="202" y="49"/>
                  </a:moveTo>
                  <a:cubicBezTo>
                    <a:pt x="202" y="182"/>
                    <a:pt x="202" y="182"/>
                    <a:pt x="202" y="182"/>
                  </a:cubicBezTo>
                  <a:cubicBezTo>
                    <a:pt x="202" y="188"/>
                    <a:pt x="198" y="192"/>
                    <a:pt x="192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49" y="192"/>
                    <a:pt x="45" y="188"/>
                    <a:pt x="45" y="182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6" y="151"/>
                    <a:pt x="48" y="151"/>
                    <a:pt x="49" y="151"/>
                  </a:cubicBezTo>
                  <a:cubicBezTo>
                    <a:pt x="52" y="151"/>
                    <a:pt x="54" y="150"/>
                    <a:pt x="57" y="150"/>
                  </a:cubicBezTo>
                  <a:cubicBezTo>
                    <a:pt x="57" y="180"/>
                    <a:pt x="57" y="180"/>
                    <a:pt x="57" y="180"/>
                  </a:cubicBezTo>
                  <a:cubicBezTo>
                    <a:pt x="190" y="180"/>
                    <a:pt x="190" y="180"/>
                    <a:pt x="190" y="180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54" y="55"/>
                    <a:pt x="147" y="48"/>
                    <a:pt x="147" y="39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4" y="42"/>
                    <a:pt x="52" y="41"/>
                    <a:pt x="49" y="41"/>
                  </a:cubicBezTo>
                  <a:cubicBezTo>
                    <a:pt x="48" y="41"/>
                    <a:pt x="46" y="41"/>
                    <a:pt x="45" y="42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9" y="0"/>
                    <a:pt x="55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0"/>
                    <a:pt x="156" y="0"/>
                    <a:pt x="157" y="1"/>
                  </a:cubicBezTo>
                  <a:cubicBezTo>
                    <a:pt x="200" y="44"/>
                    <a:pt x="200" y="44"/>
                    <a:pt x="200" y="44"/>
                  </a:cubicBezTo>
                  <a:cubicBezTo>
                    <a:pt x="202" y="46"/>
                    <a:pt x="202" y="46"/>
                    <a:pt x="202" y="49"/>
                  </a:cubicBezTo>
                  <a:cubicBezTo>
                    <a:pt x="202" y="49"/>
                    <a:pt x="202" y="49"/>
                    <a:pt x="202" y="49"/>
                  </a:cubicBezTo>
                  <a:moveTo>
                    <a:pt x="182" y="43"/>
                  </a:moveTo>
                  <a:cubicBezTo>
                    <a:pt x="159" y="20"/>
                    <a:pt x="159" y="20"/>
                    <a:pt x="159" y="20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9" y="42"/>
                    <a:pt x="161" y="43"/>
                    <a:pt x="163" y="43"/>
                  </a:cubicBezTo>
                  <a:lnTo>
                    <a:pt x="182" y="43"/>
                  </a:lnTo>
                  <a:close/>
                  <a:moveTo>
                    <a:pt x="70" y="158"/>
                  </a:moveTo>
                  <a:cubicBezTo>
                    <a:pt x="137" y="158"/>
                    <a:pt x="137" y="158"/>
                    <a:pt x="137" y="158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70" y="150"/>
                    <a:pt x="70" y="150"/>
                    <a:pt x="70" y="150"/>
                  </a:cubicBezTo>
                  <a:lnTo>
                    <a:pt x="70" y="158"/>
                  </a:lnTo>
                  <a:close/>
                  <a:moveTo>
                    <a:pt x="177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3"/>
                    <a:pt x="103" y="106"/>
                    <a:pt x="102" y="109"/>
                  </a:cubicBezTo>
                  <a:cubicBezTo>
                    <a:pt x="177" y="109"/>
                    <a:pt x="177" y="109"/>
                    <a:pt x="177" y="109"/>
                  </a:cubicBezTo>
                  <a:lnTo>
                    <a:pt x="177" y="101"/>
                  </a:lnTo>
                  <a:close/>
                  <a:moveTo>
                    <a:pt x="177" y="125"/>
                  </a:moveTo>
                  <a:cubicBezTo>
                    <a:pt x="95" y="125"/>
                    <a:pt x="95" y="125"/>
                    <a:pt x="95" y="125"/>
                  </a:cubicBezTo>
                  <a:cubicBezTo>
                    <a:pt x="93" y="128"/>
                    <a:pt x="91" y="131"/>
                    <a:pt x="89" y="133"/>
                  </a:cubicBezTo>
                  <a:cubicBezTo>
                    <a:pt x="177" y="133"/>
                    <a:pt x="177" y="133"/>
                    <a:pt x="177" y="133"/>
                  </a:cubicBezTo>
                  <a:lnTo>
                    <a:pt x="177" y="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72938" y="1982812"/>
            <a:ext cx="586202" cy="586202"/>
            <a:chOff x="6360062" y="2221370"/>
            <a:chExt cx="586202" cy="586202"/>
          </a:xfrm>
        </p:grpSpPr>
        <p:sp>
          <p:nvSpPr>
            <p:cNvPr id="44" name="Freeform: Shape 49"/>
            <p:cNvSpPr/>
            <p:nvPr/>
          </p:nvSpPr>
          <p:spPr>
            <a:xfrm>
              <a:off x="6360062" y="2221370"/>
              <a:ext cx="586202" cy="586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EEBC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: Shape 50"/>
            <p:cNvSpPr/>
            <p:nvPr/>
          </p:nvSpPr>
          <p:spPr>
            <a:xfrm>
              <a:off x="6539174" y="2394906"/>
              <a:ext cx="227978" cy="239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B1051D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73036" y="3119223"/>
            <a:ext cx="586105" cy="586105"/>
            <a:chOff x="6360062" y="3503269"/>
            <a:chExt cx="586202" cy="586201"/>
          </a:xfrm>
        </p:grpSpPr>
        <p:sp>
          <p:nvSpPr>
            <p:cNvPr id="47" name="Freeform: Shape 43"/>
            <p:cNvSpPr/>
            <p:nvPr/>
          </p:nvSpPr>
          <p:spPr>
            <a:xfrm>
              <a:off x="6360062" y="3503269"/>
              <a:ext cx="586202" cy="586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: Shape 50"/>
            <p:cNvSpPr/>
            <p:nvPr/>
          </p:nvSpPr>
          <p:spPr>
            <a:xfrm>
              <a:off x="6539174" y="3676806"/>
              <a:ext cx="227978" cy="239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Group 33"/>
          <p:cNvGrpSpPr/>
          <p:nvPr/>
        </p:nvGrpSpPr>
        <p:grpSpPr>
          <a:xfrm>
            <a:off x="6073036" y="4272243"/>
            <a:ext cx="586105" cy="586105"/>
            <a:chOff x="0" y="0"/>
            <a:chExt cx="767929" cy="767929"/>
          </a:xfrm>
        </p:grpSpPr>
        <p:sp>
          <p:nvSpPr>
            <p:cNvPr id="50" name="Freeform: Shape 37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35333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: Shape 38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20431" y="1842111"/>
            <a:ext cx="3930650" cy="864541"/>
            <a:chOff x="874712" y="3346472"/>
            <a:chExt cx="4284345" cy="864541"/>
          </a:xfrm>
        </p:grpSpPr>
        <p:sp>
          <p:nvSpPr>
            <p:cNvPr id="53" name="矩形 52"/>
            <p:cNvSpPr/>
            <p:nvPr/>
          </p:nvSpPr>
          <p:spPr>
            <a:xfrm>
              <a:off x="874712" y="3677613"/>
              <a:ext cx="4284345" cy="53340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74713" y="3346472"/>
              <a:ext cx="2241974" cy="3707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sz="1600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820431" y="2980004"/>
            <a:ext cx="3930650" cy="864541"/>
            <a:chOff x="874712" y="3346472"/>
            <a:chExt cx="4284345" cy="864541"/>
          </a:xfrm>
        </p:grpSpPr>
        <p:sp>
          <p:nvSpPr>
            <p:cNvPr id="62" name="矩形 61"/>
            <p:cNvSpPr/>
            <p:nvPr/>
          </p:nvSpPr>
          <p:spPr>
            <a:xfrm>
              <a:off x="874712" y="3677613"/>
              <a:ext cx="4284345" cy="53340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74713" y="3346472"/>
              <a:ext cx="2241974" cy="3707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sz="1600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820431" y="4151760"/>
            <a:ext cx="3930650" cy="864541"/>
            <a:chOff x="874712" y="3346472"/>
            <a:chExt cx="4284345" cy="864541"/>
          </a:xfrm>
        </p:grpSpPr>
        <p:sp>
          <p:nvSpPr>
            <p:cNvPr id="65" name="矩形 64"/>
            <p:cNvSpPr/>
            <p:nvPr/>
          </p:nvSpPr>
          <p:spPr>
            <a:xfrm>
              <a:off x="874712" y="3677613"/>
              <a:ext cx="4284345" cy="53340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874713" y="3346472"/>
              <a:ext cx="2241974" cy="3707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sz="1600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46064" y="1671140"/>
            <a:ext cx="4102100" cy="1612900"/>
          </a:xfrm>
          <a:prstGeom prst="rect">
            <a:avLst/>
          </a:prstGeom>
          <a:blipFill dpi="0" rotWithShape="1">
            <a:blip r:embed="rId1"/>
            <a:srcRect/>
            <a:tile tx="0" ty="-4127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01483" y="3665040"/>
            <a:ext cx="4102100" cy="1612900"/>
          </a:xfrm>
          <a:prstGeom prst="rect">
            <a:avLst/>
          </a:prstGeom>
          <a:blipFill dpi="0" rotWithShape="1">
            <a:blip r:embed="rId2"/>
            <a:srcRect/>
            <a:tile tx="0" ty="-8636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Group 5"/>
          <p:cNvGrpSpPr/>
          <p:nvPr/>
        </p:nvGrpSpPr>
        <p:grpSpPr>
          <a:xfrm>
            <a:off x="6080119" y="2151517"/>
            <a:ext cx="847726" cy="847727"/>
            <a:chOff x="1492250" y="2243138"/>
            <a:chExt cx="1219200" cy="1219202"/>
          </a:xfrm>
        </p:grpSpPr>
        <p:grpSp>
          <p:nvGrpSpPr>
            <p:cNvPr id="28" name="组合 27"/>
            <p:cNvGrpSpPr/>
            <p:nvPr/>
          </p:nvGrpSpPr>
          <p:grpSpPr>
            <a:xfrm>
              <a:off x="1492250" y="2243138"/>
              <a:ext cx="1219200" cy="1219202"/>
              <a:chOff x="8232775" y="1593273"/>
              <a:chExt cx="2301875" cy="2301876"/>
            </a:xfrm>
          </p:grpSpPr>
          <p:sp>
            <p:nvSpPr>
              <p:cNvPr id="30" name="菱形 1"/>
              <p:cNvSpPr/>
              <p:nvPr/>
            </p:nvSpPr>
            <p:spPr>
              <a:xfrm>
                <a:off x="8232775" y="1593273"/>
                <a:ext cx="2301875" cy="1150938"/>
              </a:xfrm>
              <a:custGeom>
                <a:avLst/>
                <a:gdLst>
                  <a:gd name="connsiteX0" fmla="*/ 0 w 4914900"/>
                  <a:gd name="connsiteY0" fmla="*/ 2457450 h 4914900"/>
                  <a:gd name="connsiteX1" fmla="*/ 2457450 w 4914900"/>
                  <a:gd name="connsiteY1" fmla="*/ 0 h 4914900"/>
                  <a:gd name="connsiteX2" fmla="*/ 4914900 w 4914900"/>
                  <a:gd name="connsiteY2" fmla="*/ 2457450 h 4914900"/>
                  <a:gd name="connsiteX3" fmla="*/ 2457450 w 4914900"/>
                  <a:gd name="connsiteY3" fmla="*/ 4914900 h 4914900"/>
                  <a:gd name="connsiteX4" fmla="*/ 0 w 4914900"/>
                  <a:gd name="connsiteY4" fmla="*/ 2457450 h 4914900"/>
                  <a:gd name="connsiteX0-1" fmla="*/ 0 w 4914900"/>
                  <a:gd name="connsiteY0-2" fmla="*/ 2457450 h 2457450"/>
                  <a:gd name="connsiteX1-3" fmla="*/ 2457450 w 4914900"/>
                  <a:gd name="connsiteY1-4" fmla="*/ 0 h 2457450"/>
                  <a:gd name="connsiteX2-5" fmla="*/ 4914900 w 4914900"/>
                  <a:gd name="connsiteY2-6" fmla="*/ 2457450 h 2457450"/>
                  <a:gd name="connsiteX3-7" fmla="*/ 0 w 4914900"/>
                  <a:gd name="connsiteY3-8" fmla="*/ 2457450 h 245745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14900" h="2457450">
                    <a:moveTo>
                      <a:pt x="0" y="2457450"/>
                    </a:moveTo>
                    <a:lnTo>
                      <a:pt x="2457450" y="0"/>
                    </a:lnTo>
                    <a:lnTo>
                      <a:pt x="4914900" y="2457450"/>
                    </a:lnTo>
                    <a:lnTo>
                      <a:pt x="0" y="2457450"/>
                    </a:lnTo>
                    <a:close/>
                  </a:path>
                </a:pathLst>
              </a:custGeom>
              <a:solidFill>
                <a:srgbClr val="FEEB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菱形 1"/>
              <p:cNvSpPr/>
              <p:nvPr/>
            </p:nvSpPr>
            <p:spPr>
              <a:xfrm flipV="1">
                <a:off x="8232775" y="2744211"/>
                <a:ext cx="2301875" cy="1150938"/>
              </a:xfrm>
              <a:custGeom>
                <a:avLst/>
                <a:gdLst>
                  <a:gd name="connsiteX0" fmla="*/ 0 w 4914900"/>
                  <a:gd name="connsiteY0" fmla="*/ 2457450 h 4914900"/>
                  <a:gd name="connsiteX1" fmla="*/ 2457450 w 4914900"/>
                  <a:gd name="connsiteY1" fmla="*/ 0 h 4914900"/>
                  <a:gd name="connsiteX2" fmla="*/ 4914900 w 4914900"/>
                  <a:gd name="connsiteY2" fmla="*/ 2457450 h 4914900"/>
                  <a:gd name="connsiteX3" fmla="*/ 2457450 w 4914900"/>
                  <a:gd name="connsiteY3" fmla="*/ 4914900 h 4914900"/>
                  <a:gd name="connsiteX4" fmla="*/ 0 w 4914900"/>
                  <a:gd name="connsiteY4" fmla="*/ 2457450 h 4914900"/>
                  <a:gd name="connsiteX0-1" fmla="*/ 0 w 4914900"/>
                  <a:gd name="connsiteY0-2" fmla="*/ 2457450 h 2457450"/>
                  <a:gd name="connsiteX1-3" fmla="*/ 2457450 w 4914900"/>
                  <a:gd name="connsiteY1-4" fmla="*/ 0 h 2457450"/>
                  <a:gd name="connsiteX2-5" fmla="*/ 4914900 w 4914900"/>
                  <a:gd name="connsiteY2-6" fmla="*/ 2457450 h 2457450"/>
                  <a:gd name="connsiteX3-7" fmla="*/ 0 w 4914900"/>
                  <a:gd name="connsiteY3-8" fmla="*/ 2457450 h 245745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14900" h="2457450">
                    <a:moveTo>
                      <a:pt x="0" y="2457450"/>
                    </a:moveTo>
                    <a:lnTo>
                      <a:pt x="2457450" y="0"/>
                    </a:lnTo>
                    <a:lnTo>
                      <a:pt x="4914900" y="2457450"/>
                    </a:lnTo>
                    <a:lnTo>
                      <a:pt x="0" y="2457450"/>
                    </a:lnTo>
                    <a:close/>
                  </a:path>
                </a:pathLst>
              </a:custGeom>
              <a:solidFill>
                <a:srgbClr val="FEEB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9" name="Oval 7"/>
            <p:cNvSpPr/>
            <p:nvPr/>
          </p:nvSpPr>
          <p:spPr>
            <a:xfrm>
              <a:off x="1871663" y="2622915"/>
              <a:ext cx="460374" cy="459642"/>
            </a:xfrm>
            <a:custGeom>
              <a:avLst/>
              <a:gdLst>
                <a:gd name="connsiteX0" fmla="*/ 0 w 602040"/>
                <a:gd name="connsiteY0" fmla="*/ 333352 h 601084"/>
                <a:gd name="connsiteX1" fmla="*/ 216576 w 602040"/>
                <a:gd name="connsiteY1" fmla="*/ 333352 h 601084"/>
                <a:gd name="connsiteX2" fmla="*/ 216576 w 602040"/>
                <a:gd name="connsiteY2" fmla="*/ 387890 h 601084"/>
                <a:gd name="connsiteX3" fmla="*/ 244393 w 602040"/>
                <a:gd name="connsiteY3" fmla="*/ 414663 h 601084"/>
                <a:gd name="connsiteX4" fmla="*/ 359635 w 602040"/>
                <a:gd name="connsiteY4" fmla="*/ 414663 h 601084"/>
                <a:gd name="connsiteX5" fmla="*/ 387452 w 602040"/>
                <a:gd name="connsiteY5" fmla="*/ 387890 h 601084"/>
                <a:gd name="connsiteX6" fmla="*/ 387452 w 602040"/>
                <a:gd name="connsiteY6" fmla="*/ 333352 h 601084"/>
                <a:gd name="connsiteX7" fmla="*/ 602040 w 602040"/>
                <a:gd name="connsiteY7" fmla="*/ 333352 h 601084"/>
                <a:gd name="connsiteX8" fmla="*/ 602040 w 602040"/>
                <a:gd name="connsiteY8" fmla="*/ 541588 h 601084"/>
                <a:gd name="connsiteX9" fmla="*/ 544419 w 602040"/>
                <a:gd name="connsiteY9" fmla="*/ 601084 h 601084"/>
                <a:gd name="connsiteX10" fmla="*/ 59608 w 602040"/>
                <a:gd name="connsiteY10" fmla="*/ 601084 h 601084"/>
                <a:gd name="connsiteX11" fmla="*/ 0 w 602040"/>
                <a:gd name="connsiteY11" fmla="*/ 541588 h 601084"/>
                <a:gd name="connsiteX12" fmla="*/ 276164 w 602040"/>
                <a:gd name="connsiteY12" fmla="*/ 246072 h 601084"/>
                <a:gd name="connsiteX13" fmla="*/ 325875 w 602040"/>
                <a:gd name="connsiteY13" fmla="*/ 246072 h 601084"/>
                <a:gd name="connsiteX14" fmla="*/ 333829 w 602040"/>
                <a:gd name="connsiteY14" fmla="*/ 253007 h 601084"/>
                <a:gd name="connsiteX15" fmla="*/ 333829 w 602040"/>
                <a:gd name="connsiteY15" fmla="*/ 355050 h 601084"/>
                <a:gd name="connsiteX16" fmla="*/ 325875 w 602040"/>
                <a:gd name="connsiteY16" fmla="*/ 362976 h 601084"/>
                <a:gd name="connsiteX17" fmla="*/ 276164 w 602040"/>
                <a:gd name="connsiteY17" fmla="*/ 362976 h 601084"/>
                <a:gd name="connsiteX18" fmla="*/ 268210 w 602040"/>
                <a:gd name="connsiteY18" fmla="*/ 355050 h 601084"/>
                <a:gd name="connsiteX19" fmla="*/ 268210 w 602040"/>
                <a:gd name="connsiteY19" fmla="*/ 253007 h 601084"/>
                <a:gd name="connsiteX20" fmla="*/ 276164 w 602040"/>
                <a:gd name="connsiteY20" fmla="*/ 246072 h 601084"/>
                <a:gd name="connsiteX21" fmla="*/ 203661 w 602040"/>
                <a:gd name="connsiteY21" fmla="*/ 77355 h 601084"/>
                <a:gd name="connsiteX22" fmla="*/ 183791 w 602040"/>
                <a:gd name="connsiteY22" fmla="*/ 97190 h 601084"/>
                <a:gd name="connsiteX23" fmla="*/ 183791 w 602040"/>
                <a:gd name="connsiteY23" fmla="*/ 130909 h 601084"/>
                <a:gd name="connsiteX24" fmla="*/ 420236 w 602040"/>
                <a:gd name="connsiteY24" fmla="*/ 130909 h 601084"/>
                <a:gd name="connsiteX25" fmla="*/ 420236 w 602040"/>
                <a:gd name="connsiteY25" fmla="*/ 97190 h 601084"/>
                <a:gd name="connsiteX26" fmla="*/ 400367 w 602040"/>
                <a:gd name="connsiteY26" fmla="*/ 77355 h 601084"/>
                <a:gd name="connsiteX27" fmla="*/ 203661 w 602040"/>
                <a:gd name="connsiteY27" fmla="*/ 0 h 601084"/>
                <a:gd name="connsiteX28" fmla="*/ 400367 w 602040"/>
                <a:gd name="connsiteY28" fmla="*/ 0 h 601084"/>
                <a:gd name="connsiteX29" fmla="*/ 497726 w 602040"/>
                <a:gd name="connsiteY29" fmla="*/ 97190 h 601084"/>
                <a:gd name="connsiteX30" fmla="*/ 497726 w 602040"/>
                <a:gd name="connsiteY30" fmla="*/ 130909 h 601084"/>
                <a:gd name="connsiteX31" fmla="*/ 544419 w 602040"/>
                <a:gd name="connsiteY31" fmla="*/ 130909 h 601084"/>
                <a:gd name="connsiteX32" fmla="*/ 602040 w 602040"/>
                <a:gd name="connsiteY32" fmla="*/ 190413 h 601084"/>
                <a:gd name="connsiteX33" fmla="*/ 602040 w 602040"/>
                <a:gd name="connsiteY33" fmla="*/ 266777 h 601084"/>
                <a:gd name="connsiteX34" fmla="*/ 387452 w 602040"/>
                <a:gd name="connsiteY34" fmla="*/ 266777 h 601084"/>
                <a:gd name="connsiteX35" fmla="*/ 387452 w 602040"/>
                <a:gd name="connsiteY35" fmla="*/ 221157 h 601084"/>
                <a:gd name="connsiteX36" fmla="*/ 359635 w 602040"/>
                <a:gd name="connsiteY36" fmla="*/ 193389 h 601084"/>
                <a:gd name="connsiteX37" fmla="*/ 244393 w 602040"/>
                <a:gd name="connsiteY37" fmla="*/ 193389 h 601084"/>
                <a:gd name="connsiteX38" fmla="*/ 216576 w 602040"/>
                <a:gd name="connsiteY38" fmla="*/ 221157 h 601084"/>
                <a:gd name="connsiteX39" fmla="*/ 216576 w 602040"/>
                <a:gd name="connsiteY39" fmla="*/ 266777 h 601084"/>
                <a:gd name="connsiteX40" fmla="*/ 0 w 602040"/>
                <a:gd name="connsiteY40" fmla="*/ 266777 h 601084"/>
                <a:gd name="connsiteX41" fmla="*/ 0 w 602040"/>
                <a:gd name="connsiteY41" fmla="*/ 190413 h 601084"/>
                <a:gd name="connsiteX42" fmla="*/ 59608 w 602040"/>
                <a:gd name="connsiteY42" fmla="*/ 130909 h 601084"/>
                <a:gd name="connsiteX43" fmla="*/ 106301 w 602040"/>
                <a:gd name="connsiteY43" fmla="*/ 130909 h 601084"/>
                <a:gd name="connsiteX44" fmla="*/ 106301 w 602040"/>
                <a:gd name="connsiteY44" fmla="*/ 97190 h 601084"/>
                <a:gd name="connsiteX45" fmla="*/ 203661 w 602040"/>
                <a:gd name="connsiteY45" fmla="*/ 0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040" h="601084">
                  <a:moveTo>
                    <a:pt x="0" y="333352"/>
                  </a:moveTo>
                  <a:lnTo>
                    <a:pt x="216576" y="333352"/>
                  </a:lnTo>
                  <a:lnTo>
                    <a:pt x="216576" y="387890"/>
                  </a:lnTo>
                  <a:cubicBezTo>
                    <a:pt x="216576" y="402764"/>
                    <a:pt x="229491" y="414663"/>
                    <a:pt x="244393" y="414663"/>
                  </a:cubicBezTo>
                  <a:lnTo>
                    <a:pt x="359635" y="414663"/>
                  </a:lnTo>
                  <a:cubicBezTo>
                    <a:pt x="374537" y="414663"/>
                    <a:pt x="387452" y="402764"/>
                    <a:pt x="387452" y="387890"/>
                  </a:cubicBezTo>
                  <a:lnTo>
                    <a:pt x="387452" y="333352"/>
                  </a:lnTo>
                  <a:lnTo>
                    <a:pt x="602040" y="333352"/>
                  </a:lnTo>
                  <a:lnTo>
                    <a:pt x="602040" y="541588"/>
                  </a:lnTo>
                  <a:cubicBezTo>
                    <a:pt x="602040" y="574311"/>
                    <a:pt x="576210" y="601084"/>
                    <a:pt x="544419" y="601084"/>
                  </a:cubicBezTo>
                  <a:lnTo>
                    <a:pt x="59608" y="601084"/>
                  </a:lnTo>
                  <a:cubicBezTo>
                    <a:pt x="26824" y="601084"/>
                    <a:pt x="0" y="574311"/>
                    <a:pt x="0" y="541588"/>
                  </a:cubicBezTo>
                  <a:close/>
                  <a:moveTo>
                    <a:pt x="276164" y="246072"/>
                  </a:moveTo>
                  <a:lnTo>
                    <a:pt x="325875" y="246072"/>
                  </a:lnTo>
                  <a:cubicBezTo>
                    <a:pt x="329852" y="246072"/>
                    <a:pt x="333829" y="249044"/>
                    <a:pt x="333829" y="253007"/>
                  </a:cubicBezTo>
                  <a:lnTo>
                    <a:pt x="333829" y="355050"/>
                  </a:lnTo>
                  <a:cubicBezTo>
                    <a:pt x="333829" y="359013"/>
                    <a:pt x="329852" y="362976"/>
                    <a:pt x="325875" y="362976"/>
                  </a:cubicBezTo>
                  <a:lnTo>
                    <a:pt x="276164" y="362976"/>
                  </a:lnTo>
                  <a:cubicBezTo>
                    <a:pt x="272187" y="362976"/>
                    <a:pt x="268210" y="359013"/>
                    <a:pt x="268210" y="355050"/>
                  </a:cubicBezTo>
                  <a:lnTo>
                    <a:pt x="268210" y="253007"/>
                  </a:lnTo>
                  <a:cubicBezTo>
                    <a:pt x="268210" y="249044"/>
                    <a:pt x="272187" y="246072"/>
                    <a:pt x="276164" y="246072"/>
                  </a:cubicBezTo>
                  <a:close/>
                  <a:moveTo>
                    <a:pt x="203661" y="77355"/>
                  </a:moveTo>
                  <a:cubicBezTo>
                    <a:pt x="192732" y="77355"/>
                    <a:pt x="183791" y="86281"/>
                    <a:pt x="183791" y="97190"/>
                  </a:cubicBezTo>
                  <a:lnTo>
                    <a:pt x="183791" y="130909"/>
                  </a:lnTo>
                  <a:lnTo>
                    <a:pt x="420236" y="130909"/>
                  </a:lnTo>
                  <a:lnTo>
                    <a:pt x="420236" y="97190"/>
                  </a:lnTo>
                  <a:cubicBezTo>
                    <a:pt x="420236" y="86281"/>
                    <a:pt x="411295" y="77355"/>
                    <a:pt x="400367" y="77355"/>
                  </a:cubicBezTo>
                  <a:close/>
                  <a:moveTo>
                    <a:pt x="203661" y="0"/>
                  </a:moveTo>
                  <a:lnTo>
                    <a:pt x="400367" y="0"/>
                  </a:lnTo>
                  <a:cubicBezTo>
                    <a:pt x="454014" y="0"/>
                    <a:pt x="497726" y="43636"/>
                    <a:pt x="497726" y="97190"/>
                  </a:cubicBezTo>
                  <a:lnTo>
                    <a:pt x="497726" y="130909"/>
                  </a:lnTo>
                  <a:lnTo>
                    <a:pt x="544419" y="130909"/>
                  </a:lnTo>
                  <a:cubicBezTo>
                    <a:pt x="576210" y="130909"/>
                    <a:pt x="602040" y="157686"/>
                    <a:pt x="602040" y="190413"/>
                  </a:cubicBezTo>
                  <a:lnTo>
                    <a:pt x="602040" y="266777"/>
                  </a:lnTo>
                  <a:lnTo>
                    <a:pt x="387452" y="266777"/>
                  </a:lnTo>
                  <a:lnTo>
                    <a:pt x="387452" y="221157"/>
                  </a:lnTo>
                  <a:cubicBezTo>
                    <a:pt x="387452" y="205289"/>
                    <a:pt x="374537" y="193389"/>
                    <a:pt x="359635" y="193389"/>
                  </a:cubicBezTo>
                  <a:lnTo>
                    <a:pt x="244393" y="193389"/>
                  </a:lnTo>
                  <a:cubicBezTo>
                    <a:pt x="229491" y="193389"/>
                    <a:pt x="216576" y="205289"/>
                    <a:pt x="216576" y="221157"/>
                  </a:cubicBezTo>
                  <a:lnTo>
                    <a:pt x="216576" y="266777"/>
                  </a:lnTo>
                  <a:lnTo>
                    <a:pt x="0" y="266777"/>
                  </a:lnTo>
                  <a:lnTo>
                    <a:pt x="0" y="190413"/>
                  </a:lnTo>
                  <a:cubicBezTo>
                    <a:pt x="0" y="157686"/>
                    <a:pt x="26824" y="130909"/>
                    <a:pt x="59608" y="130909"/>
                  </a:cubicBezTo>
                  <a:lnTo>
                    <a:pt x="106301" y="130909"/>
                  </a:lnTo>
                  <a:lnTo>
                    <a:pt x="106301" y="97190"/>
                  </a:lnTo>
                  <a:cubicBezTo>
                    <a:pt x="106301" y="43636"/>
                    <a:pt x="149020" y="0"/>
                    <a:pt x="203661" y="0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Group 10"/>
          <p:cNvGrpSpPr/>
          <p:nvPr/>
        </p:nvGrpSpPr>
        <p:grpSpPr>
          <a:xfrm>
            <a:off x="1388246" y="4125096"/>
            <a:ext cx="847726" cy="847727"/>
            <a:chOff x="1492250" y="2243138"/>
            <a:chExt cx="1219200" cy="1219202"/>
          </a:xfrm>
        </p:grpSpPr>
        <p:grpSp>
          <p:nvGrpSpPr>
            <p:cNvPr id="33" name="组合 32"/>
            <p:cNvGrpSpPr/>
            <p:nvPr/>
          </p:nvGrpSpPr>
          <p:grpSpPr>
            <a:xfrm>
              <a:off x="1492250" y="2243138"/>
              <a:ext cx="1219200" cy="1219202"/>
              <a:chOff x="8232775" y="1593273"/>
              <a:chExt cx="2301875" cy="2301876"/>
            </a:xfrm>
          </p:grpSpPr>
          <p:sp>
            <p:nvSpPr>
              <p:cNvPr id="35" name="菱形 1"/>
              <p:cNvSpPr/>
              <p:nvPr/>
            </p:nvSpPr>
            <p:spPr>
              <a:xfrm>
                <a:off x="8232775" y="1593273"/>
                <a:ext cx="2301875" cy="1150938"/>
              </a:xfrm>
              <a:custGeom>
                <a:avLst/>
                <a:gdLst>
                  <a:gd name="connsiteX0" fmla="*/ 0 w 4914900"/>
                  <a:gd name="connsiteY0" fmla="*/ 2457450 h 4914900"/>
                  <a:gd name="connsiteX1" fmla="*/ 2457450 w 4914900"/>
                  <a:gd name="connsiteY1" fmla="*/ 0 h 4914900"/>
                  <a:gd name="connsiteX2" fmla="*/ 4914900 w 4914900"/>
                  <a:gd name="connsiteY2" fmla="*/ 2457450 h 4914900"/>
                  <a:gd name="connsiteX3" fmla="*/ 2457450 w 4914900"/>
                  <a:gd name="connsiteY3" fmla="*/ 4914900 h 4914900"/>
                  <a:gd name="connsiteX4" fmla="*/ 0 w 4914900"/>
                  <a:gd name="connsiteY4" fmla="*/ 2457450 h 4914900"/>
                  <a:gd name="connsiteX0-1" fmla="*/ 0 w 4914900"/>
                  <a:gd name="connsiteY0-2" fmla="*/ 2457450 h 2457450"/>
                  <a:gd name="connsiteX1-3" fmla="*/ 2457450 w 4914900"/>
                  <a:gd name="connsiteY1-4" fmla="*/ 0 h 2457450"/>
                  <a:gd name="connsiteX2-5" fmla="*/ 4914900 w 4914900"/>
                  <a:gd name="connsiteY2-6" fmla="*/ 2457450 h 2457450"/>
                  <a:gd name="connsiteX3-7" fmla="*/ 0 w 4914900"/>
                  <a:gd name="connsiteY3-8" fmla="*/ 2457450 h 245745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14900" h="2457450">
                    <a:moveTo>
                      <a:pt x="0" y="2457450"/>
                    </a:moveTo>
                    <a:lnTo>
                      <a:pt x="2457450" y="0"/>
                    </a:lnTo>
                    <a:lnTo>
                      <a:pt x="4914900" y="2457450"/>
                    </a:lnTo>
                    <a:lnTo>
                      <a:pt x="0" y="245745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菱形 1"/>
              <p:cNvSpPr/>
              <p:nvPr/>
            </p:nvSpPr>
            <p:spPr>
              <a:xfrm flipV="1">
                <a:off x="8232775" y="2744211"/>
                <a:ext cx="2301875" cy="1150938"/>
              </a:xfrm>
              <a:custGeom>
                <a:avLst/>
                <a:gdLst>
                  <a:gd name="connsiteX0" fmla="*/ 0 w 4914900"/>
                  <a:gd name="connsiteY0" fmla="*/ 2457450 h 4914900"/>
                  <a:gd name="connsiteX1" fmla="*/ 2457450 w 4914900"/>
                  <a:gd name="connsiteY1" fmla="*/ 0 h 4914900"/>
                  <a:gd name="connsiteX2" fmla="*/ 4914900 w 4914900"/>
                  <a:gd name="connsiteY2" fmla="*/ 2457450 h 4914900"/>
                  <a:gd name="connsiteX3" fmla="*/ 2457450 w 4914900"/>
                  <a:gd name="connsiteY3" fmla="*/ 4914900 h 4914900"/>
                  <a:gd name="connsiteX4" fmla="*/ 0 w 4914900"/>
                  <a:gd name="connsiteY4" fmla="*/ 2457450 h 4914900"/>
                  <a:gd name="connsiteX0-1" fmla="*/ 0 w 4914900"/>
                  <a:gd name="connsiteY0-2" fmla="*/ 2457450 h 2457450"/>
                  <a:gd name="connsiteX1-3" fmla="*/ 2457450 w 4914900"/>
                  <a:gd name="connsiteY1-4" fmla="*/ 0 h 2457450"/>
                  <a:gd name="connsiteX2-5" fmla="*/ 4914900 w 4914900"/>
                  <a:gd name="connsiteY2-6" fmla="*/ 2457450 h 2457450"/>
                  <a:gd name="connsiteX3-7" fmla="*/ 0 w 4914900"/>
                  <a:gd name="connsiteY3-8" fmla="*/ 2457450 h 245745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14900" h="2457450">
                    <a:moveTo>
                      <a:pt x="0" y="2457450"/>
                    </a:moveTo>
                    <a:lnTo>
                      <a:pt x="2457450" y="0"/>
                    </a:lnTo>
                    <a:lnTo>
                      <a:pt x="4914900" y="2457450"/>
                    </a:lnTo>
                    <a:lnTo>
                      <a:pt x="0" y="245745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4" name="Oval 12"/>
            <p:cNvSpPr/>
            <p:nvPr/>
          </p:nvSpPr>
          <p:spPr>
            <a:xfrm>
              <a:off x="1871663" y="2623982"/>
              <a:ext cx="460374" cy="457508"/>
            </a:xfrm>
            <a:custGeom>
              <a:avLst/>
              <a:gdLst>
                <a:gd name="connsiteX0" fmla="*/ 486711 w 593106"/>
                <a:gd name="connsiteY0" fmla="*/ 490288 h 589414"/>
                <a:gd name="connsiteX1" fmla="*/ 489292 w 593106"/>
                <a:gd name="connsiteY1" fmla="*/ 522070 h 589414"/>
                <a:gd name="connsiteX2" fmla="*/ 472086 w 593106"/>
                <a:gd name="connsiteY2" fmla="*/ 534955 h 589414"/>
                <a:gd name="connsiteX3" fmla="*/ 451438 w 593106"/>
                <a:gd name="connsiteY3" fmla="*/ 520352 h 589414"/>
                <a:gd name="connsiteX4" fmla="*/ 451438 w 593106"/>
                <a:gd name="connsiteY4" fmla="*/ 517775 h 589414"/>
                <a:gd name="connsiteX5" fmla="*/ 486711 w 593106"/>
                <a:gd name="connsiteY5" fmla="*/ 490288 h 589414"/>
                <a:gd name="connsiteX6" fmla="*/ 96792 w 593106"/>
                <a:gd name="connsiteY6" fmla="*/ 487634 h 589414"/>
                <a:gd name="connsiteX7" fmla="*/ 123450 w 593106"/>
                <a:gd name="connsiteY7" fmla="*/ 511688 h 589414"/>
                <a:gd name="connsiteX8" fmla="*/ 102811 w 593106"/>
                <a:gd name="connsiteY8" fmla="*/ 520279 h 589414"/>
                <a:gd name="connsiteX9" fmla="*/ 100231 w 593106"/>
                <a:gd name="connsiteY9" fmla="*/ 517702 h 589414"/>
                <a:gd name="connsiteX10" fmla="*/ 96792 w 593106"/>
                <a:gd name="connsiteY10" fmla="*/ 487634 h 589414"/>
                <a:gd name="connsiteX11" fmla="*/ 334303 w 593106"/>
                <a:gd name="connsiteY11" fmla="*/ 470443 h 589414"/>
                <a:gd name="connsiteX12" fmla="*/ 390271 w 593106"/>
                <a:gd name="connsiteY12" fmla="*/ 474744 h 589414"/>
                <a:gd name="connsiteX13" fmla="*/ 417825 w 593106"/>
                <a:gd name="connsiteY13" fmla="*/ 512587 h 589414"/>
                <a:gd name="connsiteX14" fmla="*/ 410936 w 593106"/>
                <a:gd name="connsiteY14" fmla="*/ 539249 h 589414"/>
                <a:gd name="connsiteX15" fmla="*/ 368745 w 593106"/>
                <a:gd name="connsiteY15" fmla="*/ 582252 h 589414"/>
                <a:gd name="connsiteX16" fmla="*/ 334303 w 593106"/>
                <a:gd name="connsiteY16" fmla="*/ 589133 h 589414"/>
                <a:gd name="connsiteX17" fmla="*/ 299861 w 593106"/>
                <a:gd name="connsiteY17" fmla="*/ 556450 h 589414"/>
                <a:gd name="connsiteX18" fmla="*/ 299861 w 593106"/>
                <a:gd name="connsiteY18" fmla="*/ 503986 h 589414"/>
                <a:gd name="connsiteX19" fmla="*/ 334303 w 593106"/>
                <a:gd name="connsiteY19" fmla="*/ 470443 h 589414"/>
                <a:gd name="connsiteX20" fmla="*/ 231018 w 593106"/>
                <a:gd name="connsiteY20" fmla="*/ 470443 h 589414"/>
                <a:gd name="connsiteX21" fmla="*/ 265461 w 593106"/>
                <a:gd name="connsiteY21" fmla="*/ 503982 h 589414"/>
                <a:gd name="connsiteX22" fmla="*/ 265461 w 593106"/>
                <a:gd name="connsiteY22" fmla="*/ 555580 h 589414"/>
                <a:gd name="connsiteX23" fmla="*/ 231018 w 593106"/>
                <a:gd name="connsiteY23" fmla="*/ 583959 h 589414"/>
                <a:gd name="connsiteX24" fmla="*/ 204325 w 593106"/>
                <a:gd name="connsiteY24" fmla="*/ 577080 h 589414"/>
                <a:gd name="connsiteX25" fmla="*/ 162994 w 593106"/>
                <a:gd name="connsiteY25" fmla="*/ 531501 h 589414"/>
                <a:gd name="connsiteX26" fmla="*/ 158688 w 593106"/>
                <a:gd name="connsiteY26" fmla="*/ 510862 h 589414"/>
                <a:gd name="connsiteX27" fmla="*/ 185382 w 593106"/>
                <a:gd name="connsiteY27" fmla="*/ 473883 h 589414"/>
                <a:gd name="connsiteX28" fmla="*/ 231018 w 593106"/>
                <a:gd name="connsiteY28" fmla="*/ 470443 h 589414"/>
                <a:gd name="connsiteX29" fmla="*/ 503923 w 593106"/>
                <a:gd name="connsiteY29" fmla="*/ 304486 h 589414"/>
                <a:gd name="connsiteX30" fmla="*/ 561622 w 593106"/>
                <a:gd name="connsiteY30" fmla="*/ 304486 h 589414"/>
                <a:gd name="connsiteX31" fmla="*/ 592624 w 593106"/>
                <a:gd name="connsiteY31" fmla="*/ 338891 h 589414"/>
                <a:gd name="connsiteX32" fmla="*/ 556455 w 593106"/>
                <a:gd name="connsiteY32" fmla="*/ 441247 h 589414"/>
                <a:gd name="connsiteX33" fmla="*/ 504785 w 593106"/>
                <a:gd name="connsiteY33" fmla="*/ 459310 h 589414"/>
                <a:gd name="connsiteX34" fmla="*/ 497895 w 593106"/>
                <a:gd name="connsiteY34" fmla="*/ 457590 h 589414"/>
                <a:gd name="connsiteX35" fmla="*/ 468615 w 593106"/>
                <a:gd name="connsiteY35" fmla="*/ 416303 h 589414"/>
                <a:gd name="connsiteX36" fmla="*/ 471199 w 593106"/>
                <a:gd name="connsiteY36" fmla="*/ 338891 h 589414"/>
                <a:gd name="connsiteX37" fmla="*/ 503923 w 593106"/>
                <a:gd name="connsiteY37" fmla="*/ 304486 h 589414"/>
                <a:gd name="connsiteX38" fmla="*/ 334297 w 593106"/>
                <a:gd name="connsiteY38" fmla="*/ 304486 h 589414"/>
                <a:gd name="connsiteX39" fmla="*/ 400585 w 593106"/>
                <a:gd name="connsiteY39" fmla="*/ 304486 h 589414"/>
                <a:gd name="connsiteX40" fmla="*/ 436742 w 593106"/>
                <a:gd name="connsiteY40" fmla="*/ 338887 h 589414"/>
                <a:gd name="connsiteX41" fmla="*/ 434159 w 593106"/>
                <a:gd name="connsiteY41" fmla="*/ 410269 h 589414"/>
                <a:gd name="connsiteX42" fmla="*/ 396280 w 593106"/>
                <a:gd name="connsiteY42" fmla="*/ 440370 h 589414"/>
                <a:gd name="connsiteX43" fmla="*/ 334297 w 593106"/>
                <a:gd name="connsiteY43" fmla="*/ 436070 h 589414"/>
                <a:gd name="connsiteX44" fmla="*/ 299861 w 593106"/>
                <a:gd name="connsiteY44" fmla="*/ 400809 h 589414"/>
                <a:gd name="connsiteX45" fmla="*/ 299861 w 593106"/>
                <a:gd name="connsiteY45" fmla="*/ 338887 h 589414"/>
                <a:gd name="connsiteX46" fmla="*/ 334297 w 593106"/>
                <a:gd name="connsiteY46" fmla="*/ 304486 h 589414"/>
                <a:gd name="connsiteX47" fmla="*/ 175089 w 593106"/>
                <a:gd name="connsiteY47" fmla="*/ 304486 h 589414"/>
                <a:gd name="connsiteX48" fmla="*/ 231033 w 593106"/>
                <a:gd name="connsiteY48" fmla="*/ 304486 h 589414"/>
                <a:gd name="connsiteX49" fmla="*/ 265460 w 593106"/>
                <a:gd name="connsiteY49" fmla="*/ 338895 h 589414"/>
                <a:gd name="connsiteX50" fmla="*/ 265460 w 593106"/>
                <a:gd name="connsiteY50" fmla="*/ 400830 h 589414"/>
                <a:gd name="connsiteX51" fmla="*/ 231033 w 593106"/>
                <a:gd name="connsiteY51" fmla="*/ 436099 h 589414"/>
                <a:gd name="connsiteX52" fmla="*/ 179393 w 593106"/>
                <a:gd name="connsiteY52" fmla="*/ 439540 h 589414"/>
                <a:gd name="connsiteX53" fmla="*/ 141523 w 593106"/>
                <a:gd name="connsiteY53" fmla="*/ 409433 h 589414"/>
                <a:gd name="connsiteX54" fmla="*/ 138941 w 593106"/>
                <a:gd name="connsiteY54" fmla="*/ 338895 h 589414"/>
                <a:gd name="connsiteX55" fmla="*/ 175089 w 593106"/>
                <a:gd name="connsiteY55" fmla="*/ 304486 h 589414"/>
                <a:gd name="connsiteX56" fmla="*/ 31285 w 593106"/>
                <a:gd name="connsiteY56" fmla="*/ 304486 h 589414"/>
                <a:gd name="connsiteX57" fmla="*/ 72605 w 593106"/>
                <a:gd name="connsiteY57" fmla="*/ 304486 h 589414"/>
                <a:gd name="connsiteX58" fmla="*/ 105316 w 593106"/>
                <a:gd name="connsiteY58" fmla="*/ 338895 h 589414"/>
                <a:gd name="connsiteX59" fmla="*/ 107898 w 593106"/>
                <a:gd name="connsiteY59" fmla="*/ 414595 h 589414"/>
                <a:gd name="connsiteX60" fmla="*/ 82074 w 593106"/>
                <a:gd name="connsiteY60" fmla="*/ 455887 h 589414"/>
                <a:gd name="connsiteX61" fmla="*/ 33868 w 593106"/>
                <a:gd name="connsiteY61" fmla="*/ 436101 h 589414"/>
                <a:gd name="connsiteX62" fmla="*/ 296 w 593106"/>
                <a:gd name="connsiteY62" fmla="*/ 338895 h 589414"/>
                <a:gd name="connsiteX63" fmla="*/ 31285 w 593106"/>
                <a:gd name="connsiteY63" fmla="*/ 304486 h 589414"/>
                <a:gd name="connsiteX64" fmla="*/ 220702 w 593106"/>
                <a:gd name="connsiteY64" fmla="*/ 131682 h 589414"/>
                <a:gd name="connsiteX65" fmla="*/ 231031 w 593106"/>
                <a:gd name="connsiteY65" fmla="*/ 132542 h 589414"/>
                <a:gd name="connsiteX66" fmla="*/ 265461 w 593106"/>
                <a:gd name="connsiteY66" fmla="*/ 167787 h 589414"/>
                <a:gd name="connsiteX67" fmla="*/ 265461 w 593106"/>
                <a:gd name="connsiteY67" fmla="*/ 235699 h 589414"/>
                <a:gd name="connsiteX68" fmla="*/ 231031 w 593106"/>
                <a:gd name="connsiteY68" fmla="*/ 270085 h 589414"/>
                <a:gd name="connsiteX69" fmla="*/ 178525 w 593106"/>
                <a:gd name="connsiteY69" fmla="*/ 270085 h 589414"/>
                <a:gd name="connsiteX70" fmla="*/ 150121 w 593106"/>
                <a:gd name="connsiteY70" fmla="*/ 236559 h 589414"/>
                <a:gd name="connsiteX71" fmla="*/ 172500 w 593106"/>
                <a:gd name="connsiteY71" fmla="*/ 160910 h 589414"/>
                <a:gd name="connsiteX72" fmla="*/ 220702 w 593106"/>
                <a:gd name="connsiteY72" fmla="*/ 131682 h 589414"/>
                <a:gd name="connsiteX73" fmla="*/ 353254 w 593106"/>
                <a:gd name="connsiteY73" fmla="*/ 130853 h 589414"/>
                <a:gd name="connsiteX74" fmla="*/ 401479 w 593106"/>
                <a:gd name="connsiteY74" fmla="*/ 160075 h 589414"/>
                <a:gd name="connsiteX75" fmla="*/ 424731 w 593106"/>
                <a:gd name="connsiteY75" fmla="*/ 236566 h 589414"/>
                <a:gd name="connsiteX76" fmla="*/ 396312 w 593106"/>
                <a:gd name="connsiteY76" fmla="*/ 270085 h 589414"/>
                <a:gd name="connsiteX77" fmla="*/ 334308 w 593106"/>
                <a:gd name="connsiteY77" fmla="*/ 270085 h 589414"/>
                <a:gd name="connsiteX78" fmla="*/ 299861 w 593106"/>
                <a:gd name="connsiteY78" fmla="*/ 235707 h 589414"/>
                <a:gd name="connsiteX79" fmla="*/ 299861 w 593106"/>
                <a:gd name="connsiteY79" fmla="*/ 167810 h 589414"/>
                <a:gd name="connsiteX80" fmla="*/ 334308 w 593106"/>
                <a:gd name="connsiteY80" fmla="*/ 132572 h 589414"/>
                <a:gd name="connsiteX81" fmla="*/ 353254 w 593106"/>
                <a:gd name="connsiteY81" fmla="*/ 130853 h 589414"/>
                <a:gd name="connsiteX82" fmla="*/ 95050 w 593106"/>
                <a:gd name="connsiteY82" fmla="*/ 115364 h 589414"/>
                <a:gd name="connsiteX83" fmla="*/ 118283 w 593106"/>
                <a:gd name="connsiteY83" fmla="*/ 120521 h 589414"/>
                <a:gd name="connsiteX84" fmla="*/ 138933 w 593106"/>
                <a:gd name="connsiteY84" fmla="*/ 157482 h 589414"/>
                <a:gd name="connsiteX85" fmla="*/ 116562 w 593106"/>
                <a:gd name="connsiteY85" fmla="*/ 236561 h 589414"/>
                <a:gd name="connsiteX86" fmla="*/ 76121 w 593106"/>
                <a:gd name="connsiteY86" fmla="*/ 270084 h 589414"/>
                <a:gd name="connsiteX87" fmla="*/ 32238 w 593106"/>
                <a:gd name="connsiteY87" fmla="*/ 270084 h 589414"/>
                <a:gd name="connsiteX88" fmla="*/ 2122 w 593106"/>
                <a:gd name="connsiteY88" fmla="*/ 236561 h 589414"/>
                <a:gd name="connsiteX89" fmla="*/ 41703 w 593106"/>
                <a:gd name="connsiteY89" fmla="*/ 134274 h 589414"/>
                <a:gd name="connsiteX90" fmla="*/ 95050 w 593106"/>
                <a:gd name="connsiteY90" fmla="*/ 115364 h 589414"/>
                <a:gd name="connsiteX91" fmla="*/ 495327 w 593106"/>
                <a:gd name="connsiteY91" fmla="*/ 111081 h 589414"/>
                <a:gd name="connsiteX92" fmla="*/ 548729 w 593106"/>
                <a:gd name="connsiteY92" fmla="*/ 129130 h 589414"/>
                <a:gd name="connsiteX93" fmla="*/ 591795 w 593106"/>
                <a:gd name="connsiteY93" fmla="*/ 236565 h 589414"/>
                <a:gd name="connsiteX94" fmla="*/ 561649 w 593106"/>
                <a:gd name="connsiteY94" fmla="*/ 270085 h 589414"/>
                <a:gd name="connsiteX95" fmla="*/ 500495 w 593106"/>
                <a:gd name="connsiteY95" fmla="*/ 270085 h 589414"/>
                <a:gd name="connsiteX96" fmla="*/ 460013 w 593106"/>
                <a:gd name="connsiteY96" fmla="*/ 236565 h 589414"/>
                <a:gd name="connsiteX97" fmla="*/ 436758 w 593106"/>
                <a:gd name="connsiteY97" fmla="*/ 156634 h 589414"/>
                <a:gd name="connsiteX98" fmla="*/ 457429 w 593106"/>
                <a:gd name="connsiteY98" fmla="*/ 119676 h 589414"/>
                <a:gd name="connsiteX99" fmla="*/ 495327 w 593106"/>
                <a:gd name="connsiteY99" fmla="*/ 111081 h 589414"/>
                <a:gd name="connsiteX100" fmla="*/ 258364 w 593106"/>
                <a:gd name="connsiteY100" fmla="*/ 35758 h 589414"/>
                <a:gd name="connsiteX101" fmla="*/ 265460 w 593106"/>
                <a:gd name="connsiteY101" fmla="*/ 52636 h 589414"/>
                <a:gd name="connsiteX102" fmla="*/ 265460 w 593106"/>
                <a:gd name="connsiteY102" fmla="*/ 64677 h 589414"/>
                <a:gd name="connsiteX103" fmla="*/ 234495 w 593106"/>
                <a:gd name="connsiteY103" fmla="*/ 98218 h 589414"/>
                <a:gd name="connsiteX104" fmla="*/ 223314 w 593106"/>
                <a:gd name="connsiteY104" fmla="*/ 67257 h 589414"/>
                <a:gd name="connsiteX105" fmla="*/ 242237 w 593106"/>
                <a:gd name="connsiteY105" fmla="*/ 44036 h 589414"/>
                <a:gd name="connsiteX106" fmla="*/ 258364 w 593106"/>
                <a:gd name="connsiteY106" fmla="*/ 35758 h 589414"/>
                <a:gd name="connsiteX107" fmla="*/ 307077 w 593106"/>
                <a:gd name="connsiteY107" fmla="*/ 24998 h 589414"/>
                <a:gd name="connsiteX108" fmla="*/ 323985 w 593106"/>
                <a:gd name="connsiteY108" fmla="*/ 32847 h 589414"/>
                <a:gd name="connsiteX109" fmla="*/ 350693 w 593106"/>
                <a:gd name="connsiteY109" fmla="*/ 67253 h 589414"/>
                <a:gd name="connsiteX110" fmla="*/ 335185 w 593106"/>
                <a:gd name="connsiteY110" fmla="*/ 97358 h 589414"/>
                <a:gd name="connsiteX111" fmla="*/ 334323 w 593106"/>
                <a:gd name="connsiteY111" fmla="*/ 98218 h 589414"/>
                <a:gd name="connsiteX112" fmla="*/ 299861 w 593106"/>
                <a:gd name="connsiteY112" fmla="*/ 64672 h 589414"/>
                <a:gd name="connsiteX113" fmla="*/ 299861 w 593106"/>
                <a:gd name="connsiteY113" fmla="*/ 42309 h 589414"/>
                <a:gd name="connsiteX114" fmla="*/ 307077 w 593106"/>
                <a:gd name="connsiteY114" fmla="*/ 24998 h 589414"/>
                <a:gd name="connsiteX115" fmla="*/ 204359 w 593106"/>
                <a:gd name="connsiteY115" fmla="*/ 7108 h 589414"/>
                <a:gd name="connsiteX116" fmla="*/ 215552 w 593106"/>
                <a:gd name="connsiteY116" fmla="*/ 24292 h 589414"/>
                <a:gd name="connsiteX117" fmla="*/ 186279 w 593106"/>
                <a:gd name="connsiteY117" fmla="*/ 63815 h 589414"/>
                <a:gd name="connsiteX118" fmla="*/ 134621 w 593106"/>
                <a:gd name="connsiteY118" fmla="*/ 88732 h 589414"/>
                <a:gd name="connsiteX119" fmla="*/ 120846 w 593106"/>
                <a:gd name="connsiteY119" fmla="*/ 86155 h 589414"/>
                <a:gd name="connsiteX120" fmla="*/ 113097 w 593106"/>
                <a:gd name="connsiteY120" fmla="*/ 55223 h 589414"/>
                <a:gd name="connsiteX121" fmla="*/ 204359 w 593106"/>
                <a:gd name="connsiteY121" fmla="*/ 7108 h 589414"/>
                <a:gd name="connsiteX122" fmla="*/ 368806 w 593106"/>
                <a:gd name="connsiteY122" fmla="*/ 1108 h 589414"/>
                <a:gd name="connsiteX123" fmla="*/ 475572 w 593106"/>
                <a:gd name="connsiteY123" fmla="*/ 51810 h 589414"/>
                <a:gd name="connsiteX124" fmla="*/ 468684 w 593106"/>
                <a:gd name="connsiteY124" fmla="*/ 81887 h 589414"/>
                <a:gd name="connsiteX125" fmla="*/ 441131 w 593106"/>
                <a:gd name="connsiteY125" fmla="*/ 87043 h 589414"/>
                <a:gd name="connsiteX126" fmla="*/ 389471 w 593106"/>
                <a:gd name="connsiteY126" fmla="*/ 62981 h 589414"/>
                <a:gd name="connsiteX127" fmla="*/ 358474 w 593106"/>
                <a:gd name="connsiteY127" fmla="*/ 20013 h 589414"/>
                <a:gd name="connsiteX128" fmla="*/ 368806 w 593106"/>
                <a:gd name="connsiteY128" fmla="*/ 1108 h 58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593106" h="589414">
                  <a:moveTo>
                    <a:pt x="486711" y="490288"/>
                  </a:moveTo>
                  <a:cubicBezTo>
                    <a:pt x="502197" y="494583"/>
                    <a:pt x="503918" y="509185"/>
                    <a:pt x="489292" y="522070"/>
                  </a:cubicBezTo>
                  <a:cubicBezTo>
                    <a:pt x="483270" y="526365"/>
                    <a:pt x="477248" y="530660"/>
                    <a:pt x="472086" y="534955"/>
                  </a:cubicBezTo>
                  <a:cubicBezTo>
                    <a:pt x="456600" y="546121"/>
                    <a:pt x="447136" y="538391"/>
                    <a:pt x="451438" y="520352"/>
                  </a:cubicBezTo>
                  <a:cubicBezTo>
                    <a:pt x="451438" y="519493"/>
                    <a:pt x="451438" y="518634"/>
                    <a:pt x="451438" y="517775"/>
                  </a:cubicBezTo>
                  <a:cubicBezTo>
                    <a:pt x="455739" y="499737"/>
                    <a:pt x="471225" y="486852"/>
                    <a:pt x="486711" y="490288"/>
                  </a:cubicBezTo>
                  <a:close/>
                  <a:moveTo>
                    <a:pt x="96792" y="487634"/>
                  </a:moveTo>
                  <a:cubicBezTo>
                    <a:pt x="107971" y="485056"/>
                    <a:pt x="120010" y="496224"/>
                    <a:pt x="123450" y="511688"/>
                  </a:cubicBezTo>
                  <a:cubicBezTo>
                    <a:pt x="126890" y="528011"/>
                    <a:pt x="117431" y="532306"/>
                    <a:pt x="102811" y="520279"/>
                  </a:cubicBezTo>
                  <a:cubicBezTo>
                    <a:pt x="101951" y="519420"/>
                    <a:pt x="101091" y="518561"/>
                    <a:pt x="100231" y="517702"/>
                  </a:cubicBezTo>
                  <a:cubicBezTo>
                    <a:pt x="85612" y="505674"/>
                    <a:pt x="84752" y="491070"/>
                    <a:pt x="96792" y="487634"/>
                  </a:cubicBezTo>
                  <a:close/>
                  <a:moveTo>
                    <a:pt x="334303" y="470443"/>
                  </a:moveTo>
                  <a:cubicBezTo>
                    <a:pt x="354107" y="471303"/>
                    <a:pt x="373050" y="473024"/>
                    <a:pt x="390271" y="474744"/>
                  </a:cubicBezTo>
                  <a:cubicBezTo>
                    <a:pt x="409214" y="476464"/>
                    <a:pt x="422130" y="493665"/>
                    <a:pt x="417825" y="512587"/>
                  </a:cubicBezTo>
                  <a:cubicBezTo>
                    <a:pt x="415242" y="521187"/>
                    <a:pt x="413520" y="530648"/>
                    <a:pt x="410936" y="539249"/>
                  </a:cubicBezTo>
                  <a:cubicBezTo>
                    <a:pt x="405770" y="558170"/>
                    <a:pt x="386827" y="577952"/>
                    <a:pt x="368745" y="582252"/>
                  </a:cubicBezTo>
                  <a:cubicBezTo>
                    <a:pt x="357551" y="585693"/>
                    <a:pt x="345497" y="587413"/>
                    <a:pt x="334303" y="589133"/>
                  </a:cubicBezTo>
                  <a:cubicBezTo>
                    <a:pt x="315360" y="591713"/>
                    <a:pt x="299861" y="576232"/>
                    <a:pt x="299861" y="556450"/>
                  </a:cubicBezTo>
                  <a:lnTo>
                    <a:pt x="299861" y="503986"/>
                  </a:lnTo>
                  <a:cubicBezTo>
                    <a:pt x="299861" y="485065"/>
                    <a:pt x="315360" y="469583"/>
                    <a:pt x="334303" y="470443"/>
                  </a:cubicBezTo>
                  <a:close/>
                  <a:moveTo>
                    <a:pt x="231018" y="470443"/>
                  </a:moveTo>
                  <a:cubicBezTo>
                    <a:pt x="249962" y="469583"/>
                    <a:pt x="265461" y="485063"/>
                    <a:pt x="265461" y="503982"/>
                  </a:cubicBezTo>
                  <a:lnTo>
                    <a:pt x="265461" y="555580"/>
                  </a:lnTo>
                  <a:cubicBezTo>
                    <a:pt x="265461" y="574500"/>
                    <a:pt x="249962" y="588259"/>
                    <a:pt x="231018" y="583959"/>
                  </a:cubicBezTo>
                  <a:cubicBezTo>
                    <a:pt x="222408" y="582239"/>
                    <a:pt x="212936" y="579660"/>
                    <a:pt x="204325" y="577080"/>
                  </a:cubicBezTo>
                  <a:cubicBezTo>
                    <a:pt x="186243" y="571060"/>
                    <a:pt x="168160" y="549561"/>
                    <a:pt x="162994" y="531501"/>
                  </a:cubicBezTo>
                  <a:cubicBezTo>
                    <a:pt x="161272" y="524621"/>
                    <a:pt x="159550" y="517742"/>
                    <a:pt x="158688" y="510862"/>
                  </a:cubicBezTo>
                  <a:cubicBezTo>
                    <a:pt x="154383" y="492802"/>
                    <a:pt x="166438" y="475603"/>
                    <a:pt x="185382" y="473883"/>
                  </a:cubicBezTo>
                  <a:cubicBezTo>
                    <a:pt x="199159" y="472163"/>
                    <a:pt x="214658" y="471303"/>
                    <a:pt x="231018" y="470443"/>
                  </a:cubicBezTo>
                  <a:close/>
                  <a:moveTo>
                    <a:pt x="503923" y="304486"/>
                  </a:moveTo>
                  <a:lnTo>
                    <a:pt x="561622" y="304486"/>
                  </a:lnTo>
                  <a:cubicBezTo>
                    <a:pt x="580568" y="304486"/>
                    <a:pt x="596069" y="319968"/>
                    <a:pt x="592624" y="338891"/>
                  </a:cubicBezTo>
                  <a:cubicBezTo>
                    <a:pt x="587457" y="375877"/>
                    <a:pt x="574540" y="410282"/>
                    <a:pt x="556455" y="441247"/>
                  </a:cubicBezTo>
                  <a:cubicBezTo>
                    <a:pt x="546982" y="457590"/>
                    <a:pt x="523730" y="464471"/>
                    <a:pt x="504785" y="459310"/>
                  </a:cubicBezTo>
                  <a:cubicBezTo>
                    <a:pt x="503062" y="459310"/>
                    <a:pt x="500479" y="458450"/>
                    <a:pt x="497895" y="457590"/>
                  </a:cubicBezTo>
                  <a:cubicBezTo>
                    <a:pt x="479811" y="453289"/>
                    <a:pt x="466893" y="435226"/>
                    <a:pt x="468615" y="416303"/>
                  </a:cubicBezTo>
                  <a:cubicBezTo>
                    <a:pt x="471199" y="388779"/>
                    <a:pt x="472060" y="363835"/>
                    <a:pt x="471199" y="338891"/>
                  </a:cubicBezTo>
                  <a:cubicBezTo>
                    <a:pt x="471199" y="319968"/>
                    <a:pt x="484978" y="304486"/>
                    <a:pt x="503923" y="304486"/>
                  </a:cubicBezTo>
                  <a:close/>
                  <a:moveTo>
                    <a:pt x="334297" y="304486"/>
                  </a:moveTo>
                  <a:lnTo>
                    <a:pt x="400585" y="304486"/>
                  </a:lnTo>
                  <a:cubicBezTo>
                    <a:pt x="419524" y="304486"/>
                    <a:pt x="436742" y="319966"/>
                    <a:pt x="436742" y="338887"/>
                  </a:cubicBezTo>
                  <a:cubicBezTo>
                    <a:pt x="437603" y="362107"/>
                    <a:pt x="436742" y="385328"/>
                    <a:pt x="434159" y="410269"/>
                  </a:cubicBezTo>
                  <a:cubicBezTo>
                    <a:pt x="432438" y="429189"/>
                    <a:pt x="415220" y="442090"/>
                    <a:pt x="396280" y="440370"/>
                  </a:cubicBezTo>
                  <a:cubicBezTo>
                    <a:pt x="377341" y="438650"/>
                    <a:pt x="356680" y="436930"/>
                    <a:pt x="334297" y="436070"/>
                  </a:cubicBezTo>
                  <a:cubicBezTo>
                    <a:pt x="315357" y="435210"/>
                    <a:pt x="299861" y="419729"/>
                    <a:pt x="299861" y="400809"/>
                  </a:cubicBezTo>
                  <a:lnTo>
                    <a:pt x="299861" y="338887"/>
                  </a:lnTo>
                  <a:cubicBezTo>
                    <a:pt x="299861" y="319966"/>
                    <a:pt x="315357" y="304486"/>
                    <a:pt x="334297" y="304486"/>
                  </a:cubicBezTo>
                  <a:close/>
                  <a:moveTo>
                    <a:pt x="175089" y="304486"/>
                  </a:moveTo>
                  <a:lnTo>
                    <a:pt x="231033" y="304486"/>
                  </a:lnTo>
                  <a:cubicBezTo>
                    <a:pt x="249968" y="304486"/>
                    <a:pt x="265460" y="319970"/>
                    <a:pt x="265460" y="338895"/>
                  </a:cubicBezTo>
                  <a:lnTo>
                    <a:pt x="265460" y="400830"/>
                  </a:lnTo>
                  <a:cubicBezTo>
                    <a:pt x="265460" y="419755"/>
                    <a:pt x="249968" y="435239"/>
                    <a:pt x="231033" y="436099"/>
                  </a:cubicBezTo>
                  <a:cubicBezTo>
                    <a:pt x="212098" y="436960"/>
                    <a:pt x="195745" y="437820"/>
                    <a:pt x="179393" y="439540"/>
                  </a:cubicBezTo>
                  <a:cubicBezTo>
                    <a:pt x="160458" y="441261"/>
                    <a:pt x="143244" y="428357"/>
                    <a:pt x="141523" y="409433"/>
                  </a:cubicBezTo>
                  <a:cubicBezTo>
                    <a:pt x="138941" y="384486"/>
                    <a:pt x="138080" y="361260"/>
                    <a:pt x="138941" y="338895"/>
                  </a:cubicBezTo>
                  <a:cubicBezTo>
                    <a:pt x="138941" y="319970"/>
                    <a:pt x="156154" y="304486"/>
                    <a:pt x="175089" y="304486"/>
                  </a:cubicBezTo>
                  <a:close/>
                  <a:moveTo>
                    <a:pt x="31285" y="304486"/>
                  </a:moveTo>
                  <a:lnTo>
                    <a:pt x="72605" y="304486"/>
                  </a:lnTo>
                  <a:cubicBezTo>
                    <a:pt x="91543" y="304486"/>
                    <a:pt x="105316" y="319970"/>
                    <a:pt x="105316" y="338895"/>
                  </a:cubicBezTo>
                  <a:cubicBezTo>
                    <a:pt x="104455" y="362982"/>
                    <a:pt x="105316" y="388788"/>
                    <a:pt x="107898" y="414595"/>
                  </a:cubicBezTo>
                  <a:cubicBezTo>
                    <a:pt x="109620" y="433521"/>
                    <a:pt x="98429" y="451585"/>
                    <a:pt x="82074" y="455887"/>
                  </a:cubicBezTo>
                  <a:cubicBezTo>
                    <a:pt x="65718" y="460188"/>
                    <a:pt x="43337" y="453306"/>
                    <a:pt x="33868" y="436101"/>
                  </a:cubicBezTo>
                  <a:cubicBezTo>
                    <a:pt x="17512" y="406853"/>
                    <a:pt x="6321" y="374165"/>
                    <a:pt x="296" y="338895"/>
                  </a:cubicBezTo>
                  <a:cubicBezTo>
                    <a:pt x="-2287" y="319970"/>
                    <a:pt x="12347" y="304486"/>
                    <a:pt x="31285" y="304486"/>
                  </a:cubicBezTo>
                  <a:close/>
                  <a:moveTo>
                    <a:pt x="220702" y="131682"/>
                  </a:moveTo>
                  <a:cubicBezTo>
                    <a:pt x="224145" y="131682"/>
                    <a:pt x="227588" y="131682"/>
                    <a:pt x="231031" y="132542"/>
                  </a:cubicBezTo>
                  <a:cubicBezTo>
                    <a:pt x="249968" y="132542"/>
                    <a:pt x="265461" y="148016"/>
                    <a:pt x="265461" y="167787"/>
                  </a:cubicBezTo>
                  <a:lnTo>
                    <a:pt x="265461" y="235699"/>
                  </a:lnTo>
                  <a:cubicBezTo>
                    <a:pt x="265461" y="255471"/>
                    <a:pt x="249968" y="270085"/>
                    <a:pt x="231031" y="270085"/>
                  </a:cubicBezTo>
                  <a:lnTo>
                    <a:pt x="178525" y="270085"/>
                  </a:lnTo>
                  <a:cubicBezTo>
                    <a:pt x="159589" y="270085"/>
                    <a:pt x="145817" y="255471"/>
                    <a:pt x="150121" y="236559"/>
                  </a:cubicBezTo>
                  <a:cubicBezTo>
                    <a:pt x="156146" y="209050"/>
                    <a:pt x="163893" y="183261"/>
                    <a:pt x="172500" y="160910"/>
                  </a:cubicBezTo>
                  <a:cubicBezTo>
                    <a:pt x="179386" y="142858"/>
                    <a:pt x="201766" y="130823"/>
                    <a:pt x="220702" y="131682"/>
                  </a:cubicBezTo>
                  <a:close/>
                  <a:moveTo>
                    <a:pt x="353254" y="130853"/>
                  </a:moveTo>
                  <a:cubicBezTo>
                    <a:pt x="372200" y="129994"/>
                    <a:pt x="394590" y="142886"/>
                    <a:pt x="401479" y="160075"/>
                  </a:cubicBezTo>
                  <a:cubicBezTo>
                    <a:pt x="410952" y="183280"/>
                    <a:pt x="418703" y="208204"/>
                    <a:pt x="424731" y="236566"/>
                  </a:cubicBezTo>
                  <a:cubicBezTo>
                    <a:pt x="429037" y="255474"/>
                    <a:pt x="416119" y="270085"/>
                    <a:pt x="396312" y="270085"/>
                  </a:cubicBezTo>
                  <a:lnTo>
                    <a:pt x="334308" y="270085"/>
                  </a:lnTo>
                  <a:cubicBezTo>
                    <a:pt x="315362" y="270085"/>
                    <a:pt x="299861" y="255474"/>
                    <a:pt x="299861" y="235707"/>
                  </a:cubicBezTo>
                  <a:lnTo>
                    <a:pt x="299861" y="167810"/>
                  </a:lnTo>
                  <a:cubicBezTo>
                    <a:pt x="299861" y="148902"/>
                    <a:pt x="315362" y="132572"/>
                    <a:pt x="334308" y="132572"/>
                  </a:cubicBezTo>
                  <a:cubicBezTo>
                    <a:pt x="340336" y="131713"/>
                    <a:pt x="347226" y="131713"/>
                    <a:pt x="353254" y="130853"/>
                  </a:cubicBezTo>
                  <a:close/>
                  <a:moveTo>
                    <a:pt x="95050" y="115364"/>
                  </a:moveTo>
                  <a:cubicBezTo>
                    <a:pt x="101934" y="117083"/>
                    <a:pt x="109678" y="118802"/>
                    <a:pt x="118283" y="120521"/>
                  </a:cubicBezTo>
                  <a:cubicBezTo>
                    <a:pt x="137213" y="123959"/>
                    <a:pt x="145817" y="139431"/>
                    <a:pt x="138933" y="157482"/>
                  </a:cubicBezTo>
                  <a:cubicBezTo>
                    <a:pt x="130329" y="181549"/>
                    <a:pt x="122585" y="208196"/>
                    <a:pt x="116562" y="236561"/>
                  </a:cubicBezTo>
                  <a:cubicBezTo>
                    <a:pt x="112260" y="255471"/>
                    <a:pt x="95050" y="270084"/>
                    <a:pt x="76121" y="270084"/>
                  </a:cubicBezTo>
                  <a:lnTo>
                    <a:pt x="32238" y="270084"/>
                  </a:lnTo>
                  <a:cubicBezTo>
                    <a:pt x="13308" y="270084"/>
                    <a:pt x="-1320" y="255471"/>
                    <a:pt x="2122" y="236561"/>
                  </a:cubicBezTo>
                  <a:cubicBezTo>
                    <a:pt x="9005" y="199600"/>
                    <a:pt x="22773" y="165218"/>
                    <a:pt x="41703" y="134274"/>
                  </a:cubicBezTo>
                  <a:cubicBezTo>
                    <a:pt x="52028" y="117942"/>
                    <a:pt x="76121" y="111066"/>
                    <a:pt x="95050" y="115364"/>
                  </a:cubicBezTo>
                  <a:close/>
                  <a:moveTo>
                    <a:pt x="495327" y="111081"/>
                  </a:moveTo>
                  <a:cubicBezTo>
                    <a:pt x="514276" y="106784"/>
                    <a:pt x="538393" y="113660"/>
                    <a:pt x="548729" y="129130"/>
                  </a:cubicBezTo>
                  <a:cubicBezTo>
                    <a:pt x="569401" y="161790"/>
                    <a:pt x="584043" y="197889"/>
                    <a:pt x="591795" y="236565"/>
                  </a:cubicBezTo>
                  <a:cubicBezTo>
                    <a:pt x="595240" y="255474"/>
                    <a:pt x="580598" y="270085"/>
                    <a:pt x="561649" y="270085"/>
                  </a:cubicBezTo>
                  <a:lnTo>
                    <a:pt x="500495" y="270085"/>
                  </a:lnTo>
                  <a:cubicBezTo>
                    <a:pt x="481546" y="270085"/>
                    <a:pt x="463458" y="255474"/>
                    <a:pt x="460013" y="236565"/>
                  </a:cubicBezTo>
                  <a:cubicBezTo>
                    <a:pt x="453984" y="207343"/>
                    <a:pt x="446232" y="180699"/>
                    <a:pt x="436758" y="156634"/>
                  </a:cubicBezTo>
                  <a:cubicBezTo>
                    <a:pt x="429867" y="138584"/>
                    <a:pt x="438480" y="123114"/>
                    <a:pt x="457429" y="119676"/>
                  </a:cubicBezTo>
                  <a:cubicBezTo>
                    <a:pt x="471210" y="117097"/>
                    <a:pt x="484130" y="114519"/>
                    <a:pt x="495327" y="111081"/>
                  </a:cubicBezTo>
                  <a:close/>
                  <a:moveTo>
                    <a:pt x="258364" y="35758"/>
                  </a:moveTo>
                  <a:cubicBezTo>
                    <a:pt x="262665" y="37371"/>
                    <a:pt x="265460" y="43176"/>
                    <a:pt x="265460" y="52636"/>
                  </a:cubicBezTo>
                  <a:lnTo>
                    <a:pt x="265460" y="64677"/>
                  </a:lnTo>
                  <a:cubicBezTo>
                    <a:pt x="265460" y="83597"/>
                    <a:pt x="251698" y="98218"/>
                    <a:pt x="234495" y="98218"/>
                  </a:cubicBezTo>
                  <a:cubicBezTo>
                    <a:pt x="218153" y="97358"/>
                    <a:pt x="212132" y="82737"/>
                    <a:pt x="223314" y="67257"/>
                  </a:cubicBezTo>
                  <a:cubicBezTo>
                    <a:pt x="230195" y="58657"/>
                    <a:pt x="236216" y="50916"/>
                    <a:pt x="242237" y="44036"/>
                  </a:cubicBezTo>
                  <a:cubicBezTo>
                    <a:pt x="248258" y="36726"/>
                    <a:pt x="254063" y="34146"/>
                    <a:pt x="258364" y="35758"/>
                  </a:cubicBezTo>
                  <a:close/>
                  <a:moveTo>
                    <a:pt x="307077" y="24998"/>
                  </a:moveTo>
                  <a:cubicBezTo>
                    <a:pt x="311492" y="23171"/>
                    <a:pt x="317523" y="25536"/>
                    <a:pt x="323985" y="32847"/>
                  </a:cubicBezTo>
                  <a:cubicBezTo>
                    <a:pt x="332600" y="42309"/>
                    <a:pt x="341216" y="53490"/>
                    <a:pt x="350693" y="67253"/>
                  </a:cubicBezTo>
                  <a:cubicBezTo>
                    <a:pt x="361893" y="82735"/>
                    <a:pt x="354139" y="97358"/>
                    <a:pt x="335185" y="97358"/>
                  </a:cubicBezTo>
                  <a:cubicBezTo>
                    <a:pt x="335185" y="97358"/>
                    <a:pt x="334323" y="97358"/>
                    <a:pt x="334323" y="98218"/>
                  </a:cubicBezTo>
                  <a:cubicBezTo>
                    <a:pt x="315369" y="98218"/>
                    <a:pt x="299861" y="83595"/>
                    <a:pt x="299861" y="64672"/>
                  </a:cubicBezTo>
                  <a:lnTo>
                    <a:pt x="299861" y="42309"/>
                  </a:lnTo>
                  <a:cubicBezTo>
                    <a:pt x="299861" y="32847"/>
                    <a:pt x="302661" y="26826"/>
                    <a:pt x="307077" y="24998"/>
                  </a:cubicBezTo>
                  <a:close/>
                  <a:moveTo>
                    <a:pt x="204359" y="7108"/>
                  </a:moveTo>
                  <a:cubicBezTo>
                    <a:pt x="222439" y="1094"/>
                    <a:pt x="227605" y="8827"/>
                    <a:pt x="215552" y="24292"/>
                  </a:cubicBezTo>
                  <a:cubicBezTo>
                    <a:pt x="206081" y="35462"/>
                    <a:pt x="195750" y="48350"/>
                    <a:pt x="186279" y="63815"/>
                  </a:cubicBezTo>
                  <a:cubicBezTo>
                    <a:pt x="175947" y="79281"/>
                    <a:pt x="153563" y="91310"/>
                    <a:pt x="134621" y="88732"/>
                  </a:cubicBezTo>
                  <a:cubicBezTo>
                    <a:pt x="129456" y="87873"/>
                    <a:pt x="125151" y="87014"/>
                    <a:pt x="120846" y="86155"/>
                  </a:cubicBezTo>
                  <a:cubicBezTo>
                    <a:pt x="101905" y="81859"/>
                    <a:pt x="97600" y="67252"/>
                    <a:pt x="113097" y="55223"/>
                  </a:cubicBezTo>
                  <a:cubicBezTo>
                    <a:pt x="139787" y="33743"/>
                    <a:pt x="170782" y="17419"/>
                    <a:pt x="204359" y="7108"/>
                  </a:cubicBezTo>
                  <a:close/>
                  <a:moveTo>
                    <a:pt x="368806" y="1108"/>
                  </a:moveTo>
                  <a:cubicBezTo>
                    <a:pt x="408413" y="10560"/>
                    <a:pt x="444575" y="28607"/>
                    <a:pt x="475572" y="51810"/>
                  </a:cubicBezTo>
                  <a:cubicBezTo>
                    <a:pt x="491070" y="62981"/>
                    <a:pt x="487626" y="78450"/>
                    <a:pt x="468684" y="81887"/>
                  </a:cubicBezTo>
                  <a:cubicBezTo>
                    <a:pt x="460074" y="83606"/>
                    <a:pt x="451463" y="85325"/>
                    <a:pt x="441131" y="87043"/>
                  </a:cubicBezTo>
                  <a:cubicBezTo>
                    <a:pt x="422189" y="90481"/>
                    <a:pt x="399803" y="78450"/>
                    <a:pt x="389471" y="62981"/>
                  </a:cubicBezTo>
                  <a:cubicBezTo>
                    <a:pt x="379138" y="46654"/>
                    <a:pt x="367945" y="32044"/>
                    <a:pt x="358474" y="20013"/>
                  </a:cubicBezTo>
                  <a:cubicBezTo>
                    <a:pt x="346420" y="5404"/>
                    <a:pt x="350725" y="-3189"/>
                    <a:pt x="368806" y="1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202164" y="2040710"/>
            <a:ext cx="3721735" cy="899160"/>
            <a:chOff x="1245" y="7703"/>
            <a:chExt cx="5861" cy="1416"/>
          </a:xfrm>
        </p:grpSpPr>
        <p:sp>
          <p:nvSpPr>
            <p:cNvPr id="38" name="TextBox 30"/>
            <p:cNvSpPr txBox="1"/>
            <p:nvPr/>
          </p:nvSpPr>
          <p:spPr>
            <a:xfrm>
              <a:off x="1245" y="7703"/>
              <a:ext cx="2934" cy="5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sz="2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9"/>
            <p:cNvSpPr txBox="1"/>
            <p:nvPr/>
          </p:nvSpPr>
          <p:spPr>
            <a:xfrm>
              <a:off x="1303" y="8441"/>
              <a:ext cx="5803" cy="6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367023" y="4118570"/>
            <a:ext cx="3721735" cy="899160"/>
            <a:chOff x="1245" y="7703"/>
            <a:chExt cx="5861" cy="1416"/>
          </a:xfrm>
        </p:grpSpPr>
        <p:sp>
          <p:nvSpPr>
            <p:cNvPr id="45" name="TextBox 30"/>
            <p:cNvSpPr txBox="1"/>
            <p:nvPr/>
          </p:nvSpPr>
          <p:spPr>
            <a:xfrm>
              <a:off x="1245" y="7703"/>
              <a:ext cx="2934" cy="5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sz="2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29"/>
            <p:cNvSpPr txBox="1"/>
            <p:nvPr/>
          </p:nvSpPr>
          <p:spPr>
            <a:xfrm>
              <a:off x="1303" y="8441"/>
              <a:ext cx="5803" cy="6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85"/>
          <a:stretch>
            <a:fillRect/>
          </a:stretch>
        </p:blipFill>
        <p:spPr>
          <a:xfrm>
            <a:off x="694607" y="-550"/>
            <a:ext cx="11497394" cy="3428553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98838" y="553994"/>
            <a:ext cx="1187852" cy="2489064"/>
            <a:chOff x="612247" y="-293241"/>
            <a:chExt cx="1738027" cy="3641918"/>
          </a:xfrm>
        </p:grpSpPr>
        <p:sp>
          <p:nvSpPr>
            <p:cNvPr id="77" name="任意多边形: 形状 76"/>
            <p:cNvSpPr/>
            <p:nvPr/>
          </p:nvSpPr>
          <p:spPr>
            <a:xfrm>
              <a:off x="1442333" y="-293241"/>
              <a:ext cx="45719" cy="2628000"/>
            </a:xfrm>
            <a:custGeom>
              <a:avLst/>
              <a:gdLst>
                <a:gd name="connsiteX0" fmla="*/ 43625 w 43624"/>
                <a:gd name="connsiteY0" fmla="*/ 3592068 h 3616832"/>
                <a:gd name="connsiteX1" fmla="*/ 21812 w 43624"/>
                <a:gd name="connsiteY1" fmla="*/ 3616833 h 3616832"/>
                <a:gd name="connsiteX2" fmla="*/ 21812 w 43624"/>
                <a:gd name="connsiteY2" fmla="*/ 3616833 h 3616832"/>
                <a:gd name="connsiteX3" fmla="*/ 0 w 43624"/>
                <a:gd name="connsiteY3" fmla="*/ 3592068 h 3616832"/>
                <a:gd name="connsiteX4" fmla="*/ 0 w 43624"/>
                <a:gd name="connsiteY4" fmla="*/ 24765 h 3616832"/>
                <a:gd name="connsiteX5" fmla="*/ 21812 w 43624"/>
                <a:gd name="connsiteY5" fmla="*/ 0 h 3616832"/>
                <a:gd name="connsiteX6" fmla="*/ 21812 w 43624"/>
                <a:gd name="connsiteY6" fmla="*/ 0 h 3616832"/>
                <a:gd name="connsiteX7" fmla="*/ 43625 w 43624"/>
                <a:gd name="connsiteY7" fmla="*/ 24765 h 3616832"/>
                <a:gd name="connsiteX8" fmla="*/ 43625 w 43624"/>
                <a:gd name="connsiteY8" fmla="*/ 3592068 h 361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24" h="3616832">
                  <a:moveTo>
                    <a:pt x="43625" y="3592068"/>
                  </a:moveTo>
                  <a:cubicBezTo>
                    <a:pt x="43625" y="3605784"/>
                    <a:pt x="33814" y="3616833"/>
                    <a:pt x="21812" y="3616833"/>
                  </a:cubicBezTo>
                  <a:lnTo>
                    <a:pt x="21812" y="3616833"/>
                  </a:lnTo>
                  <a:cubicBezTo>
                    <a:pt x="9716" y="3616833"/>
                    <a:pt x="0" y="3605784"/>
                    <a:pt x="0" y="3592068"/>
                  </a:cubicBezTo>
                  <a:lnTo>
                    <a:pt x="0" y="24765"/>
                  </a:lnTo>
                  <a:cubicBezTo>
                    <a:pt x="0" y="11049"/>
                    <a:pt x="9811" y="0"/>
                    <a:pt x="21812" y="0"/>
                  </a:cubicBezTo>
                  <a:lnTo>
                    <a:pt x="21812" y="0"/>
                  </a:lnTo>
                  <a:cubicBezTo>
                    <a:pt x="33909" y="0"/>
                    <a:pt x="43625" y="11049"/>
                    <a:pt x="43625" y="24765"/>
                  </a:cubicBezTo>
                  <a:lnTo>
                    <a:pt x="43625" y="3592068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67" name="图形 4"/>
            <p:cNvGrpSpPr/>
            <p:nvPr/>
          </p:nvGrpSpPr>
          <p:grpSpPr>
            <a:xfrm>
              <a:off x="612247" y="0"/>
              <a:ext cx="1738027" cy="1739420"/>
              <a:chOff x="1031475" y="2910993"/>
              <a:chExt cx="951357" cy="952119"/>
            </a:xfrm>
            <a:solidFill>
              <a:srgbClr val="EE4A1C"/>
            </a:solidFill>
          </p:grpSpPr>
          <p:sp>
            <p:nvSpPr>
              <p:cNvPr id="68" name="任意多边形: 形状 67"/>
              <p:cNvSpPr/>
              <p:nvPr/>
            </p:nvSpPr>
            <p:spPr>
              <a:xfrm>
                <a:off x="1031475" y="3002338"/>
                <a:ext cx="951357" cy="777430"/>
              </a:xfrm>
              <a:custGeom>
                <a:avLst/>
                <a:gdLst>
                  <a:gd name="connsiteX0" fmla="*/ 951357 w 951357"/>
                  <a:gd name="connsiteY0" fmla="*/ 388716 h 777430"/>
                  <a:gd name="connsiteX1" fmla="*/ 475679 w 951357"/>
                  <a:gd name="connsiteY1" fmla="*/ 777431 h 777430"/>
                  <a:gd name="connsiteX2" fmla="*/ 0 w 951357"/>
                  <a:gd name="connsiteY2" fmla="*/ 388716 h 777430"/>
                  <a:gd name="connsiteX3" fmla="*/ 475679 w 951357"/>
                  <a:gd name="connsiteY3" fmla="*/ 0 h 777430"/>
                  <a:gd name="connsiteX4" fmla="*/ 951357 w 951357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1357" h="777430">
                    <a:moveTo>
                      <a:pt x="951357" y="388716"/>
                    </a:moveTo>
                    <a:cubicBezTo>
                      <a:pt x="951357" y="603409"/>
                      <a:pt x="738378" y="777431"/>
                      <a:pt x="475679" y="777431"/>
                    </a:cubicBezTo>
                    <a:cubicBezTo>
                      <a:pt x="212979" y="777431"/>
                      <a:pt x="0" y="603409"/>
                      <a:pt x="0" y="388716"/>
                    </a:cubicBezTo>
                    <a:cubicBezTo>
                      <a:pt x="0" y="174022"/>
                      <a:pt x="212979" y="0"/>
                      <a:pt x="475679" y="0"/>
                    </a:cubicBezTo>
                    <a:cubicBezTo>
                      <a:pt x="738378" y="0"/>
                      <a:pt x="951357" y="174117"/>
                      <a:pt x="951357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139394" y="3002338"/>
                <a:ext cx="735615" cy="777430"/>
              </a:xfrm>
              <a:custGeom>
                <a:avLst/>
                <a:gdLst>
                  <a:gd name="connsiteX0" fmla="*/ 735616 w 735615"/>
                  <a:gd name="connsiteY0" fmla="*/ 388716 h 777430"/>
                  <a:gd name="connsiteX1" fmla="*/ 367856 w 735615"/>
                  <a:gd name="connsiteY1" fmla="*/ 777431 h 777430"/>
                  <a:gd name="connsiteX2" fmla="*/ 0 w 735615"/>
                  <a:gd name="connsiteY2" fmla="*/ 388716 h 777430"/>
                  <a:gd name="connsiteX3" fmla="*/ 367856 w 735615"/>
                  <a:gd name="connsiteY3" fmla="*/ 0 h 777430"/>
                  <a:gd name="connsiteX4" fmla="*/ 735616 w 73561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615" h="777430">
                    <a:moveTo>
                      <a:pt x="735616" y="388716"/>
                    </a:moveTo>
                    <a:cubicBezTo>
                      <a:pt x="735616" y="603409"/>
                      <a:pt x="570929" y="777431"/>
                      <a:pt x="367856" y="777431"/>
                    </a:cubicBezTo>
                    <a:cubicBezTo>
                      <a:pt x="164687" y="777431"/>
                      <a:pt x="0" y="603409"/>
                      <a:pt x="0" y="388716"/>
                    </a:cubicBezTo>
                    <a:cubicBezTo>
                      <a:pt x="0" y="174022"/>
                      <a:pt x="164687" y="0"/>
                      <a:pt x="367856" y="0"/>
                    </a:cubicBezTo>
                    <a:cubicBezTo>
                      <a:pt x="570929" y="0"/>
                      <a:pt x="735616" y="174117"/>
                      <a:pt x="73561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330751" y="3002338"/>
                <a:ext cx="352805" cy="777430"/>
              </a:xfrm>
              <a:custGeom>
                <a:avLst/>
                <a:gdLst>
                  <a:gd name="connsiteX0" fmla="*/ 352806 w 352805"/>
                  <a:gd name="connsiteY0" fmla="*/ 388716 h 777430"/>
                  <a:gd name="connsiteX1" fmla="*/ 176403 w 352805"/>
                  <a:gd name="connsiteY1" fmla="*/ 777431 h 777430"/>
                  <a:gd name="connsiteX2" fmla="*/ 0 w 352805"/>
                  <a:gd name="connsiteY2" fmla="*/ 388716 h 777430"/>
                  <a:gd name="connsiteX3" fmla="*/ 176403 w 352805"/>
                  <a:gd name="connsiteY3" fmla="*/ 0 h 777430"/>
                  <a:gd name="connsiteX4" fmla="*/ 352806 w 35280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805" h="777430">
                    <a:moveTo>
                      <a:pt x="352806" y="388716"/>
                    </a:moveTo>
                    <a:cubicBezTo>
                      <a:pt x="352806" y="603409"/>
                      <a:pt x="273844" y="777431"/>
                      <a:pt x="176403" y="777431"/>
                    </a:cubicBezTo>
                    <a:cubicBezTo>
                      <a:pt x="78962" y="777431"/>
                      <a:pt x="0" y="603409"/>
                      <a:pt x="0" y="388716"/>
                    </a:cubicBezTo>
                    <a:cubicBezTo>
                      <a:pt x="0" y="174022"/>
                      <a:pt x="78962" y="0"/>
                      <a:pt x="176403" y="0"/>
                    </a:cubicBezTo>
                    <a:cubicBezTo>
                      <a:pt x="273844" y="0"/>
                      <a:pt x="352806" y="174117"/>
                      <a:pt x="35280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328370" y="2910993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8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8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8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8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8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8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328370" y="3731095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9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9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9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9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9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9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任意多边形: 形状 72"/>
            <p:cNvSpPr/>
            <p:nvPr/>
          </p:nvSpPr>
          <p:spPr>
            <a:xfrm>
              <a:off x="1331089" y="1857747"/>
              <a:ext cx="273893" cy="273893"/>
            </a:xfrm>
            <a:custGeom>
              <a:avLst/>
              <a:gdLst>
                <a:gd name="connsiteX0" fmla="*/ 149924 w 149923"/>
                <a:gd name="connsiteY0" fmla="*/ 74962 h 149923"/>
                <a:gd name="connsiteX1" fmla="*/ 74962 w 149923"/>
                <a:gd name="connsiteY1" fmla="*/ 149923 h 149923"/>
                <a:gd name="connsiteX2" fmla="*/ 0 w 149923"/>
                <a:gd name="connsiteY2" fmla="*/ 74962 h 149923"/>
                <a:gd name="connsiteX3" fmla="*/ 74962 w 149923"/>
                <a:gd name="connsiteY3" fmla="*/ 0 h 149923"/>
                <a:gd name="connsiteX4" fmla="*/ 149924 w 149923"/>
                <a:gd name="connsiteY4" fmla="*/ 74962 h 1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923" h="149923">
                  <a:moveTo>
                    <a:pt x="149924" y="74962"/>
                  </a:moveTo>
                  <a:cubicBezTo>
                    <a:pt x="149924" y="116396"/>
                    <a:pt x="116300" y="149923"/>
                    <a:pt x="74962" y="149923"/>
                  </a:cubicBezTo>
                  <a:cubicBezTo>
                    <a:pt x="33528" y="149923"/>
                    <a:pt x="0" y="116396"/>
                    <a:pt x="0" y="74962"/>
                  </a:cubicBezTo>
                  <a:cubicBezTo>
                    <a:pt x="0" y="33528"/>
                    <a:pt x="33528" y="0"/>
                    <a:pt x="74962" y="0"/>
                  </a:cubicBezTo>
                  <a:cubicBezTo>
                    <a:pt x="116300" y="0"/>
                    <a:pt x="149924" y="33528"/>
                    <a:pt x="149924" y="74962"/>
                  </a:cubicBez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37469" y="2234134"/>
              <a:ext cx="461129" cy="1114543"/>
            </a:xfrm>
            <a:custGeom>
              <a:avLst/>
              <a:gdLst>
                <a:gd name="connsiteX0" fmla="*/ 252413 w 252412"/>
                <a:gd name="connsiteY0" fmla="*/ 610076 h 610076"/>
                <a:gd name="connsiteX1" fmla="*/ 252413 w 252412"/>
                <a:gd name="connsiteY1" fmla="*/ 126206 h 610076"/>
                <a:gd name="connsiteX2" fmla="*/ 126206 w 252412"/>
                <a:gd name="connsiteY2" fmla="*/ 0 h 610076"/>
                <a:gd name="connsiteX3" fmla="*/ 126206 w 252412"/>
                <a:gd name="connsiteY3" fmla="*/ 0 h 610076"/>
                <a:gd name="connsiteX4" fmla="*/ 0 w 252412"/>
                <a:gd name="connsiteY4" fmla="*/ 126206 h 610076"/>
                <a:gd name="connsiteX5" fmla="*/ 0 w 252412"/>
                <a:gd name="connsiteY5" fmla="*/ 610076 h 610076"/>
                <a:gd name="connsiteX6" fmla="*/ 252413 w 252412"/>
                <a:gd name="connsiteY6" fmla="*/ 610076 h 61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2" h="610076">
                  <a:moveTo>
                    <a:pt x="252413" y="610076"/>
                  </a:moveTo>
                  <a:lnTo>
                    <a:pt x="252413" y="126206"/>
                  </a:lnTo>
                  <a:cubicBezTo>
                    <a:pt x="252413" y="56483"/>
                    <a:pt x="195834" y="0"/>
                    <a:pt x="126206" y="0"/>
                  </a:cubicBezTo>
                  <a:lnTo>
                    <a:pt x="126206" y="0"/>
                  </a:lnTo>
                  <a:cubicBezTo>
                    <a:pt x="56483" y="0"/>
                    <a:pt x="0" y="56483"/>
                    <a:pt x="0" y="126206"/>
                  </a:cubicBezTo>
                  <a:lnTo>
                    <a:pt x="0" y="610076"/>
                  </a:lnTo>
                  <a:lnTo>
                    <a:pt x="252413" y="610076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37297" y="2464698"/>
              <a:ext cx="461303" cy="99360"/>
            </a:xfrm>
            <a:custGeom>
              <a:avLst/>
              <a:gdLst>
                <a:gd name="connsiteX0" fmla="*/ 0 w 252507"/>
                <a:gd name="connsiteY0" fmla="*/ 0 h 54387"/>
                <a:gd name="connsiteX1" fmla="*/ 252508 w 252507"/>
                <a:gd name="connsiteY1" fmla="*/ 0 h 54387"/>
                <a:gd name="connsiteX2" fmla="*/ 252508 w 252507"/>
                <a:gd name="connsiteY2" fmla="*/ 54388 h 54387"/>
                <a:gd name="connsiteX3" fmla="*/ 0 w 252507"/>
                <a:gd name="connsiteY3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7" h="54387">
                  <a:moveTo>
                    <a:pt x="0" y="0"/>
                  </a:moveTo>
                  <a:lnTo>
                    <a:pt x="252508" y="0"/>
                  </a:lnTo>
                  <a:lnTo>
                    <a:pt x="252508" y="54388"/>
                  </a:lnTo>
                  <a:lnTo>
                    <a:pt x="0" y="54388"/>
                  </a:lnTo>
                  <a:close/>
                </a:path>
              </a:pathLst>
            </a:custGeom>
            <a:solidFill>
              <a:srgbClr val="FFA1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>
            <a:off x="8401412" y="2532362"/>
            <a:ext cx="3217285" cy="2816383"/>
            <a:chOff x="3524" y="888"/>
            <a:chExt cx="3194" cy="2796"/>
          </a:xfrm>
          <a:gradFill>
            <a:gsLst>
              <a:gs pos="56000">
                <a:srgbClr val="FBCF61"/>
              </a:gs>
              <a:gs pos="100000">
                <a:srgbClr val="FEEBC1">
                  <a:alpha val="0"/>
                </a:srgbClr>
              </a:gs>
            </a:gsLst>
            <a:lin ang="5400000" scaled="1"/>
          </a:gradFill>
        </p:grpSpPr>
        <p:sp>
          <p:nvSpPr>
            <p:cNvPr id="55" name="Freeform 5"/>
            <p:cNvSpPr/>
            <p:nvPr/>
          </p:nvSpPr>
          <p:spPr bwMode="auto">
            <a:xfrm>
              <a:off x="5676" y="1884"/>
              <a:ext cx="544" cy="392"/>
            </a:xfrm>
            <a:custGeom>
              <a:avLst/>
              <a:gdLst>
                <a:gd name="T0" fmla="*/ 610 w 886"/>
                <a:gd name="T1" fmla="*/ 71 h 638"/>
                <a:gd name="T2" fmla="*/ 187 w 886"/>
                <a:gd name="T3" fmla="*/ 59 h 638"/>
                <a:gd name="T4" fmla="*/ 0 w 886"/>
                <a:gd name="T5" fmla="*/ 27 h 638"/>
                <a:gd name="T6" fmla="*/ 340 w 886"/>
                <a:gd name="T7" fmla="*/ 184 h 638"/>
                <a:gd name="T8" fmla="*/ 560 w 886"/>
                <a:gd name="T9" fmla="*/ 185 h 638"/>
                <a:gd name="T10" fmla="*/ 747 w 886"/>
                <a:gd name="T11" fmla="*/ 427 h 638"/>
                <a:gd name="T12" fmla="*/ 853 w 886"/>
                <a:gd name="T13" fmla="*/ 638 h 638"/>
                <a:gd name="T14" fmla="*/ 684 w 886"/>
                <a:gd name="T15" fmla="*/ 245 h 638"/>
                <a:gd name="T16" fmla="*/ 610 w 886"/>
                <a:gd name="T17" fmla="*/ 7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638">
                  <a:moveTo>
                    <a:pt x="610" y="71"/>
                  </a:moveTo>
                  <a:cubicBezTo>
                    <a:pt x="572" y="109"/>
                    <a:pt x="309" y="119"/>
                    <a:pt x="187" y="59"/>
                  </a:cubicBezTo>
                  <a:cubicBezTo>
                    <a:pt x="66" y="0"/>
                    <a:pt x="0" y="27"/>
                    <a:pt x="0" y="27"/>
                  </a:cubicBezTo>
                  <a:cubicBezTo>
                    <a:pt x="114" y="53"/>
                    <a:pt x="197" y="149"/>
                    <a:pt x="340" y="184"/>
                  </a:cubicBezTo>
                  <a:cubicBezTo>
                    <a:pt x="483" y="219"/>
                    <a:pt x="560" y="185"/>
                    <a:pt x="560" y="185"/>
                  </a:cubicBezTo>
                  <a:cubicBezTo>
                    <a:pt x="564" y="228"/>
                    <a:pt x="631" y="345"/>
                    <a:pt x="747" y="427"/>
                  </a:cubicBezTo>
                  <a:cubicBezTo>
                    <a:pt x="863" y="510"/>
                    <a:pt x="853" y="638"/>
                    <a:pt x="853" y="638"/>
                  </a:cubicBezTo>
                  <a:cubicBezTo>
                    <a:pt x="886" y="479"/>
                    <a:pt x="763" y="360"/>
                    <a:pt x="684" y="245"/>
                  </a:cubicBezTo>
                  <a:cubicBezTo>
                    <a:pt x="604" y="130"/>
                    <a:pt x="610" y="71"/>
                    <a:pt x="61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5873" y="1726"/>
              <a:ext cx="330" cy="215"/>
            </a:xfrm>
            <a:custGeom>
              <a:avLst/>
              <a:gdLst>
                <a:gd name="T0" fmla="*/ 415 w 537"/>
                <a:gd name="T1" fmla="*/ 12 h 351"/>
                <a:gd name="T2" fmla="*/ 222 w 537"/>
                <a:gd name="T3" fmla="*/ 74 h 351"/>
                <a:gd name="T4" fmla="*/ 0 w 537"/>
                <a:gd name="T5" fmla="*/ 114 h 351"/>
                <a:gd name="T6" fmla="*/ 181 w 537"/>
                <a:gd name="T7" fmla="*/ 143 h 351"/>
                <a:gd name="T8" fmla="*/ 386 w 537"/>
                <a:gd name="T9" fmla="*/ 100 h 351"/>
                <a:gd name="T10" fmla="*/ 420 w 537"/>
                <a:gd name="T11" fmla="*/ 169 h 351"/>
                <a:gd name="T12" fmla="*/ 537 w 537"/>
                <a:gd name="T13" fmla="*/ 351 h 351"/>
                <a:gd name="T14" fmla="*/ 488 w 537"/>
                <a:gd name="T15" fmla="*/ 206 h 351"/>
                <a:gd name="T16" fmla="*/ 415 w 537"/>
                <a:gd name="T17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351">
                  <a:moveTo>
                    <a:pt x="415" y="12"/>
                  </a:moveTo>
                  <a:cubicBezTo>
                    <a:pt x="351" y="0"/>
                    <a:pt x="345" y="7"/>
                    <a:pt x="222" y="74"/>
                  </a:cubicBezTo>
                  <a:cubicBezTo>
                    <a:pt x="98" y="142"/>
                    <a:pt x="0" y="114"/>
                    <a:pt x="0" y="114"/>
                  </a:cubicBezTo>
                  <a:cubicBezTo>
                    <a:pt x="0" y="114"/>
                    <a:pt x="65" y="152"/>
                    <a:pt x="181" y="143"/>
                  </a:cubicBezTo>
                  <a:cubicBezTo>
                    <a:pt x="297" y="135"/>
                    <a:pt x="386" y="100"/>
                    <a:pt x="386" y="100"/>
                  </a:cubicBezTo>
                  <a:cubicBezTo>
                    <a:pt x="386" y="100"/>
                    <a:pt x="401" y="105"/>
                    <a:pt x="420" y="169"/>
                  </a:cubicBezTo>
                  <a:cubicBezTo>
                    <a:pt x="437" y="223"/>
                    <a:pt x="513" y="321"/>
                    <a:pt x="537" y="351"/>
                  </a:cubicBezTo>
                  <a:cubicBezTo>
                    <a:pt x="524" y="334"/>
                    <a:pt x="501" y="291"/>
                    <a:pt x="488" y="206"/>
                  </a:cubicBezTo>
                  <a:cubicBezTo>
                    <a:pt x="471" y="88"/>
                    <a:pt x="415" y="12"/>
                    <a:pt x="4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6203" y="1941"/>
              <a:ext cx="4" cy="6"/>
            </a:xfrm>
            <a:custGeom>
              <a:avLst/>
              <a:gdLst>
                <a:gd name="T0" fmla="*/ 7 w 7"/>
                <a:gd name="T1" fmla="*/ 9 h 9"/>
                <a:gd name="T2" fmla="*/ 0 w 7"/>
                <a:gd name="T3" fmla="*/ 0 h 9"/>
                <a:gd name="T4" fmla="*/ 7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cubicBezTo>
                    <a:pt x="7" y="9"/>
                    <a:pt x="4" y="6"/>
                    <a:pt x="0" y="0"/>
                  </a:cubicBezTo>
                  <a:cubicBezTo>
                    <a:pt x="4" y="7"/>
                    <a:pt x="7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5971" y="1513"/>
              <a:ext cx="263" cy="199"/>
            </a:xfrm>
            <a:custGeom>
              <a:avLst/>
              <a:gdLst>
                <a:gd name="T0" fmla="*/ 293 w 427"/>
                <a:gd name="T1" fmla="*/ 0 h 324"/>
                <a:gd name="T2" fmla="*/ 114 w 427"/>
                <a:gd name="T3" fmla="*/ 148 h 324"/>
                <a:gd name="T4" fmla="*/ 6 w 427"/>
                <a:gd name="T5" fmla="*/ 260 h 324"/>
                <a:gd name="T6" fmla="*/ 110 w 427"/>
                <a:gd name="T7" fmla="*/ 190 h 324"/>
                <a:gd name="T8" fmla="*/ 286 w 427"/>
                <a:gd name="T9" fmla="*/ 86 h 324"/>
                <a:gd name="T10" fmla="*/ 334 w 427"/>
                <a:gd name="T11" fmla="*/ 187 h 324"/>
                <a:gd name="T12" fmla="*/ 400 w 427"/>
                <a:gd name="T13" fmla="*/ 324 h 324"/>
                <a:gd name="T14" fmla="*/ 345 w 427"/>
                <a:gd name="T15" fmla="*/ 113 h 324"/>
                <a:gd name="T16" fmla="*/ 293 w 427"/>
                <a:gd name="T1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324">
                  <a:moveTo>
                    <a:pt x="293" y="0"/>
                  </a:moveTo>
                  <a:cubicBezTo>
                    <a:pt x="280" y="44"/>
                    <a:pt x="228" y="91"/>
                    <a:pt x="114" y="148"/>
                  </a:cubicBezTo>
                  <a:cubicBezTo>
                    <a:pt x="0" y="205"/>
                    <a:pt x="6" y="260"/>
                    <a:pt x="6" y="260"/>
                  </a:cubicBezTo>
                  <a:cubicBezTo>
                    <a:pt x="6" y="260"/>
                    <a:pt x="23" y="206"/>
                    <a:pt x="110" y="190"/>
                  </a:cubicBezTo>
                  <a:cubicBezTo>
                    <a:pt x="197" y="174"/>
                    <a:pt x="272" y="115"/>
                    <a:pt x="286" y="86"/>
                  </a:cubicBezTo>
                  <a:cubicBezTo>
                    <a:pt x="286" y="86"/>
                    <a:pt x="284" y="132"/>
                    <a:pt x="334" y="187"/>
                  </a:cubicBezTo>
                  <a:cubicBezTo>
                    <a:pt x="374" y="232"/>
                    <a:pt x="396" y="258"/>
                    <a:pt x="400" y="324"/>
                  </a:cubicBezTo>
                  <a:cubicBezTo>
                    <a:pt x="427" y="232"/>
                    <a:pt x="380" y="164"/>
                    <a:pt x="345" y="113"/>
                  </a:cubicBezTo>
                  <a:cubicBezTo>
                    <a:pt x="311" y="63"/>
                    <a:pt x="293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5962" y="1331"/>
              <a:ext cx="255" cy="196"/>
            </a:xfrm>
            <a:custGeom>
              <a:avLst/>
              <a:gdLst>
                <a:gd name="T0" fmla="*/ 103 w 415"/>
                <a:gd name="T1" fmla="*/ 228 h 318"/>
                <a:gd name="T2" fmla="*/ 250 w 415"/>
                <a:gd name="T3" fmla="*/ 88 h 318"/>
                <a:gd name="T4" fmla="*/ 317 w 415"/>
                <a:gd name="T5" fmla="*/ 180 h 318"/>
                <a:gd name="T6" fmla="*/ 407 w 415"/>
                <a:gd name="T7" fmla="*/ 304 h 318"/>
                <a:gd name="T8" fmla="*/ 313 w 415"/>
                <a:gd name="T9" fmla="*/ 104 h 318"/>
                <a:gd name="T10" fmla="*/ 241 w 415"/>
                <a:gd name="T11" fmla="*/ 0 h 318"/>
                <a:gd name="T12" fmla="*/ 98 w 415"/>
                <a:gd name="T13" fmla="*/ 185 h 318"/>
                <a:gd name="T14" fmla="*/ 17 w 415"/>
                <a:gd name="T15" fmla="*/ 318 h 318"/>
                <a:gd name="T16" fmla="*/ 103 w 415"/>
                <a:gd name="T17" fmla="*/ 22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318">
                  <a:moveTo>
                    <a:pt x="103" y="228"/>
                  </a:moveTo>
                  <a:cubicBezTo>
                    <a:pt x="183" y="195"/>
                    <a:pt x="243" y="120"/>
                    <a:pt x="250" y="88"/>
                  </a:cubicBezTo>
                  <a:cubicBezTo>
                    <a:pt x="250" y="88"/>
                    <a:pt x="258" y="134"/>
                    <a:pt x="317" y="180"/>
                  </a:cubicBezTo>
                  <a:cubicBezTo>
                    <a:pt x="365" y="217"/>
                    <a:pt x="390" y="238"/>
                    <a:pt x="407" y="304"/>
                  </a:cubicBezTo>
                  <a:cubicBezTo>
                    <a:pt x="415" y="206"/>
                    <a:pt x="357" y="147"/>
                    <a:pt x="313" y="104"/>
                  </a:cubicBezTo>
                  <a:cubicBezTo>
                    <a:pt x="270" y="60"/>
                    <a:pt x="241" y="0"/>
                    <a:pt x="241" y="0"/>
                  </a:cubicBezTo>
                  <a:cubicBezTo>
                    <a:pt x="237" y="48"/>
                    <a:pt x="196" y="105"/>
                    <a:pt x="98" y="185"/>
                  </a:cubicBezTo>
                  <a:cubicBezTo>
                    <a:pt x="0" y="265"/>
                    <a:pt x="17" y="318"/>
                    <a:pt x="17" y="318"/>
                  </a:cubicBezTo>
                  <a:cubicBezTo>
                    <a:pt x="17" y="318"/>
                    <a:pt x="23" y="261"/>
                    <a:pt x="103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5523" y="1003"/>
              <a:ext cx="148" cy="55"/>
            </a:xfrm>
            <a:custGeom>
              <a:avLst/>
              <a:gdLst>
                <a:gd name="T0" fmla="*/ 123 w 241"/>
                <a:gd name="T1" fmla="*/ 60 h 89"/>
                <a:gd name="T2" fmla="*/ 28 w 241"/>
                <a:gd name="T3" fmla="*/ 13 h 89"/>
                <a:gd name="T4" fmla="*/ 14 w 241"/>
                <a:gd name="T5" fmla="*/ 0 h 89"/>
                <a:gd name="T6" fmla="*/ 0 w 241"/>
                <a:gd name="T7" fmla="*/ 13 h 89"/>
                <a:gd name="T8" fmla="*/ 14 w 241"/>
                <a:gd name="T9" fmla="*/ 29 h 89"/>
                <a:gd name="T10" fmla="*/ 21 w 241"/>
                <a:gd name="T11" fmla="*/ 28 h 89"/>
                <a:gd name="T12" fmla="*/ 120 w 241"/>
                <a:gd name="T13" fmla="*/ 70 h 89"/>
                <a:gd name="T14" fmla="*/ 239 w 241"/>
                <a:gd name="T15" fmla="*/ 86 h 89"/>
                <a:gd name="T16" fmla="*/ 241 w 241"/>
                <a:gd name="T17" fmla="*/ 84 h 89"/>
                <a:gd name="T18" fmla="*/ 238 w 241"/>
                <a:gd name="T19" fmla="*/ 82 h 89"/>
                <a:gd name="T20" fmla="*/ 123 w 241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89">
                  <a:moveTo>
                    <a:pt x="123" y="60"/>
                  </a:moveTo>
                  <a:cubicBezTo>
                    <a:pt x="90" y="47"/>
                    <a:pt x="58" y="31"/>
                    <a:pt x="28" y="13"/>
                  </a:cubicBezTo>
                  <a:cubicBezTo>
                    <a:pt x="26" y="6"/>
                    <a:pt x="21" y="1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21"/>
                    <a:pt x="6" y="29"/>
                    <a:pt x="14" y="29"/>
                  </a:cubicBezTo>
                  <a:cubicBezTo>
                    <a:pt x="17" y="30"/>
                    <a:pt x="19" y="29"/>
                    <a:pt x="21" y="28"/>
                  </a:cubicBezTo>
                  <a:cubicBezTo>
                    <a:pt x="53" y="45"/>
                    <a:pt x="86" y="59"/>
                    <a:pt x="120" y="70"/>
                  </a:cubicBezTo>
                  <a:cubicBezTo>
                    <a:pt x="158" y="82"/>
                    <a:pt x="198" y="89"/>
                    <a:pt x="239" y="86"/>
                  </a:cubicBezTo>
                  <a:cubicBezTo>
                    <a:pt x="240" y="86"/>
                    <a:pt x="241" y="85"/>
                    <a:pt x="241" y="84"/>
                  </a:cubicBezTo>
                  <a:cubicBezTo>
                    <a:pt x="241" y="83"/>
                    <a:pt x="240" y="82"/>
                    <a:pt x="238" y="82"/>
                  </a:cubicBezTo>
                  <a:cubicBezTo>
                    <a:pt x="199" y="83"/>
                    <a:pt x="160" y="73"/>
                    <a:pt x="12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5537" y="955"/>
              <a:ext cx="164" cy="47"/>
            </a:xfrm>
            <a:custGeom>
              <a:avLst/>
              <a:gdLst>
                <a:gd name="T0" fmla="*/ 143 w 266"/>
                <a:gd name="T1" fmla="*/ 30 h 78"/>
                <a:gd name="T2" fmla="*/ 79 w 266"/>
                <a:gd name="T3" fmla="*/ 16 h 78"/>
                <a:gd name="T4" fmla="*/ 47 w 266"/>
                <a:gd name="T5" fmla="*/ 11 h 78"/>
                <a:gd name="T6" fmla="*/ 31 w 266"/>
                <a:gd name="T7" fmla="*/ 8 h 78"/>
                <a:gd name="T8" fmla="*/ 25 w 266"/>
                <a:gd name="T9" fmla="*/ 8 h 78"/>
                <a:gd name="T10" fmla="*/ 14 w 266"/>
                <a:gd name="T11" fmla="*/ 1 h 78"/>
                <a:gd name="T12" fmla="*/ 0 w 266"/>
                <a:gd name="T13" fmla="*/ 14 h 78"/>
                <a:gd name="T14" fmla="*/ 14 w 266"/>
                <a:gd name="T15" fmla="*/ 30 h 78"/>
                <a:gd name="T16" fmla="*/ 26 w 266"/>
                <a:gd name="T17" fmla="*/ 25 h 78"/>
                <a:gd name="T18" fmla="*/ 45 w 266"/>
                <a:gd name="T19" fmla="*/ 26 h 78"/>
                <a:gd name="T20" fmla="*/ 77 w 266"/>
                <a:gd name="T21" fmla="*/ 30 h 78"/>
                <a:gd name="T22" fmla="*/ 140 w 266"/>
                <a:gd name="T23" fmla="*/ 41 h 78"/>
                <a:gd name="T24" fmla="*/ 262 w 266"/>
                <a:gd name="T25" fmla="*/ 78 h 78"/>
                <a:gd name="T26" fmla="*/ 265 w 266"/>
                <a:gd name="T27" fmla="*/ 77 h 78"/>
                <a:gd name="T28" fmla="*/ 264 w 266"/>
                <a:gd name="T29" fmla="*/ 74 h 78"/>
                <a:gd name="T30" fmla="*/ 143 w 266"/>
                <a:gd name="T31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78">
                  <a:moveTo>
                    <a:pt x="143" y="30"/>
                  </a:moveTo>
                  <a:cubicBezTo>
                    <a:pt x="122" y="25"/>
                    <a:pt x="100" y="20"/>
                    <a:pt x="79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3" y="4"/>
                    <a:pt x="19" y="1"/>
                    <a:pt x="14" y="1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30"/>
                  </a:cubicBezTo>
                  <a:cubicBezTo>
                    <a:pt x="19" y="30"/>
                    <a:pt x="23" y="28"/>
                    <a:pt x="2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98" y="33"/>
                    <a:pt x="119" y="37"/>
                    <a:pt x="140" y="41"/>
                  </a:cubicBezTo>
                  <a:cubicBezTo>
                    <a:pt x="182" y="49"/>
                    <a:pt x="224" y="59"/>
                    <a:pt x="262" y="78"/>
                  </a:cubicBezTo>
                  <a:cubicBezTo>
                    <a:pt x="263" y="78"/>
                    <a:pt x="265" y="78"/>
                    <a:pt x="265" y="77"/>
                  </a:cubicBezTo>
                  <a:cubicBezTo>
                    <a:pt x="266" y="76"/>
                    <a:pt x="265" y="74"/>
                    <a:pt x="264" y="74"/>
                  </a:cubicBezTo>
                  <a:cubicBezTo>
                    <a:pt x="226" y="53"/>
                    <a:pt x="184" y="41"/>
                    <a:pt x="14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5518" y="977"/>
              <a:ext cx="97" cy="35"/>
            </a:xfrm>
            <a:custGeom>
              <a:avLst/>
              <a:gdLst>
                <a:gd name="T0" fmla="*/ 26 w 158"/>
                <a:gd name="T1" fmla="*/ 25 h 57"/>
                <a:gd name="T2" fmla="*/ 50 w 158"/>
                <a:gd name="T3" fmla="*/ 28 h 57"/>
                <a:gd name="T4" fmla="*/ 86 w 158"/>
                <a:gd name="T5" fmla="*/ 33 h 57"/>
                <a:gd name="T6" fmla="*/ 154 w 158"/>
                <a:gd name="T7" fmla="*/ 57 h 57"/>
                <a:gd name="T8" fmla="*/ 157 w 158"/>
                <a:gd name="T9" fmla="*/ 56 h 57"/>
                <a:gd name="T10" fmla="*/ 156 w 158"/>
                <a:gd name="T11" fmla="*/ 53 h 57"/>
                <a:gd name="T12" fmla="*/ 88 w 158"/>
                <a:gd name="T13" fmla="*/ 23 h 57"/>
                <a:gd name="T14" fmla="*/ 52 w 158"/>
                <a:gd name="T15" fmla="*/ 14 h 57"/>
                <a:gd name="T16" fmla="*/ 27 w 158"/>
                <a:gd name="T17" fmla="*/ 9 h 57"/>
                <a:gd name="T18" fmla="*/ 15 w 158"/>
                <a:gd name="T19" fmla="*/ 1 h 57"/>
                <a:gd name="T20" fmla="*/ 0 w 158"/>
                <a:gd name="T21" fmla="*/ 14 h 57"/>
                <a:gd name="T22" fmla="*/ 15 w 158"/>
                <a:gd name="T23" fmla="*/ 30 h 57"/>
                <a:gd name="T24" fmla="*/ 26 w 158"/>
                <a:gd name="T2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57">
                  <a:moveTo>
                    <a:pt x="26" y="25"/>
                  </a:moveTo>
                  <a:cubicBezTo>
                    <a:pt x="34" y="26"/>
                    <a:pt x="42" y="27"/>
                    <a:pt x="50" y="28"/>
                  </a:cubicBezTo>
                  <a:cubicBezTo>
                    <a:pt x="62" y="29"/>
                    <a:pt x="74" y="31"/>
                    <a:pt x="86" y="33"/>
                  </a:cubicBezTo>
                  <a:cubicBezTo>
                    <a:pt x="109" y="38"/>
                    <a:pt x="133" y="46"/>
                    <a:pt x="154" y="57"/>
                  </a:cubicBezTo>
                  <a:cubicBezTo>
                    <a:pt x="155" y="57"/>
                    <a:pt x="156" y="57"/>
                    <a:pt x="157" y="56"/>
                  </a:cubicBezTo>
                  <a:cubicBezTo>
                    <a:pt x="158" y="55"/>
                    <a:pt x="157" y="54"/>
                    <a:pt x="156" y="53"/>
                  </a:cubicBezTo>
                  <a:cubicBezTo>
                    <a:pt x="135" y="40"/>
                    <a:pt x="112" y="30"/>
                    <a:pt x="88" y="23"/>
                  </a:cubicBezTo>
                  <a:cubicBezTo>
                    <a:pt x="77" y="19"/>
                    <a:pt x="64" y="16"/>
                    <a:pt x="52" y="14"/>
                  </a:cubicBezTo>
                  <a:cubicBezTo>
                    <a:pt x="44" y="12"/>
                    <a:pt x="35" y="10"/>
                    <a:pt x="27" y="9"/>
                  </a:cubicBezTo>
                  <a:cubicBezTo>
                    <a:pt x="24" y="4"/>
                    <a:pt x="20" y="1"/>
                    <a:pt x="15" y="1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30"/>
                  </a:cubicBezTo>
                  <a:cubicBezTo>
                    <a:pt x="19" y="30"/>
                    <a:pt x="23" y="28"/>
                    <a:pt x="2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5722" y="1001"/>
              <a:ext cx="128" cy="83"/>
            </a:xfrm>
            <a:custGeom>
              <a:avLst/>
              <a:gdLst>
                <a:gd name="T0" fmla="*/ 148 w 207"/>
                <a:gd name="T1" fmla="*/ 122 h 135"/>
                <a:gd name="T2" fmla="*/ 171 w 207"/>
                <a:gd name="T3" fmla="*/ 94 h 135"/>
                <a:gd name="T4" fmla="*/ 172 w 207"/>
                <a:gd name="T5" fmla="*/ 88 h 135"/>
                <a:gd name="T6" fmla="*/ 189 w 207"/>
                <a:gd name="T7" fmla="*/ 111 h 135"/>
                <a:gd name="T8" fmla="*/ 190 w 207"/>
                <a:gd name="T9" fmla="*/ 112 h 135"/>
                <a:gd name="T10" fmla="*/ 199 w 207"/>
                <a:gd name="T11" fmla="*/ 115 h 135"/>
                <a:gd name="T12" fmla="*/ 205 w 207"/>
                <a:gd name="T13" fmla="*/ 105 h 135"/>
                <a:gd name="T14" fmla="*/ 178 w 207"/>
                <a:gd name="T15" fmla="*/ 49 h 135"/>
                <a:gd name="T16" fmla="*/ 127 w 207"/>
                <a:gd name="T17" fmla="*/ 11 h 135"/>
                <a:gd name="T18" fmla="*/ 65 w 207"/>
                <a:gd name="T19" fmla="*/ 1 h 135"/>
                <a:gd name="T20" fmla="*/ 5 w 207"/>
                <a:gd name="T21" fmla="*/ 16 h 135"/>
                <a:gd name="T22" fmla="*/ 0 w 207"/>
                <a:gd name="T23" fmla="*/ 25 h 135"/>
                <a:gd name="T24" fmla="*/ 10 w 207"/>
                <a:gd name="T25" fmla="*/ 33 h 135"/>
                <a:gd name="T26" fmla="*/ 11 w 207"/>
                <a:gd name="T27" fmla="*/ 33 h 135"/>
                <a:gd name="T28" fmla="*/ 37 w 207"/>
                <a:gd name="T29" fmla="*/ 31 h 135"/>
                <a:gd name="T30" fmla="*/ 34 w 207"/>
                <a:gd name="T31" fmla="*/ 39 h 135"/>
                <a:gd name="T32" fmla="*/ 32 w 207"/>
                <a:gd name="T33" fmla="*/ 73 h 135"/>
                <a:gd name="T34" fmla="*/ 50 w 207"/>
                <a:gd name="T35" fmla="*/ 105 h 135"/>
                <a:gd name="T36" fmla="*/ 79 w 207"/>
                <a:gd name="T37" fmla="*/ 125 h 135"/>
                <a:gd name="T38" fmla="*/ 148 w 207"/>
                <a:gd name="T39" fmla="*/ 122 h 135"/>
                <a:gd name="T40" fmla="*/ 86 w 207"/>
                <a:gd name="T41" fmla="*/ 36 h 135"/>
                <a:gd name="T42" fmla="*/ 96 w 207"/>
                <a:gd name="T43" fmla="*/ 38 h 135"/>
                <a:gd name="T44" fmla="*/ 103 w 207"/>
                <a:gd name="T45" fmla="*/ 55 h 135"/>
                <a:gd name="T46" fmla="*/ 131 w 207"/>
                <a:gd name="T47" fmla="*/ 52 h 135"/>
                <a:gd name="T48" fmla="*/ 137 w 207"/>
                <a:gd name="T49" fmla="*/ 56 h 135"/>
                <a:gd name="T50" fmla="*/ 128 w 207"/>
                <a:gd name="T51" fmla="*/ 72 h 135"/>
                <a:gd name="T52" fmla="*/ 105 w 207"/>
                <a:gd name="T53" fmla="*/ 75 h 135"/>
                <a:gd name="T54" fmla="*/ 85 w 207"/>
                <a:gd name="T55" fmla="*/ 55 h 135"/>
                <a:gd name="T56" fmla="*/ 86 w 207"/>
                <a:gd name="T57" fmla="*/ 36 h 135"/>
                <a:gd name="T58" fmla="*/ 53 w 207"/>
                <a:gd name="T59" fmla="*/ 67 h 135"/>
                <a:gd name="T60" fmla="*/ 50 w 207"/>
                <a:gd name="T61" fmla="*/ 42 h 135"/>
                <a:gd name="T62" fmla="*/ 52 w 207"/>
                <a:gd name="T63" fmla="*/ 32 h 135"/>
                <a:gd name="T64" fmla="*/ 64 w 207"/>
                <a:gd name="T65" fmla="*/ 32 h 135"/>
                <a:gd name="T66" fmla="*/ 70 w 207"/>
                <a:gd name="T67" fmla="*/ 33 h 135"/>
                <a:gd name="T68" fmla="*/ 64 w 207"/>
                <a:gd name="T69" fmla="*/ 58 h 135"/>
                <a:gd name="T70" fmla="*/ 94 w 207"/>
                <a:gd name="T71" fmla="*/ 99 h 135"/>
                <a:gd name="T72" fmla="*/ 145 w 207"/>
                <a:gd name="T73" fmla="*/ 87 h 135"/>
                <a:gd name="T74" fmla="*/ 153 w 207"/>
                <a:gd name="T75" fmla="*/ 69 h 135"/>
                <a:gd name="T76" fmla="*/ 155 w 207"/>
                <a:gd name="T77" fmla="*/ 70 h 135"/>
                <a:gd name="T78" fmla="*/ 159 w 207"/>
                <a:gd name="T79" fmla="*/ 75 h 135"/>
                <a:gd name="T80" fmla="*/ 137 w 207"/>
                <a:gd name="T81" fmla="*/ 102 h 135"/>
                <a:gd name="T82" fmla="*/ 89 w 207"/>
                <a:gd name="T83" fmla="*/ 100 h 135"/>
                <a:gd name="T84" fmla="*/ 53 w 207"/>
                <a:gd name="T85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7" h="135">
                  <a:moveTo>
                    <a:pt x="148" y="122"/>
                  </a:moveTo>
                  <a:cubicBezTo>
                    <a:pt x="158" y="115"/>
                    <a:pt x="167" y="105"/>
                    <a:pt x="171" y="94"/>
                  </a:cubicBezTo>
                  <a:cubicBezTo>
                    <a:pt x="171" y="92"/>
                    <a:pt x="171" y="90"/>
                    <a:pt x="172" y="88"/>
                  </a:cubicBezTo>
                  <a:cubicBezTo>
                    <a:pt x="178" y="95"/>
                    <a:pt x="183" y="103"/>
                    <a:pt x="189" y="111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2" y="115"/>
                    <a:pt x="196" y="116"/>
                    <a:pt x="199" y="115"/>
                  </a:cubicBezTo>
                  <a:cubicBezTo>
                    <a:pt x="204" y="114"/>
                    <a:pt x="207" y="109"/>
                    <a:pt x="205" y="105"/>
                  </a:cubicBezTo>
                  <a:cubicBezTo>
                    <a:pt x="200" y="85"/>
                    <a:pt x="192" y="66"/>
                    <a:pt x="178" y="49"/>
                  </a:cubicBezTo>
                  <a:cubicBezTo>
                    <a:pt x="165" y="32"/>
                    <a:pt x="147" y="19"/>
                    <a:pt x="127" y="11"/>
                  </a:cubicBezTo>
                  <a:cubicBezTo>
                    <a:pt x="107" y="3"/>
                    <a:pt x="85" y="0"/>
                    <a:pt x="65" y="1"/>
                  </a:cubicBezTo>
                  <a:cubicBezTo>
                    <a:pt x="44" y="2"/>
                    <a:pt x="24" y="7"/>
                    <a:pt x="5" y="16"/>
                  </a:cubicBezTo>
                  <a:cubicBezTo>
                    <a:pt x="2" y="18"/>
                    <a:pt x="0" y="21"/>
                    <a:pt x="0" y="25"/>
                  </a:cubicBezTo>
                  <a:cubicBezTo>
                    <a:pt x="1" y="30"/>
                    <a:pt x="5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0" y="32"/>
                    <a:pt x="29" y="32"/>
                    <a:pt x="37" y="31"/>
                  </a:cubicBezTo>
                  <a:cubicBezTo>
                    <a:pt x="36" y="34"/>
                    <a:pt x="34" y="36"/>
                    <a:pt x="34" y="39"/>
                  </a:cubicBezTo>
                  <a:cubicBezTo>
                    <a:pt x="30" y="50"/>
                    <a:pt x="30" y="62"/>
                    <a:pt x="32" y="73"/>
                  </a:cubicBezTo>
                  <a:cubicBezTo>
                    <a:pt x="35" y="85"/>
                    <a:pt x="41" y="96"/>
                    <a:pt x="50" y="105"/>
                  </a:cubicBezTo>
                  <a:cubicBezTo>
                    <a:pt x="58" y="113"/>
                    <a:pt x="68" y="120"/>
                    <a:pt x="79" y="125"/>
                  </a:cubicBezTo>
                  <a:cubicBezTo>
                    <a:pt x="100" y="133"/>
                    <a:pt x="126" y="135"/>
                    <a:pt x="148" y="122"/>
                  </a:cubicBezTo>
                  <a:close/>
                  <a:moveTo>
                    <a:pt x="86" y="36"/>
                  </a:moveTo>
                  <a:cubicBezTo>
                    <a:pt x="90" y="36"/>
                    <a:pt x="93" y="37"/>
                    <a:pt x="96" y="38"/>
                  </a:cubicBezTo>
                  <a:cubicBezTo>
                    <a:pt x="95" y="44"/>
                    <a:pt x="98" y="50"/>
                    <a:pt x="103" y="55"/>
                  </a:cubicBezTo>
                  <a:cubicBezTo>
                    <a:pt x="112" y="63"/>
                    <a:pt x="125" y="62"/>
                    <a:pt x="131" y="52"/>
                  </a:cubicBezTo>
                  <a:cubicBezTo>
                    <a:pt x="133" y="54"/>
                    <a:pt x="135" y="55"/>
                    <a:pt x="137" y="56"/>
                  </a:cubicBezTo>
                  <a:cubicBezTo>
                    <a:pt x="135" y="63"/>
                    <a:pt x="132" y="68"/>
                    <a:pt x="128" y="72"/>
                  </a:cubicBezTo>
                  <a:cubicBezTo>
                    <a:pt x="121" y="77"/>
                    <a:pt x="113" y="78"/>
                    <a:pt x="105" y="75"/>
                  </a:cubicBezTo>
                  <a:cubicBezTo>
                    <a:pt x="96" y="71"/>
                    <a:pt x="88" y="63"/>
                    <a:pt x="85" y="55"/>
                  </a:cubicBezTo>
                  <a:cubicBezTo>
                    <a:pt x="83" y="49"/>
                    <a:pt x="84" y="42"/>
                    <a:pt x="86" y="36"/>
                  </a:cubicBezTo>
                  <a:close/>
                  <a:moveTo>
                    <a:pt x="53" y="67"/>
                  </a:moveTo>
                  <a:cubicBezTo>
                    <a:pt x="50" y="60"/>
                    <a:pt x="49" y="51"/>
                    <a:pt x="50" y="42"/>
                  </a:cubicBezTo>
                  <a:cubicBezTo>
                    <a:pt x="50" y="39"/>
                    <a:pt x="51" y="35"/>
                    <a:pt x="52" y="32"/>
                  </a:cubicBezTo>
                  <a:cubicBezTo>
                    <a:pt x="56" y="32"/>
                    <a:pt x="61" y="32"/>
                    <a:pt x="64" y="32"/>
                  </a:cubicBezTo>
                  <a:cubicBezTo>
                    <a:pt x="66" y="32"/>
                    <a:pt x="68" y="33"/>
                    <a:pt x="70" y="33"/>
                  </a:cubicBezTo>
                  <a:cubicBezTo>
                    <a:pt x="65" y="40"/>
                    <a:pt x="63" y="49"/>
                    <a:pt x="64" y="58"/>
                  </a:cubicBezTo>
                  <a:cubicBezTo>
                    <a:pt x="66" y="77"/>
                    <a:pt x="78" y="91"/>
                    <a:pt x="94" y="99"/>
                  </a:cubicBezTo>
                  <a:cubicBezTo>
                    <a:pt x="110" y="107"/>
                    <a:pt x="134" y="103"/>
                    <a:pt x="145" y="87"/>
                  </a:cubicBezTo>
                  <a:cubicBezTo>
                    <a:pt x="150" y="81"/>
                    <a:pt x="152" y="75"/>
                    <a:pt x="153" y="69"/>
                  </a:cubicBezTo>
                  <a:cubicBezTo>
                    <a:pt x="154" y="69"/>
                    <a:pt x="155" y="70"/>
                    <a:pt x="155" y="70"/>
                  </a:cubicBezTo>
                  <a:cubicBezTo>
                    <a:pt x="157" y="72"/>
                    <a:pt x="158" y="73"/>
                    <a:pt x="159" y="75"/>
                  </a:cubicBezTo>
                  <a:cubicBezTo>
                    <a:pt x="155" y="87"/>
                    <a:pt x="148" y="98"/>
                    <a:pt x="137" y="102"/>
                  </a:cubicBezTo>
                  <a:cubicBezTo>
                    <a:pt x="123" y="108"/>
                    <a:pt x="104" y="107"/>
                    <a:pt x="89" y="100"/>
                  </a:cubicBezTo>
                  <a:cubicBezTo>
                    <a:pt x="73" y="94"/>
                    <a:pt x="59" y="8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5788" y="1120"/>
              <a:ext cx="165" cy="275"/>
            </a:xfrm>
            <a:custGeom>
              <a:avLst/>
              <a:gdLst>
                <a:gd name="T0" fmla="*/ 75 w 270"/>
                <a:gd name="T1" fmla="*/ 72 h 448"/>
                <a:gd name="T2" fmla="*/ 170 w 270"/>
                <a:gd name="T3" fmla="*/ 72 h 448"/>
                <a:gd name="T4" fmla="*/ 270 w 270"/>
                <a:gd name="T5" fmla="*/ 25 h 448"/>
                <a:gd name="T6" fmla="*/ 115 w 270"/>
                <a:gd name="T7" fmla="*/ 37 h 448"/>
                <a:gd name="T8" fmla="*/ 0 w 270"/>
                <a:gd name="T9" fmla="*/ 0 h 448"/>
                <a:gd name="T10" fmla="*/ 73 w 270"/>
                <a:gd name="T11" fmla="*/ 214 h 448"/>
                <a:gd name="T12" fmla="*/ 79 w 270"/>
                <a:gd name="T13" fmla="*/ 448 h 448"/>
                <a:gd name="T14" fmla="*/ 75 w 270"/>
                <a:gd name="T15" fmla="*/ 7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8">
                  <a:moveTo>
                    <a:pt x="75" y="72"/>
                  </a:moveTo>
                  <a:cubicBezTo>
                    <a:pt x="75" y="72"/>
                    <a:pt x="117" y="100"/>
                    <a:pt x="170" y="72"/>
                  </a:cubicBezTo>
                  <a:cubicBezTo>
                    <a:pt x="227" y="42"/>
                    <a:pt x="270" y="25"/>
                    <a:pt x="270" y="25"/>
                  </a:cubicBezTo>
                  <a:cubicBezTo>
                    <a:pt x="231" y="14"/>
                    <a:pt x="195" y="43"/>
                    <a:pt x="115" y="37"/>
                  </a:cubicBezTo>
                  <a:cubicBezTo>
                    <a:pt x="65" y="34"/>
                    <a:pt x="0" y="0"/>
                    <a:pt x="0" y="0"/>
                  </a:cubicBezTo>
                  <a:cubicBezTo>
                    <a:pt x="0" y="0"/>
                    <a:pt x="48" y="88"/>
                    <a:pt x="73" y="214"/>
                  </a:cubicBezTo>
                  <a:cubicBezTo>
                    <a:pt x="98" y="340"/>
                    <a:pt x="79" y="448"/>
                    <a:pt x="79" y="448"/>
                  </a:cubicBezTo>
                  <a:cubicBezTo>
                    <a:pt x="79" y="448"/>
                    <a:pt x="156" y="277"/>
                    <a:pt x="7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524" y="888"/>
              <a:ext cx="3194" cy="2796"/>
            </a:xfrm>
            <a:custGeom>
              <a:avLst/>
              <a:gdLst>
                <a:gd name="T0" fmla="*/ 5034 w 5198"/>
                <a:gd name="T1" fmla="*/ 3401 h 4550"/>
                <a:gd name="T2" fmla="*/ 4486 w 5198"/>
                <a:gd name="T3" fmla="*/ 1643 h 4550"/>
                <a:gd name="T4" fmla="*/ 3834 w 5198"/>
                <a:gd name="T5" fmla="*/ 233 h 4550"/>
                <a:gd name="T6" fmla="*/ 3191 w 5198"/>
                <a:gd name="T7" fmla="*/ 81 h 4550"/>
                <a:gd name="T8" fmla="*/ 3173 w 5198"/>
                <a:gd name="T9" fmla="*/ 127 h 4550"/>
                <a:gd name="T10" fmla="*/ 3000 w 5198"/>
                <a:gd name="T11" fmla="*/ 161 h 4550"/>
                <a:gd name="T12" fmla="*/ 3160 w 5198"/>
                <a:gd name="T13" fmla="*/ 187 h 4550"/>
                <a:gd name="T14" fmla="*/ 3252 w 5198"/>
                <a:gd name="T15" fmla="*/ 332 h 4550"/>
                <a:gd name="T16" fmla="*/ 3286 w 5198"/>
                <a:gd name="T17" fmla="*/ 662 h 4550"/>
                <a:gd name="T18" fmla="*/ 3212 w 5198"/>
                <a:gd name="T19" fmla="*/ 808 h 4550"/>
                <a:gd name="T20" fmla="*/ 3339 w 5198"/>
                <a:gd name="T21" fmla="*/ 825 h 4550"/>
                <a:gd name="T22" fmla="*/ 3614 w 5198"/>
                <a:gd name="T23" fmla="*/ 986 h 4550"/>
                <a:gd name="T24" fmla="*/ 1938 w 5198"/>
                <a:gd name="T25" fmla="*/ 2208 h 4550"/>
                <a:gd name="T26" fmla="*/ 1001 w 5198"/>
                <a:gd name="T27" fmla="*/ 2175 h 4550"/>
                <a:gd name="T28" fmla="*/ 541 w 5198"/>
                <a:gd name="T29" fmla="*/ 4180 h 4550"/>
                <a:gd name="T30" fmla="*/ 1420 w 5198"/>
                <a:gd name="T31" fmla="*/ 4409 h 4550"/>
                <a:gd name="T32" fmla="*/ 1371 w 5198"/>
                <a:gd name="T33" fmla="*/ 4204 h 4550"/>
                <a:gd name="T34" fmla="*/ 1455 w 5198"/>
                <a:gd name="T35" fmla="*/ 3987 h 4550"/>
                <a:gd name="T36" fmla="*/ 2550 w 5198"/>
                <a:gd name="T37" fmla="*/ 4030 h 4550"/>
                <a:gd name="T38" fmla="*/ 3277 w 5198"/>
                <a:gd name="T39" fmla="*/ 3472 h 4550"/>
                <a:gd name="T40" fmla="*/ 3011 w 5198"/>
                <a:gd name="T41" fmla="*/ 3381 h 4550"/>
                <a:gd name="T42" fmla="*/ 4199 w 5198"/>
                <a:gd name="T43" fmla="*/ 2879 h 4550"/>
                <a:gd name="T44" fmla="*/ 4955 w 5198"/>
                <a:gd name="T45" fmla="*/ 3668 h 4550"/>
                <a:gd name="T46" fmla="*/ 3230 w 5198"/>
                <a:gd name="T47" fmla="*/ 42 h 4550"/>
                <a:gd name="T48" fmla="*/ 3259 w 5198"/>
                <a:gd name="T49" fmla="*/ 301 h 4550"/>
                <a:gd name="T50" fmla="*/ 69 w 5198"/>
                <a:gd name="T51" fmla="*/ 3547 h 4550"/>
                <a:gd name="T52" fmla="*/ 971 w 5198"/>
                <a:gd name="T53" fmla="*/ 2947 h 4550"/>
                <a:gd name="T54" fmla="*/ 1982 w 5198"/>
                <a:gd name="T55" fmla="*/ 2971 h 4550"/>
                <a:gd name="T56" fmla="*/ 4626 w 5198"/>
                <a:gd name="T57" fmla="*/ 3600 h 4550"/>
                <a:gd name="T58" fmla="*/ 4347 w 5198"/>
                <a:gd name="T59" fmla="*/ 2392 h 4550"/>
                <a:gd name="T60" fmla="*/ 3485 w 5198"/>
                <a:gd name="T61" fmla="*/ 2946 h 4550"/>
                <a:gd name="T62" fmla="*/ 2399 w 5198"/>
                <a:gd name="T63" fmla="*/ 2973 h 4550"/>
                <a:gd name="T64" fmla="*/ 2686 w 5198"/>
                <a:gd name="T65" fmla="*/ 3308 h 4550"/>
                <a:gd name="T66" fmla="*/ 3099 w 5198"/>
                <a:gd name="T67" fmla="*/ 3414 h 4550"/>
                <a:gd name="T68" fmla="*/ 3092 w 5198"/>
                <a:gd name="T69" fmla="*/ 3576 h 4550"/>
                <a:gd name="T70" fmla="*/ 2375 w 5198"/>
                <a:gd name="T71" fmla="*/ 3911 h 4550"/>
                <a:gd name="T72" fmla="*/ 1802 w 5198"/>
                <a:gd name="T73" fmla="*/ 3406 h 4550"/>
                <a:gd name="T74" fmla="*/ 1302 w 5198"/>
                <a:gd name="T75" fmla="*/ 4049 h 4550"/>
                <a:gd name="T76" fmla="*/ 1128 w 5198"/>
                <a:gd name="T77" fmla="*/ 4323 h 4550"/>
                <a:gd name="T78" fmla="*/ 1403 w 5198"/>
                <a:gd name="T79" fmla="*/ 4309 h 4550"/>
                <a:gd name="T80" fmla="*/ 465 w 5198"/>
                <a:gd name="T81" fmla="*/ 4339 h 4550"/>
                <a:gd name="T82" fmla="*/ 2108 w 5198"/>
                <a:gd name="T83" fmla="*/ 2793 h 4550"/>
                <a:gd name="T84" fmla="*/ 1319 w 5198"/>
                <a:gd name="T85" fmla="*/ 3107 h 4550"/>
                <a:gd name="T86" fmla="*/ 1896 w 5198"/>
                <a:gd name="T87" fmla="*/ 2256 h 4550"/>
                <a:gd name="T88" fmla="*/ 2446 w 5198"/>
                <a:gd name="T89" fmla="*/ 2084 h 4550"/>
                <a:gd name="T90" fmla="*/ 2747 w 5198"/>
                <a:gd name="T91" fmla="*/ 1988 h 4550"/>
                <a:gd name="T92" fmla="*/ 3431 w 5198"/>
                <a:gd name="T93" fmla="*/ 1948 h 4550"/>
                <a:gd name="T94" fmla="*/ 3691 w 5198"/>
                <a:gd name="T95" fmla="*/ 736 h 4550"/>
                <a:gd name="T96" fmla="*/ 3340 w 5198"/>
                <a:gd name="T97" fmla="*/ 746 h 4550"/>
                <a:gd name="T98" fmla="*/ 3216 w 5198"/>
                <a:gd name="T99" fmla="*/ 739 h 4550"/>
                <a:gd name="T100" fmla="*/ 3204 w 5198"/>
                <a:gd name="T101" fmla="*/ 118 h 4550"/>
                <a:gd name="T102" fmla="*/ 3626 w 5198"/>
                <a:gd name="T103" fmla="*/ 168 h 4550"/>
                <a:gd name="T104" fmla="*/ 4186 w 5198"/>
                <a:gd name="T105" fmla="*/ 387 h 4550"/>
                <a:gd name="T106" fmla="*/ 4015 w 5198"/>
                <a:gd name="T107" fmla="*/ 461 h 4550"/>
                <a:gd name="T108" fmla="*/ 4343 w 5198"/>
                <a:gd name="T109" fmla="*/ 787 h 4550"/>
                <a:gd name="T110" fmla="*/ 4620 w 5198"/>
                <a:gd name="T111" fmla="*/ 2960 h 4550"/>
                <a:gd name="T112" fmla="*/ 4814 w 5198"/>
                <a:gd name="T113" fmla="*/ 3493 h 4550"/>
                <a:gd name="T114" fmla="*/ 5049 w 5198"/>
                <a:gd name="T115" fmla="*/ 3560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8" h="4550">
                  <a:moveTo>
                    <a:pt x="5198" y="3602"/>
                  </a:moveTo>
                  <a:cubicBezTo>
                    <a:pt x="5198" y="3602"/>
                    <a:pt x="5191" y="3566"/>
                    <a:pt x="5157" y="3559"/>
                  </a:cubicBezTo>
                  <a:cubicBezTo>
                    <a:pt x="5151" y="3548"/>
                    <a:pt x="5142" y="3538"/>
                    <a:pt x="5129" y="3532"/>
                  </a:cubicBezTo>
                  <a:cubicBezTo>
                    <a:pt x="5133" y="3522"/>
                    <a:pt x="5135" y="3511"/>
                    <a:pt x="5133" y="3500"/>
                  </a:cubicBezTo>
                  <a:cubicBezTo>
                    <a:pt x="5142" y="3499"/>
                    <a:pt x="5156" y="3500"/>
                    <a:pt x="5175" y="3512"/>
                  </a:cubicBezTo>
                  <a:cubicBezTo>
                    <a:pt x="5175" y="3512"/>
                    <a:pt x="5155" y="3476"/>
                    <a:pt x="5121" y="3474"/>
                  </a:cubicBezTo>
                  <a:cubicBezTo>
                    <a:pt x="5112" y="3462"/>
                    <a:pt x="5093" y="3446"/>
                    <a:pt x="5058" y="3440"/>
                  </a:cubicBezTo>
                  <a:cubicBezTo>
                    <a:pt x="5057" y="3435"/>
                    <a:pt x="5055" y="3430"/>
                    <a:pt x="5053" y="3426"/>
                  </a:cubicBezTo>
                  <a:cubicBezTo>
                    <a:pt x="5061" y="3422"/>
                    <a:pt x="5074" y="3418"/>
                    <a:pt x="5089" y="3421"/>
                  </a:cubicBezTo>
                  <a:cubicBezTo>
                    <a:pt x="5089" y="3421"/>
                    <a:pt x="5072" y="3394"/>
                    <a:pt x="5034" y="3401"/>
                  </a:cubicBezTo>
                  <a:cubicBezTo>
                    <a:pt x="5030" y="3399"/>
                    <a:pt x="5027" y="3396"/>
                    <a:pt x="5024" y="3394"/>
                  </a:cubicBezTo>
                  <a:cubicBezTo>
                    <a:pt x="4963" y="3354"/>
                    <a:pt x="4849" y="3373"/>
                    <a:pt x="4803" y="3383"/>
                  </a:cubicBezTo>
                  <a:cubicBezTo>
                    <a:pt x="4767" y="3391"/>
                    <a:pt x="4684" y="3409"/>
                    <a:pt x="4664" y="3375"/>
                  </a:cubicBezTo>
                  <a:cubicBezTo>
                    <a:pt x="4651" y="3355"/>
                    <a:pt x="4651" y="3239"/>
                    <a:pt x="4651" y="3146"/>
                  </a:cubicBezTo>
                  <a:cubicBezTo>
                    <a:pt x="4651" y="3077"/>
                    <a:pt x="4651" y="3006"/>
                    <a:pt x="4647" y="2958"/>
                  </a:cubicBezTo>
                  <a:cubicBezTo>
                    <a:pt x="4638" y="2853"/>
                    <a:pt x="4601" y="2750"/>
                    <a:pt x="4566" y="2651"/>
                  </a:cubicBezTo>
                  <a:cubicBezTo>
                    <a:pt x="4560" y="2633"/>
                    <a:pt x="4554" y="2615"/>
                    <a:pt x="4547" y="2598"/>
                  </a:cubicBezTo>
                  <a:cubicBezTo>
                    <a:pt x="4511" y="2492"/>
                    <a:pt x="4516" y="2403"/>
                    <a:pt x="4518" y="2390"/>
                  </a:cubicBezTo>
                  <a:cubicBezTo>
                    <a:pt x="4579" y="2221"/>
                    <a:pt x="4545" y="2084"/>
                    <a:pt x="4504" y="1973"/>
                  </a:cubicBezTo>
                  <a:cubicBezTo>
                    <a:pt x="4468" y="1877"/>
                    <a:pt x="4468" y="1734"/>
                    <a:pt x="4486" y="1643"/>
                  </a:cubicBezTo>
                  <a:cubicBezTo>
                    <a:pt x="4494" y="1602"/>
                    <a:pt x="4492" y="1572"/>
                    <a:pt x="4490" y="1526"/>
                  </a:cubicBezTo>
                  <a:cubicBezTo>
                    <a:pt x="4487" y="1470"/>
                    <a:pt x="4484" y="1394"/>
                    <a:pt x="4493" y="1246"/>
                  </a:cubicBezTo>
                  <a:cubicBezTo>
                    <a:pt x="4508" y="1006"/>
                    <a:pt x="4459" y="927"/>
                    <a:pt x="4397" y="826"/>
                  </a:cubicBezTo>
                  <a:cubicBezTo>
                    <a:pt x="4387" y="810"/>
                    <a:pt x="4376" y="793"/>
                    <a:pt x="4365" y="774"/>
                  </a:cubicBezTo>
                  <a:cubicBezTo>
                    <a:pt x="4301" y="662"/>
                    <a:pt x="4207" y="545"/>
                    <a:pt x="4182" y="515"/>
                  </a:cubicBezTo>
                  <a:cubicBezTo>
                    <a:pt x="4208" y="473"/>
                    <a:pt x="4219" y="408"/>
                    <a:pt x="4211" y="376"/>
                  </a:cubicBezTo>
                  <a:cubicBezTo>
                    <a:pt x="4207" y="363"/>
                    <a:pt x="4201" y="355"/>
                    <a:pt x="4193" y="351"/>
                  </a:cubicBezTo>
                  <a:cubicBezTo>
                    <a:pt x="4169" y="340"/>
                    <a:pt x="4126" y="361"/>
                    <a:pt x="4105" y="372"/>
                  </a:cubicBezTo>
                  <a:cubicBezTo>
                    <a:pt x="4080" y="340"/>
                    <a:pt x="4037" y="324"/>
                    <a:pt x="4022" y="319"/>
                  </a:cubicBezTo>
                  <a:cubicBezTo>
                    <a:pt x="3973" y="242"/>
                    <a:pt x="3862" y="233"/>
                    <a:pt x="3834" y="233"/>
                  </a:cubicBezTo>
                  <a:cubicBezTo>
                    <a:pt x="3751" y="128"/>
                    <a:pt x="3652" y="138"/>
                    <a:pt x="3615" y="142"/>
                  </a:cubicBezTo>
                  <a:cubicBezTo>
                    <a:pt x="3611" y="142"/>
                    <a:pt x="3611" y="142"/>
                    <a:pt x="3611" y="142"/>
                  </a:cubicBezTo>
                  <a:cubicBezTo>
                    <a:pt x="3596" y="144"/>
                    <a:pt x="3564" y="129"/>
                    <a:pt x="3523" y="110"/>
                  </a:cubicBezTo>
                  <a:cubicBezTo>
                    <a:pt x="3485" y="93"/>
                    <a:pt x="3439" y="71"/>
                    <a:pt x="3383" y="51"/>
                  </a:cubicBezTo>
                  <a:cubicBezTo>
                    <a:pt x="3334" y="34"/>
                    <a:pt x="3292" y="27"/>
                    <a:pt x="3260" y="33"/>
                  </a:cubicBezTo>
                  <a:cubicBezTo>
                    <a:pt x="3254" y="25"/>
                    <a:pt x="3248" y="18"/>
                    <a:pt x="3238" y="12"/>
                  </a:cubicBezTo>
                  <a:cubicBezTo>
                    <a:pt x="3228" y="5"/>
                    <a:pt x="3209" y="0"/>
                    <a:pt x="3193" y="11"/>
                  </a:cubicBezTo>
                  <a:cubicBezTo>
                    <a:pt x="3180" y="22"/>
                    <a:pt x="3175" y="36"/>
                    <a:pt x="3175" y="51"/>
                  </a:cubicBezTo>
                  <a:cubicBezTo>
                    <a:pt x="3175" y="58"/>
                    <a:pt x="3177" y="66"/>
                    <a:pt x="3182" y="72"/>
                  </a:cubicBezTo>
                  <a:cubicBezTo>
                    <a:pt x="3184" y="76"/>
                    <a:pt x="3187" y="78"/>
                    <a:pt x="3191" y="81"/>
                  </a:cubicBezTo>
                  <a:cubicBezTo>
                    <a:pt x="3188" y="86"/>
                    <a:pt x="3185" y="91"/>
                    <a:pt x="3183" y="97"/>
                  </a:cubicBezTo>
                  <a:cubicBezTo>
                    <a:pt x="3179" y="109"/>
                    <a:pt x="3179" y="109"/>
                    <a:pt x="3179" y="109"/>
                  </a:cubicBezTo>
                  <a:cubicBezTo>
                    <a:pt x="3179" y="110"/>
                    <a:pt x="3179" y="110"/>
                    <a:pt x="3179" y="111"/>
                  </a:cubicBezTo>
                  <a:cubicBezTo>
                    <a:pt x="3149" y="100"/>
                    <a:pt x="3118" y="93"/>
                    <a:pt x="3087" y="92"/>
                  </a:cubicBezTo>
                  <a:cubicBezTo>
                    <a:pt x="3053" y="90"/>
                    <a:pt x="3019" y="92"/>
                    <a:pt x="2987" y="101"/>
                  </a:cubicBezTo>
                  <a:cubicBezTo>
                    <a:pt x="2986" y="101"/>
                    <a:pt x="2985" y="102"/>
                    <a:pt x="2985" y="104"/>
                  </a:cubicBezTo>
                  <a:cubicBezTo>
                    <a:pt x="2985" y="105"/>
                    <a:pt x="2986" y="106"/>
                    <a:pt x="2988" y="105"/>
                  </a:cubicBezTo>
                  <a:cubicBezTo>
                    <a:pt x="2988" y="105"/>
                    <a:pt x="2988" y="105"/>
                    <a:pt x="2988" y="105"/>
                  </a:cubicBezTo>
                  <a:cubicBezTo>
                    <a:pt x="3020" y="99"/>
                    <a:pt x="3053" y="99"/>
                    <a:pt x="3086" y="103"/>
                  </a:cubicBezTo>
                  <a:cubicBezTo>
                    <a:pt x="3116" y="106"/>
                    <a:pt x="3146" y="115"/>
                    <a:pt x="3173" y="127"/>
                  </a:cubicBezTo>
                  <a:cubicBezTo>
                    <a:pt x="3170" y="135"/>
                    <a:pt x="3168" y="143"/>
                    <a:pt x="3166" y="151"/>
                  </a:cubicBezTo>
                  <a:cubicBezTo>
                    <a:pt x="3140" y="146"/>
                    <a:pt x="3114" y="143"/>
                    <a:pt x="3087" y="142"/>
                  </a:cubicBezTo>
                  <a:cubicBezTo>
                    <a:pt x="3057" y="142"/>
                    <a:pt x="3028" y="145"/>
                    <a:pt x="2999" y="150"/>
                  </a:cubicBezTo>
                  <a:cubicBezTo>
                    <a:pt x="2969" y="155"/>
                    <a:pt x="2941" y="162"/>
                    <a:pt x="2913" y="170"/>
                  </a:cubicBezTo>
                  <a:cubicBezTo>
                    <a:pt x="2884" y="178"/>
                    <a:pt x="2857" y="190"/>
                    <a:pt x="2829" y="197"/>
                  </a:cubicBezTo>
                  <a:cubicBezTo>
                    <a:pt x="2829" y="197"/>
                    <a:pt x="2829" y="197"/>
                    <a:pt x="2829" y="197"/>
                  </a:cubicBezTo>
                  <a:cubicBezTo>
                    <a:pt x="2828" y="197"/>
                    <a:pt x="2827" y="198"/>
                    <a:pt x="2827" y="199"/>
                  </a:cubicBezTo>
                  <a:cubicBezTo>
                    <a:pt x="2827" y="201"/>
                    <a:pt x="2828" y="201"/>
                    <a:pt x="2830" y="201"/>
                  </a:cubicBezTo>
                  <a:cubicBezTo>
                    <a:pt x="2859" y="195"/>
                    <a:pt x="2886" y="184"/>
                    <a:pt x="2915" y="178"/>
                  </a:cubicBezTo>
                  <a:cubicBezTo>
                    <a:pt x="2943" y="170"/>
                    <a:pt x="2971" y="164"/>
                    <a:pt x="3000" y="161"/>
                  </a:cubicBezTo>
                  <a:cubicBezTo>
                    <a:pt x="3029" y="157"/>
                    <a:pt x="3058" y="156"/>
                    <a:pt x="3087" y="157"/>
                  </a:cubicBezTo>
                  <a:cubicBezTo>
                    <a:pt x="3112" y="158"/>
                    <a:pt x="3137" y="162"/>
                    <a:pt x="3162" y="168"/>
                  </a:cubicBezTo>
                  <a:cubicBezTo>
                    <a:pt x="3162" y="168"/>
                    <a:pt x="3162" y="169"/>
                    <a:pt x="3162" y="170"/>
                  </a:cubicBezTo>
                  <a:cubicBezTo>
                    <a:pt x="3140" y="165"/>
                    <a:pt x="3118" y="163"/>
                    <a:pt x="3097" y="167"/>
                  </a:cubicBezTo>
                  <a:cubicBezTo>
                    <a:pt x="3072" y="171"/>
                    <a:pt x="3048" y="180"/>
                    <a:pt x="3028" y="196"/>
                  </a:cubicBezTo>
                  <a:cubicBezTo>
                    <a:pt x="3027" y="197"/>
                    <a:pt x="3027" y="198"/>
                    <a:pt x="3027" y="199"/>
                  </a:cubicBezTo>
                  <a:cubicBezTo>
                    <a:pt x="3028" y="200"/>
                    <a:pt x="3029" y="200"/>
                    <a:pt x="3030" y="199"/>
                  </a:cubicBezTo>
                  <a:cubicBezTo>
                    <a:pt x="3031" y="199"/>
                    <a:pt x="3031" y="199"/>
                    <a:pt x="3031" y="199"/>
                  </a:cubicBezTo>
                  <a:cubicBezTo>
                    <a:pt x="3051" y="186"/>
                    <a:pt x="3074" y="179"/>
                    <a:pt x="3098" y="178"/>
                  </a:cubicBezTo>
                  <a:cubicBezTo>
                    <a:pt x="3119" y="176"/>
                    <a:pt x="3140" y="180"/>
                    <a:pt x="3160" y="187"/>
                  </a:cubicBezTo>
                  <a:cubicBezTo>
                    <a:pt x="3160" y="192"/>
                    <a:pt x="3160" y="197"/>
                    <a:pt x="3160" y="202"/>
                  </a:cubicBezTo>
                  <a:cubicBezTo>
                    <a:pt x="3155" y="221"/>
                    <a:pt x="3147" y="260"/>
                    <a:pt x="3157" y="303"/>
                  </a:cubicBezTo>
                  <a:cubicBezTo>
                    <a:pt x="3158" y="307"/>
                    <a:pt x="3161" y="309"/>
                    <a:pt x="3165" y="309"/>
                  </a:cubicBezTo>
                  <a:cubicBezTo>
                    <a:pt x="3165" y="309"/>
                    <a:pt x="3165" y="309"/>
                    <a:pt x="3165" y="309"/>
                  </a:cubicBezTo>
                  <a:cubicBezTo>
                    <a:pt x="3169" y="309"/>
                    <a:pt x="3173" y="307"/>
                    <a:pt x="3174" y="303"/>
                  </a:cubicBezTo>
                  <a:cubicBezTo>
                    <a:pt x="3178" y="286"/>
                    <a:pt x="3189" y="257"/>
                    <a:pt x="3200" y="244"/>
                  </a:cubicBezTo>
                  <a:cubicBezTo>
                    <a:pt x="3209" y="246"/>
                    <a:pt x="3221" y="251"/>
                    <a:pt x="3233" y="257"/>
                  </a:cubicBezTo>
                  <a:cubicBezTo>
                    <a:pt x="3237" y="274"/>
                    <a:pt x="3243" y="306"/>
                    <a:pt x="3243" y="323"/>
                  </a:cubicBezTo>
                  <a:cubicBezTo>
                    <a:pt x="3243" y="327"/>
                    <a:pt x="3245" y="330"/>
                    <a:pt x="3248" y="331"/>
                  </a:cubicBezTo>
                  <a:cubicBezTo>
                    <a:pt x="3250" y="332"/>
                    <a:pt x="3251" y="332"/>
                    <a:pt x="3252" y="332"/>
                  </a:cubicBezTo>
                  <a:cubicBezTo>
                    <a:pt x="3254" y="332"/>
                    <a:pt x="3256" y="331"/>
                    <a:pt x="3258" y="330"/>
                  </a:cubicBezTo>
                  <a:cubicBezTo>
                    <a:pt x="3258" y="329"/>
                    <a:pt x="3276" y="315"/>
                    <a:pt x="3284" y="287"/>
                  </a:cubicBezTo>
                  <a:cubicBezTo>
                    <a:pt x="3327" y="316"/>
                    <a:pt x="3372" y="356"/>
                    <a:pt x="3398" y="390"/>
                  </a:cubicBezTo>
                  <a:cubicBezTo>
                    <a:pt x="3443" y="450"/>
                    <a:pt x="3437" y="494"/>
                    <a:pt x="3423" y="561"/>
                  </a:cubicBezTo>
                  <a:cubicBezTo>
                    <a:pt x="3419" y="583"/>
                    <a:pt x="3403" y="601"/>
                    <a:pt x="3383" y="615"/>
                  </a:cubicBezTo>
                  <a:cubicBezTo>
                    <a:pt x="3376" y="570"/>
                    <a:pt x="3346" y="551"/>
                    <a:pt x="3345" y="550"/>
                  </a:cubicBezTo>
                  <a:cubicBezTo>
                    <a:pt x="3342" y="548"/>
                    <a:pt x="3339" y="548"/>
                    <a:pt x="3336" y="550"/>
                  </a:cubicBezTo>
                  <a:cubicBezTo>
                    <a:pt x="3333" y="552"/>
                    <a:pt x="3331" y="555"/>
                    <a:pt x="3332" y="558"/>
                  </a:cubicBezTo>
                  <a:cubicBezTo>
                    <a:pt x="3336" y="590"/>
                    <a:pt x="3328" y="629"/>
                    <a:pt x="3323" y="648"/>
                  </a:cubicBezTo>
                  <a:cubicBezTo>
                    <a:pt x="3310" y="653"/>
                    <a:pt x="3297" y="658"/>
                    <a:pt x="3286" y="662"/>
                  </a:cubicBezTo>
                  <a:cubicBezTo>
                    <a:pt x="3280" y="664"/>
                    <a:pt x="3274" y="666"/>
                    <a:pt x="3269" y="668"/>
                  </a:cubicBezTo>
                  <a:cubicBezTo>
                    <a:pt x="3263" y="671"/>
                    <a:pt x="3256" y="672"/>
                    <a:pt x="3250" y="673"/>
                  </a:cubicBezTo>
                  <a:cubicBezTo>
                    <a:pt x="3221" y="635"/>
                    <a:pt x="3202" y="535"/>
                    <a:pt x="3201" y="534"/>
                  </a:cubicBezTo>
                  <a:cubicBezTo>
                    <a:pt x="3201" y="530"/>
                    <a:pt x="3198" y="527"/>
                    <a:pt x="3194" y="527"/>
                  </a:cubicBezTo>
                  <a:cubicBezTo>
                    <a:pt x="3190" y="526"/>
                    <a:pt x="3187" y="528"/>
                    <a:pt x="3185" y="532"/>
                  </a:cubicBezTo>
                  <a:cubicBezTo>
                    <a:pt x="3148" y="606"/>
                    <a:pt x="3175" y="670"/>
                    <a:pt x="3189" y="696"/>
                  </a:cubicBezTo>
                  <a:cubicBezTo>
                    <a:pt x="3183" y="704"/>
                    <a:pt x="3177" y="713"/>
                    <a:pt x="3173" y="728"/>
                  </a:cubicBezTo>
                  <a:cubicBezTo>
                    <a:pt x="3153" y="794"/>
                    <a:pt x="3190" y="818"/>
                    <a:pt x="3192" y="819"/>
                  </a:cubicBezTo>
                  <a:cubicBezTo>
                    <a:pt x="3196" y="822"/>
                    <a:pt x="3201" y="822"/>
                    <a:pt x="3205" y="820"/>
                  </a:cubicBezTo>
                  <a:cubicBezTo>
                    <a:pt x="3209" y="817"/>
                    <a:pt x="3212" y="813"/>
                    <a:pt x="3212" y="808"/>
                  </a:cubicBezTo>
                  <a:cubicBezTo>
                    <a:pt x="3212" y="804"/>
                    <a:pt x="3217" y="791"/>
                    <a:pt x="3225" y="776"/>
                  </a:cubicBezTo>
                  <a:cubicBezTo>
                    <a:pt x="3232" y="795"/>
                    <a:pt x="3238" y="819"/>
                    <a:pt x="3238" y="835"/>
                  </a:cubicBezTo>
                  <a:cubicBezTo>
                    <a:pt x="3237" y="841"/>
                    <a:pt x="3241" y="846"/>
                    <a:pt x="3246" y="848"/>
                  </a:cubicBezTo>
                  <a:cubicBezTo>
                    <a:pt x="3252" y="850"/>
                    <a:pt x="3258" y="848"/>
                    <a:pt x="3261" y="844"/>
                  </a:cubicBezTo>
                  <a:cubicBezTo>
                    <a:pt x="3262" y="842"/>
                    <a:pt x="3276" y="824"/>
                    <a:pt x="3285" y="801"/>
                  </a:cubicBezTo>
                  <a:cubicBezTo>
                    <a:pt x="3289" y="811"/>
                    <a:pt x="3292" y="822"/>
                    <a:pt x="3291" y="832"/>
                  </a:cubicBezTo>
                  <a:cubicBezTo>
                    <a:pt x="3291" y="838"/>
                    <a:pt x="3294" y="843"/>
                    <a:pt x="3300" y="845"/>
                  </a:cubicBezTo>
                  <a:cubicBezTo>
                    <a:pt x="3305" y="847"/>
                    <a:pt x="3311" y="845"/>
                    <a:pt x="3315" y="841"/>
                  </a:cubicBezTo>
                  <a:cubicBezTo>
                    <a:pt x="3316" y="840"/>
                    <a:pt x="3327" y="824"/>
                    <a:pt x="3335" y="801"/>
                  </a:cubicBezTo>
                  <a:cubicBezTo>
                    <a:pt x="3337" y="808"/>
                    <a:pt x="3338" y="816"/>
                    <a:pt x="3339" y="825"/>
                  </a:cubicBezTo>
                  <a:cubicBezTo>
                    <a:pt x="3339" y="831"/>
                    <a:pt x="3344" y="835"/>
                    <a:pt x="3350" y="836"/>
                  </a:cubicBezTo>
                  <a:cubicBezTo>
                    <a:pt x="3356" y="838"/>
                    <a:pt x="3362" y="834"/>
                    <a:pt x="3364" y="829"/>
                  </a:cubicBezTo>
                  <a:cubicBezTo>
                    <a:pt x="3373" y="808"/>
                    <a:pt x="3373" y="808"/>
                    <a:pt x="3373" y="808"/>
                  </a:cubicBezTo>
                  <a:cubicBezTo>
                    <a:pt x="3382" y="824"/>
                    <a:pt x="3394" y="837"/>
                    <a:pt x="3399" y="843"/>
                  </a:cubicBezTo>
                  <a:cubicBezTo>
                    <a:pt x="3415" y="860"/>
                    <a:pt x="3448" y="878"/>
                    <a:pt x="3480" y="878"/>
                  </a:cubicBezTo>
                  <a:cubicBezTo>
                    <a:pt x="3481" y="878"/>
                    <a:pt x="3481" y="878"/>
                    <a:pt x="3481" y="878"/>
                  </a:cubicBezTo>
                  <a:cubicBezTo>
                    <a:pt x="3506" y="878"/>
                    <a:pt x="3529" y="867"/>
                    <a:pt x="3546" y="848"/>
                  </a:cubicBezTo>
                  <a:cubicBezTo>
                    <a:pt x="3560" y="832"/>
                    <a:pt x="3572" y="819"/>
                    <a:pt x="3584" y="808"/>
                  </a:cubicBezTo>
                  <a:cubicBezTo>
                    <a:pt x="3570" y="828"/>
                    <a:pt x="3563" y="849"/>
                    <a:pt x="3561" y="869"/>
                  </a:cubicBezTo>
                  <a:cubicBezTo>
                    <a:pt x="3557" y="908"/>
                    <a:pt x="3575" y="947"/>
                    <a:pt x="3614" y="986"/>
                  </a:cubicBezTo>
                  <a:cubicBezTo>
                    <a:pt x="3645" y="1016"/>
                    <a:pt x="3678" y="1029"/>
                    <a:pt x="3704" y="1039"/>
                  </a:cubicBezTo>
                  <a:cubicBezTo>
                    <a:pt x="3740" y="1053"/>
                    <a:pt x="3757" y="1060"/>
                    <a:pt x="3757" y="1097"/>
                  </a:cubicBezTo>
                  <a:cubicBezTo>
                    <a:pt x="3757" y="1171"/>
                    <a:pt x="3693" y="1260"/>
                    <a:pt x="3621" y="1351"/>
                  </a:cubicBezTo>
                  <a:cubicBezTo>
                    <a:pt x="3591" y="1390"/>
                    <a:pt x="3563" y="1410"/>
                    <a:pt x="3538" y="1428"/>
                  </a:cubicBezTo>
                  <a:cubicBezTo>
                    <a:pt x="3503" y="1453"/>
                    <a:pt x="3473" y="1474"/>
                    <a:pt x="3462" y="1534"/>
                  </a:cubicBezTo>
                  <a:cubicBezTo>
                    <a:pt x="3445" y="1628"/>
                    <a:pt x="3333" y="1703"/>
                    <a:pt x="3130" y="1756"/>
                  </a:cubicBezTo>
                  <a:cubicBezTo>
                    <a:pt x="2964" y="1799"/>
                    <a:pt x="2893" y="1851"/>
                    <a:pt x="2817" y="1907"/>
                  </a:cubicBezTo>
                  <a:cubicBezTo>
                    <a:pt x="2791" y="1926"/>
                    <a:pt x="2764" y="1946"/>
                    <a:pt x="2733" y="1966"/>
                  </a:cubicBezTo>
                  <a:cubicBezTo>
                    <a:pt x="2669" y="2007"/>
                    <a:pt x="2568" y="2029"/>
                    <a:pt x="2440" y="2058"/>
                  </a:cubicBezTo>
                  <a:cubicBezTo>
                    <a:pt x="2300" y="2090"/>
                    <a:pt x="2125" y="2129"/>
                    <a:pt x="1938" y="2208"/>
                  </a:cubicBezTo>
                  <a:cubicBezTo>
                    <a:pt x="1439" y="2420"/>
                    <a:pt x="1367" y="2672"/>
                    <a:pt x="1331" y="2955"/>
                  </a:cubicBezTo>
                  <a:cubicBezTo>
                    <a:pt x="1309" y="3126"/>
                    <a:pt x="1226" y="3224"/>
                    <a:pt x="1146" y="3319"/>
                  </a:cubicBezTo>
                  <a:cubicBezTo>
                    <a:pt x="1103" y="3370"/>
                    <a:pt x="1058" y="3423"/>
                    <a:pt x="1025" y="3485"/>
                  </a:cubicBezTo>
                  <a:cubicBezTo>
                    <a:pt x="940" y="3645"/>
                    <a:pt x="852" y="3844"/>
                    <a:pt x="838" y="3876"/>
                  </a:cubicBezTo>
                  <a:cubicBezTo>
                    <a:pt x="624" y="3976"/>
                    <a:pt x="441" y="3978"/>
                    <a:pt x="337" y="3881"/>
                  </a:cubicBezTo>
                  <a:cubicBezTo>
                    <a:pt x="258" y="3807"/>
                    <a:pt x="240" y="3688"/>
                    <a:pt x="288" y="3562"/>
                  </a:cubicBezTo>
                  <a:cubicBezTo>
                    <a:pt x="362" y="3370"/>
                    <a:pt x="571" y="3239"/>
                    <a:pt x="772" y="3112"/>
                  </a:cubicBezTo>
                  <a:cubicBezTo>
                    <a:pt x="850" y="3063"/>
                    <a:pt x="923" y="3017"/>
                    <a:pt x="987" y="2968"/>
                  </a:cubicBezTo>
                  <a:cubicBezTo>
                    <a:pt x="1156" y="2839"/>
                    <a:pt x="1249" y="2638"/>
                    <a:pt x="1223" y="2456"/>
                  </a:cubicBezTo>
                  <a:cubicBezTo>
                    <a:pt x="1204" y="2324"/>
                    <a:pt x="1123" y="2222"/>
                    <a:pt x="1001" y="2175"/>
                  </a:cubicBezTo>
                  <a:cubicBezTo>
                    <a:pt x="912" y="2140"/>
                    <a:pt x="831" y="2146"/>
                    <a:pt x="785" y="2189"/>
                  </a:cubicBezTo>
                  <a:cubicBezTo>
                    <a:pt x="757" y="2216"/>
                    <a:pt x="747" y="2253"/>
                    <a:pt x="759" y="2288"/>
                  </a:cubicBezTo>
                  <a:cubicBezTo>
                    <a:pt x="776" y="2342"/>
                    <a:pt x="837" y="2380"/>
                    <a:pt x="925" y="2392"/>
                  </a:cubicBezTo>
                  <a:cubicBezTo>
                    <a:pt x="955" y="2396"/>
                    <a:pt x="991" y="2420"/>
                    <a:pt x="1006" y="2464"/>
                  </a:cubicBezTo>
                  <a:cubicBezTo>
                    <a:pt x="1018" y="2501"/>
                    <a:pt x="1023" y="2578"/>
                    <a:pt x="920" y="2680"/>
                  </a:cubicBezTo>
                  <a:cubicBezTo>
                    <a:pt x="873" y="2726"/>
                    <a:pt x="792" y="2780"/>
                    <a:pt x="698" y="2843"/>
                  </a:cubicBezTo>
                  <a:cubicBezTo>
                    <a:pt x="452" y="3007"/>
                    <a:pt x="114" y="3232"/>
                    <a:pt x="43" y="3541"/>
                  </a:cubicBezTo>
                  <a:cubicBezTo>
                    <a:pt x="0" y="3731"/>
                    <a:pt x="37" y="3902"/>
                    <a:pt x="149" y="4024"/>
                  </a:cubicBezTo>
                  <a:cubicBezTo>
                    <a:pt x="242" y="4126"/>
                    <a:pt x="377" y="4181"/>
                    <a:pt x="528" y="4181"/>
                  </a:cubicBezTo>
                  <a:cubicBezTo>
                    <a:pt x="532" y="4181"/>
                    <a:pt x="536" y="4181"/>
                    <a:pt x="541" y="4180"/>
                  </a:cubicBezTo>
                  <a:cubicBezTo>
                    <a:pt x="534" y="4209"/>
                    <a:pt x="514" y="4273"/>
                    <a:pt x="450" y="4318"/>
                  </a:cubicBezTo>
                  <a:cubicBezTo>
                    <a:pt x="347" y="4390"/>
                    <a:pt x="280" y="4441"/>
                    <a:pt x="298" y="4490"/>
                  </a:cubicBezTo>
                  <a:cubicBezTo>
                    <a:pt x="310" y="4526"/>
                    <a:pt x="336" y="4525"/>
                    <a:pt x="355" y="4524"/>
                  </a:cubicBezTo>
                  <a:cubicBezTo>
                    <a:pt x="367" y="4523"/>
                    <a:pt x="378" y="4523"/>
                    <a:pt x="389" y="4528"/>
                  </a:cubicBezTo>
                  <a:cubicBezTo>
                    <a:pt x="417" y="4540"/>
                    <a:pt x="478" y="4550"/>
                    <a:pt x="553" y="4550"/>
                  </a:cubicBezTo>
                  <a:cubicBezTo>
                    <a:pt x="587" y="4550"/>
                    <a:pt x="624" y="4548"/>
                    <a:pt x="662" y="4543"/>
                  </a:cubicBezTo>
                  <a:cubicBezTo>
                    <a:pt x="721" y="4536"/>
                    <a:pt x="771" y="4533"/>
                    <a:pt x="818" y="4530"/>
                  </a:cubicBezTo>
                  <a:cubicBezTo>
                    <a:pt x="870" y="4527"/>
                    <a:pt x="919" y="4524"/>
                    <a:pt x="972" y="4516"/>
                  </a:cubicBezTo>
                  <a:cubicBezTo>
                    <a:pt x="989" y="4514"/>
                    <a:pt x="1011" y="4511"/>
                    <a:pt x="1036" y="4507"/>
                  </a:cubicBezTo>
                  <a:cubicBezTo>
                    <a:pt x="1208" y="4484"/>
                    <a:pt x="1380" y="4458"/>
                    <a:pt x="1420" y="4409"/>
                  </a:cubicBezTo>
                  <a:cubicBezTo>
                    <a:pt x="1431" y="4397"/>
                    <a:pt x="1439" y="4384"/>
                    <a:pt x="1444" y="4373"/>
                  </a:cubicBezTo>
                  <a:cubicBezTo>
                    <a:pt x="1453" y="4374"/>
                    <a:pt x="1468" y="4378"/>
                    <a:pt x="1480" y="4392"/>
                  </a:cubicBezTo>
                  <a:cubicBezTo>
                    <a:pt x="1480" y="4392"/>
                    <a:pt x="1487" y="4357"/>
                    <a:pt x="1450" y="4344"/>
                  </a:cubicBezTo>
                  <a:cubicBezTo>
                    <a:pt x="1450" y="4341"/>
                    <a:pt x="1451" y="4339"/>
                    <a:pt x="1450" y="4336"/>
                  </a:cubicBezTo>
                  <a:cubicBezTo>
                    <a:pt x="1448" y="4318"/>
                    <a:pt x="1438" y="4305"/>
                    <a:pt x="1428" y="4295"/>
                  </a:cubicBezTo>
                  <a:cubicBezTo>
                    <a:pt x="1430" y="4291"/>
                    <a:pt x="1431" y="4287"/>
                    <a:pt x="1432" y="4281"/>
                  </a:cubicBezTo>
                  <a:cubicBezTo>
                    <a:pt x="1441" y="4281"/>
                    <a:pt x="1456" y="4281"/>
                    <a:pt x="1471" y="4293"/>
                  </a:cubicBezTo>
                  <a:cubicBezTo>
                    <a:pt x="1471" y="4293"/>
                    <a:pt x="1469" y="4256"/>
                    <a:pt x="1430" y="4251"/>
                  </a:cubicBezTo>
                  <a:cubicBezTo>
                    <a:pt x="1430" y="4251"/>
                    <a:pt x="1430" y="4250"/>
                    <a:pt x="1430" y="4250"/>
                  </a:cubicBezTo>
                  <a:cubicBezTo>
                    <a:pt x="1425" y="4235"/>
                    <a:pt x="1412" y="4209"/>
                    <a:pt x="1371" y="4204"/>
                  </a:cubicBezTo>
                  <a:cubicBezTo>
                    <a:pt x="1353" y="4201"/>
                    <a:pt x="1329" y="4206"/>
                    <a:pt x="1301" y="4215"/>
                  </a:cubicBezTo>
                  <a:cubicBezTo>
                    <a:pt x="1302" y="4210"/>
                    <a:pt x="1302" y="4204"/>
                    <a:pt x="1301" y="4198"/>
                  </a:cubicBezTo>
                  <a:cubicBezTo>
                    <a:pt x="1310" y="4195"/>
                    <a:pt x="1322" y="4194"/>
                    <a:pt x="1336" y="4200"/>
                  </a:cubicBezTo>
                  <a:cubicBezTo>
                    <a:pt x="1336" y="4200"/>
                    <a:pt x="1324" y="4164"/>
                    <a:pt x="1288" y="4170"/>
                  </a:cubicBezTo>
                  <a:cubicBezTo>
                    <a:pt x="1285" y="4166"/>
                    <a:pt x="1281" y="4164"/>
                    <a:pt x="1276" y="4161"/>
                  </a:cubicBezTo>
                  <a:cubicBezTo>
                    <a:pt x="1224" y="4136"/>
                    <a:pt x="1164" y="4181"/>
                    <a:pt x="1117" y="4223"/>
                  </a:cubicBezTo>
                  <a:cubicBezTo>
                    <a:pt x="1102" y="4236"/>
                    <a:pt x="1085" y="4247"/>
                    <a:pt x="1069" y="4256"/>
                  </a:cubicBezTo>
                  <a:cubicBezTo>
                    <a:pt x="1091" y="4236"/>
                    <a:pt x="1116" y="4210"/>
                    <a:pt x="1145" y="4179"/>
                  </a:cubicBezTo>
                  <a:cubicBezTo>
                    <a:pt x="1194" y="4126"/>
                    <a:pt x="1254" y="4099"/>
                    <a:pt x="1313" y="4073"/>
                  </a:cubicBezTo>
                  <a:cubicBezTo>
                    <a:pt x="1365" y="4049"/>
                    <a:pt x="1415" y="4027"/>
                    <a:pt x="1455" y="3987"/>
                  </a:cubicBezTo>
                  <a:cubicBezTo>
                    <a:pt x="1465" y="3978"/>
                    <a:pt x="1481" y="3964"/>
                    <a:pt x="1501" y="3946"/>
                  </a:cubicBezTo>
                  <a:cubicBezTo>
                    <a:pt x="1595" y="3864"/>
                    <a:pt x="1761" y="3720"/>
                    <a:pt x="1807" y="3573"/>
                  </a:cubicBezTo>
                  <a:cubicBezTo>
                    <a:pt x="1830" y="3634"/>
                    <a:pt x="1883" y="3729"/>
                    <a:pt x="2003" y="3753"/>
                  </a:cubicBezTo>
                  <a:cubicBezTo>
                    <a:pt x="2100" y="3772"/>
                    <a:pt x="2171" y="3761"/>
                    <a:pt x="2223" y="3753"/>
                  </a:cubicBezTo>
                  <a:cubicBezTo>
                    <a:pt x="2265" y="3747"/>
                    <a:pt x="2296" y="3742"/>
                    <a:pt x="2320" y="3755"/>
                  </a:cubicBezTo>
                  <a:cubicBezTo>
                    <a:pt x="2372" y="3784"/>
                    <a:pt x="2384" y="3810"/>
                    <a:pt x="2351" y="3902"/>
                  </a:cubicBezTo>
                  <a:cubicBezTo>
                    <a:pt x="2339" y="3935"/>
                    <a:pt x="2326" y="3955"/>
                    <a:pt x="2315" y="3972"/>
                  </a:cubicBezTo>
                  <a:cubicBezTo>
                    <a:pt x="2298" y="3998"/>
                    <a:pt x="2286" y="4018"/>
                    <a:pt x="2314" y="4055"/>
                  </a:cubicBezTo>
                  <a:cubicBezTo>
                    <a:pt x="2355" y="4109"/>
                    <a:pt x="2458" y="4065"/>
                    <a:pt x="2507" y="4035"/>
                  </a:cubicBezTo>
                  <a:cubicBezTo>
                    <a:pt x="2513" y="4031"/>
                    <a:pt x="2531" y="4031"/>
                    <a:pt x="2550" y="4030"/>
                  </a:cubicBezTo>
                  <a:cubicBezTo>
                    <a:pt x="2630" y="4027"/>
                    <a:pt x="2796" y="4021"/>
                    <a:pt x="3026" y="3828"/>
                  </a:cubicBezTo>
                  <a:cubicBezTo>
                    <a:pt x="3080" y="3782"/>
                    <a:pt x="3175" y="3751"/>
                    <a:pt x="3245" y="3729"/>
                  </a:cubicBezTo>
                  <a:cubicBezTo>
                    <a:pt x="3276" y="3719"/>
                    <a:pt x="3304" y="3710"/>
                    <a:pt x="3321" y="3702"/>
                  </a:cubicBezTo>
                  <a:cubicBezTo>
                    <a:pt x="3382" y="3672"/>
                    <a:pt x="3398" y="3607"/>
                    <a:pt x="3381" y="3562"/>
                  </a:cubicBezTo>
                  <a:cubicBezTo>
                    <a:pt x="3381" y="3561"/>
                    <a:pt x="3381" y="3561"/>
                    <a:pt x="3380" y="3560"/>
                  </a:cubicBezTo>
                  <a:cubicBezTo>
                    <a:pt x="3389" y="3557"/>
                    <a:pt x="3402" y="3553"/>
                    <a:pt x="3416" y="3555"/>
                  </a:cubicBezTo>
                  <a:cubicBezTo>
                    <a:pt x="3416" y="3555"/>
                    <a:pt x="3399" y="3530"/>
                    <a:pt x="3363" y="3536"/>
                  </a:cubicBezTo>
                  <a:cubicBezTo>
                    <a:pt x="3346" y="3520"/>
                    <a:pt x="3321" y="3506"/>
                    <a:pt x="3293" y="3499"/>
                  </a:cubicBezTo>
                  <a:cubicBezTo>
                    <a:pt x="3289" y="3497"/>
                    <a:pt x="3284" y="3496"/>
                    <a:pt x="3278" y="3495"/>
                  </a:cubicBezTo>
                  <a:cubicBezTo>
                    <a:pt x="3279" y="3489"/>
                    <a:pt x="3279" y="3481"/>
                    <a:pt x="3277" y="3472"/>
                  </a:cubicBezTo>
                  <a:cubicBezTo>
                    <a:pt x="3285" y="3468"/>
                    <a:pt x="3300" y="3462"/>
                    <a:pt x="3317" y="3465"/>
                  </a:cubicBezTo>
                  <a:cubicBezTo>
                    <a:pt x="3317" y="3465"/>
                    <a:pt x="3299" y="3439"/>
                    <a:pt x="3261" y="3446"/>
                  </a:cubicBezTo>
                  <a:cubicBezTo>
                    <a:pt x="3252" y="3439"/>
                    <a:pt x="3241" y="3433"/>
                    <a:pt x="3227" y="3430"/>
                  </a:cubicBezTo>
                  <a:cubicBezTo>
                    <a:pt x="3211" y="3426"/>
                    <a:pt x="3193" y="3426"/>
                    <a:pt x="3176" y="3428"/>
                  </a:cubicBezTo>
                  <a:cubicBezTo>
                    <a:pt x="3174" y="3424"/>
                    <a:pt x="3172" y="3420"/>
                    <a:pt x="3169" y="3416"/>
                  </a:cubicBezTo>
                  <a:cubicBezTo>
                    <a:pt x="3177" y="3412"/>
                    <a:pt x="3191" y="3407"/>
                    <a:pt x="3207" y="3410"/>
                  </a:cubicBezTo>
                  <a:cubicBezTo>
                    <a:pt x="3207" y="3410"/>
                    <a:pt x="3188" y="3382"/>
                    <a:pt x="3146" y="3395"/>
                  </a:cubicBezTo>
                  <a:cubicBezTo>
                    <a:pt x="3133" y="3389"/>
                    <a:pt x="3116" y="3385"/>
                    <a:pt x="3095" y="3388"/>
                  </a:cubicBezTo>
                  <a:cubicBezTo>
                    <a:pt x="3056" y="3395"/>
                    <a:pt x="3030" y="3435"/>
                    <a:pt x="3014" y="3468"/>
                  </a:cubicBezTo>
                  <a:cubicBezTo>
                    <a:pt x="3012" y="3443"/>
                    <a:pt x="3011" y="3412"/>
                    <a:pt x="3011" y="3381"/>
                  </a:cubicBezTo>
                  <a:cubicBezTo>
                    <a:pt x="3008" y="3290"/>
                    <a:pt x="3006" y="3178"/>
                    <a:pt x="2969" y="3108"/>
                  </a:cubicBezTo>
                  <a:cubicBezTo>
                    <a:pt x="2959" y="3089"/>
                    <a:pt x="2945" y="3073"/>
                    <a:pt x="2929" y="3059"/>
                  </a:cubicBezTo>
                  <a:cubicBezTo>
                    <a:pt x="2956" y="3040"/>
                    <a:pt x="3034" y="2998"/>
                    <a:pt x="3193" y="2981"/>
                  </a:cubicBezTo>
                  <a:cubicBezTo>
                    <a:pt x="3254" y="2974"/>
                    <a:pt x="3317" y="2974"/>
                    <a:pt x="3378" y="2974"/>
                  </a:cubicBezTo>
                  <a:cubicBezTo>
                    <a:pt x="3532" y="2973"/>
                    <a:pt x="3692" y="2973"/>
                    <a:pt x="3819" y="2872"/>
                  </a:cubicBezTo>
                  <a:cubicBezTo>
                    <a:pt x="3924" y="2789"/>
                    <a:pt x="3972" y="2776"/>
                    <a:pt x="4018" y="2763"/>
                  </a:cubicBezTo>
                  <a:cubicBezTo>
                    <a:pt x="4047" y="2754"/>
                    <a:pt x="4077" y="2746"/>
                    <a:pt x="4119" y="2720"/>
                  </a:cubicBezTo>
                  <a:cubicBezTo>
                    <a:pt x="4128" y="2715"/>
                    <a:pt x="4137" y="2709"/>
                    <a:pt x="4146" y="2704"/>
                  </a:cubicBezTo>
                  <a:cubicBezTo>
                    <a:pt x="4150" y="2702"/>
                    <a:pt x="4153" y="2700"/>
                    <a:pt x="4157" y="2697"/>
                  </a:cubicBezTo>
                  <a:cubicBezTo>
                    <a:pt x="4156" y="2728"/>
                    <a:pt x="4161" y="2790"/>
                    <a:pt x="4199" y="2879"/>
                  </a:cubicBezTo>
                  <a:cubicBezTo>
                    <a:pt x="4222" y="2935"/>
                    <a:pt x="4252" y="2989"/>
                    <a:pt x="4281" y="3040"/>
                  </a:cubicBezTo>
                  <a:cubicBezTo>
                    <a:pt x="4328" y="3122"/>
                    <a:pt x="4376" y="3208"/>
                    <a:pt x="4403" y="3313"/>
                  </a:cubicBezTo>
                  <a:cubicBezTo>
                    <a:pt x="4427" y="3410"/>
                    <a:pt x="4424" y="3476"/>
                    <a:pt x="4423" y="3519"/>
                  </a:cubicBezTo>
                  <a:cubicBezTo>
                    <a:pt x="4421" y="3564"/>
                    <a:pt x="4420" y="3593"/>
                    <a:pt x="4454" y="3605"/>
                  </a:cubicBezTo>
                  <a:cubicBezTo>
                    <a:pt x="4480" y="3614"/>
                    <a:pt x="4505" y="3612"/>
                    <a:pt x="4529" y="3610"/>
                  </a:cubicBezTo>
                  <a:cubicBezTo>
                    <a:pt x="4553" y="3609"/>
                    <a:pt x="4576" y="3607"/>
                    <a:pt x="4599" y="3617"/>
                  </a:cubicBezTo>
                  <a:cubicBezTo>
                    <a:pt x="4616" y="3624"/>
                    <a:pt x="4616" y="3624"/>
                    <a:pt x="4616" y="3624"/>
                  </a:cubicBezTo>
                  <a:cubicBezTo>
                    <a:pt x="4664" y="3645"/>
                    <a:pt x="4757" y="3685"/>
                    <a:pt x="4850" y="3685"/>
                  </a:cubicBezTo>
                  <a:cubicBezTo>
                    <a:pt x="4867" y="3685"/>
                    <a:pt x="4884" y="3683"/>
                    <a:pt x="4900" y="3681"/>
                  </a:cubicBezTo>
                  <a:cubicBezTo>
                    <a:pt x="4922" y="3677"/>
                    <a:pt x="4939" y="3672"/>
                    <a:pt x="4955" y="3668"/>
                  </a:cubicBezTo>
                  <a:cubicBezTo>
                    <a:pt x="4986" y="3660"/>
                    <a:pt x="5006" y="3654"/>
                    <a:pt x="5031" y="3662"/>
                  </a:cubicBezTo>
                  <a:cubicBezTo>
                    <a:pt x="5058" y="3671"/>
                    <a:pt x="5091" y="3659"/>
                    <a:pt x="5110" y="3652"/>
                  </a:cubicBezTo>
                  <a:cubicBezTo>
                    <a:pt x="5116" y="3650"/>
                    <a:pt x="5116" y="3650"/>
                    <a:pt x="5116" y="3650"/>
                  </a:cubicBezTo>
                  <a:cubicBezTo>
                    <a:pt x="5148" y="3639"/>
                    <a:pt x="5163" y="3612"/>
                    <a:pt x="5163" y="3587"/>
                  </a:cubicBezTo>
                  <a:cubicBezTo>
                    <a:pt x="5172" y="3587"/>
                    <a:pt x="5185" y="3589"/>
                    <a:pt x="5198" y="3602"/>
                  </a:cubicBezTo>
                  <a:close/>
                  <a:moveTo>
                    <a:pt x="3198" y="52"/>
                  </a:moveTo>
                  <a:cubicBezTo>
                    <a:pt x="3199" y="44"/>
                    <a:pt x="3204" y="35"/>
                    <a:pt x="3209" y="32"/>
                  </a:cubicBezTo>
                  <a:cubicBezTo>
                    <a:pt x="3212" y="29"/>
                    <a:pt x="3219" y="29"/>
                    <a:pt x="3228" y="33"/>
                  </a:cubicBezTo>
                  <a:cubicBezTo>
                    <a:pt x="3232" y="34"/>
                    <a:pt x="3236" y="36"/>
                    <a:pt x="3240" y="38"/>
                  </a:cubicBezTo>
                  <a:cubicBezTo>
                    <a:pt x="3236" y="40"/>
                    <a:pt x="3233" y="41"/>
                    <a:pt x="3230" y="42"/>
                  </a:cubicBezTo>
                  <a:cubicBezTo>
                    <a:pt x="3218" y="48"/>
                    <a:pt x="3208" y="56"/>
                    <a:pt x="3200" y="66"/>
                  </a:cubicBezTo>
                  <a:cubicBezTo>
                    <a:pt x="3198" y="61"/>
                    <a:pt x="3197" y="56"/>
                    <a:pt x="3198" y="52"/>
                  </a:cubicBezTo>
                  <a:close/>
                  <a:moveTo>
                    <a:pt x="3170" y="261"/>
                  </a:moveTo>
                  <a:cubicBezTo>
                    <a:pt x="3170" y="250"/>
                    <a:pt x="3171" y="239"/>
                    <a:pt x="3172" y="230"/>
                  </a:cubicBezTo>
                  <a:cubicBezTo>
                    <a:pt x="3175" y="233"/>
                    <a:pt x="3179" y="235"/>
                    <a:pt x="3183" y="238"/>
                  </a:cubicBezTo>
                  <a:cubicBezTo>
                    <a:pt x="3178" y="245"/>
                    <a:pt x="3173" y="253"/>
                    <a:pt x="3170" y="261"/>
                  </a:cubicBezTo>
                  <a:close/>
                  <a:moveTo>
                    <a:pt x="3259" y="301"/>
                  </a:moveTo>
                  <a:cubicBezTo>
                    <a:pt x="3258" y="290"/>
                    <a:pt x="3256" y="278"/>
                    <a:pt x="3253" y="268"/>
                  </a:cubicBezTo>
                  <a:cubicBezTo>
                    <a:pt x="3258" y="270"/>
                    <a:pt x="3263" y="273"/>
                    <a:pt x="3268" y="276"/>
                  </a:cubicBezTo>
                  <a:cubicBezTo>
                    <a:pt x="3266" y="286"/>
                    <a:pt x="3263" y="295"/>
                    <a:pt x="3259" y="301"/>
                  </a:cubicBezTo>
                  <a:close/>
                  <a:moveTo>
                    <a:pt x="3350" y="579"/>
                  </a:moveTo>
                  <a:cubicBezTo>
                    <a:pt x="3358" y="589"/>
                    <a:pt x="3365" y="605"/>
                    <a:pt x="3366" y="627"/>
                  </a:cubicBezTo>
                  <a:cubicBezTo>
                    <a:pt x="3359" y="631"/>
                    <a:pt x="3351" y="635"/>
                    <a:pt x="3343" y="639"/>
                  </a:cubicBezTo>
                  <a:cubicBezTo>
                    <a:pt x="3347" y="623"/>
                    <a:pt x="3350" y="601"/>
                    <a:pt x="3350" y="579"/>
                  </a:cubicBezTo>
                  <a:close/>
                  <a:moveTo>
                    <a:pt x="3190" y="565"/>
                  </a:moveTo>
                  <a:cubicBezTo>
                    <a:pt x="3198" y="596"/>
                    <a:pt x="3212" y="645"/>
                    <a:pt x="3231" y="675"/>
                  </a:cubicBezTo>
                  <a:cubicBezTo>
                    <a:pt x="3221" y="677"/>
                    <a:pt x="3211" y="678"/>
                    <a:pt x="3202" y="684"/>
                  </a:cubicBezTo>
                  <a:cubicBezTo>
                    <a:pt x="3191" y="662"/>
                    <a:pt x="3174" y="618"/>
                    <a:pt x="3190" y="565"/>
                  </a:cubicBezTo>
                  <a:close/>
                  <a:moveTo>
                    <a:pt x="168" y="4006"/>
                  </a:moveTo>
                  <a:cubicBezTo>
                    <a:pt x="63" y="3891"/>
                    <a:pt x="27" y="3728"/>
                    <a:pt x="69" y="3547"/>
                  </a:cubicBezTo>
                  <a:cubicBezTo>
                    <a:pt x="138" y="3248"/>
                    <a:pt x="470" y="3027"/>
                    <a:pt x="713" y="2865"/>
                  </a:cubicBezTo>
                  <a:cubicBezTo>
                    <a:pt x="808" y="2801"/>
                    <a:pt x="890" y="2747"/>
                    <a:pt x="938" y="2699"/>
                  </a:cubicBezTo>
                  <a:cubicBezTo>
                    <a:pt x="1052" y="2587"/>
                    <a:pt x="1045" y="2499"/>
                    <a:pt x="1031" y="2456"/>
                  </a:cubicBezTo>
                  <a:cubicBezTo>
                    <a:pt x="1015" y="2408"/>
                    <a:pt x="974" y="2372"/>
                    <a:pt x="929" y="2366"/>
                  </a:cubicBezTo>
                  <a:cubicBezTo>
                    <a:pt x="852" y="2356"/>
                    <a:pt x="798" y="2324"/>
                    <a:pt x="784" y="2280"/>
                  </a:cubicBezTo>
                  <a:cubicBezTo>
                    <a:pt x="775" y="2254"/>
                    <a:pt x="783" y="2228"/>
                    <a:pt x="803" y="2209"/>
                  </a:cubicBezTo>
                  <a:cubicBezTo>
                    <a:pt x="824" y="2188"/>
                    <a:pt x="855" y="2178"/>
                    <a:pt x="892" y="2178"/>
                  </a:cubicBezTo>
                  <a:cubicBezTo>
                    <a:pt x="922" y="2178"/>
                    <a:pt x="956" y="2185"/>
                    <a:pt x="992" y="2199"/>
                  </a:cubicBezTo>
                  <a:cubicBezTo>
                    <a:pt x="1106" y="2243"/>
                    <a:pt x="1179" y="2336"/>
                    <a:pt x="1197" y="2460"/>
                  </a:cubicBezTo>
                  <a:cubicBezTo>
                    <a:pt x="1221" y="2632"/>
                    <a:pt x="1133" y="2824"/>
                    <a:pt x="971" y="2947"/>
                  </a:cubicBezTo>
                  <a:cubicBezTo>
                    <a:pt x="908" y="2995"/>
                    <a:pt x="835" y="3041"/>
                    <a:pt x="758" y="3090"/>
                  </a:cubicBezTo>
                  <a:cubicBezTo>
                    <a:pt x="563" y="3213"/>
                    <a:pt x="341" y="3353"/>
                    <a:pt x="264" y="3552"/>
                  </a:cubicBezTo>
                  <a:cubicBezTo>
                    <a:pt x="211" y="3689"/>
                    <a:pt x="232" y="3819"/>
                    <a:pt x="319" y="3900"/>
                  </a:cubicBezTo>
                  <a:cubicBezTo>
                    <a:pt x="432" y="4005"/>
                    <a:pt x="627" y="4004"/>
                    <a:pt x="853" y="3898"/>
                  </a:cubicBezTo>
                  <a:cubicBezTo>
                    <a:pt x="1143" y="3761"/>
                    <a:pt x="1292" y="3527"/>
                    <a:pt x="1437" y="3301"/>
                  </a:cubicBezTo>
                  <a:cubicBezTo>
                    <a:pt x="1519" y="3173"/>
                    <a:pt x="1596" y="3053"/>
                    <a:pt x="1695" y="2960"/>
                  </a:cubicBezTo>
                  <a:cubicBezTo>
                    <a:pt x="1854" y="2809"/>
                    <a:pt x="1957" y="2779"/>
                    <a:pt x="2016" y="2782"/>
                  </a:cubicBezTo>
                  <a:cubicBezTo>
                    <a:pt x="2060" y="2784"/>
                    <a:pt x="2082" y="2803"/>
                    <a:pt x="2089" y="2811"/>
                  </a:cubicBezTo>
                  <a:cubicBezTo>
                    <a:pt x="2098" y="2821"/>
                    <a:pt x="2113" y="2843"/>
                    <a:pt x="2107" y="2871"/>
                  </a:cubicBezTo>
                  <a:cubicBezTo>
                    <a:pt x="2100" y="2897"/>
                    <a:pt x="2074" y="2935"/>
                    <a:pt x="1982" y="2971"/>
                  </a:cubicBezTo>
                  <a:cubicBezTo>
                    <a:pt x="1831" y="3030"/>
                    <a:pt x="1751" y="3148"/>
                    <a:pt x="1575" y="3407"/>
                  </a:cubicBezTo>
                  <a:cubicBezTo>
                    <a:pt x="1557" y="3434"/>
                    <a:pt x="1537" y="3463"/>
                    <a:pt x="1516" y="3493"/>
                  </a:cubicBezTo>
                  <a:cubicBezTo>
                    <a:pt x="1262" y="3865"/>
                    <a:pt x="933" y="4104"/>
                    <a:pt x="614" y="4149"/>
                  </a:cubicBezTo>
                  <a:cubicBezTo>
                    <a:pt x="437" y="4174"/>
                    <a:pt x="274" y="4122"/>
                    <a:pt x="168" y="4006"/>
                  </a:cubicBezTo>
                  <a:close/>
                  <a:moveTo>
                    <a:pt x="5107" y="3625"/>
                  </a:moveTo>
                  <a:cubicBezTo>
                    <a:pt x="5101" y="3627"/>
                    <a:pt x="5101" y="3627"/>
                    <a:pt x="5101" y="3627"/>
                  </a:cubicBezTo>
                  <a:cubicBezTo>
                    <a:pt x="5085" y="3633"/>
                    <a:pt x="5058" y="3643"/>
                    <a:pt x="5038" y="3637"/>
                  </a:cubicBezTo>
                  <a:cubicBezTo>
                    <a:pt x="5007" y="3627"/>
                    <a:pt x="4981" y="3634"/>
                    <a:pt x="4948" y="3643"/>
                  </a:cubicBezTo>
                  <a:cubicBezTo>
                    <a:pt x="4933" y="3647"/>
                    <a:pt x="4916" y="3651"/>
                    <a:pt x="4896" y="3655"/>
                  </a:cubicBezTo>
                  <a:cubicBezTo>
                    <a:pt x="4795" y="3673"/>
                    <a:pt x="4685" y="3625"/>
                    <a:pt x="4626" y="3600"/>
                  </a:cubicBezTo>
                  <a:cubicBezTo>
                    <a:pt x="4610" y="3593"/>
                    <a:pt x="4610" y="3593"/>
                    <a:pt x="4610" y="3593"/>
                  </a:cubicBezTo>
                  <a:cubicBezTo>
                    <a:pt x="4581" y="3580"/>
                    <a:pt x="4553" y="3582"/>
                    <a:pt x="4527" y="3584"/>
                  </a:cubicBezTo>
                  <a:cubicBezTo>
                    <a:pt x="4505" y="3586"/>
                    <a:pt x="4484" y="3587"/>
                    <a:pt x="4462" y="3580"/>
                  </a:cubicBezTo>
                  <a:cubicBezTo>
                    <a:pt x="4448" y="3575"/>
                    <a:pt x="4447" y="3565"/>
                    <a:pt x="4449" y="3520"/>
                  </a:cubicBezTo>
                  <a:cubicBezTo>
                    <a:pt x="4451" y="3475"/>
                    <a:pt x="4453" y="3407"/>
                    <a:pt x="4428" y="3307"/>
                  </a:cubicBezTo>
                  <a:cubicBezTo>
                    <a:pt x="4401" y="3198"/>
                    <a:pt x="4352" y="3111"/>
                    <a:pt x="4304" y="3027"/>
                  </a:cubicBezTo>
                  <a:cubicBezTo>
                    <a:pt x="4274" y="2974"/>
                    <a:pt x="4246" y="2924"/>
                    <a:pt x="4223" y="2869"/>
                  </a:cubicBezTo>
                  <a:cubicBezTo>
                    <a:pt x="4173" y="2750"/>
                    <a:pt x="4184" y="2685"/>
                    <a:pt x="4185" y="2681"/>
                  </a:cubicBezTo>
                  <a:cubicBezTo>
                    <a:pt x="4281" y="2621"/>
                    <a:pt x="4387" y="2539"/>
                    <a:pt x="4363" y="2403"/>
                  </a:cubicBezTo>
                  <a:cubicBezTo>
                    <a:pt x="4361" y="2396"/>
                    <a:pt x="4354" y="2391"/>
                    <a:pt x="4347" y="2392"/>
                  </a:cubicBezTo>
                  <a:cubicBezTo>
                    <a:pt x="4340" y="2393"/>
                    <a:pt x="4335" y="2400"/>
                    <a:pt x="4337" y="2407"/>
                  </a:cubicBezTo>
                  <a:cubicBezTo>
                    <a:pt x="4359" y="2531"/>
                    <a:pt x="4259" y="2604"/>
                    <a:pt x="4164" y="2662"/>
                  </a:cubicBezTo>
                  <a:cubicBezTo>
                    <a:pt x="4221" y="2440"/>
                    <a:pt x="4125" y="2235"/>
                    <a:pt x="4093" y="2182"/>
                  </a:cubicBezTo>
                  <a:cubicBezTo>
                    <a:pt x="4060" y="2128"/>
                    <a:pt x="4052" y="2069"/>
                    <a:pt x="4052" y="2069"/>
                  </a:cubicBezTo>
                  <a:cubicBezTo>
                    <a:pt x="4043" y="2124"/>
                    <a:pt x="4066" y="2158"/>
                    <a:pt x="4106" y="2311"/>
                  </a:cubicBezTo>
                  <a:cubicBezTo>
                    <a:pt x="4147" y="2464"/>
                    <a:pt x="4101" y="2567"/>
                    <a:pt x="4101" y="2567"/>
                  </a:cubicBezTo>
                  <a:cubicBezTo>
                    <a:pt x="4099" y="2474"/>
                    <a:pt x="4000" y="2338"/>
                    <a:pt x="4000" y="2338"/>
                  </a:cubicBezTo>
                  <a:cubicBezTo>
                    <a:pt x="4074" y="2555"/>
                    <a:pt x="4004" y="2709"/>
                    <a:pt x="3985" y="2745"/>
                  </a:cubicBezTo>
                  <a:cubicBezTo>
                    <a:pt x="3944" y="2758"/>
                    <a:pt x="3892" y="2781"/>
                    <a:pt x="3803" y="2851"/>
                  </a:cubicBezTo>
                  <a:cubicBezTo>
                    <a:pt x="3710" y="2924"/>
                    <a:pt x="3602" y="2942"/>
                    <a:pt x="3485" y="2946"/>
                  </a:cubicBezTo>
                  <a:cubicBezTo>
                    <a:pt x="3532" y="2769"/>
                    <a:pt x="3462" y="2579"/>
                    <a:pt x="3462" y="2579"/>
                  </a:cubicBezTo>
                  <a:cubicBezTo>
                    <a:pt x="3478" y="2706"/>
                    <a:pt x="3423" y="2889"/>
                    <a:pt x="3404" y="2947"/>
                  </a:cubicBezTo>
                  <a:cubicBezTo>
                    <a:pt x="3395" y="2948"/>
                    <a:pt x="3387" y="2948"/>
                    <a:pt x="3378" y="2948"/>
                  </a:cubicBezTo>
                  <a:cubicBezTo>
                    <a:pt x="3316" y="2948"/>
                    <a:pt x="3252" y="2948"/>
                    <a:pt x="3190" y="2955"/>
                  </a:cubicBezTo>
                  <a:cubicBezTo>
                    <a:pt x="3121" y="2962"/>
                    <a:pt x="3066" y="2974"/>
                    <a:pt x="3024" y="2987"/>
                  </a:cubicBezTo>
                  <a:cubicBezTo>
                    <a:pt x="3037" y="2798"/>
                    <a:pt x="2963" y="2708"/>
                    <a:pt x="2963" y="2708"/>
                  </a:cubicBezTo>
                  <a:cubicBezTo>
                    <a:pt x="2989" y="2808"/>
                    <a:pt x="2982" y="2955"/>
                    <a:pt x="2978" y="3004"/>
                  </a:cubicBezTo>
                  <a:cubicBezTo>
                    <a:pt x="2940" y="3019"/>
                    <a:pt x="2917" y="3034"/>
                    <a:pt x="2906" y="3042"/>
                  </a:cubicBezTo>
                  <a:cubicBezTo>
                    <a:pt x="2813" y="2982"/>
                    <a:pt x="2660" y="2982"/>
                    <a:pt x="2568" y="2995"/>
                  </a:cubicBezTo>
                  <a:cubicBezTo>
                    <a:pt x="2446" y="3012"/>
                    <a:pt x="2400" y="2974"/>
                    <a:pt x="2399" y="2973"/>
                  </a:cubicBezTo>
                  <a:cubicBezTo>
                    <a:pt x="2394" y="2968"/>
                    <a:pt x="2385" y="2968"/>
                    <a:pt x="2380" y="2974"/>
                  </a:cubicBezTo>
                  <a:cubicBezTo>
                    <a:pt x="2376" y="2979"/>
                    <a:pt x="2376" y="2987"/>
                    <a:pt x="2381" y="2992"/>
                  </a:cubicBezTo>
                  <a:cubicBezTo>
                    <a:pt x="2383" y="2994"/>
                    <a:pt x="2404" y="3012"/>
                    <a:pt x="2455" y="3021"/>
                  </a:cubicBezTo>
                  <a:cubicBezTo>
                    <a:pt x="2451" y="3035"/>
                    <a:pt x="2437" y="3062"/>
                    <a:pt x="2383" y="3101"/>
                  </a:cubicBezTo>
                  <a:cubicBezTo>
                    <a:pt x="2305" y="3158"/>
                    <a:pt x="2208" y="3201"/>
                    <a:pt x="2194" y="3264"/>
                  </a:cubicBezTo>
                  <a:cubicBezTo>
                    <a:pt x="2194" y="3264"/>
                    <a:pt x="2281" y="3183"/>
                    <a:pt x="2385" y="3143"/>
                  </a:cubicBezTo>
                  <a:cubicBezTo>
                    <a:pt x="2482" y="3107"/>
                    <a:pt x="2532" y="3070"/>
                    <a:pt x="2542" y="3024"/>
                  </a:cubicBezTo>
                  <a:cubicBezTo>
                    <a:pt x="2551" y="3023"/>
                    <a:pt x="2561" y="3022"/>
                    <a:pt x="2572" y="3021"/>
                  </a:cubicBezTo>
                  <a:cubicBezTo>
                    <a:pt x="2643" y="3011"/>
                    <a:pt x="2722" y="3011"/>
                    <a:pt x="2791" y="3026"/>
                  </a:cubicBezTo>
                  <a:cubicBezTo>
                    <a:pt x="2791" y="3065"/>
                    <a:pt x="2786" y="3196"/>
                    <a:pt x="2686" y="3308"/>
                  </a:cubicBezTo>
                  <a:cubicBezTo>
                    <a:pt x="2686" y="3308"/>
                    <a:pt x="2853" y="3205"/>
                    <a:pt x="2864" y="3049"/>
                  </a:cubicBezTo>
                  <a:cubicBezTo>
                    <a:pt x="2901" y="3066"/>
                    <a:pt x="2930" y="3089"/>
                    <a:pt x="2946" y="3120"/>
                  </a:cubicBezTo>
                  <a:cubicBezTo>
                    <a:pt x="2947" y="3121"/>
                    <a:pt x="2947" y="3123"/>
                    <a:pt x="2948" y="3125"/>
                  </a:cubicBezTo>
                  <a:cubicBezTo>
                    <a:pt x="2931" y="3176"/>
                    <a:pt x="2875" y="3322"/>
                    <a:pt x="2761" y="3416"/>
                  </a:cubicBezTo>
                  <a:cubicBezTo>
                    <a:pt x="2761" y="3416"/>
                    <a:pt x="2904" y="3375"/>
                    <a:pt x="2975" y="3229"/>
                  </a:cubicBezTo>
                  <a:cubicBezTo>
                    <a:pt x="2982" y="3279"/>
                    <a:pt x="2983" y="3333"/>
                    <a:pt x="2984" y="3381"/>
                  </a:cubicBezTo>
                  <a:cubicBezTo>
                    <a:pt x="2986" y="3444"/>
                    <a:pt x="2987" y="3493"/>
                    <a:pt x="2998" y="3520"/>
                  </a:cubicBezTo>
                  <a:cubicBezTo>
                    <a:pt x="3012" y="3556"/>
                    <a:pt x="3012" y="3556"/>
                    <a:pt x="3012" y="3556"/>
                  </a:cubicBezTo>
                  <a:cubicBezTo>
                    <a:pt x="3023" y="3519"/>
                    <a:pt x="3023" y="3519"/>
                    <a:pt x="3023" y="3519"/>
                  </a:cubicBezTo>
                  <a:cubicBezTo>
                    <a:pt x="3030" y="3492"/>
                    <a:pt x="3058" y="3421"/>
                    <a:pt x="3099" y="3414"/>
                  </a:cubicBezTo>
                  <a:cubicBezTo>
                    <a:pt x="3129" y="3410"/>
                    <a:pt x="3142" y="3423"/>
                    <a:pt x="3149" y="3433"/>
                  </a:cubicBezTo>
                  <a:cubicBezTo>
                    <a:pt x="3098" y="3446"/>
                    <a:pt x="3055" y="3474"/>
                    <a:pt x="3053" y="3475"/>
                  </a:cubicBezTo>
                  <a:cubicBezTo>
                    <a:pt x="3047" y="3479"/>
                    <a:pt x="3045" y="3487"/>
                    <a:pt x="3049" y="3493"/>
                  </a:cubicBezTo>
                  <a:cubicBezTo>
                    <a:pt x="3053" y="3500"/>
                    <a:pt x="3061" y="3501"/>
                    <a:pt x="3067" y="3497"/>
                  </a:cubicBezTo>
                  <a:cubicBezTo>
                    <a:pt x="3068" y="3497"/>
                    <a:pt x="3156" y="3439"/>
                    <a:pt x="3221" y="3455"/>
                  </a:cubicBezTo>
                  <a:cubicBezTo>
                    <a:pt x="3236" y="3459"/>
                    <a:pt x="3246" y="3465"/>
                    <a:pt x="3250" y="3473"/>
                  </a:cubicBezTo>
                  <a:cubicBezTo>
                    <a:pt x="3253" y="3480"/>
                    <a:pt x="3253" y="3487"/>
                    <a:pt x="3252" y="3492"/>
                  </a:cubicBezTo>
                  <a:cubicBezTo>
                    <a:pt x="3207" y="3489"/>
                    <a:pt x="3143" y="3500"/>
                    <a:pt x="3075" y="3556"/>
                  </a:cubicBezTo>
                  <a:cubicBezTo>
                    <a:pt x="3069" y="3560"/>
                    <a:pt x="3068" y="3569"/>
                    <a:pt x="3073" y="3574"/>
                  </a:cubicBezTo>
                  <a:cubicBezTo>
                    <a:pt x="3078" y="3580"/>
                    <a:pt x="3086" y="3581"/>
                    <a:pt x="3092" y="3576"/>
                  </a:cubicBezTo>
                  <a:cubicBezTo>
                    <a:pt x="3175" y="3507"/>
                    <a:pt x="3249" y="3514"/>
                    <a:pt x="3286" y="3524"/>
                  </a:cubicBezTo>
                  <a:cubicBezTo>
                    <a:pt x="3327" y="3535"/>
                    <a:pt x="3352" y="3558"/>
                    <a:pt x="3357" y="3571"/>
                  </a:cubicBezTo>
                  <a:cubicBezTo>
                    <a:pt x="3370" y="3606"/>
                    <a:pt x="3355" y="3656"/>
                    <a:pt x="3309" y="3678"/>
                  </a:cubicBezTo>
                  <a:cubicBezTo>
                    <a:pt x="3294" y="3685"/>
                    <a:pt x="3267" y="3694"/>
                    <a:pt x="3236" y="3704"/>
                  </a:cubicBezTo>
                  <a:cubicBezTo>
                    <a:pt x="3165" y="3727"/>
                    <a:pt x="3067" y="3759"/>
                    <a:pt x="3009" y="3807"/>
                  </a:cubicBezTo>
                  <a:cubicBezTo>
                    <a:pt x="2786" y="3995"/>
                    <a:pt x="2626" y="4001"/>
                    <a:pt x="2549" y="4004"/>
                  </a:cubicBezTo>
                  <a:cubicBezTo>
                    <a:pt x="2522" y="4005"/>
                    <a:pt x="2505" y="4005"/>
                    <a:pt x="2493" y="4012"/>
                  </a:cubicBezTo>
                  <a:cubicBezTo>
                    <a:pt x="2454" y="4037"/>
                    <a:pt x="2363" y="4076"/>
                    <a:pt x="2335" y="4039"/>
                  </a:cubicBezTo>
                  <a:cubicBezTo>
                    <a:pt x="2318" y="4016"/>
                    <a:pt x="2321" y="4012"/>
                    <a:pt x="2337" y="3986"/>
                  </a:cubicBezTo>
                  <a:cubicBezTo>
                    <a:pt x="2348" y="3969"/>
                    <a:pt x="2362" y="3947"/>
                    <a:pt x="2375" y="3911"/>
                  </a:cubicBezTo>
                  <a:cubicBezTo>
                    <a:pt x="2404" y="3831"/>
                    <a:pt x="2408" y="3781"/>
                    <a:pt x="2348" y="3742"/>
                  </a:cubicBezTo>
                  <a:cubicBezTo>
                    <a:pt x="2447" y="3690"/>
                    <a:pt x="2470" y="3558"/>
                    <a:pt x="2470" y="3558"/>
                  </a:cubicBezTo>
                  <a:cubicBezTo>
                    <a:pt x="2438" y="3633"/>
                    <a:pt x="2339" y="3698"/>
                    <a:pt x="2300" y="3722"/>
                  </a:cubicBezTo>
                  <a:cubicBezTo>
                    <a:pt x="2276" y="3719"/>
                    <a:pt x="2250" y="3723"/>
                    <a:pt x="2219" y="3727"/>
                  </a:cubicBezTo>
                  <a:cubicBezTo>
                    <a:pt x="2166" y="3735"/>
                    <a:pt x="2101" y="3745"/>
                    <a:pt x="2009" y="3727"/>
                  </a:cubicBezTo>
                  <a:cubicBezTo>
                    <a:pt x="1982" y="3722"/>
                    <a:pt x="1959" y="3713"/>
                    <a:pt x="1940" y="3701"/>
                  </a:cubicBezTo>
                  <a:cubicBezTo>
                    <a:pt x="2274" y="3625"/>
                    <a:pt x="2369" y="3412"/>
                    <a:pt x="2369" y="3412"/>
                  </a:cubicBezTo>
                  <a:cubicBezTo>
                    <a:pt x="2232" y="3565"/>
                    <a:pt x="1927" y="3612"/>
                    <a:pt x="1859" y="3621"/>
                  </a:cubicBezTo>
                  <a:cubicBezTo>
                    <a:pt x="1827" y="3570"/>
                    <a:pt x="1819" y="3519"/>
                    <a:pt x="1818" y="3515"/>
                  </a:cubicBezTo>
                  <a:cubicBezTo>
                    <a:pt x="1802" y="3406"/>
                    <a:pt x="1802" y="3406"/>
                    <a:pt x="1802" y="3406"/>
                  </a:cubicBezTo>
                  <a:cubicBezTo>
                    <a:pt x="1792" y="3516"/>
                    <a:pt x="1792" y="3516"/>
                    <a:pt x="1792" y="3516"/>
                  </a:cubicBezTo>
                  <a:cubicBezTo>
                    <a:pt x="1788" y="3564"/>
                    <a:pt x="1765" y="3615"/>
                    <a:pt x="1733" y="3663"/>
                  </a:cubicBezTo>
                  <a:cubicBezTo>
                    <a:pt x="1692" y="3572"/>
                    <a:pt x="1687" y="3419"/>
                    <a:pt x="1687" y="3419"/>
                  </a:cubicBezTo>
                  <a:cubicBezTo>
                    <a:pt x="1649" y="3508"/>
                    <a:pt x="1664" y="3694"/>
                    <a:pt x="1669" y="3747"/>
                  </a:cubicBezTo>
                  <a:cubicBezTo>
                    <a:pt x="1606" y="3820"/>
                    <a:pt x="1532" y="3885"/>
                    <a:pt x="1484" y="3926"/>
                  </a:cubicBezTo>
                  <a:cubicBezTo>
                    <a:pt x="1464" y="3944"/>
                    <a:pt x="1447" y="3958"/>
                    <a:pt x="1437" y="3969"/>
                  </a:cubicBezTo>
                  <a:cubicBezTo>
                    <a:pt x="1434" y="3971"/>
                    <a:pt x="1431" y="3973"/>
                    <a:pt x="1428" y="3976"/>
                  </a:cubicBezTo>
                  <a:cubicBezTo>
                    <a:pt x="1421" y="3851"/>
                    <a:pt x="1366" y="3775"/>
                    <a:pt x="1366" y="3775"/>
                  </a:cubicBezTo>
                  <a:cubicBezTo>
                    <a:pt x="1386" y="3837"/>
                    <a:pt x="1380" y="3970"/>
                    <a:pt x="1378" y="4012"/>
                  </a:cubicBezTo>
                  <a:cubicBezTo>
                    <a:pt x="1354" y="4025"/>
                    <a:pt x="1329" y="4037"/>
                    <a:pt x="1302" y="4049"/>
                  </a:cubicBezTo>
                  <a:cubicBezTo>
                    <a:pt x="1241" y="4076"/>
                    <a:pt x="1178" y="4104"/>
                    <a:pt x="1126" y="4161"/>
                  </a:cubicBezTo>
                  <a:cubicBezTo>
                    <a:pt x="1050" y="4243"/>
                    <a:pt x="993" y="4287"/>
                    <a:pt x="992" y="4288"/>
                  </a:cubicBezTo>
                  <a:cubicBezTo>
                    <a:pt x="939" y="4328"/>
                    <a:pt x="939" y="4328"/>
                    <a:pt x="939" y="4328"/>
                  </a:cubicBezTo>
                  <a:cubicBezTo>
                    <a:pt x="1004" y="4311"/>
                    <a:pt x="1004" y="4311"/>
                    <a:pt x="1004" y="4311"/>
                  </a:cubicBezTo>
                  <a:cubicBezTo>
                    <a:pt x="1007" y="4310"/>
                    <a:pt x="1081" y="4290"/>
                    <a:pt x="1134" y="4242"/>
                  </a:cubicBezTo>
                  <a:cubicBezTo>
                    <a:pt x="1194" y="4189"/>
                    <a:pt x="1236" y="4171"/>
                    <a:pt x="1265" y="4185"/>
                  </a:cubicBezTo>
                  <a:cubicBezTo>
                    <a:pt x="1281" y="4193"/>
                    <a:pt x="1275" y="4218"/>
                    <a:pt x="1272" y="4225"/>
                  </a:cubicBezTo>
                  <a:cubicBezTo>
                    <a:pt x="1205" y="4252"/>
                    <a:pt x="1133" y="4292"/>
                    <a:pt x="1121" y="4299"/>
                  </a:cubicBezTo>
                  <a:cubicBezTo>
                    <a:pt x="1115" y="4302"/>
                    <a:pt x="1113" y="4310"/>
                    <a:pt x="1116" y="4317"/>
                  </a:cubicBezTo>
                  <a:cubicBezTo>
                    <a:pt x="1119" y="4321"/>
                    <a:pt x="1123" y="4323"/>
                    <a:pt x="1128" y="4323"/>
                  </a:cubicBezTo>
                  <a:cubicBezTo>
                    <a:pt x="1130" y="4323"/>
                    <a:pt x="1132" y="4323"/>
                    <a:pt x="1134" y="4321"/>
                  </a:cubicBezTo>
                  <a:cubicBezTo>
                    <a:pt x="1183" y="4294"/>
                    <a:pt x="1320" y="4223"/>
                    <a:pt x="1367" y="4230"/>
                  </a:cubicBezTo>
                  <a:cubicBezTo>
                    <a:pt x="1386" y="4232"/>
                    <a:pt x="1399" y="4241"/>
                    <a:pt x="1404" y="4255"/>
                  </a:cubicBezTo>
                  <a:cubicBezTo>
                    <a:pt x="1408" y="4265"/>
                    <a:pt x="1407" y="4275"/>
                    <a:pt x="1405" y="4281"/>
                  </a:cubicBezTo>
                  <a:cubicBezTo>
                    <a:pt x="1377" y="4272"/>
                    <a:pt x="1340" y="4291"/>
                    <a:pt x="1301" y="4311"/>
                  </a:cubicBezTo>
                  <a:cubicBezTo>
                    <a:pt x="1273" y="4325"/>
                    <a:pt x="1243" y="4341"/>
                    <a:pt x="1216" y="4346"/>
                  </a:cubicBezTo>
                  <a:cubicBezTo>
                    <a:pt x="1209" y="4347"/>
                    <a:pt x="1204" y="4354"/>
                    <a:pt x="1205" y="4361"/>
                  </a:cubicBezTo>
                  <a:cubicBezTo>
                    <a:pt x="1207" y="4368"/>
                    <a:pt x="1214" y="4373"/>
                    <a:pt x="1221" y="4371"/>
                  </a:cubicBezTo>
                  <a:cubicBezTo>
                    <a:pt x="1252" y="4366"/>
                    <a:pt x="1283" y="4350"/>
                    <a:pt x="1313" y="4334"/>
                  </a:cubicBezTo>
                  <a:cubicBezTo>
                    <a:pt x="1350" y="4316"/>
                    <a:pt x="1387" y="4297"/>
                    <a:pt x="1403" y="4309"/>
                  </a:cubicBezTo>
                  <a:cubicBezTo>
                    <a:pt x="1412" y="4316"/>
                    <a:pt x="1423" y="4325"/>
                    <a:pt x="1424" y="4339"/>
                  </a:cubicBezTo>
                  <a:cubicBezTo>
                    <a:pt x="1426" y="4354"/>
                    <a:pt x="1418" y="4372"/>
                    <a:pt x="1400" y="4392"/>
                  </a:cubicBezTo>
                  <a:cubicBezTo>
                    <a:pt x="1363" y="4437"/>
                    <a:pt x="1148" y="4466"/>
                    <a:pt x="1032" y="4481"/>
                  </a:cubicBezTo>
                  <a:cubicBezTo>
                    <a:pt x="1007" y="4485"/>
                    <a:pt x="985" y="4488"/>
                    <a:pt x="968" y="4490"/>
                  </a:cubicBezTo>
                  <a:cubicBezTo>
                    <a:pt x="917" y="4498"/>
                    <a:pt x="868" y="4501"/>
                    <a:pt x="817" y="4504"/>
                  </a:cubicBezTo>
                  <a:cubicBezTo>
                    <a:pt x="769" y="4507"/>
                    <a:pt x="719" y="4510"/>
                    <a:pt x="659" y="4517"/>
                  </a:cubicBezTo>
                  <a:cubicBezTo>
                    <a:pt x="534" y="4532"/>
                    <a:pt x="432" y="4518"/>
                    <a:pt x="399" y="4504"/>
                  </a:cubicBezTo>
                  <a:cubicBezTo>
                    <a:pt x="383" y="4497"/>
                    <a:pt x="367" y="4497"/>
                    <a:pt x="354" y="4498"/>
                  </a:cubicBezTo>
                  <a:cubicBezTo>
                    <a:pt x="334" y="4499"/>
                    <a:pt x="328" y="4498"/>
                    <a:pt x="322" y="4482"/>
                  </a:cubicBezTo>
                  <a:cubicBezTo>
                    <a:pt x="310" y="4447"/>
                    <a:pt x="396" y="4387"/>
                    <a:pt x="465" y="4339"/>
                  </a:cubicBezTo>
                  <a:cubicBezTo>
                    <a:pt x="472" y="4335"/>
                    <a:pt x="479" y="4329"/>
                    <a:pt x="485" y="4324"/>
                  </a:cubicBezTo>
                  <a:cubicBezTo>
                    <a:pt x="663" y="4365"/>
                    <a:pt x="837" y="4257"/>
                    <a:pt x="837" y="4257"/>
                  </a:cubicBezTo>
                  <a:cubicBezTo>
                    <a:pt x="733" y="4293"/>
                    <a:pt x="576" y="4274"/>
                    <a:pt x="533" y="4268"/>
                  </a:cubicBezTo>
                  <a:cubicBezTo>
                    <a:pt x="556" y="4231"/>
                    <a:pt x="564" y="4197"/>
                    <a:pt x="568" y="4180"/>
                  </a:cubicBezTo>
                  <a:cubicBezTo>
                    <a:pt x="584" y="4178"/>
                    <a:pt x="601" y="4177"/>
                    <a:pt x="618" y="4175"/>
                  </a:cubicBezTo>
                  <a:cubicBezTo>
                    <a:pt x="944" y="4129"/>
                    <a:pt x="1280" y="3886"/>
                    <a:pt x="1538" y="3508"/>
                  </a:cubicBezTo>
                  <a:cubicBezTo>
                    <a:pt x="1559" y="3477"/>
                    <a:pt x="1578" y="3449"/>
                    <a:pt x="1597" y="3422"/>
                  </a:cubicBezTo>
                  <a:cubicBezTo>
                    <a:pt x="1770" y="3167"/>
                    <a:pt x="1849" y="3051"/>
                    <a:pt x="1991" y="2995"/>
                  </a:cubicBezTo>
                  <a:cubicBezTo>
                    <a:pt x="2074" y="2963"/>
                    <a:pt x="2121" y="2923"/>
                    <a:pt x="2132" y="2877"/>
                  </a:cubicBezTo>
                  <a:cubicBezTo>
                    <a:pt x="2139" y="2848"/>
                    <a:pt x="2130" y="2818"/>
                    <a:pt x="2108" y="2793"/>
                  </a:cubicBezTo>
                  <a:cubicBezTo>
                    <a:pt x="2096" y="2780"/>
                    <a:pt x="2069" y="2758"/>
                    <a:pt x="2017" y="2756"/>
                  </a:cubicBezTo>
                  <a:cubicBezTo>
                    <a:pt x="1953" y="2753"/>
                    <a:pt x="1842" y="2783"/>
                    <a:pt x="1676" y="2941"/>
                  </a:cubicBezTo>
                  <a:cubicBezTo>
                    <a:pt x="1576" y="3036"/>
                    <a:pt x="1498" y="3158"/>
                    <a:pt x="1415" y="3287"/>
                  </a:cubicBezTo>
                  <a:cubicBezTo>
                    <a:pt x="1278" y="3501"/>
                    <a:pt x="1136" y="3722"/>
                    <a:pt x="875" y="3857"/>
                  </a:cubicBezTo>
                  <a:cubicBezTo>
                    <a:pt x="905" y="3789"/>
                    <a:pt x="978" y="3631"/>
                    <a:pt x="1048" y="3499"/>
                  </a:cubicBezTo>
                  <a:cubicBezTo>
                    <a:pt x="1074" y="3475"/>
                    <a:pt x="1118" y="3439"/>
                    <a:pt x="1164" y="3415"/>
                  </a:cubicBezTo>
                  <a:cubicBezTo>
                    <a:pt x="1224" y="3386"/>
                    <a:pt x="1277" y="3351"/>
                    <a:pt x="1277" y="3351"/>
                  </a:cubicBezTo>
                  <a:cubicBezTo>
                    <a:pt x="1223" y="3339"/>
                    <a:pt x="1164" y="3361"/>
                    <a:pt x="1132" y="3376"/>
                  </a:cubicBezTo>
                  <a:cubicBezTo>
                    <a:pt x="1143" y="3363"/>
                    <a:pt x="1154" y="3350"/>
                    <a:pt x="1166" y="3336"/>
                  </a:cubicBezTo>
                  <a:cubicBezTo>
                    <a:pt x="1222" y="3269"/>
                    <a:pt x="1280" y="3200"/>
                    <a:pt x="1319" y="3107"/>
                  </a:cubicBezTo>
                  <a:cubicBezTo>
                    <a:pt x="1341" y="3111"/>
                    <a:pt x="1393" y="3113"/>
                    <a:pt x="1438" y="3062"/>
                  </a:cubicBezTo>
                  <a:cubicBezTo>
                    <a:pt x="1500" y="2992"/>
                    <a:pt x="1575" y="2948"/>
                    <a:pt x="1575" y="2948"/>
                  </a:cubicBezTo>
                  <a:cubicBezTo>
                    <a:pt x="1541" y="2938"/>
                    <a:pt x="1487" y="2957"/>
                    <a:pt x="1419" y="3019"/>
                  </a:cubicBezTo>
                  <a:cubicBezTo>
                    <a:pt x="1375" y="3060"/>
                    <a:pt x="1349" y="3062"/>
                    <a:pt x="1335" y="3059"/>
                  </a:cubicBezTo>
                  <a:cubicBezTo>
                    <a:pt x="1345" y="3028"/>
                    <a:pt x="1352" y="2995"/>
                    <a:pt x="1357" y="2959"/>
                  </a:cubicBezTo>
                  <a:cubicBezTo>
                    <a:pt x="1369" y="2866"/>
                    <a:pt x="1385" y="2777"/>
                    <a:pt x="1419" y="2691"/>
                  </a:cubicBezTo>
                  <a:cubicBezTo>
                    <a:pt x="1448" y="2654"/>
                    <a:pt x="1503" y="2602"/>
                    <a:pt x="1587" y="2590"/>
                  </a:cubicBezTo>
                  <a:cubicBezTo>
                    <a:pt x="1718" y="2571"/>
                    <a:pt x="1852" y="2567"/>
                    <a:pt x="1852" y="2567"/>
                  </a:cubicBezTo>
                  <a:cubicBezTo>
                    <a:pt x="1852" y="2567"/>
                    <a:pt x="1664" y="2474"/>
                    <a:pt x="1514" y="2529"/>
                  </a:cubicBezTo>
                  <a:cubicBezTo>
                    <a:pt x="1592" y="2432"/>
                    <a:pt x="1711" y="2340"/>
                    <a:pt x="1896" y="2256"/>
                  </a:cubicBezTo>
                  <a:cubicBezTo>
                    <a:pt x="1933" y="2266"/>
                    <a:pt x="2040" y="2293"/>
                    <a:pt x="2145" y="2284"/>
                  </a:cubicBezTo>
                  <a:cubicBezTo>
                    <a:pt x="2274" y="2273"/>
                    <a:pt x="2435" y="2287"/>
                    <a:pt x="2510" y="2310"/>
                  </a:cubicBezTo>
                  <a:cubicBezTo>
                    <a:pt x="2510" y="2310"/>
                    <a:pt x="2483" y="2375"/>
                    <a:pt x="2543" y="2497"/>
                  </a:cubicBezTo>
                  <a:cubicBezTo>
                    <a:pt x="2603" y="2620"/>
                    <a:pt x="2703" y="2766"/>
                    <a:pt x="2693" y="2879"/>
                  </a:cubicBezTo>
                  <a:cubicBezTo>
                    <a:pt x="2693" y="2879"/>
                    <a:pt x="2732" y="2858"/>
                    <a:pt x="2728" y="2757"/>
                  </a:cubicBezTo>
                  <a:cubicBezTo>
                    <a:pt x="2724" y="2656"/>
                    <a:pt x="2568" y="2479"/>
                    <a:pt x="2604" y="2305"/>
                  </a:cubicBezTo>
                  <a:cubicBezTo>
                    <a:pt x="2604" y="2305"/>
                    <a:pt x="2574" y="2232"/>
                    <a:pt x="2367" y="2229"/>
                  </a:cubicBezTo>
                  <a:cubicBezTo>
                    <a:pt x="2187" y="2226"/>
                    <a:pt x="2086" y="2246"/>
                    <a:pt x="1907" y="2251"/>
                  </a:cubicBezTo>
                  <a:cubicBezTo>
                    <a:pt x="1920" y="2245"/>
                    <a:pt x="1934" y="2239"/>
                    <a:pt x="1948" y="2233"/>
                  </a:cubicBezTo>
                  <a:cubicBezTo>
                    <a:pt x="2133" y="2154"/>
                    <a:pt x="2307" y="2115"/>
                    <a:pt x="2446" y="2084"/>
                  </a:cubicBezTo>
                  <a:cubicBezTo>
                    <a:pt x="2499" y="2072"/>
                    <a:pt x="2546" y="2061"/>
                    <a:pt x="2590" y="2050"/>
                  </a:cubicBezTo>
                  <a:cubicBezTo>
                    <a:pt x="2609" y="2070"/>
                    <a:pt x="2680" y="2126"/>
                    <a:pt x="2871" y="2145"/>
                  </a:cubicBezTo>
                  <a:cubicBezTo>
                    <a:pt x="3104" y="2169"/>
                    <a:pt x="3184" y="2227"/>
                    <a:pt x="3184" y="2227"/>
                  </a:cubicBezTo>
                  <a:cubicBezTo>
                    <a:pt x="3184" y="2227"/>
                    <a:pt x="3208" y="2322"/>
                    <a:pt x="3166" y="2473"/>
                  </a:cubicBezTo>
                  <a:cubicBezTo>
                    <a:pt x="3106" y="2688"/>
                    <a:pt x="3145" y="2764"/>
                    <a:pt x="3145" y="2764"/>
                  </a:cubicBezTo>
                  <a:cubicBezTo>
                    <a:pt x="3143" y="2621"/>
                    <a:pt x="3230" y="2543"/>
                    <a:pt x="3251" y="2436"/>
                  </a:cubicBezTo>
                  <a:cubicBezTo>
                    <a:pt x="3272" y="2328"/>
                    <a:pt x="3286" y="2192"/>
                    <a:pt x="3286" y="2192"/>
                  </a:cubicBezTo>
                  <a:cubicBezTo>
                    <a:pt x="3245" y="2157"/>
                    <a:pt x="3097" y="2100"/>
                    <a:pt x="2906" y="2089"/>
                  </a:cubicBezTo>
                  <a:cubicBezTo>
                    <a:pt x="2755" y="2080"/>
                    <a:pt x="2700" y="2038"/>
                    <a:pt x="2682" y="2020"/>
                  </a:cubicBezTo>
                  <a:cubicBezTo>
                    <a:pt x="2706" y="2010"/>
                    <a:pt x="2728" y="2000"/>
                    <a:pt x="2747" y="1988"/>
                  </a:cubicBezTo>
                  <a:cubicBezTo>
                    <a:pt x="2779" y="1968"/>
                    <a:pt x="2806" y="1948"/>
                    <a:pt x="2833" y="1928"/>
                  </a:cubicBezTo>
                  <a:cubicBezTo>
                    <a:pt x="2896" y="1882"/>
                    <a:pt x="2952" y="1840"/>
                    <a:pt x="3060" y="1804"/>
                  </a:cubicBezTo>
                  <a:cubicBezTo>
                    <a:pt x="3080" y="1832"/>
                    <a:pt x="3188" y="1975"/>
                    <a:pt x="3352" y="1991"/>
                  </a:cubicBezTo>
                  <a:cubicBezTo>
                    <a:pt x="3533" y="2009"/>
                    <a:pt x="3645" y="2002"/>
                    <a:pt x="3742" y="2043"/>
                  </a:cubicBezTo>
                  <a:cubicBezTo>
                    <a:pt x="3742" y="2043"/>
                    <a:pt x="3691" y="2150"/>
                    <a:pt x="3705" y="2269"/>
                  </a:cubicBezTo>
                  <a:cubicBezTo>
                    <a:pt x="3718" y="2388"/>
                    <a:pt x="3784" y="2588"/>
                    <a:pt x="3695" y="2702"/>
                  </a:cubicBezTo>
                  <a:cubicBezTo>
                    <a:pt x="3695" y="2702"/>
                    <a:pt x="3745" y="2694"/>
                    <a:pt x="3774" y="2659"/>
                  </a:cubicBezTo>
                  <a:cubicBezTo>
                    <a:pt x="3866" y="2547"/>
                    <a:pt x="3798" y="2345"/>
                    <a:pt x="3784" y="2225"/>
                  </a:cubicBezTo>
                  <a:cubicBezTo>
                    <a:pt x="3770" y="2106"/>
                    <a:pt x="3821" y="2000"/>
                    <a:pt x="3821" y="2000"/>
                  </a:cubicBezTo>
                  <a:cubicBezTo>
                    <a:pt x="3724" y="1958"/>
                    <a:pt x="3612" y="1965"/>
                    <a:pt x="3431" y="1948"/>
                  </a:cubicBezTo>
                  <a:cubicBezTo>
                    <a:pt x="3278" y="1932"/>
                    <a:pt x="3172" y="1816"/>
                    <a:pt x="3142" y="1780"/>
                  </a:cubicBezTo>
                  <a:cubicBezTo>
                    <a:pt x="3352" y="1724"/>
                    <a:pt x="3469" y="1643"/>
                    <a:pt x="3488" y="1539"/>
                  </a:cubicBezTo>
                  <a:cubicBezTo>
                    <a:pt x="3497" y="1489"/>
                    <a:pt x="3519" y="1473"/>
                    <a:pt x="3553" y="1449"/>
                  </a:cubicBezTo>
                  <a:cubicBezTo>
                    <a:pt x="3578" y="1431"/>
                    <a:pt x="3609" y="1409"/>
                    <a:pt x="3642" y="1367"/>
                  </a:cubicBezTo>
                  <a:cubicBezTo>
                    <a:pt x="3717" y="1272"/>
                    <a:pt x="3784" y="1180"/>
                    <a:pt x="3784" y="1097"/>
                  </a:cubicBezTo>
                  <a:cubicBezTo>
                    <a:pt x="3784" y="1042"/>
                    <a:pt x="3750" y="1029"/>
                    <a:pt x="3713" y="1015"/>
                  </a:cubicBezTo>
                  <a:cubicBezTo>
                    <a:pt x="3688" y="1005"/>
                    <a:pt x="3659" y="994"/>
                    <a:pt x="3632" y="967"/>
                  </a:cubicBezTo>
                  <a:cubicBezTo>
                    <a:pt x="3599" y="934"/>
                    <a:pt x="3584" y="903"/>
                    <a:pt x="3587" y="872"/>
                  </a:cubicBezTo>
                  <a:cubicBezTo>
                    <a:pt x="3590" y="832"/>
                    <a:pt x="3624" y="791"/>
                    <a:pt x="3685" y="750"/>
                  </a:cubicBezTo>
                  <a:cubicBezTo>
                    <a:pt x="3690" y="747"/>
                    <a:pt x="3692" y="741"/>
                    <a:pt x="3691" y="736"/>
                  </a:cubicBezTo>
                  <a:cubicBezTo>
                    <a:pt x="3690" y="731"/>
                    <a:pt x="3685" y="727"/>
                    <a:pt x="3680" y="726"/>
                  </a:cubicBezTo>
                  <a:cubicBezTo>
                    <a:pt x="3675" y="725"/>
                    <a:pt x="3624" y="720"/>
                    <a:pt x="3526" y="831"/>
                  </a:cubicBezTo>
                  <a:cubicBezTo>
                    <a:pt x="3514" y="844"/>
                    <a:pt x="3499" y="851"/>
                    <a:pt x="3481" y="852"/>
                  </a:cubicBezTo>
                  <a:cubicBezTo>
                    <a:pt x="3481" y="852"/>
                    <a:pt x="3481" y="852"/>
                    <a:pt x="3480" y="852"/>
                  </a:cubicBezTo>
                  <a:cubicBezTo>
                    <a:pt x="3454" y="852"/>
                    <a:pt x="3428" y="836"/>
                    <a:pt x="3418" y="825"/>
                  </a:cubicBezTo>
                  <a:cubicBezTo>
                    <a:pt x="3398" y="803"/>
                    <a:pt x="3387" y="781"/>
                    <a:pt x="3387" y="772"/>
                  </a:cubicBezTo>
                  <a:cubicBezTo>
                    <a:pt x="3387" y="766"/>
                    <a:pt x="3382" y="761"/>
                    <a:pt x="3376" y="759"/>
                  </a:cubicBezTo>
                  <a:cubicBezTo>
                    <a:pt x="3370" y="758"/>
                    <a:pt x="3364" y="761"/>
                    <a:pt x="3362" y="767"/>
                  </a:cubicBezTo>
                  <a:cubicBezTo>
                    <a:pt x="3356" y="781"/>
                    <a:pt x="3356" y="781"/>
                    <a:pt x="3356" y="781"/>
                  </a:cubicBezTo>
                  <a:cubicBezTo>
                    <a:pt x="3349" y="761"/>
                    <a:pt x="3341" y="747"/>
                    <a:pt x="3340" y="746"/>
                  </a:cubicBezTo>
                  <a:cubicBezTo>
                    <a:pt x="3337" y="741"/>
                    <a:pt x="3331" y="739"/>
                    <a:pt x="3325" y="740"/>
                  </a:cubicBezTo>
                  <a:cubicBezTo>
                    <a:pt x="3319" y="742"/>
                    <a:pt x="3315" y="748"/>
                    <a:pt x="3316" y="754"/>
                  </a:cubicBezTo>
                  <a:cubicBezTo>
                    <a:pt x="3317" y="767"/>
                    <a:pt x="3314" y="781"/>
                    <a:pt x="3310" y="792"/>
                  </a:cubicBezTo>
                  <a:cubicBezTo>
                    <a:pt x="3303" y="772"/>
                    <a:pt x="3293" y="756"/>
                    <a:pt x="3292" y="755"/>
                  </a:cubicBezTo>
                  <a:cubicBezTo>
                    <a:pt x="3289" y="750"/>
                    <a:pt x="3283" y="748"/>
                    <a:pt x="3277" y="750"/>
                  </a:cubicBezTo>
                  <a:cubicBezTo>
                    <a:pt x="3272" y="751"/>
                    <a:pt x="3268" y="756"/>
                    <a:pt x="3268" y="762"/>
                  </a:cubicBezTo>
                  <a:cubicBezTo>
                    <a:pt x="3268" y="773"/>
                    <a:pt x="3264" y="785"/>
                    <a:pt x="3259" y="797"/>
                  </a:cubicBezTo>
                  <a:cubicBezTo>
                    <a:pt x="3252" y="769"/>
                    <a:pt x="3240" y="743"/>
                    <a:pt x="3240" y="741"/>
                  </a:cubicBezTo>
                  <a:cubicBezTo>
                    <a:pt x="3238" y="737"/>
                    <a:pt x="3233" y="734"/>
                    <a:pt x="3229" y="733"/>
                  </a:cubicBezTo>
                  <a:cubicBezTo>
                    <a:pt x="3224" y="733"/>
                    <a:pt x="3219" y="735"/>
                    <a:pt x="3216" y="739"/>
                  </a:cubicBezTo>
                  <a:cubicBezTo>
                    <a:pt x="3212" y="746"/>
                    <a:pt x="3202" y="762"/>
                    <a:pt x="3195" y="778"/>
                  </a:cubicBezTo>
                  <a:cubicBezTo>
                    <a:pt x="3193" y="769"/>
                    <a:pt x="3192" y="755"/>
                    <a:pt x="3198" y="735"/>
                  </a:cubicBezTo>
                  <a:cubicBezTo>
                    <a:pt x="3208" y="704"/>
                    <a:pt x="3218" y="703"/>
                    <a:pt x="3240" y="701"/>
                  </a:cubicBezTo>
                  <a:cubicBezTo>
                    <a:pt x="3252" y="700"/>
                    <a:pt x="3264" y="698"/>
                    <a:pt x="3279" y="693"/>
                  </a:cubicBezTo>
                  <a:cubicBezTo>
                    <a:pt x="3283" y="691"/>
                    <a:pt x="3289" y="689"/>
                    <a:pt x="3295" y="687"/>
                  </a:cubicBezTo>
                  <a:cubicBezTo>
                    <a:pt x="3344" y="669"/>
                    <a:pt x="3435" y="636"/>
                    <a:pt x="3449" y="566"/>
                  </a:cubicBezTo>
                  <a:cubicBezTo>
                    <a:pt x="3464" y="491"/>
                    <a:pt x="3470" y="441"/>
                    <a:pt x="3419" y="374"/>
                  </a:cubicBezTo>
                  <a:cubicBezTo>
                    <a:pt x="3369" y="309"/>
                    <a:pt x="3259" y="229"/>
                    <a:pt x="3204" y="218"/>
                  </a:cubicBezTo>
                  <a:cubicBezTo>
                    <a:pt x="3195" y="216"/>
                    <a:pt x="3191" y="212"/>
                    <a:pt x="3189" y="209"/>
                  </a:cubicBezTo>
                  <a:cubicBezTo>
                    <a:pt x="3179" y="190"/>
                    <a:pt x="3194" y="147"/>
                    <a:pt x="3204" y="118"/>
                  </a:cubicBezTo>
                  <a:cubicBezTo>
                    <a:pt x="3208" y="105"/>
                    <a:pt x="3208" y="105"/>
                    <a:pt x="3208" y="105"/>
                  </a:cubicBezTo>
                  <a:cubicBezTo>
                    <a:pt x="3214" y="87"/>
                    <a:pt x="3226" y="73"/>
                    <a:pt x="3242" y="66"/>
                  </a:cubicBezTo>
                  <a:cubicBezTo>
                    <a:pt x="3271" y="51"/>
                    <a:pt x="3315" y="55"/>
                    <a:pt x="3374" y="76"/>
                  </a:cubicBezTo>
                  <a:cubicBezTo>
                    <a:pt x="3429" y="95"/>
                    <a:pt x="3475" y="117"/>
                    <a:pt x="3512" y="134"/>
                  </a:cubicBezTo>
                  <a:cubicBezTo>
                    <a:pt x="3540" y="147"/>
                    <a:pt x="3561" y="157"/>
                    <a:pt x="3580" y="163"/>
                  </a:cubicBezTo>
                  <a:cubicBezTo>
                    <a:pt x="3566" y="173"/>
                    <a:pt x="3553" y="185"/>
                    <a:pt x="3543" y="198"/>
                  </a:cubicBezTo>
                  <a:cubicBezTo>
                    <a:pt x="3542" y="199"/>
                    <a:pt x="3542" y="201"/>
                    <a:pt x="3543" y="202"/>
                  </a:cubicBezTo>
                  <a:cubicBezTo>
                    <a:pt x="3544" y="204"/>
                    <a:pt x="3547" y="204"/>
                    <a:pt x="3548" y="203"/>
                  </a:cubicBezTo>
                  <a:cubicBezTo>
                    <a:pt x="3548" y="202"/>
                    <a:pt x="3548" y="202"/>
                    <a:pt x="3548" y="202"/>
                  </a:cubicBezTo>
                  <a:cubicBezTo>
                    <a:pt x="3570" y="183"/>
                    <a:pt x="3598" y="170"/>
                    <a:pt x="3626" y="168"/>
                  </a:cubicBezTo>
                  <a:cubicBezTo>
                    <a:pt x="3626" y="168"/>
                    <a:pt x="3626" y="167"/>
                    <a:pt x="3626" y="167"/>
                  </a:cubicBezTo>
                  <a:cubicBezTo>
                    <a:pt x="3667" y="164"/>
                    <a:pt x="3748" y="162"/>
                    <a:pt x="3817" y="253"/>
                  </a:cubicBezTo>
                  <a:cubicBezTo>
                    <a:pt x="3819" y="257"/>
                    <a:pt x="3822" y="258"/>
                    <a:pt x="3827" y="259"/>
                  </a:cubicBezTo>
                  <a:cubicBezTo>
                    <a:pt x="3829" y="258"/>
                    <a:pt x="3956" y="259"/>
                    <a:pt x="4002" y="336"/>
                  </a:cubicBezTo>
                  <a:cubicBezTo>
                    <a:pt x="4004" y="339"/>
                    <a:pt x="4007" y="341"/>
                    <a:pt x="4010" y="342"/>
                  </a:cubicBezTo>
                  <a:cubicBezTo>
                    <a:pt x="4011" y="342"/>
                    <a:pt x="4068" y="360"/>
                    <a:pt x="4089" y="396"/>
                  </a:cubicBezTo>
                  <a:cubicBezTo>
                    <a:pt x="4091" y="399"/>
                    <a:pt x="4094" y="402"/>
                    <a:pt x="4097" y="403"/>
                  </a:cubicBezTo>
                  <a:cubicBezTo>
                    <a:pt x="4101" y="403"/>
                    <a:pt x="4104" y="403"/>
                    <a:pt x="4107" y="401"/>
                  </a:cubicBezTo>
                  <a:cubicBezTo>
                    <a:pt x="4135" y="384"/>
                    <a:pt x="4171" y="370"/>
                    <a:pt x="4182" y="375"/>
                  </a:cubicBezTo>
                  <a:cubicBezTo>
                    <a:pt x="4183" y="375"/>
                    <a:pt x="4185" y="379"/>
                    <a:pt x="4186" y="387"/>
                  </a:cubicBezTo>
                  <a:cubicBezTo>
                    <a:pt x="4188" y="399"/>
                    <a:pt x="4187" y="416"/>
                    <a:pt x="4184" y="434"/>
                  </a:cubicBezTo>
                  <a:cubicBezTo>
                    <a:pt x="4183" y="433"/>
                    <a:pt x="4183" y="431"/>
                    <a:pt x="4183" y="429"/>
                  </a:cubicBezTo>
                  <a:cubicBezTo>
                    <a:pt x="4181" y="419"/>
                    <a:pt x="4178" y="410"/>
                    <a:pt x="4172" y="399"/>
                  </a:cubicBezTo>
                  <a:cubicBezTo>
                    <a:pt x="4172" y="399"/>
                    <a:pt x="4172" y="398"/>
                    <a:pt x="4171" y="398"/>
                  </a:cubicBezTo>
                  <a:cubicBezTo>
                    <a:pt x="4168" y="395"/>
                    <a:pt x="4163" y="395"/>
                    <a:pt x="4160" y="398"/>
                  </a:cubicBezTo>
                  <a:cubicBezTo>
                    <a:pt x="4159" y="398"/>
                    <a:pt x="4159" y="398"/>
                    <a:pt x="4159" y="398"/>
                  </a:cubicBezTo>
                  <a:cubicBezTo>
                    <a:pt x="4140" y="416"/>
                    <a:pt x="4119" y="433"/>
                    <a:pt x="4095" y="443"/>
                  </a:cubicBezTo>
                  <a:cubicBezTo>
                    <a:pt x="4071" y="454"/>
                    <a:pt x="4045" y="460"/>
                    <a:pt x="4018" y="459"/>
                  </a:cubicBezTo>
                  <a:cubicBezTo>
                    <a:pt x="4018" y="458"/>
                    <a:pt x="4018" y="458"/>
                    <a:pt x="4018" y="458"/>
                  </a:cubicBezTo>
                  <a:cubicBezTo>
                    <a:pt x="4017" y="458"/>
                    <a:pt x="4015" y="459"/>
                    <a:pt x="4015" y="461"/>
                  </a:cubicBezTo>
                  <a:cubicBezTo>
                    <a:pt x="4014" y="462"/>
                    <a:pt x="4015" y="464"/>
                    <a:pt x="4017" y="464"/>
                  </a:cubicBezTo>
                  <a:cubicBezTo>
                    <a:pt x="4045" y="472"/>
                    <a:pt x="4074" y="467"/>
                    <a:pt x="4101" y="458"/>
                  </a:cubicBezTo>
                  <a:cubicBezTo>
                    <a:pt x="4114" y="452"/>
                    <a:pt x="4127" y="445"/>
                    <a:pt x="4139" y="437"/>
                  </a:cubicBezTo>
                  <a:cubicBezTo>
                    <a:pt x="4147" y="432"/>
                    <a:pt x="4155" y="425"/>
                    <a:pt x="4163" y="418"/>
                  </a:cubicBezTo>
                  <a:cubicBezTo>
                    <a:pt x="4165" y="423"/>
                    <a:pt x="4166" y="428"/>
                    <a:pt x="4167" y="433"/>
                  </a:cubicBezTo>
                  <a:cubicBezTo>
                    <a:pt x="4169" y="441"/>
                    <a:pt x="4170" y="450"/>
                    <a:pt x="4171" y="459"/>
                  </a:cubicBezTo>
                  <a:cubicBezTo>
                    <a:pt x="4171" y="467"/>
                    <a:pt x="4170" y="475"/>
                    <a:pt x="4169" y="483"/>
                  </a:cubicBezTo>
                  <a:cubicBezTo>
                    <a:pt x="4165" y="492"/>
                    <a:pt x="4160" y="501"/>
                    <a:pt x="4155" y="508"/>
                  </a:cubicBezTo>
                  <a:cubicBezTo>
                    <a:pt x="4152" y="513"/>
                    <a:pt x="4152" y="519"/>
                    <a:pt x="4156" y="524"/>
                  </a:cubicBezTo>
                  <a:cubicBezTo>
                    <a:pt x="4157" y="525"/>
                    <a:pt x="4269" y="660"/>
                    <a:pt x="4343" y="787"/>
                  </a:cubicBezTo>
                  <a:cubicBezTo>
                    <a:pt x="4353" y="806"/>
                    <a:pt x="4364" y="823"/>
                    <a:pt x="4374" y="840"/>
                  </a:cubicBezTo>
                  <a:cubicBezTo>
                    <a:pt x="4434" y="936"/>
                    <a:pt x="4482" y="1013"/>
                    <a:pt x="4467" y="1244"/>
                  </a:cubicBezTo>
                  <a:cubicBezTo>
                    <a:pt x="4457" y="1394"/>
                    <a:pt x="4461" y="1474"/>
                    <a:pt x="4464" y="1527"/>
                  </a:cubicBezTo>
                  <a:cubicBezTo>
                    <a:pt x="4466" y="1573"/>
                    <a:pt x="4467" y="1600"/>
                    <a:pt x="4460" y="1638"/>
                  </a:cubicBezTo>
                  <a:cubicBezTo>
                    <a:pt x="4441" y="1733"/>
                    <a:pt x="4442" y="1881"/>
                    <a:pt x="4479" y="1982"/>
                  </a:cubicBezTo>
                  <a:cubicBezTo>
                    <a:pt x="4521" y="2095"/>
                    <a:pt x="4552" y="2221"/>
                    <a:pt x="4492" y="2383"/>
                  </a:cubicBezTo>
                  <a:cubicBezTo>
                    <a:pt x="4492" y="2384"/>
                    <a:pt x="4492" y="2385"/>
                    <a:pt x="4492" y="2386"/>
                  </a:cubicBezTo>
                  <a:cubicBezTo>
                    <a:pt x="4491" y="2390"/>
                    <a:pt x="4482" y="2487"/>
                    <a:pt x="4523" y="2606"/>
                  </a:cubicBezTo>
                  <a:cubicBezTo>
                    <a:pt x="4529" y="2624"/>
                    <a:pt x="4535" y="2642"/>
                    <a:pt x="4542" y="2660"/>
                  </a:cubicBezTo>
                  <a:cubicBezTo>
                    <a:pt x="4576" y="2758"/>
                    <a:pt x="4612" y="2859"/>
                    <a:pt x="4620" y="2960"/>
                  </a:cubicBezTo>
                  <a:cubicBezTo>
                    <a:pt x="4624" y="3007"/>
                    <a:pt x="4625" y="3078"/>
                    <a:pt x="4625" y="3146"/>
                  </a:cubicBezTo>
                  <a:cubicBezTo>
                    <a:pt x="4625" y="3281"/>
                    <a:pt x="4626" y="3364"/>
                    <a:pt x="4641" y="3389"/>
                  </a:cubicBezTo>
                  <a:cubicBezTo>
                    <a:pt x="4667" y="3433"/>
                    <a:pt x="4737" y="3424"/>
                    <a:pt x="4809" y="3409"/>
                  </a:cubicBezTo>
                  <a:cubicBezTo>
                    <a:pt x="4898" y="3389"/>
                    <a:pt x="4973" y="3392"/>
                    <a:pt x="5009" y="3416"/>
                  </a:cubicBezTo>
                  <a:cubicBezTo>
                    <a:pt x="5018" y="3421"/>
                    <a:pt x="5024" y="3428"/>
                    <a:pt x="5029" y="3436"/>
                  </a:cubicBezTo>
                  <a:cubicBezTo>
                    <a:pt x="5017" y="3436"/>
                    <a:pt x="5004" y="3436"/>
                    <a:pt x="4990" y="3438"/>
                  </a:cubicBezTo>
                  <a:cubicBezTo>
                    <a:pt x="4921" y="3445"/>
                    <a:pt x="4881" y="3455"/>
                    <a:pt x="4854" y="3461"/>
                  </a:cubicBezTo>
                  <a:cubicBezTo>
                    <a:pt x="4836" y="3465"/>
                    <a:pt x="4825" y="3467"/>
                    <a:pt x="4817" y="3467"/>
                  </a:cubicBezTo>
                  <a:cubicBezTo>
                    <a:pt x="4810" y="3466"/>
                    <a:pt x="4804" y="3471"/>
                    <a:pt x="4803" y="3478"/>
                  </a:cubicBezTo>
                  <a:cubicBezTo>
                    <a:pt x="4802" y="3485"/>
                    <a:pt x="4807" y="3492"/>
                    <a:pt x="4814" y="3493"/>
                  </a:cubicBezTo>
                  <a:cubicBezTo>
                    <a:pt x="4827" y="3494"/>
                    <a:pt x="4839" y="3491"/>
                    <a:pt x="4860" y="3486"/>
                  </a:cubicBezTo>
                  <a:cubicBezTo>
                    <a:pt x="4886" y="3480"/>
                    <a:pt x="4925" y="3471"/>
                    <a:pt x="4993" y="3464"/>
                  </a:cubicBezTo>
                  <a:cubicBezTo>
                    <a:pt x="5075" y="3455"/>
                    <a:pt x="5099" y="3485"/>
                    <a:pt x="5104" y="3494"/>
                  </a:cubicBezTo>
                  <a:cubicBezTo>
                    <a:pt x="5110" y="3505"/>
                    <a:pt x="5109" y="3517"/>
                    <a:pt x="5102" y="3526"/>
                  </a:cubicBezTo>
                  <a:cubicBezTo>
                    <a:pt x="5095" y="3526"/>
                    <a:pt x="5088" y="3526"/>
                    <a:pt x="5080" y="3528"/>
                  </a:cubicBezTo>
                  <a:cubicBezTo>
                    <a:pt x="5044" y="3534"/>
                    <a:pt x="5044" y="3534"/>
                    <a:pt x="5044" y="3534"/>
                  </a:cubicBezTo>
                  <a:cubicBezTo>
                    <a:pt x="4988" y="3544"/>
                    <a:pt x="4966" y="3548"/>
                    <a:pt x="4938" y="3551"/>
                  </a:cubicBezTo>
                  <a:cubicBezTo>
                    <a:pt x="4930" y="3552"/>
                    <a:pt x="4925" y="3558"/>
                    <a:pt x="4926" y="3565"/>
                  </a:cubicBezTo>
                  <a:cubicBezTo>
                    <a:pt x="4927" y="3572"/>
                    <a:pt x="4933" y="3578"/>
                    <a:pt x="4940" y="3577"/>
                  </a:cubicBezTo>
                  <a:cubicBezTo>
                    <a:pt x="4970" y="3574"/>
                    <a:pt x="4991" y="3570"/>
                    <a:pt x="5049" y="3560"/>
                  </a:cubicBezTo>
                  <a:cubicBezTo>
                    <a:pt x="5085" y="3553"/>
                    <a:pt x="5085" y="3553"/>
                    <a:pt x="5085" y="3553"/>
                  </a:cubicBezTo>
                  <a:cubicBezTo>
                    <a:pt x="5116" y="3548"/>
                    <a:pt x="5132" y="3562"/>
                    <a:pt x="5136" y="3577"/>
                  </a:cubicBezTo>
                  <a:cubicBezTo>
                    <a:pt x="5140" y="3594"/>
                    <a:pt x="5132" y="3617"/>
                    <a:pt x="5107" y="3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5230" y="3079"/>
              <a:ext cx="121" cy="110"/>
            </a:xfrm>
            <a:custGeom>
              <a:avLst/>
              <a:gdLst>
                <a:gd name="T0" fmla="*/ 7 w 198"/>
                <a:gd name="T1" fmla="*/ 178 h 179"/>
                <a:gd name="T2" fmla="*/ 71 w 198"/>
                <a:gd name="T3" fmla="*/ 157 h 179"/>
                <a:gd name="T4" fmla="*/ 125 w 198"/>
                <a:gd name="T5" fmla="*/ 119 h 179"/>
                <a:gd name="T6" fmla="*/ 168 w 198"/>
                <a:gd name="T7" fmla="*/ 68 h 179"/>
                <a:gd name="T8" fmla="*/ 185 w 198"/>
                <a:gd name="T9" fmla="*/ 40 h 179"/>
                <a:gd name="T10" fmla="*/ 197 w 198"/>
                <a:gd name="T11" fmla="*/ 10 h 179"/>
                <a:gd name="T12" fmla="*/ 195 w 198"/>
                <a:gd name="T13" fmla="*/ 2 h 179"/>
                <a:gd name="T14" fmla="*/ 186 w 198"/>
                <a:gd name="T15" fmla="*/ 4 h 179"/>
                <a:gd name="T16" fmla="*/ 186 w 198"/>
                <a:gd name="T17" fmla="*/ 4 h 179"/>
                <a:gd name="T18" fmla="*/ 107 w 198"/>
                <a:gd name="T19" fmla="*/ 100 h 179"/>
                <a:gd name="T20" fmla="*/ 59 w 198"/>
                <a:gd name="T21" fmla="*/ 137 h 179"/>
                <a:gd name="T22" fmla="*/ 5 w 198"/>
                <a:gd name="T23" fmla="*/ 165 h 179"/>
                <a:gd name="T24" fmla="*/ 4 w 198"/>
                <a:gd name="T25" fmla="*/ 166 h 179"/>
                <a:gd name="T26" fmla="*/ 0 w 198"/>
                <a:gd name="T27" fmla="*/ 172 h 179"/>
                <a:gd name="T28" fmla="*/ 7 w 198"/>
                <a:gd name="T2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9">
                  <a:moveTo>
                    <a:pt x="7" y="178"/>
                  </a:moveTo>
                  <a:cubicBezTo>
                    <a:pt x="30" y="176"/>
                    <a:pt x="51" y="168"/>
                    <a:pt x="71" y="157"/>
                  </a:cubicBezTo>
                  <a:cubicBezTo>
                    <a:pt x="91" y="147"/>
                    <a:pt x="108" y="134"/>
                    <a:pt x="125" y="119"/>
                  </a:cubicBezTo>
                  <a:cubicBezTo>
                    <a:pt x="141" y="103"/>
                    <a:pt x="156" y="87"/>
                    <a:pt x="168" y="68"/>
                  </a:cubicBezTo>
                  <a:cubicBezTo>
                    <a:pt x="174" y="59"/>
                    <a:pt x="179" y="49"/>
                    <a:pt x="185" y="40"/>
                  </a:cubicBezTo>
                  <a:cubicBezTo>
                    <a:pt x="189" y="30"/>
                    <a:pt x="193" y="20"/>
                    <a:pt x="197" y="10"/>
                  </a:cubicBezTo>
                  <a:cubicBezTo>
                    <a:pt x="198" y="7"/>
                    <a:pt x="197" y="3"/>
                    <a:pt x="195" y="2"/>
                  </a:cubicBezTo>
                  <a:cubicBezTo>
                    <a:pt x="192" y="0"/>
                    <a:pt x="188" y="1"/>
                    <a:pt x="186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62" y="39"/>
                    <a:pt x="138" y="72"/>
                    <a:pt x="107" y="100"/>
                  </a:cubicBezTo>
                  <a:cubicBezTo>
                    <a:pt x="93" y="114"/>
                    <a:pt x="76" y="126"/>
                    <a:pt x="59" y="137"/>
                  </a:cubicBezTo>
                  <a:cubicBezTo>
                    <a:pt x="42" y="148"/>
                    <a:pt x="23" y="158"/>
                    <a:pt x="5" y="165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1" y="167"/>
                    <a:pt x="0" y="169"/>
                    <a:pt x="0" y="172"/>
                  </a:cubicBezTo>
                  <a:cubicBezTo>
                    <a:pt x="0" y="176"/>
                    <a:pt x="4" y="179"/>
                    <a:pt x="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6" r="11976" b="33119"/>
          <a:stretch>
            <a:fillRect/>
          </a:stretch>
        </p:blipFill>
        <p:spPr>
          <a:xfrm>
            <a:off x="0" y="4472903"/>
            <a:ext cx="12192000" cy="23850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607"/>
            <a:ext cx="12192000" cy="1412393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018379" y="558994"/>
            <a:ext cx="19639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0">
                      <a:srgbClr val="FACE72"/>
                    </a:gs>
                    <a:gs pos="100000">
                      <a:srgbClr val="FCE8AF">
                        <a:alpha val="49000"/>
                      </a:srgbClr>
                    </a:gs>
                  </a:gsLst>
                  <a:lin ang="5400000" scaled="1"/>
                </a:gradFill>
                <a:latin typeface="Bahnschrift Light" panose="020B0502040204020203" pitchFamily="34" charset="0"/>
                <a:ea typeface="字制区喜脉体" panose="02000603000000000000" pitchFamily="2" charset="-122"/>
              </a:rPr>
              <a:t>2022</a:t>
            </a:r>
            <a:endParaRPr lang="zh-CN" altLang="en-US" sz="6600" dirty="0">
              <a:gradFill>
                <a:gsLst>
                  <a:gs pos="0">
                    <a:srgbClr val="FACE72"/>
                  </a:gs>
                  <a:gs pos="100000">
                    <a:srgbClr val="FCE8AF">
                      <a:alpha val="49000"/>
                    </a:srgbClr>
                  </a:gs>
                </a:gsLst>
                <a:lin ang="5400000" scaled="1"/>
              </a:gradFill>
              <a:latin typeface="Bahnschrift Light" panose="020B0502040204020203" pitchFamily="34" charset="0"/>
              <a:ea typeface="字制区喜脉体" panose="02000603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778984" y="1756690"/>
            <a:ext cx="1788062" cy="1847697"/>
            <a:chOff x="3048433" y="1687454"/>
            <a:chExt cx="1788062" cy="1847697"/>
          </a:xfrm>
        </p:grpSpPr>
        <p:sp>
          <p:nvSpPr>
            <p:cNvPr id="29" name="文本框 28"/>
            <p:cNvSpPr txBox="1"/>
            <p:nvPr/>
          </p:nvSpPr>
          <p:spPr>
            <a:xfrm>
              <a:off x="3193027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53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谢</a:t>
              </a:r>
              <a:endParaRPr lang="zh-CN" altLang="en-US" sz="9600" dirty="0">
                <a:gradFill>
                  <a:gsLst>
                    <a:gs pos="53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 w="635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291152" y="1756690"/>
            <a:ext cx="1788062" cy="1847697"/>
            <a:chOff x="3048433" y="1687454"/>
            <a:chExt cx="1788062" cy="1847697"/>
          </a:xfrm>
        </p:grpSpPr>
        <p:sp>
          <p:nvSpPr>
            <p:cNvPr id="40" name="文本框 39"/>
            <p:cNvSpPr txBox="1"/>
            <p:nvPr/>
          </p:nvSpPr>
          <p:spPr>
            <a:xfrm>
              <a:off x="3252695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53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谢</a:t>
              </a:r>
              <a:endParaRPr lang="zh-CN" altLang="en-US" sz="9600" dirty="0">
                <a:gradFill>
                  <a:gsLst>
                    <a:gs pos="40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803320" y="1756690"/>
            <a:ext cx="1788062" cy="1847697"/>
            <a:chOff x="3048433" y="1687454"/>
            <a:chExt cx="1788062" cy="1847697"/>
          </a:xfrm>
        </p:grpSpPr>
        <p:sp>
          <p:nvSpPr>
            <p:cNvPr id="43" name="文本框 42"/>
            <p:cNvSpPr txBox="1"/>
            <p:nvPr/>
          </p:nvSpPr>
          <p:spPr>
            <a:xfrm>
              <a:off x="3245492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37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观</a:t>
              </a:r>
              <a:endParaRPr lang="zh-CN" altLang="en-US" sz="9600" dirty="0">
                <a:gradFill>
                  <a:gsLst>
                    <a:gs pos="37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315488" y="1756690"/>
            <a:ext cx="1788062" cy="1847697"/>
            <a:chOff x="3048433" y="1687454"/>
            <a:chExt cx="1788062" cy="1847697"/>
          </a:xfrm>
        </p:grpSpPr>
        <p:sp>
          <p:nvSpPr>
            <p:cNvPr id="46" name="文本框 45"/>
            <p:cNvSpPr txBox="1"/>
            <p:nvPr/>
          </p:nvSpPr>
          <p:spPr>
            <a:xfrm>
              <a:off x="3230072" y="1687454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37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rgbClr val="FFFF00">
                          <a:alpha val="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看</a:t>
              </a:r>
              <a:endParaRPr lang="zh-CN" altLang="en-US" sz="9600" dirty="0">
                <a:gradFill>
                  <a:gsLst>
                    <a:gs pos="37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048433" y="1747089"/>
              <a:ext cx="1788062" cy="1788062"/>
            </a:xfrm>
            <a:prstGeom prst="ellipse">
              <a:avLst/>
            </a:prstGeom>
            <a:noFill/>
            <a:ln w="635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图形 3"/>
          <p:cNvSpPr/>
          <p:nvPr/>
        </p:nvSpPr>
        <p:spPr>
          <a:xfrm flipH="1">
            <a:off x="1990750" y="2441240"/>
            <a:ext cx="1053014" cy="555712"/>
          </a:xfrm>
          <a:custGeom>
            <a:avLst/>
            <a:gdLst>
              <a:gd name="connsiteX0" fmla="*/ 325452 w 2122062"/>
              <a:gd name="connsiteY0" fmla="*/ 560965 h 1119885"/>
              <a:gd name="connsiteX1" fmla="*/ 722533 w 2122062"/>
              <a:gd name="connsiteY1" fmla="*/ 659344 h 1119885"/>
              <a:gd name="connsiteX2" fmla="*/ 803970 w 2122062"/>
              <a:gd name="connsiteY2" fmla="*/ 416518 h 1119885"/>
              <a:gd name="connsiteX3" fmla="*/ 1016183 w 2122062"/>
              <a:gd name="connsiteY3" fmla="*/ 366883 h 1119885"/>
              <a:gd name="connsiteX4" fmla="*/ 1199565 w 2122062"/>
              <a:gd name="connsiteY4" fmla="*/ 10521 h 1119885"/>
              <a:gd name="connsiteX5" fmla="*/ 1558602 w 2122062"/>
              <a:gd name="connsiteY5" fmla="*/ 157048 h 1119885"/>
              <a:gd name="connsiteX6" fmla="*/ 1591891 w 2122062"/>
              <a:gd name="connsiteY6" fmla="*/ 332109 h 1119885"/>
              <a:gd name="connsiteX7" fmla="*/ 1503618 w 2122062"/>
              <a:gd name="connsiteY7" fmla="*/ 508061 h 1119885"/>
              <a:gd name="connsiteX8" fmla="*/ 1269708 w 2122062"/>
              <a:gd name="connsiteY8" fmla="*/ 480420 h 1119885"/>
              <a:gd name="connsiteX9" fmla="*/ 1244445 w 2122062"/>
              <a:gd name="connsiteY9" fmla="*/ 285743 h 1119885"/>
              <a:gd name="connsiteX10" fmla="*/ 1180246 w 2122062"/>
              <a:gd name="connsiteY10" fmla="*/ 456345 h 1119885"/>
              <a:gd name="connsiteX11" fmla="*/ 1352334 w 2122062"/>
              <a:gd name="connsiteY11" fmla="*/ 621598 h 1119885"/>
              <a:gd name="connsiteX12" fmla="*/ 1589810 w 2122062"/>
              <a:gd name="connsiteY12" fmla="*/ 549374 h 1119885"/>
              <a:gd name="connsiteX13" fmla="*/ 1663817 w 2122062"/>
              <a:gd name="connsiteY13" fmla="*/ 304171 h 1119885"/>
              <a:gd name="connsiteX14" fmla="*/ 1961034 w 2122062"/>
              <a:gd name="connsiteY14" fmla="*/ 345186 h 1119885"/>
              <a:gd name="connsiteX15" fmla="*/ 2040390 w 2122062"/>
              <a:gd name="connsiteY15" fmla="*/ 831432 h 1119885"/>
              <a:gd name="connsiteX16" fmla="*/ 1655198 w 2122062"/>
              <a:gd name="connsiteY16" fmla="*/ 896820 h 1119885"/>
              <a:gd name="connsiteX17" fmla="*/ 1410292 w 2122062"/>
              <a:gd name="connsiteY17" fmla="*/ 1118246 h 1119885"/>
              <a:gd name="connsiteX18" fmla="*/ 1065818 w 2122062"/>
              <a:gd name="connsiteY18" fmla="*/ 960127 h 1119885"/>
              <a:gd name="connsiteX19" fmla="*/ 663981 w 2122062"/>
              <a:gd name="connsiteY19" fmla="*/ 1056425 h 1119885"/>
              <a:gd name="connsiteX20" fmla="*/ 306727 w 2122062"/>
              <a:gd name="connsiteY20" fmla="*/ 773178 h 1119885"/>
              <a:gd name="connsiteX21" fmla="*/ 0 w 2122062"/>
              <a:gd name="connsiteY21" fmla="*/ 877501 h 1119885"/>
              <a:gd name="connsiteX22" fmla="*/ 325452 w 2122062"/>
              <a:gd name="connsiteY22" fmla="*/ 560965 h 111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22062" h="1119885">
                <a:moveTo>
                  <a:pt x="325452" y="560965"/>
                </a:moveTo>
                <a:cubicBezTo>
                  <a:pt x="541825" y="529758"/>
                  <a:pt x="722533" y="659344"/>
                  <a:pt x="722533" y="659344"/>
                </a:cubicBezTo>
                <a:cubicBezTo>
                  <a:pt x="722533" y="659344"/>
                  <a:pt x="714508" y="512816"/>
                  <a:pt x="803970" y="416518"/>
                </a:cubicBezTo>
                <a:cubicBezTo>
                  <a:pt x="893432" y="320220"/>
                  <a:pt x="1016183" y="366883"/>
                  <a:pt x="1016183" y="366883"/>
                </a:cubicBezTo>
                <a:cubicBezTo>
                  <a:pt x="1016183" y="366883"/>
                  <a:pt x="963575" y="72639"/>
                  <a:pt x="1199565" y="10521"/>
                </a:cubicBezTo>
                <a:cubicBezTo>
                  <a:pt x="1378489" y="-36439"/>
                  <a:pt x="1517289" y="84825"/>
                  <a:pt x="1558602" y="157048"/>
                </a:cubicBezTo>
                <a:cubicBezTo>
                  <a:pt x="1599916" y="229272"/>
                  <a:pt x="1591594" y="296443"/>
                  <a:pt x="1591891" y="332109"/>
                </a:cubicBezTo>
                <a:cubicBezTo>
                  <a:pt x="1592188" y="397199"/>
                  <a:pt x="1558602" y="459912"/>
                  <a:pt x="1503618" y="508061"/>
                </a:cubicBezTo>
                <a:cubicBezTo>
                  <a:pt x="1448633" y="556210"/>
                  <a:pt x="1328260" y="545807"/>
                  <a:pt x="1269708" y="480420"/>
                </a:cubicBezTo>
                <a:cubicBezTo>
                  <a:pt x="1211157" y="415032"/>
                  <a:pt x="1244445" y="285743"/>
                  <a:pt x="1244445" y="285743"/>
                </a:cubicBezTo>
                <a:cubicBezTo>
                  <a:pt x="1244445" y="285743"/>
                  <a:pt x="1173410" y="360047"/>
                  <a:pt x="1180246" y="456345"/>
                </a:cubicBezTo>
                <a:cubicBezTo>
                  <a:pt x="1187082" y="552643"/>
                  <a:pt x="1293783" y="607628"/>
                  <a:pt x="1352334" y="621598"/>
                </a:cubicBezTo>
                <a:cubicBezTo>
                  <a:pt x="1410886" y="635270"/>
                  <a:pt x="1510453" y="642105"/>
                  <a:pt x="1589810" y="549374"/>
                </a:cubicBezTo>
                <a:cubicBezTo>
                  <a:pt x="1668870" y="456345"/>
                  <a:pt x="1663817" y="304171"/>
                  <a:pt x="1663817" y="304171"/>
                </a:cubicBezTo>
                <a:cubicBezTo>
                  <a:pt x="1663817" y="304171"/>
                  <a:pt x="1850766" y="263452"/>
                  <a:pt x="1961034" y="345186"/>
                </a:cubicBezTo>
                <a:cubicBezTo>
                  <a:pt x="2150360" y="485175"/>
                  <a:pt x="2167302" y="698577"/>
                  <a:pt x="2040390" y="831432"/>
                </a:cubicBezTo>
                <a:cubicBezTo>
                  <a:pt x="1913479" y="964288"/>
                  <a:pt x="1655198" y="896820"/>
                  <a:pt x="1655198" y="896820"/>
                </a:cubicBezTo>
                <a:cubicBezTo>
                  <a:pt x="1655198" y="896820"/>
                  <a:pt x="1684622" y="1097441"/>
                  <a:pt x="1410292" y="1118246"/>
                </a:cubicBezTo>
                <a:cubicBezTo>
                  <a:pt x="1135961" y="1138754"/>
                  <a:pt x="1065818" y="960127"/>
                  <a:pt x="1065818" y="960127"/>
                </a:cubicBezTo>
                <a:cubicBezTo>
                  <a:pt x="1065818" y="960127"/>
                  <a:pt x="868169" y="1125379"/>
                  <a:pt x="663981" y="1056425"/>
                </a:cubicBezTo>
                <a:cubicBezTo>
                  <a:pt x="459794" y="987768"/>
                  <a:pt x="447013" y="793686"/>
                  <a:pt x="306727" y="773178"/>
                </a:cubicBezTo>
                <a:cubicBezTo>
                  <a:pt x="165847" y="752373"/>
                  <a:pt x="0" y="877501"/>
                  <a:pt x="0" y="877501"/>
                </a:cubicBezTo>
                <a:cubicBezTo>
                  <a:pt x="0" y="877501"/>
                  <a:pt x="48149" y="601090"/>
                  <a:pt x="325452" y="5609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EEBC1"/>
              </a:gs>
            </a:gsLst>
            <a:lin ang="12000000" scaled="0"/>
          </a:gradFill>
          <a:ln w="2964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图形 3"/>
          <p:cNvSpPr/>
          <p:nvPr/>
        </p:nvSpPr>
        <p:spPr>
          <a:xfrm>
            <a:off x="8827656" y="2430529"/>
            <a:ext cx="1053014" cy="555712"/>
          </a:xfrm>
          <a:custGeom>
            <a:avLst/>
            <a:gdLst>
              <a:gd name="connsiteX0" fmla="*/ 325452 w 2122062"/>
              <a:gd name="connsiteY0" fmla="*/ 560965 h 1119885"/>
              <a:gd name="connsiteX1" fmla="*/ 722533 w 2122062"/>
              <a:gd name="connsiteY1" fmla="*/ 659344 h 1119885"/>
              <a:gd name="connsiteX2" fmla="*/ 803970 w 2122062"/>
              <a:gd name="connsiteY2" fmla="*/ 416518 h 1119885"/>
              <a:gd name="connsiteX3" fmla="*/ 1016183 w 2122062"/>
              <a:gd name="connsiteY3" fmla="*/ 366883 h 1119885"/>
              <a:gd name="connsiteX4" fmla="*/ 1199565 w 2122062"/>
              <a:gd name="connsiteY4" fmla="*/ 10521 h 1119885"/>
              <a:gd name="connsiteX5" fmla="*/ 1558602 w 2122062"/>
              <a:gd name="connsiteY5" fmla="*/ 157048 h 1119885"/>
              <a:gd name="connsiteX6" fmla="*/ 1591891 w 2122062"/>
              <a:gd name="connsiteY6" fmla="*/ 332109 h 1119885"/>
              <a:gd name="connsiteX7" fmla="*/ 1503618 w 2122062"/>
              <a:gd name="connsiteY7" fmla="*/ 508061 h 1119885"/>
              <a:gd name="connsiteX8" fmla="*/ 1269708 w 2122062"/>
              <a:gd name="connsiteY8" fmla="*/ 480420 h 1119885"/>
              <a:gd name="connsiteX9" fmla="*/ 1244445 w 2122062"/>
              <a:gd name="connsiteY9" fmla="*/ 285743 h 1119885"/>
              <a:gd name="connsiteX10" fmla="*/ 1180246 w 2122062"/>
              <a:gd name="connsiteY10" fmla="*/ 456345 h 1119885"/>
              <a:gd name="connsiteX11" fmla="*/ 1352334 w 2122062"/>
              <a:gd name="connsiteY11" fmla="*/ 621598 h 1119885"/>
              <a:gd name="connsiteX12" fmla="*/ 1589810 w 2122062"/>
              <a:gd name="connsiteY12" fmla="*/ 549374 h 1119885"/>
              <a:gd name="connsiteX13" fmla="*/ 1663817 w 2122062"/>
              <a:gd name="connsiteY13" fmla="*/ 304171 h 1119885"/>
              <a:gd name="connsiteX14" fmla="*/ 1961034 w 2122062"/>
              <a:gd name="connsiteY14" fmla="*/ 345186 h 1119885"/>
              <a:gd name="connsiteX15" fmla="*/ 2040390 w 2122062"/>
              <a:gd name="connsiteY15" fmla="*/ 831432 h 1119885"/>
              <a:gd name="connsiteX16" fmla="*/ 1655198 w 2122062"/>
              <a:gd name="connsiteY16" fmla="*/ 896820 h 1119885"/>
              <a:gd name="connsiteX17" fmla="*/ 1410292 w 2122062"/>
              <a:gd name="connsiteY17" fmla="*/ 1118246 h 1119885"/>
              <a:gd name="connsiteX18" fmla="*/ 1065818 w 2122062"/>
              <a:gd name="connsiteY18" fmla="*/ 960127 h 1119885"/>
              <a:gd name="connsiteX19" fmla="*/ 663981 w 2122062"/>
              <a:gd name="connsiteY19" fmla="*/ 1056425 h 1119885"/>
              <a:gd name="connsiteX20" fmla="*/ 306727 w 2122062"/>
              <a:gd name="connsiteY20" fmla="*/ 773178 h 1119885"/>
              <a:gd name="connsiteX21" fmla="*/ 0 w 2122062"/>
              <a:gd name="connsiteY21" fmla="*/ 877501 h 1119885"/>
              <a:gd name="connsiteX22" fmla="*/ 325452 w 2122062"/>
              <a:gd name="connsiteY22" fmla="*/ 560965 h 1119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122062" h="1119885">
                <a:moveTo>
                  <a:pt x="325452" y="560965"/>
                </a:moveTo>
                <a:cubicBezTo>
                  <a:pt x="541825" y="529758"/>
                  <a:pt x="722533" y="659344"/>
                  <a:pt x="722533" y="659344"/>
                </a:cubicBezTo>
                <a:cubicBezTo>
                  <a:pt x="722533" y="659344"/>
                  <a:pt x="714508" y="512816"/>
                  <a:pt x="803970" y="416518"/>
                </a:cubicBezTo>
                <a:cubicBezTo>
                  <a:pt x="893432" y="320220"/>
                  <a:pt x="1016183" y="366883"/>
                  <a:pt x="1016183" y="366883"/>
                </a:cubicBezTo>
                <a:cubicBezTo>
                  <a:pt x="1016183" y="366883"/>
                  <a:pt x="963575" y="72639"/>
                  <a:pt x="1199565" y="10521"/>
                </a:cubicBezTo>
                <a:cubicBezTo>
                  <a:pt x="1378489" y="-36439"/>
                  <a:pt x="1517289" y="84825"/>
                  <a:pt x="1558602" y="157048"/>
                </a:cubicBezTo>
                <a:cubicBezTo>
                  <a:pt x="1599916" y="229272"/>
                  <a:pt x="1591594" y="296443"/>
                  <a:pt x="1591891" y="332109"/>
                </a:cubicBezTo>
                <a:cubicBezTo>
                  <a:pt x="1592188" y="397199"/>
                  <a:pt x="1558602" y="459912"/>
                  <a:pt x="1503618" y="508061"/>
                </a:cubicBezTo>
                <a:cubicBezTo>
                  <a:pt x="1448633" y="556210"/>
                  <a:pt x="1328260" y="545807"/>
                  <a:pt x="1269708" y="480420"/>
                </a:cubicBezTo>
                <a:cubicBezTo>
                  <a:pt x="1211157" y="415032"/>
                  <a:pt x="1244445" y="285743"/>
                  <a:pt x="1244445" y="285743"/>
                </a:cubicBezTo>
                <a:cubicBezTo>
                  <a:pt x="1244445" y="285743"/>
                  <a:pt x="1173410" y="360047"/>
                  <a:pt x="1180246" y="456345"/>
                </a:cubicBezTo>
                <a:cubicBezTo>
                  <a:pt x="1187082" y="552643"/>
                  <a:pt x="1293783" y="607628"/>
                  <a:pt x="1352334" y="621598"/>
                </a:cubicBezTo>
                <a:cubicBezTo>
                  <a:pt x="1410886" y="635270"/>
                  <a:pt x="1510453" y="642105"/>
                  <a:pt x="1589810" y="549374"/>
                </a:cubicBezTo>
                <a:cubicBezTo>
                  <a:pt x="1668870" y="456345"/>
                  <a:pt x="1663817" y="304171"/>
                  <a:pt x="1663817" y="304171"/>
                </a:cubicBezTo>
                <a:cubicBezTo>
                  <a:pt x="1663817" y="304171"/>
                  <a:pt x="1850766" y="263452"/>
                  <a:pt x="1961034" y="345186"/>
                </a:cubicBezTo>
                <a:cubicBezTo>
                  <a:pt x="2150360" y="485175"/>
                  <a:pt x="2167302" y="698577"/>
                  <a:pt x="2040390" y="831432"/>
                </a:cubicBezTo>
                <a:cubicBezTo>
                  <a:pt x="1913479" y="964288"/>
                  <a:pt x="1655198" y="896820"/>
                  <a:pt x="1655198" y="896820"/>
                </a:cubicBezTo>
                <a:cubicBezTo>
                  <a:pt x="1655198" y="896820"/>
                  <a:pt x="1684622" y="1097441"/>
                  <a:pt x="1410292" y="1118246"/>
                </a:cubicBezTo>
                <a:cubicBezTo>
                  <a:pt x="1135961" y="1138754"/>
                  <a:pt x="1065818" y="960127"/>
                  <a:pt x="1065818" y="960127"/>
                </a:cubicBezTo>
                <a:cubicBezTo>
                  <a:pt x="1065818" y="960127"/>
                  <a:pt x="868169" y="1125379"/>
                  <a:pt x="663981" y="1056425"/>
                </a:cubicBezTo>
                <a:cubicBezTo>
                  <a:pt x="459794" y="987768"/>
                  <a:pt x="447013" y="793686"/>
                  <a:pt x="306727" y="773178"/>
                </a:cubicBezTo>
                <a:cubicBezTo>
                  <a:pt x="165847" y="752373"/>
                  <a:pt x="0" y="877501"/>
                  <a:pt x="0" y="877501"/>
                </a:cubicBezTo>
                <a:cubicBezTo>
                  <a:pt x="0" y="877501"/>
                  <a:pt x="48149" y="601090"/>
                  <a:pt x="325452" y="5609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EEBC1"/>
              </a:gs>
            </a:gsLst>
            <a:lin ang="12000000" scaled="0"/>
          </a:gradFill>
          <a:ln w="2964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4639072" y="4472903"/>
            <a:ext cx="14490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4DA9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汇报人：</a:t>
            </a:r>
            <a:r>
              <a:rPr lang="en-US" b="1" dirty="0">
                <a:solidFill>
                  <a:srgbClr val="F4DA9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XXX</a:t>
            </a:r>
            <a:endParaRPr lang="en-US" b="1" dirty="0">
              <a:solidFill>
                <a:srgbClr val="F4DA9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819819" y="3738518"/>
            <a:ext cx="4079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工作计划  </a:t>
            </a:r>
            <a:r>
              <a:rPr lang="en-US" altLang="zh-CN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/  </a:t>
            </a:r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工作总结  </a:t>
            </a:r>
            <a:r>
              <a:rPr lang="en-US" altLang="zh-CN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/  </a:t>
            </a:r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工作汇报  </a:t>
            </a:r>
            <a:r>
              <a:rPr lang="en-US" altLang="zh-CN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/  </a:t>
            </a:r>
            <a:r>
              <a:rPr lang="zh-CN" altLang="en-US" sz="1600" b="1" dirty="0">
                <a:gradFill>
                  <a:gsLst>
                    <a:gs pos="0">
                      <a:srgbClr val="FACE72"/>
                    </a:gs>
                    <a:gs pos="100000">
                      <a:srgbClr val="FEEBC1"/>
                    </a:gs>
                  </a:gsLst>
                  <a:lin ang="5400000" scaled="1"/>
                </a:gradFill>
              </a:rPr>
              <a:t>春节风</a:t>
            </a:r>
            <a:endParaRPr lang="zh-CN" altLang="en-US" sz="1600" b="1" dirty="0">
              <a:gradFill>
                <a:gsLst>
                  <a:gs pos="0">
                    <a:srgbClr val="FACE72"/>
                  </a:gs>
                  <a:gs pos="100000">
                    <a:srgbClr val="FEEBC1"/>
                  </a:gs>
                </a:gsLst>
                <a:lin ang="5400000" scaled="1"/>
              </a:gradFill>
            </a:endParaRPr>
          </a:p>
        </p:txBody>
      </p:sp>
      <p:grpSp>
        <p:nvGrpSpPr>
          <p:cNvPr id="226" name="组合 225"/>
          <p:cNvGrpSpPr/>
          <p:nvPr/>
        </p:nvGrpSpPr>
        <p:grpSpPr>
          <a:xfrm>
            <a:off x="7315488" y="3978681"/>
            <a:ext cx="2049394" cy="165359"/>
            <a:chOff x="-5134" y="3992508"/>
            <a:chExt cx="5836395" cy="470919"/>
          </a:xfrm>
        </p:grpSpPr>
        <p:sp>
          <p:nvSpPr>
            <p:cNvPr id="224" name="任意多边形: 形状 223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: 形状 224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 flipH="1">
            <a:off x="2252986" y="3978681"/>
            <a:ext cx="2130406" cy="165359"/>
            <a:chOff x="-5134" y="3992508"/>
            <a:chExt cx="5836395" cy="470919"/>
          </a:xfrm>
        </p:grpSpPr>
        <p:sp>
          <p:nvSpPr>
            <p:cNvPr id="228" name="任意多边形: 形状 227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任意多边形: 形状 228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1" name="直接连接符 230"/>
          <p:cNvCxnSpPr/>
          <p:nvPr/>
        </p:nvCxnSpPr>
        <p:spPr>
          <a:xfrm>
            <a:off x="3656120" y="3645024"/>
            <a:ext cx="4294399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FACE72">
                    <a:alpha val="0"/>
                  </a:srgbClr>
                </a:gs>
                <a:gs pos="54000">
                  <a:srgbClr val="FCE8AF"/>
                </a:gs>
                <a:gs pos="100000">
                  <a:srgbClr val="FACE72">
                    <a:alpha val="0"/>
                  </a:srgb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4041800" y="4221088"/>
            <a:ext cx="3636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FACE72">
                    <a:alpha val="0"/>
                  </a:srgbClr>
                </a:gs>
                <a:gs pos="54000">
                  <a:srgbClr val="FCE8AF"/>
                </a:gs>
                <a:gs pos="100000">
                  <a:srgbClr val="FACE72">
                    <a:alpha val="0"/>
                  </a:srgb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6" name="图片 2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638822" cy="1208167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B1051D"/>
            </a:gs>
            <a:gs pos="100000">
              <a:srgbClr val="B1051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85"/>
          <a:stretch>
            <a:fillRect/>
          </a:stretch>
        </p:blipFill>
        <p:spPr>
          <a:xfrm>
            <a:off x="694607" y="-550"/>
            <a:ext cx="11497394" cy="3428553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98838" y="553994"/>
            <a:ext cx="1187852" cy="2489064"/>
            <a:chOff x="612247" y="-293241"/>
            <a:chExt cx="1738027" cy="3641918"/>
          </a:xfrm>
        </p:grpSpPr>
        <p:sp>
          <p:nvSpPr>
            <p:cNvPr id="77" name="任意多边形: 形状 76"/>
            <p:cNvSpPr/>
            <p:nvPr/>
          </p:nvSpPr>
          <p:spPr>
            <a:xfrm>
              <a:off x="1442333" y="-293241"/>
              <a:ext cx="45719" cy="2628000"/>
            </a:xfrm>
            <a:custGeom>
              <a:avLst/>
              <a:gdLst>
                <a:gd name="connsiteX0" fmla="*/ 43625 w 43624"/>
                <a:gd name="connsiteY0" fmla="*/ 3592068 h 3616832"/>
                <a:gd name="connsiteX1" fmla="*/ 21812 w 43624"/>
                <a:gd name="connsiteY1" fmla="*/ 3616833 h 3616832"/>
                <a:gd name="connsiteX2" fmla="*/ 21812 w 43624"/>
                <a:gd name="connsiteY2" fmla="*/ 3616833 h 3616832"/>
                <a:gd name="connsiteX3" fmla="*/ 0 w 43624"/>
                <a:gd name="connsiteY3" fmla="*/ 3592068 h 3616832"/>
                <a:gd name="connsiteX4" fmla="*/ 0 w 43624"/>
                <a:gd name="connsiteY4" fmla="*/ 24765 h 3616832"/>
                <a:gd name="connsiteX5" fmla="*/ 21812 w 43624"/>
                <a:gd name="connsiteY5" fmla="*/ 0 h 3616832"/>
                <a:gd name="connsiteX6" fmla="*/ 21812 w 43624"/>
                <a:gd name="connsiteY6" fmla="*/ 0 h 3616832"/>
                <a:gd name="connsiteX7" fmla="*/ 43625 w 43624"/>
                <a:gd name="connsiteY7" fmla="*/ 24765 h 3616832"/>
                <a:gd name="connsiteX8" fmla="*/ 43625 w 43624"/>
                <a:gd name="connsiteY8" fmla="*/ 3592068 h 361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24" h="3616832">
                  <a:moveTo>
                    <a:pt x="43625" y="3592068"/>
                  </a:moveTo>
                  <a:cubicBezTo>
                    <a:pt x="43625" y="3605784"/>
                    <a:pt x="33814" y="3616833"/>
                    <a:pt x="21812" y="3616833"/>
                  </a:cubicBezTo>
                  <a:lnTo>
                    <a:pt x="21812" y="3616833"/>
                  </a:lnTo>
                  <a:cubicBezTo>
                    <a:pt x="9716" y="3616833"/>
                    <a:pt x="0" y="3605784"/>
                    <a:pt x="0" y="3592068"/>
                  </a:cubicBezTo>
                  <a:lnTo>
                    <a:pt x="0" y="24765"/>
                  </a:lnTo>
                  <a:cubicBezTo>
                    <a:pt x="0" y="11049"/>
                    <a:pt x="9811" y="0"/>
                    <a:pt x="21812" y="0"/>
                  </a:cubicBezTo>
                  <a:lnTo>
                    <a:pt x="21812" y="0"/>
                  </a:lnTo>
                  <a:cubicBezTo>
                    <a:pt x="33909" y="0"/>
                    <a:pt x="43625" y="11049"/>
                    <a:pt x="43625" y="24765"/>
                  </a:cubicBezTo>
                  <a:lnTo>
                    <a:pt x="43625" y="3592068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67" name="图形 4"/>
            <p:cNvGrpSpPr/>
            <p:nvPr/>
          </p:nvGrpSpPr>
          <p:grpSpPr>
            <a:xfrm>
              <a:off x="612247" y="0"/>
              <a:ext cx="1738027" cy="1739420"/>
              <a:chOff x="1031475" y="2910993"/>
              <a:chExt cx="951357" cy="952119"/>
            </a:xfrm>
            <a:solidFill>
              <a:srgbClr val="EE4A1C"/>
            </a:solidFill>
          </p:grpSpPr>
          <p:sp>
            <p:nvSpPr>
              <p:cNvPr id="68" name="任意多边形: 形状 67"/>
              <p:cNvSpPr/>
              <p:nvPr/>
            </p:nvSpPr>
            <p:spPr>
              <a:xfrm>
                <a:off x="1031475" y="3002338"/>
                <a:ext cx="951357" cy="777430"/>
              </a:xfrm>
              <a:custGeom>
                <a:avLst/>
                <a:gdLst>
                  <a:gd name="connsiteX0" fmla="*/ 951357 w 951357"/>
                  <a:gd name="connsiteY0" fmla="*/ 388716 h 777430"/>
                  <a:gd name="connsiteX1" fmla="*/ 475679 w 951357"/>
                  <a:gd name="connsiteY1" fmla="*/ 777431 h 777430"/>
                  <a:gd name="connsiteX2" fmla="*/ 0 w 951357"/>
                  <a:gd name="connsiteY2" fmla="*/ 388716 h 777430"/>
                  <a:gd name="connsiteX3" fmla="*/ 475679 w 951357"/>
                  <a:gd name="connsiteY3" fmla="*/ 0 h 777430"/>
                  <a:gd name="connsiteX4" fmla="*/ 951357 w 951357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1357" h="777430">
                    <a:moveTo>
                      <a:pt x="951357" y="388716"/>
                    </a:moveTo>
                    <a:cubicBezTo>
                      <a:pt x="951357" y="603409"/>
                      <a:pt x="738378" y="777431"/>
                      <a:pt x="475679" y="777431"/>
                    </a:cubicBezTo>
                    <a:cubicBezTo>
                      <a:pt x="212979" y="777431"/>
                      <a:pt x="0" y="603409"/>
                      <a:pt x="0" y="388716"/>
                    </a:cubicBezTo>
                    <a:cubicBezTo>
                      <a:pt x="0" y="174022"/>
                      <a:pt x="212979" y="0"/>
                      <a:pt x="475679" y="0"/>
                    </a:cubicBezTo>
                    <a:cubicBezTo>
                      <a:pt x="738378" y="0"/>
                      <a:pt x="951357" y="174117"/>
                      <a:pt x="951357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139394" y="3002338"/>
                <a:ext cx="735615" cy="777430"/>
              </a:xfrm>
              <a:custGeom>
                <a:avLst/>
                <a:gdLst>
                  <a:gd name="connsiteX0" fmla="*/ 735616 w 735615"/>
                  <a:gd name="connsiteY0" fmla="*/ 388716 h 777430"/>
                  <a:gd name="connsiteX1" fmla="*/ 367856 w 735615"/>
                  <a:gd name="connsiteY1" fmla="*/ 777431 h 777430"/>
                  <a:gd name="connsiteX2" fmla="*/ 0 w 735615"/>
                  <a:gd name="connsiteY2" fmla="*/ 388716 h 777430"/>
                  <a:gd name="connsiteX3" fmla="*/ 367856 w 735615"/>
                  <a:gd name="connsiteY3" fmla="*/ 0 h 777430"/>
                  <a:gd name="connsiteX4" fmla="*/ 735616 w 73561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615" h="777430">
                    <a:moveTo>
                      <a:pt x="735616" y="388716"/>
                    </a:moveTo>
                    <a:cubicBezTo>
                      <a:pt x="735616" y="603409"/>
                      <a:pt x="570929" y="777431"/>
                      <a:pt x="367856" y="777431"/>
                    </a:cubicBezTo>
                    <a:cubicBezTo>
                      <a:pt x="164687" y="777431"/>
                      <a:pt x="0" y="603409"/>
                      <a:pt x="0" y="388716"/>
                    </a:cubicBezTo>
                    <a:cubicBezTo>
                      <a:pt x="0" y="174022"/>
                      <a:pt x="164687" y="0"/>
                      <a:pt x="367856" y="0"/>
                    </a:cubicBezTo>
                    <a:cubicBezTo>
                      <a:pt x="570929" y="0"/>
                      <a:pt x="735616" y="174117"/>
                      <a:pt x="73561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330751" y="3002338"/>
                <a:ext cx="352805" cy="777430"/>
              </a:xfrm>
              <a:custGeom>
                <a:avLst/>
                <a:gdLst>
                  <a:gd name="connsiteX0" fmla="*/ 352806 w 352805"/>
                  <a:gd name="connsiteY0" fmla="*/ 388716 h 777430"/>
                  <a:gd name="connsiteX1" fmla="*/ 176403 w 352805"/>
                  <a:gd name="connsiteY1" fmla="*/ 777431 h 777430"/>
                  <a:gd name="connsiteX2" fmla="*/ 0 w 352805"/>
                  <a:gd name="connsiteY2" fmla="*/ 388716 h 777430"/>
                  <a:gd name="connsiteX3" fmla="*/ 176403 w 352805"/>
                  <a:gd name="connsiteY3" fmla="*/ 0 h 777430"/>
                  <a:gd name="connsiteX4" fmla="*/ 352806 w 35280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805" h="777430">
                    <a:moveTo>
                      <a:pt x="352806" y="388716"/>
                    </a:moveTo>
                    <a:cubicBezTo>
                      <a:pt x="352806" y="603409"/>
                      <a:pt x="273844" y="777431"/>
                      <a:pt x="176403" y="777431"/>
                    </a:cubicBezTo>
                    <a:cubicBezTo>
                      <a:pt x="78962" y="777431"/>
                      <a:pt x="0" y="603409"/>
                      <a:pt x="0" y="388716"/>
                    </a:cubicBezTo>
                    <a:cubicBezTo>
                      <a:pt x="0" y="174022"/>
                      <a:pt x="78962" y="0"/>
                      <a:pt x="176403" y="0"/>
                    </a:cubicBezTo>
                    <a:cubicBezTo>
                      <a:pt x="273844" y="0"/>
                      <a:pt x="352806" y="174117"/>
                      <a:pt x="35280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328370" y="2910993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8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8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8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8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8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8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328370" y="3731095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9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9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9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9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9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9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任意多边形: 形状 72"/>
            <p:cNvSpPr/>
            <p:nvPr/>
          </p:nvSpPr>
          <p:spPr>
            <a:xfrm>
              <a:off x="1331089" y="1857747"/>
              <a:ext cx="273893" cy="273893"/>
            </a:xfrm>
            <a:custGeom>
              <a:avLst/>
              <a:gdLst>
                <a:gd name="connsiteX0" fmla="*/ 149924 w 149923"/>
                <a:gd name="connsiteY0" fmla="*/ 74962 h 149923"/>
                <a:gd name="connsiteX1" fmla="*/ 74962 w 149923"/>
                <a:gd name="connsiteY1" fmla="*/ 149923 h 149923"/>
                <a:gd name="connsiteX2" fmla="*/ 0 w 149923"/>
                <a:gd name="connsiteY2" fmla="*/ 74962 h 149923"/>
                <a:gd name="connsiteX3" fmla="*/ 74962 w 149923"/>
                <a:gd name="connsiteY3" fmla="*/ 0 h 149923"/>
                <a:gd name="connsiteX4" fmla="*/ 149924 w 149923"/>
                <a:gd name="connsiteY4" fmla="*/ 74962 h 1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923" h="149923">
                  <a:moveTo>
                    <a:pt x="149924" y="74962"/>
                  </a:moveTo>
                  <a:cubicBezTo>
                    <a:pt x="149924" y="116396"/>
                    <a:pt x="116300" y="149923"/>
                    <a:pt x="74962" y="149923"/>
                  </a:cubicBezTo>
                  <a:cubicBezTo>
                    <a:pt x="33528" y="149923"/>
                    <a:pt x="0" y="116396"/>
                    <a:pt x="0" y="74962"/>
                  </a:cubicBezTo>
                  <a:cubicBezTo>
                    <a:pt x="0" y="33528"/>
                    <a:pt x="33528" y="0"/>
                    <a:pt x="74962" y="0"/>
                  </a:cubicBezTo>
                  <a:cubicBezTo>
                    <a:pt x="116300" y="0"/>
                    <a:pt x="149924" y="33528"/>
                    <a:pt x="149924" y="74962"/>
                  </a:cubicBez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37469" y="2234134"/>
              <a:ext cx="461129" cy="1114543"/>
            </a:xfrm>
            <a:custGeom>
              <a:avLst/>
              <a:gdLst>
                <a:gd name="connsiteX0" fmla="*/ 252413 w 252412"/>
                <a:gd name="connsiteY0" fmla="*/ 610076 h 610076"/>
                <a:gd name="connsiteX1" fmla="*/ 252413 w 252412"/>
                <a:gd name="connsiteY1" fmla="*/ 126206 h 610076"/>
                <a:gd name="connsiteX2" fmla="*/ 126206 w 252412"/>
                <a:gd name="connsiteY2" fmla="*/ 0 h 610076"/>
                <a:gd name="connsiteX3" fmla="*/ 126206 w 252412"/>
                <a:gd name="connsiteY3" fmla="*/ 0 h 610076"/>
                <a:gd name="connsiteX4" fmla="*/ 0 w 252412"/>
                <a:gd name="connsiteY4" fmla="*/ 126206 h 610076"/>
                <a:gd name="connsiteX5" fmla="*/ 0 w 252412"/>
                <a:gd name="connsiteY5" fmla="*/ 610076 h 610076"/>
                <a:gd name="connsiteX6" fmla="*/ 252413 w 252412"/>
                <a:gd name="connsiteY6" fmla="*/ 610076 h 61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2" h="610076">
                  <a:moveTo>
                    <a:pt x="252413" y="610076"/>
                  </a:moveTo>
                  <a:lnTo>
                    <a:pt x="252413" y="126206"/>
                  </a:lnTo>
                  <a:cubicBezTo>
                    <a:pt x="252413" y="56483"/>
                    <a:pt x="195834" y="0"/>
                    <a:pt x="126206" y="0"/>
                  </a:cubicBezTo>
                  <a:lnTo>
                    <a:pt x="126206" y="0"/>
                  </a:lnTo>
                  <a:cubicBezTo>
                    <a:pt x="56483" y="0"/>
                    <a:pt x="0" y="56483"/>
                    <a:pt x="0" y="126206"/>
                  </a:cubicBezTo>
                  <a:lnTo>
                    <a:pt x="0" y="610076"/>
                  </a:lnTo>
                  <a:lnTo>
                    <a:pt x="252413" y="610076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37297" y="2464698"/>
              <a:ext cx="461303" cy="99360"/>
            </a:xfrm>
            <a:custGeom>
              <a:avLst/>
              <a:gdLst>
                <a:gd name="connsiteX0" fmla="*/ 0 w 252507"/>
                <a:gd name="connsiteY0" fmla="*/ 0 h 54387"/>
                <a:gd name="connsiteX1" fmla="*/ 252508 w 252507"/>
                <a:gd name="connsiteY1" fmla="*/ 0 h 54387"/>
                <a:gd name="connsiteX2" fmla="*/ 252508 w 252507"/>
                <a:gd name="connsiteY2" fmla="*/ 54388 h 54387"/>
                <a:gd name="connsiteX3" fmla="*/ 0 w 252507"/>
                <a:gd name="connsiteY3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7" h="54387">
                  <a:moveTo>
                    <a:pt x="0" y="0"/>
                  </a:moveTo>
                  <a:lnTo>
                    <a:pt x="252508" y="0"/>
                  </a:lnTo>
                  <a:lnTo>
                    <a:pt x="252508" y="54388"/>
                  </a:lnTo>
                  <a:lnTo>
                    <a:pt x="0" y="54388"/>
                  </a:lnTo>
                  <a:close/>
                </a:path>
              </a:pathLst>
            </a:custGeom>
            <a:solidFill>
              <a:srgbClr val="FFA1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>
            <a:off x="8615486" y="3428003"/>
            <a:ext cx="3217285" cy="2816383"/>
            <a:chOff x="3524" y="888"/>
            <a:chExt cx="3194" cy="2796"/>
          </a:xfrm>
          <a:gradFill>
            <a:gsLst>
              <a:gs pos="56000">
                <a:srgbClr val="FBCF61"/>
              </a:gs>
              <a:gs pos="100000">
                <a:srgbClr val="FEEBC1">
                  <a:alpha val="0"/>
                </a:srgbClr>
              </a:gs>
            </a:gsLst>
            <a:lin ang="5400000" scaled="1"/>
          </a:gradFill>
        </p:grpSpPr>
        <p:sp>
          <p:nvSpPr>
            <p:cNvPr id="55" name="Freeform 5"/>
            <p:cNvSpPr/>
            <p:nvPr/>
          </p:nvSpPr>
          <p:spPr bwMode="auto">
            <a:xfrm>
              <a:off x="5676" y="1884"/>
              <a:ext cx="544" cy="392"/>
            </a:xfrm>
            <a:custGeom>
              <a:avLst/>
              <a:gdLst>
                <a:gd name="T0" fmla="*/ 610 w 886"/>
                <a:gd name="T1" fmla="*/ 71 h 638"/>
                <a:gd name="T2" fmla="*/ 187 w 886"/>
                <a:gd name="T3" fmla="*/ 59 h 638"/>
                <a:gd name="T4" fmla="*/ 0 w 886"/>
                <a:gd name="T5" fmla="*/ 27 h 638"/>
                <a:gd name="T6" fmla="*/ 340 w 886"/>
                <a:gd name="T7" fmla="*/ 184 h 638"/>
                <a:gd name="T8" fmla="*/ 560 w 886"/>
                <a:gd name="T9" fmla="*/ 185 h 638"/>
                <a:gd name="T10" fmla="*/ 747 w 886"/>
                <a:gd name="T11" fmla="*/ 427 h 638"/>
                <a:gd name="T12" fmla="*/ 853 w 886"/>
                <a:gd name="T13" fmla="*/ 638 h 638"/>
                <a:gd name="T14" fmla="*/ 684 w 886"/>
                <a:gd name="T15" fmla="*/ 245 h 638"/>
                <a:gd name="T16" fmla="*/ 610 w 886"/>
                <a:gd name="T17" fmla="*/ 7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638">
                  <a:moveTo>
                    <a:pt x="610" y="71"/>
                  </a:moveTo>
                  <a:cubicBezTo>
                    <a:pt x="572" y="109"/>
                    <a:pt x="309" y="119"/>
                    <a:pt x="187" y="59"/>
                  </a:cubicBezTo>
                  <a:cubicBezTo>
                    <a:pt x="66" y="0"/>
                    <a:pt x="0" y="27"/>
                    <a:pt x="0" y="27"/>
                  </a:cubicBezTo>
                  <a:cubicBezTo>
                    <a:pt x="114" y="53"/>
                    <a:pt x="197" y="149"/>
                    <a:pt x="340" y="184"/>
                  </a:cubicBezTo>
                  <a:cubicBezTo>
                    <a:pt x="483" y="219"/>
                    <a:pt x="560" y="185"/>
                    <a:pt x="560" y="185"/>
                  </a:cubicBezTo>
                  <a:cubicBezTo>
                    <a:pt x="564" y="228"/>
                    <a:pt x="631" y="345"/>
                    <a:pt x="747" y="427"/>
                  </a:cubicBezTo>
                  <a:cubicBezTo>
                    <a:pt x="863" y="510"/>
                    <a:pt x="853" y="638"/>
                    <a:pt x="853" y="638"/>
                  </a:cubicBezTo>
                  <a:cubicBezTo>
                    <a:pt x="886" y="479"/>
                    <a:pt x="763" y="360"/>
                    <a:pt x="684" y="245"/>
                  </a:cubicBezTo>
                  <a:cubicBezTo>
                    <a:pt x="604" y="130"/>
                    <a:pt x="610" y="71"/>
                    <a:pt x="61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5873" y="1726"/>
              <a:ext cx="330" cy="215"/>
            </a:xfrm>
            <a:custGeom>
              <a:avLst/>
              <a:gdLst>
                <a:gd name="T0" fmla="*/ 415 w 537"/>
                <a:gd name="T1" fmla="*/ 12 h 351"/>
                <a:gd name="T2" fmla="*/ 222 w 537"/>
                <a:gd name="T3" fmla="*/ 74 h 351"/>
                <a:gd name="T4" fmla="*/ 0 w 537"/>
                <a:gd name="T5" fmla="*/ 114 h 351"/>
                <a:gd name="T6" fmla="*/ 181 w 537"/>
                <a:gd name="T7" fmla="*/ 143 h 351"/>
                <a:gd name="T8" fmla="*/ 386 w 537"/>
                <a:gd name="T9" fmla="*/ 100 h 351"/>
                <a:gd name="T10" fmla="*/ 420 w 537"/>
                <a:gd name="T11" fmla="*/ 169 h 351"/>
                <a:gd name="T12" fmla="*/ 537 w 537"/>
                <a:gd name="T13" fmla="*/ 351 h 351"/>
                <a:gd name="T14" fmla="*/ 488 w 537"/>
                <a:gd name="T15" fmla="*/ 206 h 351"/>
                <a:gd name="T16" fmla="*/ 415 w 537"/>
                <a:gd name="T17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351">
                  <a:moveTo>
                    <a:pt x="415" y="12"/>
                  </a:moveTo>
                  <a:cubicBezTo>
                    <a:pt x="351" y="0"/>
                    <a:pt x="345" y="7"/>
                    <a:pt x="222" y="74"/>
                  </a:cubicBezTo>
                  <a:cubicBezTo>
                    <a:pt x="98" y="142"/>
                    <a:pt x="0" y="114"/>
                    <a:pt x="0" y="114"/>
                  </a:cubicBezTo>
                  <a:cubicBezTo>
                    <a:pt x="0" y="114"/>
                    <a:pt x="65" y="152"/>
                    <a:pt x="181" y="143"/>
                  </a:cubicBezTo>
                  <a:cubicBezTo>
                    <a:pt x="297" y="135"/>
                    <a:pt x="386" y="100"/>
                    <a:pt x="386" y="100"/>
                  </a:cubicBezTo>
                  <a:cubicBezTo>
                    <a:pt x="386" y="100"/>
                    <a:pt x="401" y="105"/>
                    <a:pt x="420" y="169"/>
                  </a:cubicBezTo>
                  <a:cubicBezTo>
                    <a:pt x="437" y="223"/>
                    <a:pt x="513" y="321"/>
                    <a:pt x="537" y="351"/>
                  </a:cubicBezTo>
                  <a:cubicBezTo>
                    <a:pt x="524" y="334"/>
                    <a:pt x="501" y="291"/>
                    <a:pt x="488" y="206"/>
                  </a:cubicBezTo>
                  <a:cubicBezTo>
                    <a:pt x="471" y="88"/>
                    <a:pt x="415" y="12"/>
                    <a:pt x="4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6203" y="1941"/>
              <a:ext cx="4" cy="6"/>
            </a:xfrm>
            <a:custGeom>
              <a:avLst/>
              <a:gdLst>
                <a:gd name="T0" fmla="*/ 7 w 7"/>
                <a:gd name="T1" fmla="*/ 9 h 9"/>
                <a:gd name="T2" fmla="*/ 0 w 7"/>
                <a:gd name="T3" fmla="*/ 0 h 9"/>
                <a:gd name="T4" fmla="*/ 7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cubicBezTo>
                    <a:pt x="7" y="9"/>
                    <a:pt x="4" y="6"/>
                    <a:pt x="0" y="0"/>
                  </a:cubicBezTo>
                  <a:cubicBezTo>
                    <a:pt x="4" y="7"/>
                    <a:pt x="7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5971" y="1513"/>
              <a:ext cx="263" cy="199"/>
            </a:xfrm>
            <a:custGeom>
              <a:avLst/>
              <a:gdLst>
                <a:gd name="T0" fmla="*/ 293 w 427"/>
                <a:gd name="T1" fmla="*/ 0 h 324"/>
                <a:gd name="T2" fmla="*/ 114 w 427"/>
                <a:gd name="T3" fmla="*/ 148 h 324"/>
                <a:gd name="T4" fmla="*/ 6 w 427"/>
                <a:gd name="T5" fmla="*/ 260 h 324"/>
                <a:gd name="T6" fmla="*/ 110 w 427"/>
                <a:gd name="T7" fmla="*/ 190 h 324"/>
                <a:gd name="T8" fmla="*/ 286 w 427"/>
                <a:gd name="T9" fmla="*/ 86 h 324"/>
                <a:gd name="T10" fmla="*/ 334 w 427"/>
                <a:gd name="T11" fmla="*/ 187 h 324"/>
                <a:gd name="T12" fmla="*/ 400 w 427"/>
                <a:gd name="T13" fmla="*/ 324 h 324"/>
                <a:gd name="T14" fmla="*/ 345 w 427"/>
                <a:gd name="T15" fmla="*/ 113 h 324"/>
                <a:gd name="T16" fmla="*/ 293 w 427"/>
                <a:gd name="T1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324">
                  <a:moveTo>
                    <a:pt x="293" y="0"/>
                  </a:moveTo>
                  <a:cubicBezTo>
                    <a:pt x="280" y="44"/>
                    <a:pt x="228" y="91"/>
                    <a:pt x="114" y="148"/>
                  </a:cubicBezTo>
                  <a:cubicBezTo>
                    <a:pt x="0" y="205"/>
                    <a:pt x="6" y="260"/>
                    <a:pt x="6" y="260"/>
                  </a:cubicBezTo>
                  <a:cubicBezTo>
                    <a:pt x="6" y="260"/>
                    <a:pt x="23" y="206"/>
                    <a:pt x="110" y="190"/>
                  </a:cubicBezTo>
                  <a:cubicBezTo>
                    <a:pt x="197" y="174"/>
                    <a:pt x="272" y="115"/>
                    <a:pt x="286" y="86"/>
                  </a:cubicBezTo>
                  <a:cubicBezTo>
                    <a:pt x="286" y="86"/>
                    <a:pt x="284" y="132"/>
                    <a:pt x="334" y="187"/>
                  </a:cubicBezTo>
                  <a:cubicBezTo>
                    <a:pt x="374" y="232"/>
                    <a:pt x="396" y="258"/>
                    <a:pt x="400" y="324"/>
                  </a:cubicBezTo>
                  <a:cubicBezTo>
                    <a:pt x="427" y="232"/>
                    <a:pt x="380" y="164"/>
                    <a:pt x="345" y="113"/>
                  </a:cubicBezTo>
                  <a:cubicBezTo>
                    <a:pt x="311" y="63"/>
                    <a:pt x="293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5962" y="1331"/>
              <a:ext cx="255" cy="196"/>
            </a:xfrm>
            <a:custGeom>
              <a:avLst/>
              <a:gdLst>
                <a:gd name="T0" fmla="*/ 103 w 415"/>
                <a:gd name="T1" fmla="*/ 228 h 318"/>
                <a:gd name="T2" fmla="*/ 250 w 415"/>
                <a:gd name="T3" fmla="*/ 88 h 318"/>
                <a:gd name="T4" fmla="*/ 317 w 415"/>
                <a:gd name="T5" fmla="*/ 180 h 318"/>
                <a:gd name="T6" fmla="*/ 407 w 415"/>
                <a:gd name="T7" fmla="*/ 304 h 318"/>
                <a:gd name="T8" fmla="*/ 313 w 415"/>
                <a:gd name="T9" fmla="*/ 104 h 318"/>
                <a:gd name="T10" fmla="*/ 241 w 415"/>
                <a:gd name="T11" fmla="*/ 0 h 318"/>
                <a:gd name="T12" fmla="*/ 98 w 415"/>
                <a:gd name="T13" fmla="*/ 185 h 318"/>
                <a:gd name="T14" fmla="*/ 17 w 415"/>
                <a:gd name="T15" fmla="*/ 318 h 318"/>
                <a:gd name="T16" fmla="*/ 103 w 415"/>
                <a:gd name="T17" fmla="*/ 22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318">
                  <a:moveTo>
                    <a:pt x="103" y="228"/>
                  </a:moveTo>
                  <a:cubicBezTo>
                    <a:pt x="183" y="195"/>
                    <a:pt x="243" y="120"/>
                    <a:pt x="250" y="88"/>
                  </a:cubicBezTo>
                  <a:cubicBezTo>
                    <a:pt x="250" y="88"/>
                    <a:pt x="258" y="134"/>
                    <a:pt x="317" y="180"/>
                  </a:cubicBezTo>
                  <a:cubicBezTo>
                    <a:pt x="365" y="217"/>
                    <a:pt x="390" y="238"/>
                    <a:pt x="407" y="304"/>
                  </a:cubicBezTo>
                  <a:cubicBezTo>
                    <a:pt x="415" y="206"/>
                    <a:pt x="357" y="147"/>
                    <a:pt x="313" y="104"/>
                  </a:cubicBezTo>
                  <a:cubicBezTo>
                    <a:pt x="270" y="60"/>
                    <a:pt x="241" y="0"/>
                    <a:pt x="241" y="0"/>
                  </a:cubicBezTo>
                  <a:cubicBezTo>
                    <a:pt x="237" y="48"/>
                    <a:pt x="196" y="105"/>
                    <a:pt x="98" y="185"/>
                  </a:cubicBezTo>
                  <a:cubicBezTo>
                    <a:pt x="0" y="265"/>
                    <a:pt x="17" y="318"/>
                    <a:pt x="17" y="318"/>
                  </a:cubicBezTo>
                  <a:cubicBezTo>
                    <a:pt x="17" y="318"/>
                    <a:pt x="23" y="261"/>
                    <a:pt x="103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5523" y="1003"/>
              <a:ext cx="148" cy="55"/>
            </a:xfrm>
            <a:custGeom>
              <a:avLst/>
              <a:gdLst>
                <a:gd name="T0" fmla="*/ 123 w 241"/>
                <a:gd name="T1" fmla="*/ 60 h 89"/>
                <a:gd name="T2" fmla="*/ 28 w 241"/>
                <a:gd name="T3" fmla="*/ 13 h 89"/>
                <a:gd name="T4" fmla="*/ 14 w 241"/>
                <a:gd name="T5" fmla="*/ 0 h 89"/>
                <a:gd name="T6" fmla="*/ 0 w 241"/>
                <a:gd name="T7" fmla="*/ 13 h 89"/>
                <a:gd name="T8" fmla="*/ 14 w 241"/>
                <a:gd name="T9" fmla="*/ 29 h 89"/>
                <a:gd name="T10" fmla="*/ 21 w 241"/>
                <a:gd name="T11" fmla="*/ 28 h 89"/>
                <a:gd name="T12" fmla="*/ 120 w 241"/>
                <a:gd name="T13" fmla="*/ 70 h 89"/>
                <a:gd name="T14" fmla="*/ 239 w 241"/>
                <a:gd name="T15" fmla="*/ 86 h 89"/>
                <a:gd name="T16" fmla="*/ 241 w 241"/>
                <a:gd name="T17" fmla="*/ 84 h 89"/>
                <a:gd name="T18" fmla="*/ 238 w 241"/>
                <a:gd name="T19" fmla="*/ 82 h 89"/>
                <a:gd name="T20" fmla="*/ 123 w 241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89">
                  <a:moveTo>
                    <a:pt x="123" y="60"/>
                  </a:moveTo>
                  <a:cubicBezTo>
                    <a:pt x="90" y="47"/>
                    <a:pt x="58" y="31"/>
                    <a:pt x="28" y="13"/>
                  </a:cubicBezTo>
                  <a:cubicBezTo>
                    <a:pt x="26" y="6"/>
                    <a:pt x="21" y="1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21"/>
                    <a:pt x="6" y="29"/>
                    <a:pt x="14" y="29"/>
                  </a:cubicBezTo>
                  <a:cubicBezTo>
                    <a:pt x="17" y="30"/>
                    <a:pt x="19" y="29"/>
                    <a:pt x="21" y="28"/>
                  </a:cubicBezTo>
                  <a:cubicBezTo>
                    <a:pt x="53" y="45"/>
                    <a:pt x="86" y="59"/>
                    <a:pt x="120" y="70"/>
                  </a:cubicBezTo>
                  <a:cubicBezTo>
                    <a:pt x="158" y="82"/>
                    <a:pt x="198" y="89"/>
                    <a:pt x="239" y="86"/>
                  </a:cubicBezTo>
                  <a:cubicBezTo>
                    <a:pt x="240" y="86"/>
                    <a:pt x="241" y="85"/>
                    <a:pt x="241" y="84"/>
                  </a:cubicBezTo>
                  <a:cubicBezTo>
                    <a:pt x="241" y="83"/>
                    <a:pt x="240" y="82"/>
                    <a:pt x="238" y="82"/>
                  </a:cubicBezTo>
                  <a:cubicBezTo>
                    <a:pt x="199" y="83"/>
                    <a:pt x="160" y="73"/>
                    <a:pt x="12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5537" y="955"/>
              <a:ext cx="164" cy="47"/>
            </a:xfrm>
            <a:custGeom>
              <a:avLst/>
              <a:gdLst>
                <a:gd name="T0" fmla="*/ 143 w 266"/>
                <a:gd name="T1" fmla="*/ 30 h 78"/>
                <a:gd name="T2" fmla="*/ 79 w 266"/>
                <a:gd name="T3" fmla="*/ 16 h 78"/>
                <a:gd name="T4" fmla="*/ 47 w 266"/>
                <a:gd name="T5" fmla="*/ 11 h 78"/>
                <a:gd name="T6" fmla="*/ 31 w 266"/>
                <a:gd name="T7" fmla="*/ 8 h 78"/>
                <a:gd name="T8" fmla="*/ 25 w 266"/>
                <a:gd name="T9" fmla="*/ 8 h 78"/>
                <a:gd name="T10" fmla="*/ 14 w 266"/>
                <a:gd name="T11" fmla="*/ 1 h 78"/>
                <a:gd name="T12" fmla="*/ 0 w 266"/>
                <a:gd name="T13" fmla="*/ 14 h 78"/>
                <a:gd name="T14" fmla="*/ 14 w 266"/>
                <a:gd name="T15" fmla="*/ 30 h 78"/>
                <a:gd name="T16" fmla="*/ 26 w 266"/>
                <a:gd name="T17" fmla="*/ 25 h 78"/>
                <a:gd name="T18" fmla="*/ 45 w 266"/>
                <a:gd name="T19" fmla="*/ 26 h 78"/>
                <a:gd name="T20" fmla="*/ 77 w 266"/>
                <a:gd name="T21" fmla="*/ 30 h 78"/>
                <a:gd name="T22" fmla="*/ 140 w 266"/>
                <a:gd name="T23" fmla="*/ 41 h 78"/>
                <a:gd name="T24" fmla="*/ 262 w 266"/>
                <a:gd name="T25" fmla="*/ 78 h 78"/>
                <a:gd name="T26" fmla="*/ 265 w 266"/>
                <a:gd name="T27" fmla="*/ 77 h 78"/>
                <a:gd name="T28" fmla="*/ 264 w 266"/>
                <a:gd name="T29" fmla="*/ 74 h 78"/>
                <a:gd name="T30" fmla="*/ 143 w 266"/>
                <a:gd name="T31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78">
                  <a:moveTo>
                    <a:pt x="143" y="30"/>
                  </a:moveTo>
                  <a:cubicBezTo>
                    <a:pt x="122" y="25"/>
                    <a:pt x="100" y="20"/>
                    <a:pt x="79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3" y="4"/>
                    <a:pt x="19" y="1"/>
                    <a:pt x="14" y="1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30"/>
                  </a:cubicBezTo>
                  <a:cubicBezTo>
                    <a:pt x="19" y="30"/>
                    <a:pt x="23" y="28"/>
                    <a:pt x="2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98" y="33"/>
                    <a:pt x="119" y="37"/>
                    <a:pt x="140" y="41"/>
                  </a:cubicBezTo>
                  <a:cubicBezTo>
                    <a:pt x="182" y="49"/>
                    <a:pt x="224" y="59"/>
                    <a:pt x="262" y="78"/>
                  </a:cubicBezTo>
                  <a:cubicBezTo>
                    <a:pt x="263" y="78"/>
                    <a:pt x="265" y="78"/>
                    <a:pt x="265" y="77"/>
                  </a:cubicBezTo>
                  <a:cubicBezTo>
                    <a:pt x="266" y="76"/>
                    <a:pt x="265" y="74"/>
                    <a:pt x="264" y="74"/>
                  </a:cubicBezTo>
                  <a:cubicBezTo>
                    <a:pt x="226" y="53"/>
                    <a:pt x="184" y="41"/>
                    <a:pt x="14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5518" y="977"/>
              <a:ext cx="97" cy="35"/>
            </a:xfrm>
            <a:custGeom>
              <a:avLst/>
              <a:gdLst>
                <a:gd name="T0" fmla="*/ 26 w 158"/>
                <a:gd name="T1" fmla="*/ 25 h 57"/>
                <a:gd name="T2" fmla="*/ 50 w 158"/>
                <a:gd name="T3" fmla="*/ 28 h 57"/>
                <a:gd name="T4" fmla="*/ 86 w 158"/>
                <a:gd name="T5" fmla="*/ 33 h 57"/>
                <a:gd name="T6" fmla="*/ 154 w 158"/>
                <a:gd name="T7" fmla="*/ 57 h 57"/>
                <a:gd name="T8" fmla="*/ 157 w 158"/>
                <a:gd name="T9" fmla="*/ 56 h 57"/>
                <a:gd name="T10" fmla="*/ 156 w 158"/>
                <a:gd name="T11" fmla="*/ 53 h 57"/>
                <a:gd name="T12" fmla="*/ 88 w 158"/>
                <a:gd name="T13" fmla="*/ 23 h 57"/>
                <a:gd name="T14" fmla="*/ 52 w 158"/>
                <a:gd name="T15" fmla="*/ 14 h 57"/>
                <a:gd name="T16" fmla="*/ 27 w 158"/>
                <a:gd name="T17" fmla="*/ 9 h 57"/>
                <a:gd name="T18" fmla="*/ 15 w 158"/>
                <a:gd name="T19" fmla="*/ 1 h 57"/>
                <a:gd name="T20" fmla="*/ 0 w 158"/>
                <a:gd name="T21" fmla="*/ 14 h 57"/>
                <a:gd name="T22" fmla="*/ 15 w 158"/>
                <a:gd name="T23" fmla="*/ 30 h 57"/>
                <a:gd name="T24" fmla="*/ 26 w 158"/>
                <a:gd name="T2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57">
                  <a:moveTo>
                    <a:pt x="26" y="25"/>
                  </a:moveTo>
                  <a:cubicBezTo>
                    <a:pt x="34" y="26"/>
                    <a:pt x="42" y="27"/>
                    <a:pt x="50" y="28"/>
                  </a:cubicBezTo>
                  <a:cubicBezTo>
                    <a:pt x="62" y="29"/>
                    <a:pt x="74" y="31"/>
                    <a:pt x="86" y="33"/>
                  </a:cubicBezTo>
                  <a:cubicBezTo>
                    <a:pt x="109" y="38"/>
                    <a:pt x="133" y="46"/>
                    <a:pt x="154" y="57"/>
                  </a:cubicBezTo>
                  <a:cubicBezTo>
                    <a:pt x="155" y="57"/>
                    <a:pt x="156" y="57"/>
                    <a:pt x="157" y="56"/>
                  </a:cubicBezTo>
                  <a:cubicBezTo>
                    <a:pt x="158" y="55"/>
                    <a:pt x="157" y="54"/>
                    <a:pt x="156" y="53"/>
                  </a:cubicBezTo>
                  <a:cubicBezTo>
                    <a:pt x="135" y="40"/>
                    <a:pt x="112" y="30"/>
                    <a:pt x="88" y="23"/>
                  </a:cubicBezTo>
                  <a:cubicBezTo>
                    <a:pt x="77" y="19"/>
                    <a:pt x="64" y="16"/>
                    <a:pt x="52" y="14"/>
                  </a:cubicBezTo>
                  <a:cubicBezTo>
                    <a:pt x="44" y="12"/>
                    <a:pt x="35" y="10"/>
                    <a:pt x="27" y="9"/>
                  </a:cubicBezTo>
                  <a:cubicBezTo>
                    <a:pt x="24" y="4"/>
                    <a:pt x="20" y="1"/>
                    <a:pt x="15" y="1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30"/>
                  </a:cubicBezTo>
                  <a:cubicBezTo>
                    <a:pt x="19" y="30"/>
                    <a:pt x="23" y="28"/>
                    <a:pt x="2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5722" y="1001"/>
              <a:ext cx="128" cy="83"/>
            </a:xfrm>
            <a:custGeom>
              <a:avLst/>
              <a:gdLst>
                <a:gd name="T0" fmla="*/ 148 w 207"/>
                <a:gd name="T1" fmla="*/ 122 h 135"/>
                <a:gd name="T2" fmla="*/ 171 w 207"/>
                <a:gd name="T3" fmla="*/ 94 h 135"/>
                <a:gd name="T4" fmla="*/ 172 w 207"/>
                <a:gd name="T5" fmla="*/ 88 h 135"/>
                <a:gd name="T6" fmla="*/ 189 w 207"/>
                <a:gd name="T7" fmla="*/ 111 h 135"/>
                <a:gd name="T8" fmla="*/ 190 w 207"/>
                <a:gd name="T9" fmla="*/ 112 h 135"/>
                <a:gd name="T10" fmla="*/ 199 w 207"/>
                <a:gd name="T11" fmla="*/ 115 h 135"/>
                <a:gd name="T12" fmla="*/ 205 w 207"/>
                <a:gd name="T13" fmla="*/ 105 h 135"/>
                <a:gd name="T14" fmla="*/ 178 w 207"/>
                <a:gd name="T15" fmla="*/ 49 h 135"/>
                <a:gd name="T16" fmla="*/ 127 w 207"/>
                <a:gd name="T17" fmla="*/ 11 h 135"/>
                <a:gd name="T18" fmla="*/ 65 w 207"/>
                <a:gd name="T19" fmla="*/ 1 h 135"/>
                <a:gd name="T20" fmla="*/ 5 w 207"/>
                <a:gd name="T21" fmla="*/ 16 h 135"/>
                <a:gd name="T22" fmla="*/ 0 w 207"/>
                <a:gd name="T23" fmla="*/ 25 h 135"/>
                <a:gd name="T24" fmla="*/ 10 w 207"/>
                <a:gd name="T25" fmla="*/ 33 h 135"/>
                <a:gd name="T26" fmla="*/ 11 w 207"/>
                <a:gd name="T27" fmla="*/ 33 h 135"/>
                <a:gd name="T28" fmla="*/ 37 w 207"/>
                <a:gd name="T29" fmla="*/ 31 h 135"/>
                <a:gd name="T30" fmla="*/ 34 w 207"/>
                <a:gd name="T31" fmla="*/ 39 h 135"/>
                <a:gd name="T32" fmla="*/ 32 w 207"/>
                <a:gd name="T33" fmla="*/ 73 h 135"/>
                <a:gd name="T34" fmla="*/ 50 w 207"/>
                <a:gd name="T35" fmla="*/ 105 h 135"/>
                <a:gd name="T36" fmla="*/ 79 w 207"/>
                <a:gd name="T37" fmla="*/ 125 h 135"/>
                <a:gd name="T38" fmla="*/ 148 w 207"/>
                <a:gd name="T39" fmla="*/ 122 h 135"/>
                <a:gd name="T40" fmla="*/ 86 w 207"/>
                <a:gd name="T41" fmla="*/ 36 h 135"/>
                <a:gd name="T42" fmla="*/ 96 w 207"/>
                <a:gd name="T43" fmla="*/ 38 h 135"/>
                <a:gd name="T44" fmla="*/ 103 w 207"/>
                <a:gd name="T45" fmla="*/ 55 h 135"/>
                <a:gd name="T46" fmla="*/ 131 w 207"/>
                <a:gd name="T47" fmla="*/ 52 h 135"/>
                <a:gd name="T48" fmla="*/ 137 w 207"/>
                <a:gd name="T49" fmla="*/ 56 h 135"/>
                <a:gd name="T50" fmla="*/ 128 w 207"/>
                <a:gd name="T51" fmla="*/ 72 h 135"/>
                <a:gd name="T52" fmla="*/ 105 w 207"/>
                <a:gd name="T53" fmla="*/ 75 h 135"/>
                <a:gd name="T54" fmla="*/ 85 w 207"/>
                <a:gd name="T55" fmla="*/ 55 h 135"/>
                <a:gd name="T56" fmla="*/ 86 w 207"/>
                <a:gd name="T57" fmla="*/ 36 h 135"/>
                <a:gd name="T58" fmla="*/ 53 w 207"/>
                <a:gd name="T59" fmla="*/ 67 h 135"/>
                <a:gd name="T60" fmla="*/ 50 w 207"/>
                <a:gd name="T61" fmla="*/ 42 h 135"/>
                <a:gd name="T62" fmla="*/ 52 w 207"/>
                <a:gd name="T63" fmla="*/ 32 h 135"/>
                <a:gd name="T64" fmla="*/ 64 w 207"/>
                <a:gd name="T65" fmla="*/ 32 h 135"/>
                <a:gd name="T66" fmla="*/ 70 w 207"/>
                <a:gd name="T67" fmla="*/ 33 h 135"/>
                <a:gd name="T68" fmla="*/ 64 w 207"/>
                <a:gd name="T69" fmla="*/ 58 h 135"/>
                <a:gd name="T70" fmla="*/ 94 w 207"/>
                <a:gd name="T71" fmla="*/ 99 h 135"/>
                <a:gd name="T72" fmla="*/ 145 w 207"/>
                <a:gd name="T73" fmla="*/ 87 h 135"/>
                <a:gd name="T74" fmla="*/ 153 w 207"/>
                <a:gd name="T75" fmla="*/ 69 h 135"/>
                <a:gd name="T76" fmla="*/ 155 w 207"/>
                <a:gd name="T77" fmla="*/ 70 h 135"/>
                <a:gd name="T78" fmla="*/ 159 w 207"/>
                <a:gd name="T79" fmla="*/ 75 h 135"/>
                <a:gd name="T80" fmla="*/ 137 w 207"/>
                <a:gd name="T81" fmla="*/ 102 h 135"/>
                <a:gd name="T82" fmla="*/ 89 w 207"/>
                <a:gd name="T83" fmla="*/ 100 h 135"/>
                <a:gd name="T84" fmla="*/ 53 w 207"/>
                <a:gd name="T85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7" h="135">
                  <a:moveTo>
                    <a:pt x="148" y="122"/>
                  </a:moveTo>
                  <a:cubicBezTo>
                    <a:pt x="158" y="115"/>
                    <a:pt x="167" y="105"/>
                    <a:pt x="171" y="94"/>
                  </a:cubicBezTo>
                  <a:cubicBezTo>
                    <a:pt x="171" y="92"/>
                    <a:pt x="171" y="90"/>
                    <a:pt x="172" y="88"/>
                  </a:cubicBezTo>
                  <a:cubicBezTo>
                    <a:pt x="178" y="95"/>
                    <a:pt x="183" y="103"/>
                    <a:pt x="189" y="111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2" y="115"/>
                    <a:pt x="196" y="116"/>
                    <a:pt x="199" y="115"/>
                  </a:cubicBezTo>
                  <a:cubicBezTo>
                    <a:pt x="204" y="114"/>
                    <a:pt x="207" y="109"/>
                    <a:pt x="205" y="105"/>
                  </a:cubicBezTo>
                  <a:cubicBezTo>
                    <a:pt x="200" y="85"/>
                    <a:pt x="192" y="66"/>
                    <a:pt x="178" y="49"/>
                  </a:cubicBezTo>
                  <a:cubicBezTo>
                    <a:pt x="165" y="32"/>
                    <a:pt x="147" y="19"/>
                    <a:pt x="127" y="11"/>
                  </a:cubicBezTo>
                  <a:cubicBezTo>
                    <a:pt x="107" y="3"/>
                    <a:pt x="85" y="0"/>
                    <a:pt x="65" y="1"/>
                  </a:cubicBezTo>
                  <a:cubicBezTo>
                    <a:pt x="44" y="2"/>
                    <a:pt x="24" y="7"/>
                    <a:pt x="5" y="16"/>
                  </a:cubicBezTo>
                  <a:cubicBezTo>
                    <a:pt x="2" y="18"/>
                    <a:pt x="0" y="21"/>
                    <a:pt x="0" y="25"/>
                  </a:cubicBezTo>
                  <a:cubicBezTo>
                    <a:pt x="1" y="30"/>
                    <a:pt x="5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0" y="32"/>
                    <a:pt x="29" y="32"/>
                    <a:pt x="37" y="31"/>
                  </a:cubicBezTo>
                  <a:cubicBezTo>
                    <a:pt x="36" y="34"/>
                    <a:pt x="34" y="36"/>
                    <a:pt x="34" y="39"/>
                  </a:cubicBezTo>
                  <a:cubicBezTo>
                    <a:pt x="30" y="50"/>
                    <a:pt x="30" y="62"/>
                    <a:pt x="32" y="73"/>
                  </a:cubicBezTo>
                  <a:cubicBezTo>
                    <a:pt x="35" y="85"/>
                    <a:pt x="41" y="96"/>
                    <a:pt x="50" y="105"/>
                  </a:cubicBezTo>
                  <a:cubicBezTo>
                    <a:pt x="58" y="113"/>
                    <a:pt x="68" y="120"/>
                    <a:pt x="79" y="125"/>
                  </a:cubicBezTo>
                  <a:cubicBezTo>
                    <a:pt x="100" y="133"/>
                    <a:pt x="126" y="135"/>
                    <a:pt x="148" y="122"/>
                  </a:cubicBezTo>
                  <a:close/>
                  <a:moveTo>
                    <a:pt x="86" y="36"/>
                  </a:moveTo>
                  <a:cubicBezTo>
                    <a:pt x="90" y="36"/>
                    <a:pt x="93" y="37"/>
                    <a:pt x="96" y="38"/>
                  </a:cubicBezTo>
                  <a:cubicBezTo>
                    <a:pt x="95" y="44"/>
                    <a:pt x="98" y="50"/>
                    <a:pt x="103" y="55"/>
                  </a:cubicBezTo>
                  <a:cubicBezTo>
                    <a:pt x="112" y="63"/>
                    <a:pt x="125" y="62"/>
                    <a:pt x="131" y="52"/>
                  </a:cubicBezTo>
                  <a:cubicBezTo>
                    <a:pt x="133" y="54"/>
                    <a:pt x="135" y="55"/>
                    <a:pt x="137" y="56"/>
                  </a:cubicBezTo>
                  <a:cubicBezTo>
                    <a:pt x="135" y="63"/>
                    <a:pt x="132" y="68"/>
                    <a:pt x="128" y="72"/>
                  </a:cubicBezTo>
                  <a:cubicBezTo>
                    <a:pt x="121" y="77"/>
                    <a:pt x="113" y="78"/>
                    <a:pt x="105" y="75"/>
                  </a:cubicBezTo>
                  <a:cubicBezTo>
                    <a:pt x="96" y="71"/>
                    <a:pt x="88" y="63"/>
                    <a:pt x="85" y="55"/>
                  </a:cubicBezTo>
                  <a:cubicBezTo>
                    <a:pt x="83" y="49"/>
                    <a:pt x="84" y="42"/>
                    <a:pt x="86" y="36"/>
                  </a:cubicBezTo>
                  <a:close/>
                  <a:moveTo>
                    <a:pt x="53" y="67"/>
                  </a:moveTo>
                  <a:cubicBezTo>
                    <a:pt x="50" y="60"/>
                    <a:pt x="49" y="51"/>
                    <a:pt x="50" y="42"/>
                  </a:cubicBezTo>
                  <a:cubicBezTo>
                    <a:pt x="50" y="39"/>
                    <a:pt x="51" y="35"/>
                    <a:pt x="52" y="32"/>
                  </a:cubicBezTo>
                  <a:cubicBezTo>
                    <a:pt x="56" y="32"/>
                    <a:pt x="61" y="32"/>
                    <a:pt x="64" y="32"/>
                  </a:cubicBezTo>
                  <a:cubicBezTo>
                    <a:pt x="66" y="32"/>
                    <a:pt x="68" y="33"/>
                    <a:pt x="70" y="33"/>
                  </a:cubicBezTo>
                  <a:cubicBezTo>
                    <a:pt x="65" y="40"/>
                    <a:pt x="63" y="49"/>
                    <a:pt x="64" y="58"/>
                  </a:cubicBezTo>
                  <a:cubicBezTo>
                    <a:pt x="66" y="77"/>
                    <a:pt x="78" y="91"/>
                    <a:pt x="94" y="99"/>
                  </a:cubicBezTo>
                  <a:cubicBezTo>
                    <a:pt x="110" y="107"/>
                    <a:pt x="134" y="103"/>
                    <a:pt x="145" y="87"/>
                  </a:cubicBezTo>
                  <a:cubicBezTo>
                    <a:pt x="150" y="81"/>
                    <a:pt x="152" y="75"/>
                    <a:pt x="153" y="69"/>
                  </a:cubicBezTo>
                  <a:cubicBezTo>
                    <a:pt x="154" y="69"/>
                    <a:pt x="155" y="70"/>
                    <a:pt x="155" y="70"/>
                  </a:cubicBezTo>
                  <a:cubicBezTo>
                    <a:pt x="157" y="72"/>
                    <a:pt x="158" y="73"/>
                    <a:pt x="159" y="75"/>
                  </a:cubicBezTo>
                  <a:cubicBezTo>
                    <a:pt x="155" y="87"/>
                    <a:pt x="148" y="98"/>
                    <a:pt x="137" y="102"/>
                  </a:cubicBezTo>
                  <a:cubicBezTo>
                    <a:pt x="123" y="108"/>
                    <a:pt x="104" y="107"/>
                    <a:pt x="89" y="100"/>
                  </a:cubicBezTo>
                  <a:cubicBezTo>
                    <a:pt x="73" y="94"/>
                    <a:pt x="59" y="8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5788" y="1120"/>
              <a:ext cx="165" cy="275"/>
            </a:xfrm>
            <a:custGeom>
              <a:avLst/>
              <a:gdLst>
                <a:gd name="T0" fmla="*/ 75 w 270"/>
                <a:gd name="T1" fmla="*/ 72 h 448"/>
                <a:gd name="T2" fmla="*/ 170 w 270"/>
                <a:gd name="T3" fmla="*/ 72 h 448"/>
                <a:gd name="T4" fmla="*/ 270 w 270"/>
                <a:gd name="T5" fmla="*/ 25 h 448"/>
                <a:gd name="T6" fmla="*/ 115 w 270"/>
                <a:gd name="T7" fmla="*/ 37 h 448"/>
                <a:gd name="T8" fmla="*/ 0 w 270"/>
                <a:gd name="T9" fmla="*/ 0 h 448"/>
                <a:gd name="T10" fmla="*/ 73 w 270"/>
                <a:gd name="T11" fmla="*/ 214 h 448"/>
                <a:gd name="T12" fmla="*/ 79 w 270"/>
                <a:gd name="T13" fmla="*/ 448 h 448"/>
                <a:gd name="T14" fmla="*/ 75 w 270"/>
                <a:gd name="T15" fmla="*/ 7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8">
                  <a:moveTo>
                    <a:pt x="75" y="72"/>
                  </a:moveTo>
                  <a:cubicBezTo>
                    <a:pt x="75" y="72"/>
                    <a:pt x="117" y="100"/>
                    <a:pt x="170" y="72"/>
                  </a:cubicBezTo>
                  <a:cubicBezTo>
                    <a:pt x="227" y="42"/>
                    <a:pt x="270" y="25"/>
                    <a:pt x="270" y="25"/>
                  </a:cubicBezTo>
                  <a:cubicBezTo>
                    <a:pt x="231" y="14"/>
                    <a:pt x="195" y="43"/>
                    <a:pt x="115" y="37"/>
                  </a:cubicBezTo>
                  <a:cubicBezTo>
                    <a:pt x="65" y="34"/>
                    <a:pt x="0" y="0"/>
                    <a:pt x="0" y="0"/>
                  </a:cubicBezTo>
                  <a:cubicBezTo>
                    <a:pt x="0" y="0"/>
                    <a:pt x="48" y="88"/>
                    <a:pt x="73" y="214"/>
                  </a:cubicBezTo>
                  <a:cubicBezTo>
                    <a:pt x="98" y="340"/>
                    <a:pt x="79" y="448"/>
                    <a:pt x="79" y="448"/>
                  </a:cubicBezTo>
                  <a:cubicBezTo>
                    <a:pt x="79" y="448"/>
                    <a:pt x="156" y="277"/>
                    <a:pt x="7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524" y="888"/>
              <a:ext cx="3194" cy="2796"/>
            </a:xfrm>
            <a:custGeom>
              <a:avLst/>
              <a:gdLst>
                <a:gd name="T0" fmla="*/ 5034 w 5198"/>
                <a:gd name="T1" fmla="*/ 3401 h 4550"/>
                <a:gd name="T2" fmla="*/ 4486 w 5198"/>
                <a:gd name="T3" fmla="*/ 1643 h 4550"/>
                <a:gd name="T4" fmla="*/ 3834 w 5198"/>
                <a:gd name="T5" fmla="*/ 233 h 4550"/>
                <a:gd name="T6" fmla="*/ 3191 w 5198"/>
                <a:gd name="T7" fmla="*/ 81 h 4550"/>
                <a:gd name="T8" fmla="*/ 3173 w 5198"/>
                <a:gd name="T9" fmla="*/ 127 h 4550"/>
                <a:gd name="T10" fmla="*/ 3000 w 5198"/>
                <a:gd name="T11" fmla="*/ 161 h 4550"/>
                <a:gd name="T12" fmla="*/ 3160 w 5198"/>
                <a:gd name="T13" fmla="*/ 187 h 4550"/>
                <a:gd name="T14" fmla="*/ 3252 w 5198"/>
                <a:gd name="T15" fmla="*/ 332 h 4550"/>
                <a:gd name="T16" fmla="*/ 3286 w 5198"/>
                <a:gd name="T17" fmla="*/ 662 h 4550"/>
                <a:gd name="T18" fmla="*/ 3212 w 5198"/>
                <a:gd name="T19" fmla="*/ 808 h 4550"/>
                <a:gd name="T20" fmla="*/ 3339 w 5198"/>
                <a:gd name="T21" fmla="*/ 825 h 4550"/>
                <a:gd name="T22" fmla="*/ 3614 w 5198"/>
                <a:gd name="T23" fmla="*/ 986 h 4550"/>
                <a:gd name="T24" fmla="*/ 1938 w 5198"/>
                <a:gd name="T25" fmla="*/ 2208 h 4550"/>
                <a:gd name="T26" fmla="*/ 1001 w 5198"/>
                <a:gd name="T27" fmla="*/ 2175 h 4550"/>
                <a:gd name="T28" fmla="*/ 541 w 5198"/>
                <a:gd name="T29" fmla="*/ 4180 h 4550"/>
                <a:gd name="T30" fmla="*/ 1420 w 5198"/>
                <a:gd name="T31" fmla="*/ 4409 h 4550"/>
                <a:gd name="T32" fmla="*/ 1371 w 5198"/>
                <a:gd name="T33" fmla="*/ 4204 h 4550"/>
                <a:gd name="T34" fmla="*/ 1455 w 5198"/>
                <a:gd name="T35" fmla="*/ 3987 h 4550"/>
                <a:gd name="T36" fmla="*/ 2550 w 5198"/>
                <a:gd name="T37" fmla="*/ 4030 h 4550"/>
                <a:gd name="T38" fmla="*/ 3277 w 5198"/>
                <a:gd name="T39" fmla="*/ 3472 h 4550"/>
                <a:gd name="T40" fmla="*/ 3011 w 5198"/>
                <a:gd name="T41" fmla="*/ 3381 h 4550"/>
                <a:gd name="T42" fmla="*/ 4199 w 5198"/>
                <a:gd name="T43" fmla="*/ 2879 h 4550"/>
                <a:gd name="T44" fmla="*/ 4955 w 5198"/>
                <a:gd name="T45" fmla="*/ 3668 h 4550"/>
                <a:gd name="T46" fmla="*/ 3230 w 5198"/>
                <a:gd name="T47" fmla="*/ 42 h 4550"/>
                <a:gd name="T48" fmla="*/ 3259 w 5198"/>
                <a:gd name="T49" fmla="*/ 301 h 4550"/>
                <a:gd name="T50" fmla="*/ 69 w 5198"/>
                <a:gd name="T51" fmla="*/ 3547 h 4550"/>
                <a:gd name="T52" fmla="*/ 971 w 5198"/>
                <a:gd name="T53" fmla="*/ 2947 h 4550"/>
                <a:gd name="T54" fmla="*/ 1982 w 5198"/>
                <a:gd name="T55" fmla="*/ 2971 h 4550"/>
                <a:gd name="T56" fmla="*/ 4626 w 5198"/>
                <a:gd name="T57" fmla="*/ 3600 h 4550"/>
                <a:gd name="T58" fmla="*/ 4347 w 5198"/>
                <a:gd name="T59" fmla="*/ 2392 h 4550"/>
                <a:gd name="T60" fmla="*/ 3485 w 5198"/>
                <a:gd name="T61" fmla="*/ 2946 h 4550"/>
                <a:gd name="T62" fmla="*/ 2399 w 5198"/>
                <a:gd name="T63" fmla="*/ 2973 h 4550"/>
                <a:gd name="T64" fmla="*/ 2686 w 5198"/>
                <a:gd name="T65" fmla="*/ 3308 h 4550"/>
                <a:gd name="T66" fmla="*/ 3099 w 5198"/>
                <a:gd name="T67" fmla="*/ 3414 h 4550"/>
                <a:gd name="T68" fmla="*/ 3092 w 5198"/>
                <a:gd name="T69" fmla="*/ 3576 h 4550"/>
                <a:gd name="T70" fmla="*/ 2375 w 5198"/>
                <a:gd name="T71" fmla="*/ 3911 h 4550"/>
                <a:gd name="T72" fmla="*/ 1802 w 5198"/>
                <a:gd name="T73" fmla="*/ 3406 h 4550"/>
                <a:gd name="T74" fmla="*/ 1302 w 5198"/>
                <a:gd name="T75" fmla="*/ 4049 h 4550"/>
                <a:gd name="T76" fmla="*/ 1128 w 5198"/>
                <a:gd name="T77" fmla="*/ 4323 h 4550"/>
                <a:gd name="T78" fmla="*/ 1403 w 5198"/>
                <a:gd name="T79" fmla="*/ 4309 h 4550"/>
                <a:gd name="T80" fmla="*/ 465 w 5198"/>
                <a:gd name="T81" fmla="*/ 4339 h 4550"/>
                <a:gd name="T82" fmla="*/ 2108 w 5198"/>
                <a:gd name="T83" fmla="*/ 2793 h 4550"/>
                <a:gd name="T84" fmla="*/ 1319 w 5198"/>
                <a:gd name="T85" fmla="*/ 3107 h 4550"/>
                <a:gd name="T86" fmla="*/ 1896 w 5198"/>
                <a:gd name="T87" fmla="*/ 2256 h 4550"/>
                <a:gd name="T88" fmla="*/ 2446 w 5198"/>
                <a:gd name="T89" fmla="*/ 2084 h 4550"/>
                <a:gd name="T90" fmla="*/ 2747 w 5198"/>
                <a:gd name="T91" fmla="*/ 1988 h 4550"/>
                <a:gd name="T92" fmla="*/ 3431 w 5198"/>
                <a:gd name="T93" fmla="*/ 1948 h 4550"/>
                <a:gd name="T94" fmla="*/ 3691 w 5198"/>
                <a:gd name="T95" fmla="*/ 736 h 4550"/>
                <a:gd name="T96" fmla="*/ 3340 w 5198"/>
                <a:gd name="T97" fmla="*/ 746 h 4550"/>
                <a:gd name="T98" fmla="*/ 3216 w 5198"/>
                <a:gd name="T99" fmla="*/ 739 h 4550"/>
                <a:gd name="T100" fmla="*/ 3204 w 5198"/>
                <a:gd name="T101" fmla="*/ 118 h 4550"/>
                <a:gd name="T102" fmla="*/ 3626 w 5198"/>
                <a:gd name="T103" fmla="*/ 168 h 4550"/>
                <a:gd name="T104" fmla="*/ 4186 w 5198"/>
                <a:gd name="T105" fmla="*/ 387 h 4550"/>
                <a:gd name="T106" fmla="*/ 4015 w 5198"/>
                <a:gd name="T107" fmla="*/ 461 h 4550"/>
                <a:gd name="T108" fmla="*/ 4343 w 5198"/>
                <a:gd name="T109" fmla="*/ 787 h 4550"/>
                <a:gd name="T110" fmla="*/ 4620 w 5198"/>
                <a:gd name="T111" fmla="*/ 2960 h 4550"/>
                <a:gd name="T112" fmla="*/ 4814 w 5198"/>
                <a:gd name="T113" fmla="*/ 3493 h 4550"/>
                <a:gd name="T114" fmla="*/ 5049 w 5198"/>
                <a:gd name="T115" fmla="*/ 3560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8" h="4550">
                  <a:moveTo>
                    <a:pt x="5198" y="3602"/>
                  </a:moveTo>
                  <a:cubicBezTo>
                    <a:pt x="5198" y="3602"/>
                    <a:pt x="5191" y="3566"/>
                    <a:pt x="5157" y="3559"/>
                  </a:cubicBezTo>
                  <a:cubicBezTo>
                    <a:pt x="5151" y="3548"/>
                    <a:pt x="5142" y="3538"/>
                    <a:pt x="5129" y="3532"/>
                  </a:cubicBezTo>
                  <a:cubicBezTo>
                    <a:pt x="5133" y="3522"/>
                    <a:pt x="5135" y="3511"/>
                    <a:pt x="5133" y="3500"/>
                  </a:cubicBezTo>
                  <a:cubicBezTo>
                    <a:pt x="5142" y="3499"/>
                    <a:pt x="5156" y="3500"/>
                    <a:pt x="5175" y="3512"/>
                  </a:cubicBezTo>
                  <a:cubicBezTo>
                    <a:pt x="5175" y="3512"/>
                    <a:pt x="5155" y="3476"/>
                    <a:pt x="5121" y="3474"/>
                  </a:cubicBezTo>
                  <a:cubicBezTo>
                    <a:pt x="5112" y="3462"/>
                    <a:pt x="5093" y="3446"/>
                    <a:pt x="5058" y="3440"/>
                  </a:cubicBezTo>
                  <a:cubicBezTo>
                    <a:pt x="5057" y="3435"/>
                    <a:pt x="5055" y="3430"/>
                    <a:pt x="5053" y="3426"/>
                  </a:cubicBezTo>
                  <a:cubicBezTo>
                    <a:pt x="5061" y="3422"/>
                    <a:pt x="5074" y="3418"/>
                    <a:pt x="5089" y="3421"/>
                  </a:cubicBezTo>
                  <a:cubicBezTo>
                    <a:pt x="5089" y="3421"/>
                    <a:pt x="5072" y="3394"/>
                    <a:pt x="5034" y="3401"/>
                  </a:cubicBezTo>
                  <a:cubicBezTo>
                    <a:pt x="5030" y="3399"/>
                    <a:pt x="5027" y="3396"/>
                    <a:pt x="5024" y="3394"/>
                  </a:cubicBezTo>
                  <a:cubicBezTo>
                    <a:pt x="4963" y="3354"/>
                    <a:pt x="4849" y="3373"/>
                    <a:pt x="4803" y="3383"/>
                  </a:cubicBezTo>
                  <a:cubicBezTo>
                    <a:pt x="4767" y="3391"/>
                    <a:pt x="4684" y="3409"/>
                    <a:pt x="4664" y="3375"/>
                  </a:cubicBezTo>
                  <a:cubicBezTo>
                    <a:pt x="4651" y="3355"/>
                    <a:pt x="4651" y="3239"/>
                    <a:pt x="4651" y="3146"/>
                  </a:cubicBezTo>
                  <a:cubicBezTo>
                    <a:pt x="4651" y="3077"/>
                    <a:pt x="4651" y="3006"/>
                    <a:pt x="4647" y="2958"/>
                  </a:cubicBezTo>
                  <a:cubicBezTo>
                    <a:pt x="4638" y="2853"/>
                    <a:pt x="4601" y="2750"/>
                    <a:pt x="4566" y="2651"/>
                  </a:cubicBezTo>
                  <a:cubicBezTo>
                    <a:pt x="4560" y="2633"/>
                    <a:pt x="4554" y="2615"/>
                    <a:pt x="4547" y="2598"/>
                  </a:cubicBezTo>
                  <a:cubicBezTo>
                    <a:pt x="4511" y="2492"/>
                    <a:pt x="4516" y="2403"/>
                    <a:pt x="4518" y="2390"/>
                  </a:cubicBezTo>
                  <a:cubicBezTo>
                    <a:pt x="4579" y="2221"/>
                    <a:pt x="4545" y="2084"/>
                    <a:pt x="4504" y="1973"/>
                  </a:cubicBezTo>
                  <a:cubicBezTo>
                    <a:pt x="4468" y="1877"/>
                    <a:pt x="4468" y="1734"/>
                    <a:pt x="4486" y="1643"/>
                  </a:cubicBezTo>
                  <a:cubicBezTo>
                    <a:pt x="4494" y="1602"/>
                    <a:pt x="4492" y="1572"/>
                    <a:pt x="4490" y="1526"/>
                  </a:cubicBezTo>
                  <a:cubicBezTo>
                    <a:pt x="4487" y="1470"/>
                    <a:pt x="4484" y="1394"/>
                    <a:pt x="4493" y="1246"/>
                  </a:cubicBezTo>
                  <a:cubicBezTo>
                    <a:pt x="4508" y="1006"/>
                    <a:pt x="4459" y="927"/>
                    <a:pt x="4397" y="826"/>
                  </a:cubicBezTo>
                  <a:cubicBezTo>
                    <a:pt x="4387" y="810"/>
                    <a:pt x="4376" y="793"/>
                    <a:pt x="4365" y="774"/>
                  </a:cubicBezTo>
                  <a:cubicBezTo>
                    <a:pt x="4301" y="662"/>
                    <a:pt x="4207" y="545"/>
                    <a:pt x="4182" y="515"/>
                  </a:cubicBezTo>
                  <a:cubicBezTo>
                    <a:pt x="4208" y="473"/>
                    <a:pt x="4219" y="408"/>
                    <a:pt x="4211" y="376"/>
                  </a:cubicBezTo>
                  <a:cubicBezTo>
                    <a:pt x="4207" y="363"/>
                    <a:pt x="4201" y="355"/>
                    <a:pt x="4193" y="351"/>
                  </a:cubicBezTo>
                  <a:cubicBezTo>
                    <a:pt x="4169" y="340"/>
                    <a:pt x="4126" y="361"/>
                    <a:pt x="4105" y="372"/>
                  </a:cubicBezTo>
                  <a:cubicBezTo>
                    <a:pt x="4080" y="340"/>
                    <a:pt x="4037" y="324"/>
                    <a:pt x="4022" y="319"/>
                  </a:cubicBezTo>
                  <a:cubicBezTo>
                    <a:pt x="3973" y="242"/>
                    <a:pt x="3862" y="233"/>
                    <a:pt x="3834" y="233"/>
                  </a:cubicBezTo>
                  <a:cubicBezTo>
                    <a:pt x="3751" y="128"/>
                    <a:pt x="3652" y="138"/>
                    <a:pt x="3615" y="142"/>
                  </a:cubicBezTo>
                  <a:cubicBezTo>
                    <a:pt x="3611" y="142"/>
                    <a:pt x="3611" y="142"/>
                    <a:pt x="3611" y="142"/>
                  </a:cubicBezTo>
                  <a:cubicBezTo>
                    <a:pt x="3596" y="144"/>
                    <a:pt x="3564" y="129"/>
                    <a:pt x="3523" y="110"/>
                  </a:cubicBezTo>
                  <a:cubicBezTo>
                    <a:pt x="3485" y="93"/>
                    <a:pt x="3439" y="71"/>
                    <a:pt x="3383" y="51"/>
                  </a:cubicBezTo>
                  <a:cubicBezTo>
                    <a:pt x="3334" y="34"/>
                    <a:pt x="3292" y="27"/>
                    <a:pt x="3260" y="33"/>
                  </a:cubicBezTo>
                  <a:cubicBezTo>
                    <a:pt x="3254" y="25"/>
                    <a:pt x="3248" y="18"/>
                    <a:pt x="3238" y="12"/>
                  </a:cubicBezTo>
                  <a:cubicBezTo>
                    <a:pt x="3228" y="5"/>
                    <a:pt x="3209" y="0"/>
                    <a:pt x="3193" y="11"/>
                  </a:cubicBezTo>
                  <a:cubicBezTo>
                    <a:pt x="3180" y="22"/>
                    <a:pt x="3175" y="36"/>
                    <a:pt x="3175" y="51"/>
                  </a:cubicBezTo>
                  <a:cubicBezTo>
                    <a:pt x="3175" y="58"/>
                    <a:pt x="3177" y="66"/>
                    <a:pt x="3182" y="72"/>
                  </a:cubicBezTo>
                  <a:cubicBezTo>
                    <a:pt x="3184" y="76"/>
                    <a:pt x="3187" y="78"/>
                    <a:pt x="3191" y="81"/>
                  </a:cubicBezTo>
                  <a:cubicBezTo>
                    <a:pt x="3188" y="86"/>
                    <a:pt x="3185" y="91"/>
                    <a:pt x="3183" y="97"/>
                  </a:cubicBezTo>
                  <a:cubicBezTo>
                    <a:pt x="3179" y="109"/>
                    <a:pt x="3179" y="109"/>
                    <a:pt x="3179" y="109"/>
                  </a:cubicBezTo>
                  <a:cubicBezTo>
                    <a:pt x="3179" y="110"/>
                    <a:pt x="3179" y="110"/>
                    <a:pt x="3179" y="111"/>
                  </a:cubicBezTo>
                  <a:cubicBezTo>
                    <a:pt x="3149" y="100"/>
                    <a:pt x="3118" y="93"/>
                    <a:pt x="3087" y="92"/>
                  </a:cubicBezTo>
                  <a:cubicBezTo>
                    <a:pt x="3053" y="90"/>
                    <a:pt x="3019" y="92"/>
                    <a:pt x="2987" y="101"/>
                  </a:cubicBezTo>
                  <a:cubicBezTo>
                    <a:pt x="2986" y="101"/>
                    <a:pt x="2985" y="102"/>
                    <a:pt x="2985" y="104"/>
                  </a:cubicBezTo>
                  <a:cubicBezTo>
                    <a:pt x="2985" y="105"/>
                    <a:pt x="2986" y="106"/>
                    <a:pt x="2988" y="105"/>
                  </a:cubicBezTo>
                  <a:cubicBezTo>
                    <a:pt x="2988" y="105"/>
                    <a:pt x="2988" y="105"/>
                    <a:pt x="2988" y="105"/>
                  </a:cubicBezTo>
                  <a:cubicBezTo>
                    <a:pt x="3020" y="99"/>
                    <a:pt x="3053" y="99"/>
                    <a:pt x="3086" y="103"/>
                  </a:cubicBezTo>
                  <a:cubicBezTo>
                    <a:pt x="3116" y="106"/>
                    <a:pt x="3146" y="115"/>
                    <a:pt x="3173" y="127"/>
                  </a:cubicBezTo>
                  <a:cubicBezTo>
                    <a:pt x="3170" y="135"/>
                    <a:pt x="3168" y="143"/>
                    <a:pt x="3166" y="151"/>
                  </a:cubicBezTo>
                  <a:cubicBezTo>
                    <a:pt x="3140" y="146"/>
                    <a:pt x="3114" y="143"/>
                    <a:pt x="3087" y="142"/>
                  </a:cubicBezTo>
                  <a:cubicBezTo>
                    <a:pt x="3057" y="142"/>
                    <a:pt x="3028" y="145"/>
                    <a:pt x="2999" y="150"/>
                  </a:cubicBezTo>
                  <a:cubicBezTo>
                    <a:pt x="2969" y="155"/>
                    <a:pt x="2941" y="162"/>
                    <a:pt x="2913" y="170"/>
                  </a:cubicBezTo>
                  <a:cubicBezTo>
                    <a:pt x="2884" y="178"/>
                    <a:pt x="2857" y="190"/>
                    <a:pt x="2829" y="197"/>
                  </a:cubicBezTo>
                  <a:cubicBezTo>
                    <a:pt x="2829" y="197"/>
                    <a:pt x="2829" y="197"/>
                    <a:pt x="2829" y="197"/>
                  </a:cubicBezTo>
                  <a:cubicBezTo>
                    <a:pt x="2828" y="197"/>
                    <a:pt x="2827" y="198"/>
                    <a:pt x="2827" y="199"/>
                  </a:cubicBezTo>
                  <a:cubicBezTo>
                    <a:pt x="2827" y="201"/>
                    <a:pt x="2828" y="201"/>
                    <a:pt x="2830" y="201"/>
                  </a:cubicBezTo>
                  <a:cubicBezTo>
                    <a:pt x="2859" y="195"/>
                    <a:pt x="2886" y="184"/>
                    <a:pt x="2915" y="178"/>
                  </a:cubicBezTo>
                  <a:cubicBezTo>
                    <a:pt x="2943" y="170"/>
                    <a:pt x="2971" y="164"/>
                    <a:pt x="3000" y="161"/>
                  </a:cubicBezTo>
                  <a:cubicBezTo>
                    <a:pt x="3029" y="157"/>
                    <a:pt x="3058" y="156"/>
                    <a:pt x="3087" y="157"/>
                  </a:cubicBezTo>
                  <a:cubicBezTo>
                    <a:pt x="3112" y="158"/>
                    <a:pt x="3137" y="162"/>
                    <a:pt x="3162" y="168"/>
                  </a:cubicBezTo>
                  <a:cubicBezTo>
                    <a:pt x="3162" y="168"/>
                    <a:pt x="3162" y="169"/>
                    <a:pt x="3162" y="170"/>
                  </a:cubicBezTo>
                  <a:cubicBezTo>
                    <a:pt x="3140" y="165"/>
                    <a:pt x="3118" y="163"/>
                    <a:pt x="3097" y="167"/>
                  </a:cubicBezTo>
                  <a:cubicBezTo>
                    <a:pt x="3072" y="171"/>
                    <a:pt x="3048" y="180"/>
                    <a:pt x="3028" y="196"/>
                  </a:cubicBezTo>
                  <a:cubicBezTo>
                    <a:pt x="3027" y="197"/>
                    <a:pt x="3027" y="198"/>
                    <a:pt x="3027" y="199"/>
                  </a:cubicBezTo>
                  <a:cubicBezTo>
                    <a:pt x="3028" y="200"/>
                    <a:pt x="3029" y="200"/>
                    <a:pt x="3030" y="199"/>
                  </a:cubicBezTo>
                  <a:cubicBezTo>
                    <a:pt x="3031" y="199"/>
                    <a:pt x="3031" y="199"/>
                    <a:pt x="3031" y="199"/>
                  </a:cubicBezTo>
                  <a:cubicBezTo>
                    <a:pt x="3051" y="186"/>
                    <a:pt x="3074" y="179"/>
                    <a:pt x="3098" y="178"/>
                  </a:cubicBezTo>
                  <a:cubicBezTo>
                    <a:pt x="3119" y="176"/>
                    <a:pt x="3140" y="180"/>
                    <a:pt x="3160" y="187"/>
                  </a:cubicBezTo>
                  <a:cubicBezTo>
                    <a:pt x="3160" y="192"/>
                    <a:pt x="3160" y="197"/>
                    <a:pt x="3160" y="202"/>
                  </a:cubicBezTo>
                  <a:cubicBezTo>
                    <a:pt x="3155" y="221"/>
                    <a:pt x="3147" y="260"/>
                    <a:pt x="3157" y="303"/>
                  </a:cubicBezTo>
                  <a:cubicBezTo>
                    <a:pt x="3158" y="307"/>
                    <a:pt x="3161" y="309"/>
                    <a:pt x="3165" y="309"/>
                  </a:cubicBezTo>
                  <a:cubicBezTo>
                    <a:pt x="3165" y="309"/>
                    <a:pt x="3165" y="309"/>
                    <a:pt x="3165" y="309"/>
                  </a:cubicBezTo>
                  <a:cubicBezTo>
                    <a:pt x="3169" y="309"/>
                    <a:pt x="3173" y="307"/>
                    <a:pt x="3174" y="303"/>
                  </a:cubicBezTo>
                  <a:cubicBezTo>
                    <a:pt x="3178" y="286"/>
                    <a:pt x="3189" y="257"/>
                    <a:pt x="3200" y="244"/>
                  </a:cubicBezTo>
                  <a:cubicBezTo>
                    <a:pt x="3209" y="246"/>
                    <a:pt x="3221" y="251"/>
                    <a:pt x="3233" y="257"/>
                  </a:cubicBezTo>
                  <a:cubicBezTo>
                    <a:pt x="3237" y="274"/>
                    <a:pt x="3243" y="306"/>
                    <a:pt x="3243" y="323"/>
                  </a:cubicBezTo>
                  <a:cubicBezTo>
                    <a:pt x="3243" y="327"/>
                    <a:pt x="3245" y="330"/>
                    <a:pt x="3248" y="331"/>
                  </a:cubicBezTo>
                  <a:cubicBezTo>
                    <a:pt x="3250" y="332"/>
                    <a:pt x="3251" y="332"/>
                    <a:pt x="3252" y="332"/>
                  </a:cubicBezTo>
                  <a:cubicBezTo>
                    <a:pt x="3254" y="332"/>
                    <a:pt x="3256" y="331"/>
                    <a:pt x="3258" y="330"/>
                  </a:cubicBezTo>
                  <a:cubicBezTo>
                    <a:pt x="3258" y="329"/>
                    <a:pt x="3276" y="315"/>
                    <a:pt x="3284" y="287"/>
                  </a:cubicBezTo>
                  <a:cubicBezTo>
                    <a:pt x="3327" y="316"/>
                    <a:pt x="3372" y="356"/>
                    <a:pt x="3398" y="390"/>
                  </a:cubicBezTo>
                  <a:cubicBezTo>
                    <a:pt x="3443" y="450"/>
                    <a:pt x="3437" y="494"/>
                    <a:pt x="3423" y="561"/>
                  </a:cubicBezTo>
                  <a:cubicBezTo>
                    <a:pt x="3419" y="583"/>
                    <a:pt x="3403" y="601"/>
                    <a:pt x="3383" y="615"/>
                  </a:cubicBezTo>
                  <a:cubicBezTo>
                    <a:pt x="3376" y="570"/>
                    <a:pt x="3346" y="551"/>
                    <a:pt x="3345" y="550"/>
                  </a:cubicBezTo>
                  <a:cubicBezTo>
                    <a:pt x="3342" y="548"/>
                    <a:pt x="3339" y="548"/>
                    <a:pt x="3336" y="550"/>
                  </a:cubicBezTo>
                  <a:cubicBezTo>
                    <a:pt x="3333" y="552"/>
                    <a:pt x="3331" y="555"/>
                    <a:pt x="3332" y="558"/>
                  </a:cubicBezTo>
                  <a:cubicBezTo>
                    <a:pt x="3336" y="590"/>
                    <a:pt x="3328" y="629"/>
                    <a:pt x="3323" y="648"/>
                  </a:cubicBezTo>
                  <a:cubicBezTo>
                    <a:pt x="3310" y="653"/>
                    <a:pt x="3297" y="658"/>
                    <a:pt x="3286" y="662"/>
                  </a:cubicBezTo>
                  <a:cubicBezTo>
                    <a:pt x="3280" y="664"/>
                    <a:pt x="3274" y="666"/>
                    <a:pt x="3269" y="668"/>
                  </a:cubicBezTo>
                  <a:cubicBezTo>
                    <a:pt x="3263" y="671"/>
                    <a:pt x="3256" y="672"/>
                    <a:pt x="3250" y="673"/>
                  </a:cubicBezTo>
                  <a:cubicBezTo>
                    <a:pt x="3221" y="635"/>
                    <a:pt x="3202" y="535"/>
                    <a:pt x="3201" y="534"/>
                  </a:cubicBezTo>
                  <a:cubicBezTo>
                    <a:pt x="3201" y="530"/>
                    <a:pt x="3198" y="527"/>
                    <a:pt x="3194" y="527"/>
                  </a:cubicBezTo>
                  <a:cubicBezTo>
                    <a:pt x="3190" y="526"/>
                    <a:pt x="3187" y="528"/>
                    <a:pt x="3185" y="532"/>
                  </a:cubicBezTo>
                  <a:cubicBezTo>
                    <a:pt x="3148" y="606"/>
                    <a:pt x="3175" y="670"/>
                    <a:pt x="3189" y="696"/>
                  </a:cubicBezTo>
                  <a:cubicBezTo>
                    <a:pt x="3183" y="704"/>
                    <a:pt x="3177" y="713"/>
                    <a:pt x="3173" y="728"/>
                  </a:cubicBezTo>
                  <a:cubicBezTo>
                    <a:pt x="3153" y="794"/>
                    <a:pt x="3190" y="818"/>
                    <a:pt x="3192" y="819"/>
                  </a:cubicBezTo>
                  <a:cubicBezTo>
                    <a:pt x="3196" y="822"/>
                    <a:pt x="3201" y="822"/>
                    <a:pt x="3205" y="820"/>
                  </a:cubicBezTo>
                  <a:cubicBezTo>
                    <a:pt x="3209" y="817"/>
                    <a:pt x="3212" y="813"/>
                    <a:pt x="3212" y="808"/>
                  </a:cubicBezTo>
                  <a:cubicBezTo>
                    <a:pt x="3212" y="804"/>
                    <a:pt x="3217" y="791"/>
                    <a:pt x="3225" y="776"/>
                  </a:cubicBezTo>
                  <a:cubicBezTo>
                    <a:pt x="3232" y="795"/>
                    <a:pt x="3238" y="819"/>
                    <a:pt x="3238" y="835"/>
                  </a:cubicBezTo>
                  <a:cubicBezTo>
                    <a:pt x="3237" y="841"/>
                    <a:pt x="3241" y="846"/>
                    <a:pt x="3246" y="848"/>
                  </a:cubicBezTo>
                  <a:cubicBezTo>
                    <a:pt x="3252" y="850"/>
                    <a:pt x="3258" y="848"/>
                    <a:pt x="3261" y="844"/>
                  </a:cubicBezTo>
                  <a:cubicBezTo>
                    <a:pt x="3262" y="842"/>
                    <a:pt x="3276" y="824"/>
                    <a:pt x="3285" y="801"/>
                  </a:cubicBezTo>
                  <a:cubicBezTo>
                    <a:pt x="3289" y="811"/>
                    <a:pt x="3292" y="822"/>
                    <a:pt x="3291" y="832"/>
                  </a:cubicBezTo>
                  <a:cubicBezTo>
                    <a:pt x="3291" y="838"/>
                    <a:pt x="3294" y="843"/>
                    <a:pt x="3300" y="845"/>
                  </a:cubicBezTo>
                  <a:cubicBezTo>
                    <a:pt x="3305" y="847"/>
                    <a:pt x="3311" y="845"/>
                    <a:pt x="3315" y="841"/>
                  </a:cubicBezTo>
                  <a:cubicBezTo>
                    <a:pt x="3316" y="840"/>
                    <a:pt x="3327" y="824"/>
                    <a:pt x="3335" y="801"/>
                  </a:cubicBezTo>
                  <a:cubicBezTo>
                    <a:pt x="3337" y="808"/>
                    <a:pt x="3338" y="816"/>
                    <a:pt x="3339" y="825"/>
                  </a:cubicBezTo>
                  <a:cubicBezTo>
                    <a:pt x="3339" y="831"/>
                    <a:pt x="3344" y="835"/>
                    <a:pt x="3350" y="836"/>
                  </a:cubicBezTo>
                  <a:cubicBezTo>
                    <a:pt x="3356" y="838"/>
                    <a:pt x="3362" y="834"/>
                    <a:pt x="3364" y="829"/>
                  </a:cubicBezTo>
                  <a:cubicBezTo>
                    <a:pt x="3373" y="808"/>
                    <a:pt x="3373" y="808"/>
                    <a:pt x="3373" y="808"/>
                  </a:cubicBezTo>
                  <a:cubicBezTo>
                    <a:pt x="3382" y="824"/>
                    <a:pt x="3394" y="837"/>
                    <a:pt x="3399" y="843"/>
                  </a:cubicBezTo>
                  <a:cubicBezTo>
                    <a:pt x="3415" y="860"/>
                    <a:pt x="3448" y="878"/>
                    <a:pt x="3480" y="878"/>
                  </a:cubicBezTo>
                  <a:cubicBezTo>
                    <a:pt x="3481" y="878"/>
                    <a:pt x="3481" y="878"/>
                    <a:pt x="3481" y="878"/>
                  </a:cubicBezTo>
                  <a:cubicBezTo>
                    <a:pt x="3506" y="878"/>
                    <a:pt x="3529" y="867"/>
                    <a:pt x="3546" y="848"/>
                  </a:cubicBezTo>
                  <a:cubicBezTo>
                    <a:pt x="3560" y="832"/>
                    <a:pt x="3572" y="819"/>
                    <a:pt x="3584" y="808"/>
                  </a:cubicBezTo>
                  <a:cubicBezTo>
                    <a:pt x="3570" y="828"/>
                    <a:pt x="3563" y="849"/>
                    <a:pt x="3561" y="869"/>
                  </a:cubicBezTo>
                  <a:cubicBezTo>
                    <a:pt x="3557" y="908"/>
                    <a:pt x="3575" y="947"/>
                    <a:pt x="3614" y="986"/>
                  </a:cubicBezTo>
                  <a:cubicBezTo>
                    <a:pt x="3645" y="1016"/>
                    <a:pt x="3678" y="1029"/>
                    <a:pt x="3704" y="1039"/>
                  </a:cubicBezTo>
                  <a:cubicBezTo>
                    <a:pt x="3740" y="1053"/>
                    <a:pt x="3757" y="1060"/>
                    <a:pt x="3757" y="1097"/>
                  </a:cubicBezTo>
                  <a:cubicBezTo>
                    <a:pt x="3757" y="1171"/>
                    <a:pt x="3693" y="1260"/>
                    <a:pt x="3621" y="1351"/>
                  </a:cubicBezTo>
                  <a:cubicBezTo>
                    <a:pt x="3591" y="1390"/>
                    <a:pt x="3563" y="1410"/>
                    <a:pt x="3538" y="1428"/>
                  </a:cubicBezTo>
                  <a:cubicBezTo>
                    <a:pt x="3503" y="1453"/>
                    <a:pt x="3473" y="1474"/>
                    <a:pt x="3462" y="1534"/>
                  </a:cubicBezTo>
                  <a:cubicBezTo>
                    <a:pt x="3445" y="1628"/>
                    <a:pt x="3333" y="1703"/>
                    <a:pt x="3130" y="1756"/>
                  </a:cubicBezTo>
                  <a:cubicBezTo>
                    <a:pt x="2964" y="1799"/>
                    <a:pt x="2893" y="1851"/>
                    <a:pt x="2817" y="1907"/>
                  </a:cubicBezTo>
                  <a:cubicBezTo>
                    <a:pt x="2791" y="1926"/>
                    <a:pt x="2764" y="1946"/>
                    <a:pt x="2733" y="1966"/>
                  </a:cubicBezTo>
                  <a:cubicBezTo>
                    <a:pt x="2669" y="2007"/>
                    <a:pt x="2568" y="2029"/>
                    <a:pt x="2440" y="2058"/>
                  </a:cubicBezTo>
                  <a:cubicBezTo>
                    <a:pt x="2300" y="2090"/>
                    <a:pt x="2125" y="2129"/>
                    <a:pt x="1938" y="2208"/>
                  </a:cubicBezTo>
                  <a:cubicBezTo>
                    <a:pt x="1439" y="2420"/>
                    <a:pt x="1367" y="2672"/>
                    <a:pt x="1331" y="2955"/>
                  </a:cubicBezTo>
                  <a:cubicBezTo>
                    <a:pt x="1309" y="3126"/>
                    <a:pt x="1226" y="3224"/>
                    <a:pt x="1146" y="3319"/>
                  </a:cubicBezTo>
                  <a:cubicBezTo>
                    <a:pt x="1103" y="3370"/>
                    <a:pt x="1058" y="3423"/>
                    <a:pt x="1025" y="3485"/>
                  </a:cubicBezTo>
                  <a:cubicBezTo>
                    <a:pt x="940" y="3645"/>
                    <a:pt x="852" y="3844"/>
                    <a:pt x="838" y="3876"/>
                  </a:cubicBezTo>
                  <a:cubicBezTo>
                    <a:pt x="624" y="3976"/>
                    <a:pt x="441" y="3978"/>
                    <a:pt x="337" y="3881"/>
                  </a:cubicBezTo>
                  <a:cubicBezTo>
                    <a:pt x="258" y="3807"/>
                    <a:pt x="240" y="3688"/>
                    <a:pt x="288" y="3562"/>
                  </a:cubicBezTo>
                  <a:cubicBezTo>
                    <a:pt x="362" y="3370"/>
                    <a:pt x="571" y="3239"/>
                    <a:pt x="772" y="3112"/>
                  </a:cubicBezTo>
                  <a:cubicBezTo>
                    <a:pt x="850" y="3063"/>
                    <a:pt x="923" y="3017"/>
                    <a:pt x="987" y="2968"/>
                  </a:cubicBezTo>
                  <a:cubicBezTo>
                    <a:pt x="1156" y="2839"/>
                    <a:pt x="1249" y="2638"/>
                    <a:pt x="1223" y="2456"/>
                  </a:cubicBezTo>
                  <a:cubicBezTo>
                    <a:pt x="1204" y="2324"/>
                    <a:pt x="1123" y="2222"/>
                    <a:pt x="1001" y="2175"/>
                  </a:cubicBezTo>
                  <a:cubicBezTo>
                    <a:pt x="912" y="2140"/>
                    <a:pt x="831" y="2146"/>
                    <a:pt x="785" y="2189"/>
                  </a:cubicBezTo>
                  <a:cubicBezTo>
                    <a:pt x="757" y="2216"/>
                    <a:pt x="747" y="2253"/>
                    <a:pt x="759" y="2288"/>
                  </a:cubicBezTo>
                  <a:cubicBezTo>
                    <a:pt x="776" y="2342"/>
                    <a:pt x="837" y="2380"/>
                    <a:pt x="925" y="2392"/>
                  </a:cubicBezTo>
                  <a:cubicBezTo>
                    <a:pt x="955" y="2396"/>
                    <a:pt x="991" y="2420"/>
                    <a:pt x="1006" y="2464"/>
                  </a:cubicBezTo>
                  <a:cubicBezTo>
                    <a:pt x="1018" y="2501"/>
                    <a:pt x="1023" y="2578"/>
                    <a:pt x="920" y="2680"/>
                  </a:cubicBezTo>
                  <a:cubicBezTo>
                    <a:pt x="873" y="2726"/>
                    <a:pt x="792" y="2780"/>
                    <a:pt x="698" y="2843"/>
                  </a:cubicBezTo>
                  <a:cubicBezTo>
                    <a:pt x="452" y="3007"/>
                    <a:pt x="114" y="3232"/>
                    <a:pt x="43" y="3541"/>
                  </a:cubicBezTo>
                  <a:cubicBezTo>
                    <a:pt x="0" y="3731"/>
                    <a:pt x="37" y="3902"/>
                    <a:pt x="149" y="4024"/>
                  </a:cubicBezTo>
                  <a:cubicBezTo>
                    <a:pt x="242" y="4126"/>
                    <a:pt x="377" y="4181"/>
                    <a:pt x="528" y="4181"/>
                  </a:cubicBezTo>
                  <a:cubicBezTo>
                    <a:pt x="532" y="4181"/>
                    <a:pt x="536" y="4181"/>
                    <a:pt x="541" y="4180"/>
                  </a:cubicBezTo>
                  <a:cubicBezTo>
                    <a:pt x="534" y="4209"/>
                    <a:pt x="514" y="4273"/>
                    <a:pt x="450" y="4318"/>
                  </a:cubicBezTo>
                  <a:cubicBezTo>
                    <a:pt x="347" y="4390"/>
                    <a:pt x="280" y="4441"/>
                    <a:pt x="298" y="4490"/>
                  </a:cubicBezTo>
                  <a:cubicBezTo>
                    <a:pt x="310" y="4526"/>
                    <a:pt x="336" y="4525"/>
                    <a:pt x="355" y="4524"/>
                  </a:cubicBezTo>
                  <a:cubicBezTo>
                    <a:pt x="367" y="4523"/>
                    <a:pt x="378" y="4523"/>
                    <a:pt x="389" y="4528"/>
                  </a:cubicBezTo>
                  <a:cubicBezTo>
                    <a:pt x="417" y="4540"/>
                    <a:pt x="478" y="4550"/>
                    <a:pt x="553" y="4550"/>
                  </a:cubicBezTo>
                  <a:cubicBezTo>
                    <a:pt x="587" y="4550"/>
                    <a:pt x="624" y="4548"/>
                    <a:pt x="662" y="4543"/>
                  </a:cubicBezTo>
                  <a:cubicBezTo>
                    <a:pt x="721" y="4536"/>
                    <a:pt x="771" y="4533"/>
                    <a:pt x="818" y="4530"/>
                  </a:cubicBezTo>
                  <a:cubicBezTo>
                    <a:pt x="870" y="4527"/>
                    <a:pt x="919" y="4524"/>
                    <a:pt x="972" y="4516"/>
                  </a:cubicBezTo>
                  <a:cubicBezTo>
                    <a:pt x="989" y="4514"/>
                    <a:pt x="1011" y="4511"/>
                    <a:pt x="1036" y="4507"/>
                  </a:cubicBezTo>
                  <a:cubicBezTo>
                    <a:pt x="1208" y="4484"/>
                    <a:pt x="1380" y="4458"/>
                    <a:pt x="1420" y="4409"/>
                  </a:cubicBezTo>
                  <a:cubicBezTo>
                    <a:pt x="1431" y="4397"/>
                    <a:pt x="1439" y="4384"/>
                    <a:pt x="1444" y="4373"/>
                  </a:cubicBezTo>
                  <a:cubicBezTo>
                    <a:pt x="1453" y="4374"/>
                    <a:pt x="1468" y="4378"/>
                    <a:pt x="1480" y="4392"/>
                  </a:cubicBezTo>
                  <a:cubicBezTo>
                    <a:pt x="1480" y="4392"/>
                    <a:pt x="1487" y="4357"/>
                    <a:pt x="1450" y="4344"/>
                  </a:cubicBezTo>
                  <a:cubicBezTo>
                    <a:pt x="1450" y="4341"/>
                    <a:pt x="1451" y="4339"/>
                    <a:pt x="1450" y="4336"/>
                  </a:cubicBezTo>
                  <a:cubicBezTo>
                    <a:pt x="1448" y="4318"/>
                    <a:pt x="1438" y="4305"/>
                    <a:pt x="1428" y="4295"/>
                  </a:cubicBezTo>
                  <a:cubicBezTo>
                    <a:pt x="1430" y="4291"/>
                    <a:pt x="1431" y="4287"/>
                    <a:pt x="1432" y="4281"/>
                  </a:cubicBezTo>
                  <a:cubicBezTo>
                    <a:pt x="1441" y="4281"/>
                    <a:pt x="1456" y="4281"/>
                    <a:pt x="1471" y="4293"/>
                  </a:cubicBezTo>
                  <a:cubicBezTo>
                    <a:pt x="1471" y="4293"/>
                    <a:pt x="1469" y="4256"/>
                    <a:pt x="1430" y="4251"/>
                  </a:cubicBezTo>
                  <a:cubicBezTo>
                    <a:pt x="1430" y="4251"/>
                    <a:pt x="1430" y="4250"/>
                    <a:pt x="1430" y="4250"/>
                  </a:cubicBezTo>
                  <a:cubicBezTo>
                    <a:pt x="1425" y="4235"/>
                    <a:pt x="1412" y="4209"/>
                    <a:pt x="1371" y="4204"/>
                  </a:cubicBezTo>
                  <a:cubicBezTo>
                    <a:pt x="1353" y="4201"/>
                    <a:pt x="1329" y="4206"/>
                    <a:pt x="1301" y="4215"/>
                  </a:cubicBezTo>
                  <a:cubicBezTo>
                    <a:pt x="1302" y="4210"/>
                    <a:pt x="1302" y="4204"/>
                    <a:pt x="1301" y="4198"/>
                  </a:cubicBezTo>
                  <a:cubicBezTo>
                    <a:pt x="1310" y="4195"/>
                    <a:pt x="1322" y="4194"/>
                    <a:pt x="1336" y="4200"/>
                  </a:cubicBezTo>
                  <a:cubicBezTo>
                    <a:pt x="1336" y="4200"/>
                    <a:pt x="1324" y="4164"/>
                    <a:pt x="1288" y="4170"/>
                  </a:cubicBezTo>
                  <a:cubicBezTo>
                    <a:pt x="1285" y="4166"/>
                    <a:pt x="1281" y="4164"/>
                    <a:pt x="1276" y="4161"/>
                  </a:cubicBezTo>
                  <a:cubicBezTo>
                    <a:pt x="1224" y="4136"/>
                    <a:pt x="1164" y="4181"/>
                    <a:pt x="1117" y="4223"/>
                  </a:cubicBezTo>
                  <a:cubicBezTo>
                    <a:pt x="1102" y="4236"/>
                    <a:pt x="1085" y="4247"/>
                    <a:pt x="1069" y="4256"/>
                  </a:cubicBezTo>
                  <a:cubicBezTo>
                    <a:pt x="1091" y="4236"/>
                    <a:pt x="1116" y="4210"/>
                    <a:pt x="1145" y="4179"/>
                  </a:cubicBezTo>
                  <a:cubicBezTo>
                    <a:pt x="1194" y="4126"/>
                    <a:pt x="1254" y="4099"/>
                    <a:pt x="1313" y="4073"/>
                  </a:cubicBezTo>
                  <a:cubicBezTo>
                    <a:pt x="1365" y="4049"/>
                    <a:pt x="1415" y="4027"/>
                    <a:pt x="1455" y="3987"/>
                  </a:cubicBezTo>
                  <a:cubicBezTo>
                    <a:pt x="1465" y="3978"/>
                    <a:pt x="1481" y="3964"/>
                    <a:pt x="1501" y="3946"/>
                  </a:cubicBezTo>
                  <a:cubicBezTo>
                    <a:pt x="1595" y="3864"/>
                    <a:pt x="1761" y="3720"/>
                    <a:pt x="1807" y="3573"/>
                  </a:cubicBezTo>
                  <a:cubicBezTo>
                    <a:pt x="1830" y="3634"/>
                    <a:pt x="1883" y="3729"/>
                    <a:pt x="2003" y="3753"/>
                  </a:cubicBezTo>
                  <a:cubicBezTo>
                    <a:pt x="2100" y="3772"/>
                    <a:pt x="2171" y="3761"/>
                    <a:pt x="2223" y="3753"/>
                  </a:cubicBezTo>
                  <a:cubicBezTo>
                    <a:pt x="2265" y="3747"/>
                    <a:pt x="2296" y="3742"/>
                    <a:pt x="2320" y="3755"/>
                  </a:cubicBezTo>
                  <a:cubicBezTo>
                    <a:pt x="2372" y="3784"/>
                    <a:pt x="2384" y="3810"/>
                    <a:pt x="2351" y="3902"/>
                  </a:cubicBezTo>
                  <a:cubicBezTo>
                    <a:pt x="2339" y="3935"/>
                    <a:pt x="2326" y="3955"/>
                    <a:pt x="2315" y="3972"/>
                  </a:cubicBezTo>
                  <a:cubicBezTo>
                    <a:pt x="2298" y="3998"/>
                    <a:pt x="2286" y="4018"/>
                    <a:pt x="2314" y="4055"/>
                  </a:cubicBezTo>
                  <a:cubicBezTo>
                    <a:pt x="2355" y="4109"/>
                    <a:pt x="2458" y="4065"/>
                    <a:pt x="2507" y="4035"/>
                  </a:cubicBezTo>
                  <a:cubicBezTo>
                    <a:pt x="2513" y="4031"/>
                    <a:pt x="2531" y="4031"/>
                    <a:pt x="2550" y="4030"/>
                  </a:cubicBezTo>
                  <a:cubicBezTo>
                    <a:pt x="2630" y="4027"/>
                    <a:pt x="2796" y="4021"/>
                    <a:pt x="3026" y="3828"/>
                  </a:cubicBezTo>
                  <a:cubicBezTo>
                    <a:pt x="3080" y="3782"/>
                    <a:pt x="3175" y="3751"/>
                    <a:pt x="3245" y="3729"/>
                  </a:cubicBezTo>
                  <a:cubicBezTo>
                    <a:pt x="3276" y="3719"/>
                    <a:pt x="3304" y="3710"/>
                    <a:pt x="3321" y="3702"/>
                  </a:cubicBezTo>
                  <a:cubicBezTo>
                    <a:pt x="3382" y="3672"/>
                    <a:pt x="3398" y="3607"/>
                    <a:pt x="3381" y="3562"/>
                  </a:cubicBezTo>
                  <a:cubicBezTo>
                    <a:pt x="3381" y="3561"/>
                    <a:pt x="3381" y="3561"/>
                    <a:pt x="3380" y="3560"/>
                  </a:cubicBezTo>
                  <a:cubicBezTo>
                    <a:pt x="3389" y="3557"/>
                    <a:pt x="3402" y="3553"/>
                    <a:pt x="3416" y="3555"/>
                  </a:cubicBezTo>
                  <a:cubicBezTo>
                    <a:pt x="3416" y="3555"/>
                    <a:pt x="3399" y="3530"/>
                    <a:pt x="3363" y="3536"/>
                  </a:cubicBezTo>
                  <a:cubicBezTo>
                    <a:pt x="3346" y="3520"/>
                    <a:pt x="3321" y="3506"/>
                    <a:pt x="3293" y="3499"/>
                  </a:cubicBezTo>
                  <a:cubicBezTo>
                    <a:pt x="3289" y="3497"/>
                    <a:pt x="3284" y="3496"/>
                    <a:pt x="3278" y="3495"/>
                  </a:cubicBezTo>
                  <a:cubicBezTo>
                    <a:pt x="3279" y="3489"/>
                    <a:pt x="3279" y="3481"/>
                    <a:pt x="3277" y="3472"/>
                  </a:cubicBezTo>
                  <a:cubicBezTo>
                    <a:pt x="3285" y="3468"/>
                    <a:pt x="3300" y="3462"/>
                    <a:pt x="3317" y="3465"/>
                  </a:cubicBezTo>
                  <a:cubicBezTo>
                    <a:pt x="3317" y="3465"/>
                    <a:pt x="3299" y="3439"/>
                    <a:pt x="3261" y="3446"/>
                  </a:cubicBezTo>
                  <a:cubicBezTo>
                    <a:pt x="3252" y="3439"/>
                    <a:pt x="3241" y="3433"/>
                    <a:pt x="3227" y="3430"/>
                  </a:cubicBezTo>
                  <a:cubicBezTo>
                    <a:pt x="3211" y="3426"/>
                    <a:pt x="3193" y="3426"/>
                    <a:pt x="3176" y="3428"/>
                  </a:cubicBezTo>
                  <a:cubicBezTo>
                    <a:pt x="3174" y="3424"/>
                    <a:pt x="3172" y="3420"/>
                    <a:pt x="3169" y="3416"/>
                  </a:cubicBezTo>
                  <a:cubicBezTo>
                    <a:pt x="3177" y="3412"/>
                    <a:pt x="3191" y="3407"/>
                    <a:pt x="3207" y="3410"/>
                  </a:cubicBezTo>
                  <a:cubicBezTo>
                    <a:pt x="3207" y="3410"/>
                    <a:pt x="3188" y="3382"/>
                    <a:pt x="3146" y="3395"/>
                  </a:cubicBezTo>
                  <a:cubicBezTo>
                    <a:pt x="3133" y="3389"/>
                    <a:pt x="3116" y="3385"/>
                    <a:pt x="3095" y="3388"/>
                  </a:cubicBezTo>
                  <a:cubicBezTo>
                    <a:pt x="3056" y="3395"/>
                    <a:pt x="3030" y="3435"/>
                    <a:pt x="3014" y="3468"/>
                  </a:cubicBezTo>
                  <a:cubicBezTo>
                    <a:pt x="3012" y="3443"/>
                    <a:pt x="3011" y="3412"/>
                    <a:pt x="3011" y="3381"/>
                  </a:cubicBezTo>
                  <a:cubicBezTo>
                    <a:pt x="3008" y="3290"/>
                    <a:pt x="3006" y="3178"/>
                    <a:pt x="2969" y="3108"/>
                  </a:cubicBezTo>
                  <a:cubicBezTo>
                    <a:pt x="2959" y="3089"/>
                    <a:pt x="2945" y="3073"/>
                    <a:pt x="2929" y="3059"/>
                  </a:cubicBezTo>
                  <a:cubicBezTo>
                    <a:pt x="2956" y="3040"/>
                    <a:pt x="3034" y="2998"/>
                    <a:pt x="3193" y="2981"/>
                  </a:cubicBezTo>
                  <a:cubicBezTo>
                    <a:pt x="3254" y="2974"/>
                    <a:pt x="3317" y="2974"/>
                    <a:pt x="3378" y="2974"/>
                  </a:cubicBezTo>
                  <a:cubicBezTo>
                    <a:pt x="3532" y="2973"/>
                    <a:pt x="3692" y="2973"/>
                    <a:pt x="3819" y="2872"/>
                  </a:cubicBezTo>
                  <a:cubicBezTo>
                    <a:pt x="3924" y="2789"/>
                    <a:pt x="3972" y="2776"/>
                    <a:pt x="4018" y="2763"/>
                  </a:cubicBezTo>
                  <a:cubicBezTo>
                    <a:pt x="4047" y="2754"/>
                    <a:pt x="4077" y="2746"/>
                    <a:pt x="4119" y="2720"/>
                  </a:cubicBezTo>
                  <a:cubicBezTo>
                    <a:pt x="4128" y="2715"/>
                    <a:pt x="4137" y="2709"/>
                    <a:pt x="4146" y="2704"/>
                  </a:cubicBezTo>
                  <a:cubicBezTo>
                    <a:pt x="4150" y="2702"/>
                    <a:pt x="4153" y="2700"/>
                    <a:pt x="4157" y="2697"/>
                  </a:cubicBezTo>
                  <a:cubicBezTo>
                    <a:pt x="4156" y="2728"/>
                    <a:pt x="4161" y="2790"/>
                    <a:pt x="4199" y="2879"/>
                  </a:cubicBezTo>
                  <a:cubicBezTo>
                    <a:pt x="4222" y="2935"/>
                    <a:pt x="4252" y="2989"/>
                    <a:pt x="4281" y="3040"/>
                  </a:cubicBezTo>
                  <a:cubicBezTo>
                    <a:pt x="4328" y="3122"/>
                    <a:pt x="4376" y="3208"/>
                    <a:pt x="4403" y="3313"/>
                  </a:cubicBezTo>
                  <a:cubicBezTo>
                    <a:pt x="4427" y="3410"/>
                    <a:pt x="4424" y="3476"/>
                    <a:pt x="4423" y="3519"/>
                  </a:cubicBezTo>
                  <a:cubicBezTo>
                    <a:pt x="4421" y="3564"/>
                    <a:pt x="4420" y="3593"/>
                    <a:pt x="4454" y="3605"/>
                  </a:cubicBezTo>
                  <a:cubicBezTo>
                    <a:pt x="4480" y="3614"/>
                    <a:pt x="4505" y="3612"/>
                    <a:pt x="4529" y="3610"/>
                  </a:cubicBezTo>
                  <a:cubicBezTo>
                    <a:pt x="4553" y="3609"/>
                    <a:pt x="4576" y="3607"/>
                    <a:pt x="4599" y="3617"/>
                  </a:cubicBezTo>
                  <a:cubicBezTo>
                    <a:pt x="4616" y="3624"/>
                    <a:pt x="4616" y="3624"/>
                    <a:pt x="4616" y="3624"/>
                  </a:cubicBezTo>
                  <a:cubicBezTo>
                    <a:pt x="4664" y="3645"/>
                    <a:pt x="4757" y="3685"/>
                    <a:pt x="4850" y="3685"/>
                  </a:cubicBezTo>
                  <a:cubicBezTo>
                    <a:pt x="4867" y="3685"/>
                    <a:pt x="4884" y="3683"/>
                    <a:pt x="4900" y="3681"/>
                  </a:cubicBezTo>
                  <a:cubicBezTo>
                    <a:pt x="4922" y="3677"/>
                    <a:pt x="4939" y="3672"/>
                    <a:pt x="4955" y="3668"/>
                  </a:cubicBezTo>
                  <a:cubicBezTo>
                    <a:pt x="4986" y="3660"/>
                    <a:pt x="5006" y="3654"/>
                    <a:pt x="5031" y="3662"/>
                  </a:cubicBezTo>
                  <a:cubicBezTo>
                    <a:pt x="5058" y="3671"/>
                    <a:pt x="5091" y="3659"/>
                    <a:pt x="5110" y="3652"/>
                  </a:cubicBezTo>
                  <a:cubicBezTo>
                    <a:pt x="5116" y="3650"/>
                    <a:pt x="5116" y="3650"/>
                    <a:pt x="5116" y="3650"/>
                  </a:cubicBezTo>
                  <a:cubicBezTo>
                    <a:pt x="5148" y="3639"/>
                    <a:pt x="5163" y="3612"/>
                    <a:pt x="5163" y="3587"/>
                  </a:cubicBezTo>
                  <a:cubicBezTo>
                    <a:pt x="5172" y="3587"/>
                    <a:pt x="5185" y="3589"/>
                    <a:pt x="5198" y="3602"/>
                  </a:cubicBezTo>
                  <a:close/>
                  <a:moveTo>
                    <a:pt x="3198" y="52"/>
                  </a:moveTo>
                  <a:cubicBezTo>
                    <a:pt x="3199" y="44"/>
                    <a:pt x="3204" y="35"/>
                    <a:pt x="3209" y="32"/>
                  </a:cubicBezTo>
                  <a:cubicBezTo>
                    <a:pt x="3212" y="29"/>
                    <a:pt x="3219" y="29"/>
                    <a:pt x="3228" y="33"/>
                  </a:cubicBezTo>
                  <a:cubicBezTo>
                    <a:pt x="3232" y="34"/>
                    <a:pt x="3236" y="36"/>
                    <a:pt x="3240" y="38"/>
                  </a:cubicBezTo>
                  <a:cubicBezTo>
                    <a:pt x="3236" y="40"/>
                    <a:pt x="3233" y="41"/>
                    <a:pt x="3230" y="42"/>
                  </a:cubicBezTo>
                  <a:cubicBezTo>
                    <a:pt x="3218" y="48"/>
                    <a:pt x="3208" y="56"/>
                    <a:pt x="3200" y="66"/>
                  </a:cubicBezTo>
                  <a:cubicBezTo>
                    <a:pt x="3198" y="61"/>
                    <a:pt x="3197" y="56"/>
                    <a:pt x="3198" y="52"/>
                  </a:cubicBezTo>
                  <a:close/>
                  <a:moveTo>
                    <a:pt x="3170" y="261"/>
                  </a:moveTo>
                  <a:cubicBezTo>
                    <a:pt x="3170" y="250"/>
                    <a:pt x="3171" y="239"/>
                    <a:pt x="3172" y="230"/>
                  </a:cubicBezTo>
                  <a:cubicBezTo>
                    <a:pt x="3175" y="233"/>
                    <a:pt x="3179" y="235"/>
                    <a:pt x="3183" y="238"/>
                  </a:cubicBezTo>
                  <a:cubicBezTo>
                    <a:pt x="3178" y="245"/>
                    <a:pt x="3173" y="253"/>
                    <a:pt x="3170" y="261"/>
                  </a:cubicBezTo>
                  <a:close/>
                  <a:moveTo>
                    <a:pt x="3259" y="301"/>
                  </a:moveTo>
                  <a:cubicBezTo>
                    <a:pt x="3258" y="290"/>
                    <a:pt x="3256" y="278"/>
                    <a:pt x="3253" y="268"/>
                  </a:cubicBezTo>
                  <a:cubicBezTo>
                    <a:pt x="3258" y="270"/>
                    <a:pt x="3263" y="273"/>
                    <a:pt x="3268" y="276"/>
                  </a:cubicBezTo>
                  <a:cubicBezTo>
                    <a:pt x="3266" y="286"/>
                    <a:pt x="3263" y="295"/>
                    <a:pt x="3259" y="301"/>
                  </a:cubicBezTo>
                  <a:close/>
                  <a:moveTo>
                    <a:pt x="3350" y="579"/>
                  </a:moveTo>
                  <a:cubicBezTo>
                    <a:pt x="3358" y="589"/>
                    <a:pt x="3365" y="605"/>
                    <a:pt x="3366" y="627"/>
                  </a:cubicBezTo>
                  <a:cubicBezTo>
                    <a:pt x="3359" y="631"/>
                    <a:pt x="3351" y="635"/>
                    <a:pt x="3343" y="639"/>
                  </a:cubicBezTo>
                  <a:cubicBezTo>
                    <a:pt x="3347" y="623"/>
                    <a:pt x="3350" y="601"/>
                    <a:pt x="3350" y="579"/>
                  </a:cubicBezTo>
                  <a:close/>
                  <a:moveTo>
                    <a:pt x="3190" y="565"/>
                  </a:moveTo>
                  <a:cubicBezTo>
                    <a:pt x="3198" y="596"/>
                    <a:pt x="3212" y="645"/>
                    <a:pt x="3231" y="675"/>
                  </a:cubicBezTo>
                  <a:cubicBezTo>
                    <a:pt x="3221" y="677"/>
                    <a:pt x="3211" y="678"/>
                    <a:pt x="3202" y="684"/>
                  </a:cubicBezTo>
                  <a:cubicBezTo>
                    <a:pt x="3191" y="662"/>
                    <a:pt x="3174" y="618"/>
                    <a:pt x="3190" y="565"/>
                  </a:cubicBezTo>
                  <a:close/>
                  <a:moveTo>
                    <a:pt x="168" y="4006"/>
                  </a:moveTo>
                  <a:cubicBezTo>
                    <a:pt x="63" y="3891"/>
                    <a:pt x="27" y="3728"/>
                    <a:pt x="69" y="3547"/>
                  </a:cubicBezTo>
                  <a:cubicBezTo>
                    <a:pt x="138" y="3248"/>
                    <a:pt x="470" y="3027"/>
                    <a:pt x="713" y="2865"/>
                  </a:cubicBezTo>
                  <a:cubicBezTo>
                    <a:pt x="808" y="2801"/>
                    <a:pt x="890" y="2747"/>
                    <a:pt x="938" y="2699"/>
                  </a:cubicBezTo>
                  <a:cubicBezTo>
                    <a:pt x="1052" y="2587"/>
                    <a:pt x="1045" y="2499"/>
                    <a:pt x="1031" y="2456"/>
                  </a:cubicBezTo>
                  <a:cubicBezTo>
                    <a:pt x="1015" y="2408"/>
                    <a:pt x="974" y="2372"/>
                    <a:pt x="929" y="2366"/>
                  </a:cubicBezTo>
                  <a:cubicBezTo>
                    <a:pt x="852" y="2356"/>
                    <a:pt x="798" y="2324"/>
                    <a:pt x="784" y="2280"/>
                  </a:cubicBezTo>
                  <a:cubicBezTo>
                    <a:pt x="775" y="2254"/>
                    <a:pt x="783" y="2228"/>
                    <a:pt x="803" y="2209"/>
                  </a:cubicBezTo>
                  <a:cubicBezTo>
                    <a:pt x="824" y="2188"/>
                    <a:pt x="855" y="2178"/>
                    <a:pt x="892" y="2178"/>
                  </a:cubicBezTo>
                  <a:cubicBezTo>
                    <a:pt x="922" y="2178"/>
                    <a:pt x="956" y="2185"/>
                    <a:pt x="992" y="2199"/>
                  </a:cubicBezTo>
                  <a:cubicBezTo>
                    <a:pt x="1106" y="2243"/>
                    <a:pt x="1179" y="2336"/>
                    <a:pt x="1197" y="2460"/>
                  </a:cubicBezTo>
                  <a:cubicBezTo>
                    <a:pt x="1221" y="2632"/>
                    <a:pt x="1133" y="2824"/>
                    <a:pt x="971" y="2947"/>
                  </a:cubicBezTo>
                  <a:cubicBezTo>
                    <a:pt x="908" y="2995"/>
                    <a:pt x="835" y="3041"/>
                    <a:pt x="758" y="3090"/>
                  </a:cubicBezTo>
                  <a:cubicBezTo>
                    <a:pt x="563" y="3213"/>
                    <a:pt x="341" y="3353"/>
                    <a:pt x="264" y="3552"/>
                  </a:cubicBezTo>
                  <a:cubicBezTo>
                    <a:pt x="211" y="3689"/>
                    <a:pt x="232" y="3819"/>
                    <a:pt x="319" y="3900"/>
                  </a:cubicBezTo>
                  <a:cubicBezTo>
                    <a:pt x="432" y="4005"/>
                    <a:pt x="627" y="4004"/>
                    <a:pt x="853" y="3898"/>
                  </a:cubicBezTo>
                  <a:cubicBezTo>
                    <a:pt x="1143" y="3761"/>
                    <a:pt x="1292" y="3527"/>
                    <a:pt x="1437" y="3301"/>
                  </a:cubicBezTo>
                  <a:cubicBezTo>
                    <a:pt x="1519" y="3173"/>
                    <a:pt x="1596" y="3053"/>
                    <a:pt x="1695" y="2960"/>
                  </a:cubicBezTo>
                  <a:cubicBezTo>
                    <a:pt x="1854" y="2809"/>
                    <a:pt x="1957" y="2779"/>
                    <a:pt x="2016" y="2782"/>
                  </a:cubicBezTo>
                  <a:cubicBezTo>
                    <a:pt x="2060" y="2784"/>
                    <a:pt x="2082" y="2803"/>
                    <a:pt x="2089" y="2811"/>
                  </a:cubicBezTo>
                  <a:cubicBezTo>
                    <a:pt x="2098" y="2821"/>
                    <a:pt x="2113" y="2843"/>
                    <a:pt x="2107" y="2871"/>
                  </a:cubicBezTo>
                  <a:cubicBezTo>
                    <a:pt x="2100" y="2897"/>
                    <a:pt x="2074" y="2935"/>
                    <a:pt x="1982" y="2971"/>
                  </a:cubicBezTo>
                  <a:cubicBezTo>
                    <a:pt x="1831" y="3030"/>
                    <a:pt x="1751" y="3148"/>
                    <a:pt x="1575" y="3407"/>
                  </a:cubicBezTo>
                  <a:cubicBezTo>
                    <a:pt x="1557" y="3434"/>
                    <a:pt x="1537" y="3463"/>
                    <a:pt x="1516" y="3493"/>
                  </a:cubicBezTo>
                  <a:cubicBezTo>
                    <a:pt x="1262" y="3865"/>
                    <a:pt x="933" y="4104"/>
                    <a:pt x="614" y="4149"/>
                  </a:cubicBezTo>
                  <a:cubicBezTo>
                    <a:pt x="437" y="4174"/>
                    <a:pt x="274" y="4122"/>
                    <a:pt x="168" y="4006"/>
                  </a:cubicBezTo>
                  <a:close/>
                  <a:moveTo>
                    <a:pt x="5107" y="3625"/>
                  </a:moveTo>
                  <a:cubicBezTo>
                    <a:pt x="5101" y="3627"/>
                    <a:pt x="5101" y="3627"/>
                    <a:pt x="5101" y="3627"/>
                  </a:cubicBezTo>
                  <a:cubicBezTo>
                    <a:pt x="5085" y="3633"/>
                    <a:pt x="5058" y="3643"/>
                    <a:pt x="5038" y="3637"/>
                  </a:cubicBezTo>
                  <a:cubicBezTo>
                    <a:pt x="5007" y="3627"/>
                    <a:pt x="4981" y="3634"/>
                    <a:pt x="4948" y="3643"/>
                  </a:cubicBezTo>
                  <a:cubicBezTo>
                    <a:pt x="4933" y="3647"/>
                    <a:pt x="4916" y="3651"/>
                    <a:pt x="4896" y="3655"/>
                  </a:cubicBezTo>
                  <a:cubicBezTo>
                    <a:pt x="4795" y="3673"/>
                    <a:pt x="4685" y="3625"/>
                    <a:pt x="4626" y="3600"/>
                  </a:cubicBezTo>
                  <a:cubicBezTo>
                    <a:pt x="4610" y="3593"/>
                    <a:pt x="4610" y="3593"/>
                    <a:pt x="4610" y="3593"/>
                  </a:cubicBezTo>
                  <a:cubicBezTo>
                    <a:pt x="4581" y="3580"/>
                    <a:pt x="4553" y="3582"/>
                    <a:pt x="4527" y="3584"/>
                  </a:cubicBezTo>
                  <a:cubicBezTo>
                    <a:pt x="4505" y="3586"/>
                    <a:pt x="4484" y="3587"/>
                    <a:pt x="4462" y="3580"/>
                  </a:cubicBezTo>
                  <a:cubicBezTo>
                    <a:pt x="4448" y="3575"/>
                    <a:pt x="4447" y="3565"/>
                    <a:pt x="4449" y="3520"/>
                  </a:cubicBezTo>
                  <a:cubicBezTo>
                    <a:pt x="4451" y="3475"/>
                    <a:pt x="4453" y="3407"/>
                    <a:pt x="4428" y="3307"/>
                  </a:cubicBezTo>
                  <a:cubicBezTo>
                    <a:pt x="4401" y="3198"/>
                    <a:pt x="4352" y="3111"/>
                    <a:pt x="4304" y="3027"/>
                  </a:cubicBezTo>
                  <a:cubicBezTo>
                    <a:pt x="4274" y="2974"/>
                    <a:pt x="4246" y="2924"/>
                    <a:pt x="4223" y="2869"/>
                  </a:cubicBezTo>
                  <a:cubicBezTo>
                    <a:pt x="4173" y="2750"/>
                    <a:pt x="4184" y="2685"/>
                    <a:pt x="4185" y="2681"/>
                  </a:cubicBezTo>
                  <a:cubicBezTo>
                    <a:pt x="4281" y="2621"/>
                    <a:pt x="4387" y="2539"/>
                    <a:pt x="4363" y="2403"/>
                  </a:cubicBezTo>
                  <a:cubicBezTo>
                    <a:pt x="4361" y="2396"/>
                    <a:pt x="4354" y="2391"/>
                    <a:pt x="4347" y="2392"/>
                  </a:cubicBezTo>
                  <a:cubicBezTo>
                    <a:pt x="4340" y="2393"/>
                    <a:pt x="4335" y="2400"/>
                    <a:pt x="4337" y="2407"/>
                  </a:cubicBezTo>
                  <a:cubicBezTo>
                    <a:pt x="4359" y="2531"/>
                    <a:pt x="4259" y="2604"/>
                    <a:pt x="4164" y="2662"/>
                  </a:cubicBezTo>
                  <a:cubicBezTo>
                    <a:pt x="4221" y="2440"/>
                    <a:pt x="4125" y="2235"/>
                    <a:pt x="4093" y="2182"/>
                  </a:cubicBezTo>
                  <a:cubicBezTo>
                    <a:pt x="4060" y="2128"/>
                    <a:pt x="4052" y="2069"/>
                    <a:pt x="4052" y="2069"/>
                  </a:cubicBezTo>
                  <a:cubicBezTo>
                    <a:pt x="4043" y="2124"/>
                    <a:pt x="4066" y="2158"/>
                    <a:pt x="4106" y="2311"/>
                  </a:cubicBezTo>
                  <a:cubicBezTo>
                    <a:pt x="4147" y="2464"/>
                    <a:pt x="4101" y="2567"/>
                    <a:pt x="4101" y="2567"/>
                  </a:cubicBezTo>
                  <a:cubicBezTo>
                    <a:pt x="4099" y="2474"/>
                    <a:pt x="4000" y="2338"/>
                    <a:pt x="4000" y="2338"/>
                  </a:cubicBezTo>
                  <a:cubicBezTo>
                    <a:pt x="4074" y="2555"/>
                    <a:pt x="4004" y="2709"/>
                    <a:pt x="3985" y="2745"/>
                  </a:cubicBezTo>
                  <a:cubicBezTo>
                    <a:pt x="3944" y="2758"/>
                    <a:pt x="3892" y="2781"/>
                    <a:pt x="3803" y="2851"/>
                  </a:cubicBezTo>
                  <a:cubicBezTo>
                    <a:pt x="3710" y="2924"/>
                    <a:pt x="3602" y="2942"/>
                    <a:pt x="3485" y="2946"/>
                  </a:cubicBezTo>
                  <a:cubicBezTo>
                    <a:pt x="3532" y="2769"/>
                    <a:pt x="3462" y="2579"/>
                    <a:pt x="3462" y="2579"/>
                  </a:cubicBezTo>
                  <a:cubicBezTo>
                    <a:pt x="3478" y="2706"/>
                    <a:pt x="3423" y="2889"/>
                    <a:pt x="3404" y="2947"/>
                  </a:cubicBezTo>
                  <a:cubicBezTo>
                    <a:pt x="3395" y="2948"/>
                    <a:pt x="3387" y="2948"/>
                    <a:pt x="3378" y="2948"/>
                  </a:cubicBezTo>
                  <a:cubicBezTo>
                    <a:pt x="3316" y="2948"/>
                    <a:pt x="3252" y="2948"/>
                    <a:pt x="3190" y="2955"/>
                  </a:cubicBezTo>
                  <a:cubicBezTo>
                    <a:pt x="3121" y="2962"/>
                    <a:pt x="3066" y="2974"/>
                    <a:pt x="3024" y="2987"/>
                  </a:cubicBezTo>
                  <a:cubicBezTo>
                    <a:pt x="3037" y="2798"/>
                    <a:pt x="2963" y="2708"/>
                    <a:pt x="2963" y="2708"/>
                  </a:cubicBezTo>
                  <a:cubicBezTo>
                    <a:pt x="2989" y="2808"/>
                    <a:pt x="2982" y="2955"/>
                    <a:pt x="2978" y="3004"/>
                  </a:cubicBezTo>
                  <a:cubicBezTo>
                    <a:pt x="2940" y="3019"/>
                    <a:pt x="2917" y="3034"/>
                    <a:pt x="2906" y="3042"/>
                  </a:cubicBezTo>
                  <a:cubicBezTo>
                    <a:pt x="2813" y="2982"/>
                    <a:pt x="2660" y="2982"/>
                    <a:pt x="2568" y="2995"/>
                  </a:cubicBezTo>
                  <a:cubicBezTo>
                    <a:pt x="2446" y="3012"/>
                    <a:pt x="2400" y="2974"/>
                    <a:pt x="2399" y="2973"/>
                  </a:cubicBezTo>
                  <a:cubicBezTo>
                    <a:pt x="2394" y="2968"/>
                    <a:pt x="2385" y="2968"/>
                    <a:pt x="2380" y="2974"/>
                  </a:cubicBezTo>
                  <a:cubicBezTo>
                    <a:pt x="2376" y="2979"/>
                    <a:pt x="2376" y="2987"/>
                    <a:pt x="2381" y="2992"/>
                  </a:cubicBezTo>
                  <a:cubicBezTo>
                    <a:pt x="2383" y="2994"/>
                    <a:pt x="2404" y="3012"/>
                    <a:pt x="2455" y="3021"/>
                  </a:cubicBezTo>
                  <a:cubicBezTo>
                    <a:pt x="2451" y="3035"/>
                    <a:pt x="2437" y="3062"/>
                    <a:pt x="2383" y="3101"/>
                  </a:cubicBezTo>
                  <a:cubicBezTo>
                    <a:pt x="2305" y="3158"/>
                    <a:pt x="2208" y="3201"/>
                    <a:pt x="2194" y="3264"/>
                  </a:cubicBezTo>
                  <a:cubicBezTo>
                    <a:pt x="2194" y="3264"/>
                    <a:pt x="2281" y="3183"/>
                    <a:pt x="2385" y="3143"/>
                  </a:cubicBezTo>
                  <a:cubicBezTo>
                    <a:pt x="2482" y="3107"/>
                    <a:pt x="2532" y="3070"/>
                    <a:pt x="2542" y="3024"/>
                  </a:cubicBezTo>
                  <a:cubicBezTo>
                    <a:pt x="2551" y="3023"/>
                    <a:pt x="2561" y="3022"/>
                    <a:pt x="2572" y="3021"/>
                  </a:cubicBezTo>
                  <a:cubicBezTo>
                    <a:pt x="2643" y="3011"/>
                    <a:pt x="2722" y="3011"/>
                    <a:pt x="2791" y="3026"/>
                  </a:cubicBezTo>
                  <a:cubicBezTo>
                    <a:pt x="2791" y="3065"/>
                    <a:pt x="2786" y="3196"/>
                    <a:pt x="2686" y="3308"/>
                  </a:cubicBezTo>
                  <a:cubicBezTo>
                    <a:pt x="2686" y="3308"/>
                    <a:pt x="2853" y="3205"/>
                    <a:pt x="2864" y="3049"/>
                  </a:cubicBezTo>
                  <a:cubicBezTo>
                    <a:pt x="2901" y="3066"/>
                    <a:pt x="2930" y="3089"/>
                    <a:pt x="2946" y="3120"/>
                  </a:cubicBezTo>
                  <a:cubicBezTo>
                    <a:pt x="2947" y="3121"/>
                    <a:pt x="2947" y="3123"/>
                    <a:pt x="2948" y="3125"/>
                  </a:cubicBezTo>
                  <a:cubicBezTo>
                    <a:pt x="2931" y="3176"/>
                    <a:pt x="2875" y="3322"/>
                    <a:pt x="2761" y="3416"/>
                  </a:cubicBezTo>
                  <a:cubicBezTo>
                    <a:pt x="2761" y="3416"/>
                    <a:pt x="2904" y="3375"/>
                    <a:pt x="2975" y="3229"/>
                  </a:cubicBezTo>
                  <a:cubicBezTo>
                    <a:pt x="2982" y="3279"/>
                    <a:pt x="2983" y="3333"/>
                    <a:pt x="2984" y="3381"/>
                  </a:cubicBezTo>
                  <a:cubicBezTo>
                    <a:pt x="2986" y="3444"/>
                    <a:pt x="2987" y="3493"/>
                    <a:pt x="2998" y="3520"/>
                  </a:cubicBezTo>
                  <a:cubicBezTo>
                    <a:pt x="3012" y="3556"/>
                    <a:pt x="3012" y="3556"/>
                    <a:pt x="3012" y="3556"/>
                  </a:cubicBezTo>
                  <a:cubicBezTo>
                    <a:pt x="3023" y="3519"/>
                    <a:pt x="3023" y="3519"/>
                    <a:pt x="3023" y="3519"/>
                  </a:cubicBezTo>
                  <a:cubicBezTo>
                    <a:pt x="3030" y="3492"/>
                    <a:pt x="3058" y="3421"/>
                    <a:pt x="3099" y="3414"/>
                  </a:cubicBezTo>
                  <a:cubicBezTo>
                    <a:pt x="3129" y="3410"/>
                    <a:pt x="3142" y="3423"/>
                    <a:pt x="3149" y="3433"/>
                  </a:cubicBezTo>
                  <a:cubicBezTo>
                    <a:pt x="3098" y="3446"/>
                    <a:pt x="3055" y="3474"/>
                    <a:pt x="3053" y="3475"/>
                  </a:cubicBezTo>
                  <a:cubicBezTo>
                    <a:pt x="3047" y="3479"/>
                    <a:pt x="3045" y="3487"/>
                    <a:pt x="3049" y="3493"/>
                  </a:cubicBezTo>
                  <a:cubicBezTo>
                    <a:pt x="3053" y="3500"/>
                    <a:pt x="3061" y="3501"/>
                    <a:pt x="3067" y="3497"/>
                  </a:cubicBezTo>
                  <a:cubicBezTo>
                    <a:pt x="3068" y="3497"/>
                    <a:pt x="3156" y="3439"/>
                    <a:pt x="3221" y="3455"/>
                  </a:cubicBezTo>
                  <a:cubicBezTo>
                    <a:pt x="3236" y="3459"/>
                    <a:pt x="3246" y="3465"/>
                    <a:pt x="3250" y="3473"/>
                  </a:cubicBezTo>
                  <a:cubicBezTo>
                    <a:pt x="3253" y="3480"/>
                    <a:pt x="3253" y="3487"/>
                    <a:pt x="3252" y="3492"/>
                  </a:cubicBezTo>
                  <a:cubicBezTo>
                    <a:pt x="3207" y="3489"/>
                    <a:pt x="3143" y="3500"/>
                    <a:pt x="3075" y="3556"/>
                  </a:cubicBezTo>
                  <a:cubicBezTo>
                    <a:pt x="3069" y="3560"/>
                    <a:pt x="3068" y="3569"/>
                    <a:pt x="3073" y="3574"/>
                  </a:cubicBezTo>
                  <a:cubicBezTo>
                    <a:pt x="3078" y="3580"/>
                    <a:pt x="3086" y="3581"/>
                    <a:pt x="3092" y="3576"/>
                  </a:cubicBezTo>
                  <a:cubicBezTo>
                    <a:pt x="3175" y="3507"/>
                    <a:pt x="3249" y="3514"/>
                    <a:pt x="3286" y="3524"/>
                  </a:cubicBezTo>
                  <a:cubicBezTo>
                    <a:pt x="3327" y="3535"/>
                    <a:pt x="3352" y="3558"/>
                    <a:pt x="3357" y="3571"/>
                  </a:cubicBezTo>
                  <a:cubicBezTo>
                    <a:pt x="3370" y="3606"/>
                    <a:pt x="3355" y="3656"/>
                    <a:pt x="3309" y="3678"/>
                  </a:cubicBezTo>
                  <a:cubicBezTo>
                    <a:pt x="3294" y="3685"/>
                    <a:pt x="3267" y="3694"/>
                    <a:pt x="3236" y="3704"/>
                  </a:cubicBezTo>
                  <a:cubicBezTo>
                    <a:pt x="3165" y="3727"/>
                    <a:pt x="3067" y="3759"/>
                    <a:pt x="3009" y="3807"/>
                  </a:cubicBezTo>
                  <a:cubicBezTo>
                    <a:pt x="2786" y="3995"/>
                    <a:pt x="2626" y="4001"/>
                    <a:pt x="2549" y="4004"/>
                  </a:cubicBezTo>
                  <a:cubicBezTo>
                    <a:pt x="2522" y="4005"/>
                    <a:pt x="2505" y="4005"/>
                    <a:pt x="2493" y="4012"/>
                  </a:cubicBezTo>
                  <a:cubicBezTo>
                    <a:pt x="2454" y="4037"/>
                    <a:pt x="2363" y="4076"/>
                    <a:pt x="2335" y="4039"/>
                  </a:cubicBezTo>
                  <a:cubicBezTo>
                    <a:pt x="2318" y="4016"/>
                    <a:pt x="2321" y="4012"/>
                    <a:pt x="2337" y="3986"/>
                  </a:cubicBezTo>
                  <a:cubicBezTo>
                    <a:pt x="2348" y="3969"/>
                    <a:pt x="2362" y="3947"/>
                    <a:pt x="2375" y="3911"/>
                  </a:cubicBezTo>
                  <a:cubicBezTo>
                    <a:pt x="2404" y="3831"/>
                    <a:pt x="2408" y="3781"/>
                    <a:pt x="2348" y="3742"/>
                  </a:cubicBezTo>
                  <a:cubicBezTo>
                    <a:pt x="2447" y="3690"/>
                    <a:pt x="2470" y="3558"/>
                    <a:pt x="2470" y="3558"/>
                  </a:cubicBezTo>
                  <a:cubicBezTo>
                    <a:pt x="2438" y="3633"/>
                    <a:pt x="2339" y="3698"/>
                    <a:pt x="2300" y="3722"/>
                  </a:cubicBezTo>
                  <a:cubicBezTo>
                    <a:pt x="2276" y="3719"/>
                    <a:pt x="2250" y="3723"/>
                    <a:pt x="2219" y="3727"/>
                  </a:cubicBezTo>
                  <a:cubicBezTo>
                    <a:pt x="2166" y="3735"/>
                    <a:pt x="2101" y="3745"/>
                    <a:pt x="2009" y="3727"/>
                  </a:cubicBezTo>
                  <a:cubicBezTo>
                    <a:pt x="1982" y="3722"/>
                    <a:pt x="1959" y="3713"/>
                    <a:pt x="1940" y="3701"/>
                  </a:cubicBezTo>
                  <a:cubicBezTo>
                    <a:pt x="2274" y="3625"/>
                    <a:pt x="2369" y="3412"/>
                    <a:pt x="2369" y="3412"/>
                  </a:cubicBezTo>
                  <a:cubicBezTo>
                    <a:pt x="2232" y="3565"/>
                    <a:pt x="1927" y="3612"/>
                    <a:pt x="1859" y="3621"/>
                  </a:cubicBezTo>
                  <a:cubicBezTo>
                    <a:pt x="1827" y="3570"/>
                    <a:pt x="1819" y="3519"/>
                    <a:pt x="1818" y="3515"/>
                  </a:cubicBezTo>
                  <a:cubicBezTo>
                    <a:pt x="1802" y="3406"/>
                    <a:pt x="1802" y="3406"/>
                    <a:pt x="1802" y="3406"/>
                  </a:cubicBezTo>
                  <a:cubicBezTo>
                    <a:pt x="1792" y="3516"/>
                    <a:pt x="1792" y="3516"/>
                    <a:pt x="1792" y="3516"/>
                  </a:cubicBezTo>
                  <a:cubicBezTo>
                    <a:pt x="1788" y="3564"/>
                    <a:pt x="1765" y="3615"/>
                    <a:pt x="1733" y="3663"/>
                  </a:cubicBezTo>
                  <a:cubicBezTo>
                    <a:pt x="1692" y="3572"/>
                    <a:pt x="1687" y="3419"/>
                    <a:pt x="1687" y="3419"/>
                  </a:cubicBezTo>
                  <a:cubicBezTo>
                    <a:pt x="1649" y="3508"/>
                    <a:pt x="1664" y="3694"/>
                    <a:pt x="1669" y="3747"/>
                  </a:cubicBezTo>
                  <a:cubicBezTo>
                    <a:pt x="1606" y="3820"/>
                    <a:pt x="1532" y="3885"/>
                    <a:pt x="1484" y="3926"/>
                  </a:cubicBezTo>
                  <a:cubicBezTo>
                    <a:pt x="1464" y="3944"/>
                    <a:pt x="1447" y="3958"/>
                    <a:pt x="1437" y="3969"/>
                  </a:cubicBezTo>
                  <a:cubicBezTo>
                    <a:pt x="1434" y="3971"/>
                    <a:pt x="1431" y="3973"/>
                    <a:pt x="1428" y="3976"/>
                  </a:cubicBezTo>
                  <a:cubicBezTo>
                    <a:pt x="1421" y="3851"/>
                    <a:pt x="1366" y="3775"/>
                    <a:pt x="1366" y="3775"/>
                  </a:cubicBezTo>
                  <a:cubicBezTo>
                    <a:pt x="1386" y="3837"/>
                    <a:pt x="1380" y="3970"/>
                    <a:pt x="1378" y="4012"/>
                  </a:cubicBezTo>
                  <a:cubicBezTo>
                    <a:pt x="1354" y="4025"/>
                    <a:pt x="1329" y="4037"/>
                    <a:pt x="1302" y="4049"/>
                  </a:cubicBezTo>
                  <a:cubicBezTo>
                    <a:pt x="1241" y="4076"/>
                    <a:pt x="1178" y="4104"/>
                    <a:pt x="1126" y="4161"/>
                  </a:cubicBezTo>
                  <a:cubicBezTo>
                    <a:pt x="1050" y="4243"/>
                    <a:pt x="993" y="4287"/>
                    <a:pt x="992" y="4288"/>
                  </a:cubicBezTo>
                  <a:cubicBezTo>
                    <a:pt x="939" y="4328"/>
                    <a:pt x="939" y="4328"/>
                    <a:pt x="939" y="4328"/>
                  </a:cubicBezTo>
                  <a:cubicBezTo>
                    <a:pt x="1004" y="4311"/>
                    <a:pt x="1004" y="4311"/>
                    <a:pt x="1004" y="4311"/>
                  </a:cubicBezTo>
                  <a:cubicBezTo>
                    <a:pt x="1007" y="4310"/>
                    <a:pt x="1081" y="4290"/>
                    <a:pt x="1134" y="4242"/>
                  </a:cubicBezTo>
                  <a:cubicBezTo>
                    <a:pt x="1194" y="4189"/>
                    <a:pt x="1236" y="4171"/>
                    <a:pt x="1265" y="4185"/>
                  </a:cubicBezTo>
                  <a:cubicBezTo>
                    <a:pt x="1281" y="4193"/>
                    <a:pt x="1275" y="4218"/>
                    <a:pt x="1272" y="4225"/>
                  </a:cubicBezTo>
                  <a:cubicBezTo>
                    <a:pt x="1205" y="4252"/>
                    <a:pt x="1133" y="4292"/>
                    <a:pt x="1121" y="4299"/>
                  </a:cubicBezTo>
                  <a:cubicBezTo>
                    <a:pt x="1115" y="4302"/>
                    <a:pt x="1113" y="4310"/>
                    <a:pt x="1116" y="4317"/>
                  </a:cubicBezTo>
                  <a:cubicBezTo>
                    <a:pt x="1119" y="4321"/>
                    <a:pt x="1123" y="4323"/>
                    <a:pt x="1128" y="4323"/>
                  </a:cubicBezTo>
                  <a:cubicBezTo>
                    <a:pt x="1130" y="4323"/>
                    <a:pt x="1132" y="4323"/>
                    <a:pt x="1134" y="4321"/>
                  </a:cubicBezTo>
                  <a:cubicBezTo>
                    <a:pt x="1183" y="4294"/>
                    <a:pt x="1320" y="4223"/>
                    <a:pt x="1367" y="4230"/>
                  </a:cubicBezTo>
                  <a:cubicBezTo>
                    <a:pt x="1386" y="4232"/>
                    <a:pt x="1399" y="4241"/>
                    <a:pt x="1404" y="4255"/>
                  </a:cubicBezTo>
                  <a:cubicBezTo>
                    <a:pt x="1408" y="4265"/>
                    <a:pt x="1407" y="4275"/>
                    <a:pt x="1405" y="4281"/>
                  </a:cubicBezTo>
                  <a:cubicBezTo>
                    <a:pt x="1377" y="4272"/>
                    <a:pt x="1340" y="4291"/>
                    <a:pt x="1301" y="4311"/>
                  </a:cubicBezTo>
                  <a:cubicBezTo>
                    <a:pt x="1273" y="4325"/>
                    <a:pt x="1243" y="4341"/>
                    <a:pt x="1216" y="4346"/>
                  </a:cubicBezTo>
                  <a:cubicBezTo>
                    <a:pt x="1209" y="4347"/>
                    <a:pt x="1204" y="4354"/>
                    <a:pt x="1205" y="4361"/>
                  </a:cubicBezTo>
                  <a:cubicBezTo>
                    <a:pt x="1207" y="4368"/>
                    <a:pt x="1214" y="4373"/>
                    <a:pt x="1221" y="4371"/>
                  </a:cubicBezTo>
                  <a:cubicBezTo>
                    <a:pt x="1252" y="4366"/>
                    <a:pt x="1283" y="4350"/>
                    <a:pt x="1313" y="4334"/>
                  </a:cubicBezTo>
                  <a:cubicBezTo>
                    <a:pt x="1350" y="4316"/>
                    <a:pt x="1387" y="4297"/>
                    <a:pt x="1403" y="4309"/>
                  </a:cubicBezTo>
                  <a:cubicBezTo>
                    <a:pt x="1412" y="4316"/>
                    <a:pt x="1423" y="4325"/>
                    <a:pt x="1424" y="4339"/>
                  </a:cubicBezTo>
                  <a:cubicBezTo>
                    <a:pt x="1426" y="4354"/>
                    <a:pt x="1418" y="4372"/>
                    <a:pt x="1400" y="4392"/>
                  </a:cubicBezTo>
                  <a:cubicBezTo>
                    <a:pt x="1363" y="4437"/>
                    <a:pt x="1148" y="4466"/>
                    <a:pt x="1032" y="4481"/>
                  </a:cubicBezTo>
                  <a:cubicBezTo>
                    <a:pt x="1007" y="4485"/>
                    <a:pt x="985" y="4488"/>
                    <a:pt x="968" y="4490"/>
                  </a:cubicBezTo>
                  <a:cubicBezTo>
                    <a:pt x="917" y="4498"/>
                    <a:pt x="868" y="4501"/>
                    <a:pt x="817" y="4504"/>
                  </a:cubicBezTo>
                  <a:cubicBezTo>
                    <a:pt x="769" y="4507"/>
                    <a:pt x="719" y="4510"/>
                    <a:pt x="659" y="4517"/>
                  </a:cubicBezTo>
                  <a:cubicBezTo>
                    <a:pt x="534" y="4532"/>
                    <a:pt x="432" y="4518"/>
                    <a:pt x="399" y="4504"/>
                  </a:cubicBezTo>
                  <a:cubicBezTo>
                    <a:pt x="383" y="4497"/>
                    <a:pt x="367" y="4497"/>
                    <a:pt x="354" y="4498"/>
                  </a:cubicBezTo>
                  <a:cubicBezTo>
                    <a:pt x="334" y="4499"/>
                    <a:pt x="328" y="4498"/>
                    <a:pt x="322" y="4482"/>
                  </a:cubicBezTo>
                  <a:cubicBezTo>
                    <a:pt x="310" y="4447"/>
                    <a:pt x="396" y="4387"/>
                    <a:pt x="465" y="4339"/>
                  </a:cubicBezTo>
                  <a:cubicBezTo>
                    <a:pt x="472" y="4335"/>
                    <a:pt x="479" y="4329"/>
                    <a:pt x="485" y="4324"/>
                  </a:cubicBezTo>
                  <a:cubicBezTo>
                    <a:pt x="663" y="4365"/>
                    <a:pt x="837" y="4257"/>
                    <a:pt x="837" y="4257"/>
                  </a:cubicBezTo>
                  <a:cubicBezTo>
                    <a:pt x="733" y="4293"/>
                    <a:pt x="576" y="4274"/>
                    <a:pt x="533" y="4268"/>
                  </a:cubicBezTo>
                  <a:cubicBezTo>
                    <a:pt x="556" y="4231"/>
                    <a:pt x="564" y="4197"/>
                    <a:pt x="568" y="4180"/>
                  </a:cubicBezTo>
                  <a:cubicBezTo>
                    <a:pt x="584" y="4178"/>
                    <a:pt x="601" y="4177"/>
                    <a:pt x="618" y="4175"/>
                  </a:cubicBezTo>
                  <a:cubicBezTo>
                    <a:pt x="944" y="4129"/>
                    <a:pt x="1280" y="3886"/>
                    <a:pt x="1538" y="3508"/>
                  </a:cubicBezTo>
                  <a:cubicBezTo>
                    <a:pt x="1559" y="3477"/>
                    <a:pt x="1578" y="3449"/>
                    <a:pt x="1597" y="3422"/>
                  </a:cubicBezTo>
                  <a:cubicBezTo>
                    <a:pt x="1770" y="3167"/>
                    <a:pt x="1849" y="3051"/>
                    <a:pt x="1991" y="2995"/>
                  </a:cubicBezTo>
                  <a:cubicBezTo>
                    <a:pt x="2074" y="2963"/>
                    <a:pt x="2121" y="2923"/>
                    <a:pt x="2132" y="2877"/>
                  </a:cubicBezTo>
                  <a:cubicBezTo>
                    <a:pt x="2139" y="2848"/>
                    <a:pt x="2130" y="2818"/>
                    <a:pt x="2108" y="2793"/>
                  </a:cubicBezTo>
                  <a:cubicBezTo>
                    <a:pt x="2096" y="2780"/>
                    <a:pt x="2069" y="2758"/>
                    <a:pt x="2017" y="2756"/>
                  </a:cubicBezTo>
                  <a:cubicBezTo>
                    <a:pt x="1953" y="2753"/>
                    <a:pt x="1842" y="2783"/>
                    <a:pt x="1676" y="2941"/>
                  </a:cubicBezTo>
                  <a:cubicBezTo>
                    <a:pt x="1576" y="3036"/>
                    <a:pt x="1498" y="3158"/>
                    <a:pt x="1415" y="3287"/>
                  </a:cubicBezTo>
                  <a:cubicBezTo>
                    <a:pt x="1278" y="3501"/>
                    <a:pt x="1136" y="3722"/>
                    <a:pt x="875" y="3857"/>
                  </a:cubicBezTo>
                  <a:cubicBezTo>
                    <a:pt x="905" y="3789"/>
                    <a:pt x="978" y="3631"/>
                    <a:pt x="1048" y="3499"/>
                  </a:cubicBezTo>
                  <a:cubicBezTo>
                    <a:pt x="1074" y="3475"/>
                    <a:pt x="1118" y="3439"/>
                    <a:pt x="1164" y="3415"/>
                  </a:cubicBezTo>
                  <a:cubicBezTo>
                    <a:pt x="1224" y="3386"/>
                    <a:pt x="1277" y="3351"/>
                    <a:pt x="1277" y="3351"/>
                  </a:cubicBezTo>
                  <a:cubicBezTo>
                    <a:pt x="1223" y="3339"/>
                    <a:pt x="1164" y="3361"/>
                    <a:pt x="1132" y="3376"/>
                  </a:cubicBezTo>
                  <a:cubicBezTo>
                    <a:pt x="1143" y="3363"/>
                    <a:pt x="1154" y="3350"/>
                    <a:pt x="1166" y="3336"/>
                  </a:cubicBezTo>
                  <a:cubicBezTo>
                    <a:pt x="1222" y="3269"/>
                    <a:pt x="1280" y="3200"/>
                    <a:pt x="1319" y="3107"/>
                  </a:cubicBezTo>
                  <a:cubicBezTo>
                    <a:pt x="1341" y="3111"/>
                    <a:pt x="1393" y="3113"/>
                    <a:pt x="1438" y="3062"/>
                  </a:cubicBezTo>
                  <a:cubicBezTo>
                    <a:pt x="1500" y="2992"/>
                    <a:pt x="1575" y="2948"/>
                    <a:pt x="1575" y="2948"/>
                  </a:cubicBezTo>
                  <a:cubicBezTo>
                    <a:pt x="1541" y="2938"/>
                    <a:pt x="1487" y="2957"/>
                    <a:pt x="1419" y="3019"/>
                  </a:cubicBezTo>
                  <a:cubicBezTo>
                    <a:pt x="1375" y="3060"/>
                    <a:pt x="1349" y="3062"/>
                    <a:pt x="1335" y="3059"/>
                  </a:cubicBezTo>
                  <a:cubicBezTo>
                    <a:pt x="1345" y="3028"/>
                    <a:pt x="1352" y="2995"/>
                    <a:pt x="1357" y="2959"/>
                  </a:cubicBezTo>
                  <a:cubicBezTo>
                    <a:pt x="1369" y="2866"/>
                    <a:pt x="1385" y="2777"/>
                    <a:pt x="1419" y="2691"/>
                  </a:cubicBezTo>
                  <a:cubicBezTo>
                    <a:pt x="1448" y="2654"/>
                    <a:pt x="1503" y="2602"/>
                    <a:pt x="1587" y="2590"/>
                  </a:cubicBezTo>
                  <a:cubicBezTo>
                    <a:pt x="1718" y="2571"/>
                    <a:pt x="1852" y="2567"/>
                    <a:pt x="1852" y="2567"/>
                  </a:cubicBezTo>
                  <a:cubicBezTo>
                    <a:pt x="1852" y="2567"/>
                    <a:pt x="1664" y="2474"/>
                    <a:pt x="1514" y="2529"/>
                  </a:cubicBezTo>
                  <a:cubicBezTo>
                    <a:pt x="1592" y="2432"/>
                    <a:pt x="1711" y="2340"/>
                    <a:pt x="1896" y="2256"/>
                  </a:cubicBezTo>
                  <a:cubicBezTo>
                    <a:pt x="1933" y="2266"/>
                    <a:pt x="2040" y="2293"/>
                    <a:pt x="2145" y="2284"/>
                  </a:cubicBezTo>
                  <a:cubicBezTo>
                    <a:pt x="2274" y="2273"/>
                    <a:pt x="2435" y="2287"/>
                    <a:pt x="2510" y="2310"/>
                  </a:cubicBezTo>
                  <a:cubicBezTo>
                    <a:pt x="2510" y="2310"/>
                    <a:pt x="2483" y="2375"/>
                    <a:pt x="2543" y="2497"/>
                  </a:cubicBezTo>
                  <a:cubicBezTo>
                    <a:pt x="2603" y="2620"/>
                    <a:pt x="2703" y="2766"/>
                    <a:pt x="2693" y="2879"/>
                  </a:cubicBezTo>
                  <a:cubicBezTo>
                    <a:pt x="2693" y="2879"/>
                    <a:pt x="2732" y="2858"/>
                    <a:pt x="2728" y="2757"/>
                  </a:cubicBezTo>
                  <a:cubicBezTo>
                    <a:pt x="2724" y="2656"/>
                    <a:pt x="2568" y="2479"/>
                    <a:pt x="2604" y="2305"/>
                  </a:cubicBezTo>
                  <a:cubicBezTo>
                    <a:pt x="2604" y="2305"/>
                    <a:pt x="2574" y="2232"/>
                    <a:pt x="2367" y="2229"/>
                  </a:cubicBezTo>
                  <a:cubicBezTo>
                    <a:pt x="2187" y="2226"/>
                    <a:pt x="2086" y="2246"/>
                    <a:pt x="1907" y="2251"/>
                  </a:cubicBezTo>
                  <a:cubicBezTo>
                    <a:pt x="1920" y="2245"/>
                    <a:pt x="1934" y="2239"/>
                    <a:pt x="1948" y="2233"/>
                  </a:cubicBezTo>
                  <a:cubicBezTo>
                    <a:pt x="2133" y="2154"/>
                    <a:pt x="2307" y="2115"/>
                    <a:pt x="2446" y="2084"/>
                  </a:cubicBezTo>
                  <a:cubicBezTo>
                    <a:pt x="2499" y="2072"/>
                    <a:pt x="2546" y="2061"/>
                    <a:pt x="2590" y="2050"/>
                  </a:cubicBezTo>
                  <a:cubicBezTo>
                    <a:pt x="2609" y="2070"/>
                    <a:pt x="2680" y="2126"/>
                    <a:pt x="2871" y="2145"/>
                  </a:cubicBezTo>
                  <a:cubicBezTo>
                    <a:pt x="3104" y="2169"/>
                    <a:pt x="3184" y="2227"/>
                    <a:pt x="3184" y="2227"/>
                  </a:cubicBezTo>
                  <a:cubicBezTo>
                    <a:pt x="3184" y="2227"/>
                    <a:pt x="3208" y="2322"/>
                    <a:pt x="3166" y="2473"/>
                  </a:cubicBezTo>
                  <a:cubicBezTo>
                    <a:pt x="3106" y="2688"/>
                    <a:pt x="3145" y="2764"/>
                    <a:pt x="3145" y="2764"/>
                  </a:cubicBezTo>
                  <a:cubicBezTo>
                    <a:pt x="3143" y="2621"/>
                    <a:pt x="3230" y="2543"/>
                    <a:pt x="3251" y="2436"/>
                  </a:cubicBezTo>
                  <a:cubicBezTo>
                    <a:pt x="3272" y="2328"/>
                    <a:pt x="3286" y="2192"/>
                    <a:pt x="3286" y="2192"/>
                  </a:cubicBezTo>
                  <a:cubicBezTo>
                    <a:pt x="3245" y="2157"/>
                    <a:pt x="3097" y="2100"/>
                    <a:pt x="2906" y="2089"/>
                  </a:cubicBezTo>
                  <a:cubicBezTo>
                    <a:pt x="2755" y="2080"/>
                    <a:pt x="2700" y="2038"/>
                    <a:pt x="2682" y="2020"/>
                  </a:cubicBezTo>
                  <a:cubicBezTo>
                    <a:pt x="2706" y="2010"/>
                    <a:pt x="2728" y="2000"/>
                    <a:pt x="2747" y="1988"/>
                  </a:cubicBezTo>
                  <a:cubicBezTo>
                    <a:pt x="2779" y="1968"/>
                    <a:pt x="2806" y="1948"/>
                    <a:pt x="2833" y="1928"/>
                  </a:cubicBezTo>
                  <a:cubicBezTo>
                    <a:pt x="2896" y="1882"/>
                    <a:pt x="2952" y="1840"/>
                    <a:pt x="3060" y="1804"/>
                  </a:cubicBezTo>
                  <a:cubicBezTo>
                    <a:pt x="3080" y="1832"/>
                    <a:pt x="3188" y="1975"/>
                    <a:pt x="3352" y="1991"/>
                  </a:cubicBezTo>
                  <a:cubicBezTo>
                    <a:pt x="3533" y="2009"/>
                    <a:pt x="3645" y="2002"/>
                    <a:pt x="3742" y="2043"/>
                  </a:cubicBezTo>
                  <a:cubicBezTo>
                    <a:pt x="3742" y="2043"/>
                    <a:pt x="3691" y="2150"/>
                    <a:pt x="3705" y="2269"/>
                  </a:cubicBezTo>
                  <a:cubicBezTo>
                    <a:pt x="3718" y="2388"/>
                    <a:pt x="3784" y="2588"/>
                    <a:pt x="3695" y="2702"/>
                  </a:cubicBezTo>
                  <a:cubicBezTo>
                    <a:pt x="3695" y="2702"/>
                    <a:pt x="3745" y="2694"/>
                    <a:pt x="3774" y="2659"/>
                  </a:cubicBezTo>
                  <a:cubicBezTo>
                    <a:pt x="3866" y="2547"/>
                    <a:pt x="3798" y="2345"/>
                    <a:pt x="3784" y="2225"/>
                  </a:cubicBezTo>
                  <a:cubicBezTo>
                    <a:pt x="3770" y="2106"/>
                    <a:pt x="3821" y="2000"/>
                    <a:pt x="3821" y="2000"/>
                  </a:cubicBezTo>
                  <a:cubicBezTo>
                    <a:pt x="3724" y="1958"/>
                    <a:pt x="3612" y="1965"/>
                    <a:pt x="3431" y="1948"/>
                  </a:cubicBezTo>
                  <a:cubicBezTo>
                    <a:pt x="3278" y="1932"/>
                    <a:pt x="3172" y="1816"/>
                    <a:pt x="3142" y="1780"/>
                  </a:cubicBezTo>
                  <a:cubicBezTo>
                    <a:pt x="3352" y="1724"/>
                    <a:pt x="3469" y="1643"/>
                    <a:pt x="3488" y="1539"/>
                  </a:cubicBezTo>
                  <a:cubicBezTo>
                    <a:pt x="3497" y="1489"/>
                    <a:pt x="3519" y="1473"/>
                    <a:pt x="3553" y="1449"/>
                  </a:cubicBezTo>
                  <a:cubicBezTo>
                    <a:pt x="3578" y="1431"/>
                    <a:pt x="3609" y="1409"/>
                    <a:pt x="3642" y="1367"/>
                  </a:cubicBezTo>
                  <a:cubicBezTo>
                    <a:pt x="3717" y="1272"/>
                    <a:pt x="3784" y="1180"/>
                    <a:pt x="3784" y="1097"/>
                  </a:cubicBezTo>
                  <a:cubicBezTo>
                    <a:pt x="3784" y="1042"/>
                    <a:pt x="3750" y="1029"/>
                    <a:pt x="3713" y="1015"/>
                  </a:cubicBezTo>
                  <a:cubicBezTo>
                    <a:pt x="3688" y="1005"/>
                    <a:pt x="3659" y="994"/>
                    <a:pt x="3632" y="967"/>
                  </a:cubicBezTo>
                  <a:cubicBezTo>
                    <a:pt x="3599" y="934"/>
                    <a:pt x="3584" y="903"/>
                    <a:pt x="3587" y="872"/>
                  </a:cubicBezTo>
                  <a:cubicBezTo>
                    <a:pt x="3590" y="832"/>
                    <a:pt x="3624" y="791"/>
                    <a:pt x="3685" y="750"/>
                  </a:cubicBezTo>
                  <a:cubicBezTo>
                    <a:pt x="3690" y="747"/>
                    <a:pt x="3692" y="741"/>
                    <a:pt x="3691" y="736"/>
                  </a:cubicBezTo>
                  <a:cubicBezTo>
                    <a:pt x="3690" y="731"/>
                    <a:pt x="3685" y="727"/>
                    <a:pt x="3680" y="726"/>
                  </a:cubicBezTo>
                  <a:cubicBezTo>
                    <a:pt x="3675" y="725"/>
                    <a:pt x="3624" y="720"/>
                    <a:pt x="3526" y="831"/>
                  </a:cubicBezTo>
                  <a:cubicBezTo>
                    <a:pt x="3514" y="844"/>
                    <a:pt x="3499" y="851"/>
                    <a:pt x="3481" y="852"/>
                  </a:cubicBezTo>
                  <a:cubicBezTo>
                    <a:pt x="3481" y="852"/>
                    <a:pt x="3481" y="852"/>
                    <a:pt x="3480" y="852"/>
                  </a:cubicBezTo>
                  <a:cubicBezTo>
                    <a:pt x="3454" y="852"/>
                    <a:pt x="3428" y="836"/>
                    <a:pt x="3418" y="825"/>
                  </a:cubicBezTo>
                  <a:cubicBezTo>
                    <a:pt x="3398" y="803"/>
                    <a:pt x="3387" y="781"/>
                    <a:pt x="3387" y="772"/>
                  </a:cubicBezTo>
                  <a:cubicBezTo>
                    <a:pt x="3387" y="766"/>
                    <a:pt x="3382" y="761"/>
                    <a:pt x="3376" y="759"/>
                  </a:cubicBezTo>
                  <a:cubicBezTo>
                    <a:pt x="3370" y="758"/>
                    <a:pt x="3364" y="761"/>
                    <a:pt x="3362" y="767"/>
                  </a:cubicBezTo>
                  <a:cubicBezTo>
                    <a:pt x="3356" y="781"/>
                    <a:pt x="3356" y="781"/>
                    <a:pt x="3356" y="781"/>
                  </a:cubicBezTo>
                  <a:cubicBezTo>
                    <a:pt x="3349" y="761"/>
                    <a:pt x="3341" y="747"/>
                    <a:pt x="3340" y="746"/>
                  </a:cubicBezTo>
                  <a:cubicBezTo>
                    <a:pt x="3337" y="741"/>
                    <a:pt x="3331" y="739"/>
                    <a:pt x="3325" y="740"/>
                  </a:cubicBezTo>
                  <a:cubicBezTo>
                    <a:pt x="3319" y="742"/>
                    <a:pt x="3315" y="748"/>
                    <a:pt x="3316" y="754"/>
                  </a:cubicBezTo>
                  <a:cubicBezTo>
                    <a:pt x="3317" y="767"/>
                    <a:pt x="3314" y="781"/>
                    <a:pt x="3310" y="792"/>
                  </a:cubicBezTo>
                  <a:cubicBezTo>
                    <a:pt x="3303" y="772"/>
                    <a:pt x="3293" y="756"/>
                    <a:pt x="3292" y="755"/>
                  </a:cubicBezTo>
                  <a:cubicBezTo>
                    <a:pt x="3289" y="750"/>
                    <a:pt x="3283" y="748"/>
                    <a:pt x="3277" y="750"/>
                  </a:cubicBezTo>
                  <a:cubicBezTo>
                    <a:pt x="3272" y="751"/>
                    <a:pt x="3268" y="756"/>
                    <a:pt x="3268" y="762"/>
                  </a:cubicBezTo>
                  <a:cubicBezTo>
                    <a:pt x="3268" y="773"/>
                    <a:pt x="3264" y="785"/>
                    <a:pt x="3259" y="797"/>
                  </a:cubicBezTo>
                  <a:cubicBezTo>
                    <a:pt x="3252" y="769"/>
                    <a:pt x="3240" y="743"/>
                    <a:pt x="3240" y="741"/>
                  </a:cubicBezTo>
                  <a:cubicBezTo>
                    <a:pt x="3238" y="737"/>
                    <a:pt x="3233" y="734"/>
                    <a:pt x="3229" y="733"/>
                  </a:cubicBezTo>
                  <a:cubicBezTo>
                    <a:pt x="3224" y="733"/>
                    <a:pt x="3219" y="735"/>
                    <a:pt x="3216" y="739"/>
                  </a:cubicBezTo>
                  <a:cubicBezTo>
                    <a:pt x="3212" y="746"/>
                    <a:pt x="3202" y="762"/>
                    <a:pt x="3195" y="778"/>
                  </a:cubicBezTo>
                  <a:cubicBezTo>
                    <a:pt x="3193" y="769"/>
                    <a:pt x="3192" y="755"/>
                    <a:pt x="3198" y="735"/>
                  </a:cubicBezTo>
                  <a:cubicBezTo>
                    <a:pt x="3208" y="704"/>
                    <a:pt x="3218" y="703"/>
                    <a:pt x="3240" y="701"/>
                  </a:cubicBezTo>
                  <a:cubicBezTo>
                    <a:pt x="3252" y="700"/>
                    <a:pt x="3264" y="698"/>
                    <a:pt x="3279" y="693"/>
                  </a:cubicBezTo>
                  <a:cubicBezTo>
                    <a:pt x="3283" y="691"/>
                    <a:pt x="3289" y="689"/>
                    <a:pt x="3295" y="687"/>
                  </a:cubicBezTo>
                  <a:cubicBezTo>
                    <a:pt x="3344" y="669"/>
                    <a:pt x="3435" y="636"/>
                    <a:pt x="3449" y="566"/>
                  </a:cubicBezTo>
                  <a:cubicBezTo>
                    <a:pt x="3464" y="491"/>
                    <a:pt x="3470" y="441"/>
                    <a:pt x="3419" y="374"/>
                  </a:cubicBezTo>
                  <a:cubicBezTo>
                    <a:pt x="3369" y="309"/>
                    <a:pt x="3259" y="229"/>
                    <a:pt x="3204" y="218"/>
                  </a:cubicBezTo>
                  <a:cubicBezTo>
                    <a:pt x="3195" y="216"/>
                    <a:pt x="3191" y="212"/>
                    <a:pt x="3189" y="209"/>
                  </a:cubicBezTo>
                  <a:cubicBezTo>
                    <a:pt x="3179" y="190"/>
                    <a:pt x="3194" y="147"/>
                    <a:pt x="3204" y="118"/>
                  </a:cubicBezTo>
                  <a:cubicBezTo>
                    <a:pt x="3208" y="105"/>
                    <a:pt x="3208" y="105"/>
                    <a:pt x="3208" y="105"/>
                  </a:cubicBezTo>
                  <a:cubicBezTo>
                    <a:pt x="3214" y="87"/>
                    <a:pt x="3226" y="73"/>
                    <a:pt x="3242" y="66"/>
                  </a:cubicBezTo>
                  <a:cubicBezTo>
                    <a:pt x="3271" y="51"/>
                    <a:pt x="3315" y="55"/>
                    <a:pt x="3374" y="76"/>
                  </a:cubicBezTo>
                  <a:cubicBezTo>
                    <a:pt x="3429" y="95"/>
                    <a:pt x="3475" y="117"/>
                    <a:pt x="3512" y="134"/>
                  </a:cubicBezTo>
                  <a:cubicBezTo>
                    <a:pt x="3540" y="147"/>
                    <a:pt x="3561" y="157"/>
                    <a:pt x="3580" y="163"/>
                  </a:cubicBezTo>
                  <a:cubicBezTo>
                    <a:pt x="3566" y="173"/>
                    <a:pt x="3553" y="185"/>
                    <a:pt x="3543" y="198"/>
                  </a:cubicBezTo>
                  <a:cubicBezTo>
                    <a:pt x="3542" y="199"/>
                    <a:pt x="3542" y="201"/>
                    <a:pt x="3543" y="202"/>
                  </a:cubicBezTo>
                  <a:cubicBezTo>
                    <a:pt x="3544" y="204"/>
                    <a:pt x="3547" y="204"/>
                    <a:pt x="3548" y="203"/>
                  </a:cubicBezTo>
                  <a:cubicBezTo>
                    <a:pt x="3548" y="202"/>
                    <a:pt x="3548" y="202"/>
                    <a:pt x="3548" y="202"/>
                  </a:cubicBezTo>
                  <a:cubicBezTo>
                    <a:pt x="3570" y="183"/>
                    <a:pt x="3598" y="170"/>
                    <a:pt x="3626" y="168"/>
                  </a:cubicBezTo>
                  <a:cubicBezTo>
                    <a:pt x="3626" y="168"/>
                    <a:pt x="3626" y="167"/>
                    <a:pt x="3626" y="167"/>
                  </a:cubicBezTo>
                  <a:cubicBezTo>
                    <a:pt x="3667" y="164"/>
                    <a:pt x="3748" y="162"/>
                    <a:pt x="3817" y="253"/>
                  </a:cubicBezTo>
                  <a:cubicBezTo>
                    <a:pt x="3819" y="257"/>
                    <a:pt x="3822" y="258"/>
                    <a:pt x="3827" y="259"/>
                  </a:cubicBezTo>
                  <a:cubicBezTo>
                    <a:pt x="3829" y="258"/>
                    <a:pt x="3956" y="259"/>
                    <a:pt x="4002" y="336"/>
                  </a:cubicBezTo>
                  <a:cubicBezTo>
                    <a:pt x="4004" y="339"/>
                    <a:pt x="4007" y="341"/>
                    <a:pt x="4010" y="342"/>
                  </a:cubicBezTo>
                  <a:cubicBezTo>
                    <a:pt x="4011" y="342"/>
                    <a:pt x="4068" y="360"/>
                    <a:pt x="4089" y="396"/>
                  </a:cubicBezTo>
                  <a:cubicBezTo>
                    <a:pt x="4091" y="399"/>
                    <a:pt x="4094" y="402"/>
                    <a:pt x="4097" y="403"/>
                  </a:cubicBezTo>
                  <a:cubicBezTo>
                    <a:pt x="4101" y="403"/>
                    <a:pt x="4104" y="403"/>
                    <a:pt x="4107" y="401"/>
                  </a:cubicBezTo>
                  <a:cubicBezTo>
                    <a:pt x="4135" y="384"/>
                    <a:pt x="4171" y="370"/>
                    <a:pt x="4182" y="375"/>
                  </a:cubicBezTo>
                  <a:cubicBezTo>
                    <a:pt x="4183" y="375"/>
                    <a:pt x="4185" y="379"/>
                    <a:pt x="4186" y="387"/>
                  </a:cubicBezTo>
                  <a:cubicBezTo>
                    <a:pt x="4188" y="399"/>
                    <a:pt x="4187" y="416"/>
                    <a:pt x="4184" y="434"/>
                  </a:cubicBezTo>
                  <a:cubicBezTo>
                    <a:pt x="4183" y="433"/>
                    <a:pt x="4183" y="431"/>
                    <a:pt x="4183" y="429"/>
                  </a:cubicBezTo>
                  <a:cubicBezTo>
                    <a:pt x="4181" y="419"/>
                    <a:pt x="4178" y="410"/>
                    <a:pt x="4172" y="399"/>
                  </a:cubicBezTo>
                  <a:cubicBezTo>
                    <a:pt x="4172" y="399"/>
                    <a:pt x="4172" y="398"/>
                    <a:pt x="4171" y="398"/>
                  </a:cubicBezTo>
                  <a:cubicBezTo>
                    <a:pt x="4168" y="395"/>
                    <a:pt x="4163" y="395"/>
                    <a:pt x="4160" y="398"/>
                  </a:cubicBezTo>
                  <a:cubicBezTo>
                    <a:pt x="4159" y="398"/>
                    <a:pt x="4159" y="398"/>
                    <a:pt x="4159" y="398"/>
                  </a:cubicBezTo>
                  <a:cubicBezTo>
                    <a:pt x="4140" y="416"/>
                    <a:pt x="4119" y="433"/>
                    <a:pt x="4095" y="443"/>
                  </a:cubicBezTo>
                  <a:cubicBezTo>
                    <a:pt x="4071" y="454"/>
                    <a:pt x="4045" y="460"/>
                    <a:pt x="4018" y="459"/>
                  </a:cubicBezTo>
                  <a:cubicBezTo>
                    <a:pt x="4018" y="458"/>
                    <a:pt x="4018" y="458"/>
                    <a:pt x="4018" y="458"/>
                  </a:cubicBezTo>
                  <a:cubicBezTo>
                    <a:pt x="4017" y="458"/>
                    <a:pt x="4015" y="459"/>
                    <a:pt x="4015" y="461"/>
                  </a:cubicBezTo>
                  <a:cubicBezTo>
                    <a:pt x="4014" y="462"/>
                    <a:pt x="4015" y="464"/>
                    <a:pt x="4017" y="464"/>
                  </a:cubicBezTo>
                  <a:cubicBezTo>
                    <a:pt x="4045" y="472"/>
                    <a:pt x="4074" y="467"/>
                    <a:pt x="4101" y="458"/>
                  </a:cubicBezTo>
                  <a:cubicBezTo>
                    <a:pt x="4114" y="452"/>
                    <a:pt x="4127" y="445"/>
                    <a:pt x="4139" y="437"/>
                  </a:cubicBezTo>
                  <a:cubicBezTo>
                    <a:pt x="4147" y="432"/>
                    <a:pt x="4155" y="425"/>
                    <a:pt x="4163" y="418"/>
                  </a:cubicBezTo>
                  <a:cubicBezTo>
                    <a:pt x="4165" y="423"/>
                    <a:pt x="4166" y="428"/>
                    <a:pt x="4167" y="433"/>
                  </a:cubicBezTo>
                  <a:cubicBezTo>
                    <a:pt x="4169" y="441"/>
                    <a:pt x="4170" y="450"/>
                    <a:pt x="4171" y="459"/>
                  </a:cubicBezTo>
                  <a:cubicBezTo>
                    <a:pt x="4171" y="467"/>
                    <a:pt x="4170" y="475"/>
                    <a:pt x="4169" y="483"/>
                  </a:cubicBezTo>
                  <a:cubicBezTo>
                    <a:pt x="4165" y="492"/>
                    <a:pt x="4160" y="501"/>
                    <a:pt x="4155" y="508"/>
                  </a:cubicBezTo>
                  <a:cubicBezTo>
                    <a:pt x="4152" y="513"/>
                    <a:pt x="4152" y="519"/>
                    <a:pt x="4156" y="524"/>
                  </a:cubicBezTo>
                  <a:cubicBezTo>
                    <a:pt x="4157" y="525"/>
                    <a:pt x="4269" y="660"/>
                    <a:pt x="4343" y="787"/>
                  </a:cubicBezTo>
                  <a:cubicBezTo>
                    <a:pt x="4353" y="806"/>
                    <a:pt x="4364" y="823"/>
                    <a:pt x="4374" y="840"/>
                  </a:cubicBezTo>
                  <a:cubicBezTo>
                    <a:pt x="4434" y="936"/>
                    <a:pt x="4482" y="1013"/>
                    <a:pt x="4467" y="1244"/>
                  </a:cubicBezTo>
                  <a:cubicBezTo>
                    <a:pt x="4457" y="1394"/>
                    <a:pt x="4461" y="1474"/>
                    <a:pt x="4464" y="1527"/>
                  </a:cubicBezTo>
                  <a:cubicBezTo>
                    <a:pt x="4466" y="1573"/>
                    <a:pt x="4467" y="1600"/>
                    <a:pt x="4460" y="1638"/>
                  </a:cubicBezTo>
                  <a:cubicBezTo>
                    <a:pt x="4441" y="1733"/>
                    <a:pt x="4442" y="1881"/>
                    <a:pt x="4479" y="1982"/>
                  </a:cubicBezTo>
                  <a:cubicBezTo>
                    <a:pt x="4521" y="2095"/>
                    <a:pt x="4552" y="2221"/>
                    <a:pt x="4492" y="2383"/>
                  </a:cubicBezTo>
                  <a:cubicBezTo>
                    <a:pt x="4492" y="2384"/>
                    <a:pt x="4492" y="2385"/>
                    <a:pt x="4492" y="2386"/>
                  </a:cubicBezTo>
                  <a:cubicBezTo>
                    <a:pt x="4491" y="2390"/>
                    <a:pt x="4482" y="2487"/>
                    <a:pt x="4523" y="2606"/>
                  </a:cubicBezTo>
                  <a:cubicBezTo>
                    <a:pt x="4529" y="2624"/>
                    <a:pt x="4535" y="2642"/>
                    <a:pt x="4542" y="2660"/>
                  </a:cubicBezTo>
                  <a:cubicBezTo>
                    <a:pt x="4576" y="2758"/>
                    <a:pt x="4612" y="2859"/>
                    <a:pt x="4620" y="2960"/>
                  </a:cubicBezTo>
                  <a:cubicBezTo>
                    <a:pt x="4624" y="3007"/>
                    <a:pt x="4625" y="3078"/>
                    <a:pt x="4625" y="3146"/>
                  </a:cubicBezTo>
                  <a:cubicBezTo>
                    <a:pt x="4625" y="3281"/>
                    <a:pt x="4626" y="3364"/>
                    <a:pt x="4641" y="3389"/>
                  </a:cubicBezTo>
                  <a:cubicBezTo>
                    <a:pt x="4667" y="3433"/>
                    <a:pt x="4737" y="3424"/>
                    <a:pt x="4809" y="3409"/>
                  </a:cubicBezTo>
                  <a:cubicBezTo>
                    <a:pt x="4898" y="3389"/>
                    <a:pt x="4973" y="3392"/>
                    <a:pt x="5009" y="3416"/>
                  </a:cubicBezTo>
                  <a:cubicBezTo>
                    <a:pt x="5018" y="3421"/>
                    <a:pt x="5024" y="3428"/>
                    <a:pt x="5029" y="3436"/>
                  </a:cubicBezTo>
                  <a:cubicBezTo>
                    <a:pt x="5017" y="3436"/>
                    <a:pt x="5004" y="3436"/>
                    <a:pt x="4990" y="3438"/>
                  </a:cubicBezTo>
                  <a:cubicBezTo>
                    <a:pt x="4921" y="3445"/>
                    <a:pt x="4881" y="3455"/>
                    <a:pt x="4854" y="3461"/>
                  </a:cubicBezTo>
                  <a:cubicBezTo>
                    <a:pt x="4836" y="3465"/>
                    <a:pt x="4825" y="3467"/>
                    <a:pt x="4817" y="3467"/>
                  </a:cubicBezTo>
                  <a:cubicBezTo>
                    <a:pt x="4810" y="3466"/>
                    <a:pt x="4804" y="3471"/>
                    <a:pt x="4803" y="3478"/>
                  </a:cubicBezTo>
                  <a:cubicBezTo>
                    <a:pt x="4802" y="3485"/>
                    <a:pt x="4807" y="3492"/>
                    <a:pt x="4814" y="3493"/>
                  </a:cubicBezTo>
                  <a:cubicBezTo>
                    <a:pt x="4827" y="3494"/>
                    <a:pt x="4839" y="3491"/>
                    <a:pt x="4860" y="3486"/>
                  </a:cubicBezTo>
                  <a:cubicBezTo>
                    <a:pt x="4886" y="3480"/>
                    <a:pt x="4925" y="3471"/>
                    <a:pt x="4993" y="3464"/>
                  </a:cubicBezTo>
                  <a:cubicBezTo>
                    <a:pt x="5075" y="3455"/>
                    <a:pt x="5099" y="3485"/>
                    <a:pt x="5104" y="3494"/>
                  </a:cubicBezTo>
                  <a:cubicBezTo>
                    <a:pt x="5110" y="3505"/>
                    <a:pt x="5109" y="3517"/>
                    <a:pt x="5102" y="3526"/>
                  </a:cubicBezTo>
                  <a:cubicBezTo>
                    <a:pt x="5095" y="3526"/>
                    <a:pt x="5088" y="3526"/>
                    <a:pt x="5080" y="3528"/>
                  </a:cubicBezTo>
                  <a:cubicBezTo>
                    <a:pt x="5044" y="3534"/>
                    <a:pt x="5044" y="3534"/>
                    <a:pt x="5044" y="3534"/>
                  </a:cubicBezTo>
                  <a:cubicBezTo>
                    <a:pt x="4988" y="3544"/>
                    <a:pt x="4966" y="3548"/>
                    <a:pt x="4938" y="3551"/>
                  </a:cubicBezTo>
                  <a:cubicBezTo>
                    <a:pt x="4930" y="3552"/>
                    <a:pt x="4925" y="3558"/>
                    <a:pt x="4926" y="3565"/>
                  </a:cubicBezTo>
                  <a:cubicBezTo>
                    <a:pt x="4927" y="3572"/>
                    <a:pt x="4933" y="3578"/>
                    <a:pt x="4940" y="3577"/>
                  </a:cubicBezTo>
                  <a:cubicBezTo>
                    <a:pt x="4970" y="3574"/>
                    <a:pt x="4991" y="3570"/>
                    <a:pt x="5049" y="3560"/>
                  </a:cubicBezTo>
                  <a:cubicBezTo>
                    <a:pt x="5085" y="3553"/>
                    <a:pt x="5085" y="3553"/>
                    <a:pt x="5085" y="3553"/>
                  </a:cubicBezTo>
                  <a:cubicBezTo>
                    <a:pt x="5116" y="3548"/>
                    <a:pt x="5132" y="3562"/>
                    <a:pt x="5136" y="3577"/>
                  </a:cubicBezTo>
                  <a:cubicBezTo>
                    <a:pt x="5140" y="3594"/>
                    <a:pt x="5132" y="3617"/>
                    <a:pt x="5107" y="3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5230" y="3079"/>
              <a:ext cx="121" cy="110"/>
            </a:xfrm>
            <a:custGeom>
              <a:avLst/>
              <a:gdLst>
                <a:gd name="T0" fmla="*/ 7 w 198"/>
                <a:gd name="T1" fmla="*/ 178 h 179"/>
                <a:gd name="T2" fmla="*/ 71 w 198"/>
                <a:gd name="T3" fmla="*/ 157 h 179"/>
                <a:gd name="T4" fmla="*/ 125 w 198"/>
                <a:gd name="T5" fmla="*/ 119 h 179"/>
                <a:gd name="T6" fmla="*/ 168 w 198"/>
                <a:gd name="T7" fmla="*/ 68 h 179"/>
                <a:gd name="T8" fmla="*/ 185 w 198"/>
                <a:gd name="T9" fmla="*/ 40 h 179"/>
                <a:gd name="T10" fmla="*/ 197 w 198"/>
                <a:gd name="T11" fmla="*/ 10 h 179"/>
                <a:gd name="T12" fmla="*/ 195 w 198"/>
                <a:gd name="T13" fmla="*/ 2 h 179"/>
                <a:gd name="T14" fmla="*/ 186 w 198"/>
                <a:gd name="T15" fmla="*/ 4 h 179"/>
                <a:gd name="T16" fmla="*/ 186 w 198"/>
                <a:gd name="T17" fmla="*/ 4 h 179"/>
                <a:gd name="T18" fmla="*/ 107 w 198"/>
                <a:gd name="T19" fmla="*/ 100 h 179"/>
                <a:gd name="T20" fmla="*/ 59 w 198"/>
                <a:gd name="T21" fmla="*/ 137 h 179"/>
                <a:gd name="T22" fmla="*/ 5 w 198"/>
                <a:gd name="T23" fmla="*/ 165 h 179"/>
                <a:gd name="T24" fmla="*/ 4 w 198"/>
                <a:gd name="T25" fmla="*/ 166 h 179"/>
                <a:gd name="T26" fmla="*/ 0 w 198"/>
                <a:gd name="T27" fmla="*/ 172 h 179"/>
                <a:gd name="T28" fmla="*/ 7 w 198"/>
                <a:gd name="T2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9">
                  <a:moveTo>
                    <a:pt x="7" y="178"/>
                  </a:moveTo>
                  <a:cubicBezTo>
                    <a:pt x="30" y="176"/>
                    <a:pt x="51" y="168"/>
                    <a:pt x="71" y="157"/>
                  </a:cubicBezTo>
                  <a:cubicBezTo>
                    <a:pt x="91" y="147"/>
                    <a:pt x="108" y="134"/>
                    <a:pt x="125" y="119"/>
                  </a:cubicBezTo>
                  <a:cubicBezTo>
                    <a:pt x="141" y="103"/>
                    <a:pt x="156" y="87"/>
                    <a:pt x="168" y="68"/>
                  </a:cubicBezTo>
                  <a:cubicBezTo>
                    <a:pt x="174" y="59"/>
                    <a:pt x="179" y="49"/>
                    <a:pt x="185" y="40"/>
                  </a:cubicBezTo>
                  <a:cubicBezTo>
                    <a:pt x="189" y="30"/>
                    <a:pt x="193" y="20"/>
                    <a:pt x="197" y="10"/>
                  </a:cubicBezTo>
                  <a:cubicBezTo>
                    <a:pt x="198" y="7"/>
                    <a:pt x="197" y="3"/>
                    <a:pt x="195" y="2"/>
                  </a:cubicBezTo>
                  <a:cubicBezTo>
                    <a:pt x="192" y="0"/>
                    <a:pt x="188" y="1"/>
                    <a:pt x="186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62" y="39"/>
                    <a:pt x="138" y="72"/>
                    <a:pt x="107" y="100"/>
                  </a:cubicBezTo>
                  <a:cubicBezTo>
                    <a:pt x="93" y="114"/>
                    <a:pt x="76" y="126"/>
                    <a:pt x="59" y="137"/>
                  </a:cubicBezTo>
                  <a:cubicBezTo>
                    <a:pt x="42" y="148"/>
                    <a:pt x="23" y="158"/>
                    <a:pt x="5" y="165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1" y="167"/>
                    <a:pt x="0" y="169"/>
                    <a:pt x="0" y="172"/>
                  </a:cubicBezTo>
                  <a:cubicBezTo>
                    <a:pt x="0" y="176"/>
                    <a:pt x="4" y="179"/>
                    <a:pt x="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718027" y="200411"/>
            <a:ext cx="42835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0">
                      <a:srgbClr val="FACE72"/>
                    </a:gs>
                    <a:gs pos="100000">
                      <a:srgbClr val="FCE8AF">
                        <a:alpha val="49000"/>
                      </a:srgbClr>
                    </a:gs>
                  </a:gsLst>
                  <a:lin ang="5400000" scaled="1"/>
                </a:gradFill>
                <a:latin typeface="Bahnschrift Light" panose="020B0502040204020203" pitchFamily="34" charset="0"/>
                <a:ea typeface="字制区喜脉体" panose="02000603000000000000" pitchFamily="2" charset="-122"/>
              </a:rPr>
              <a:t>CONTENTS</a:t>
            </a:r>
            <a:endParaRPr lang="zh-CN" altLang="en-US" sz="6600" dirty="0">
              <a:gradFill>
                <a:gsLst>
                  <a:gs pos="0">
                    <a:srgbClr val="FACE72"/>
                  </a:gs>
                  <a:gs pos="100000">
                    <a:srgbClr val="FCE8AF">
                      <a:alpha val="49000"/>
                    </a:srgbClr>
                  </a:gs>
                </a:gsLst>
                <a:lin ang="5400000" scaled="1"/>
              </a:gradFill>
              <a:latin typeface="Bahnschrift Light" panose="020B0502040204020203" pitchFamily="34" charset="0"/>
              <a:ea typeface="字制区喜脉体" panose="02000603000000000000" pitchFamily="2" charset="-122"/>
            </a:endParaRPr>
          </a:p>
        </p:txBody>
      </p:sp>
      <p:pic>
        <p:nvPicPr>
          <p:cNvPr id="236" name="图片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638822" cy="1208167"/>
          </a:xfrm>
          <a:prstGeom prst="rect">
            <a:avLst/>
          </a:prstGeom>
        </p:spPr>
      </p:pic>
      <p:grpSp>
        <p:nvGrpSpPr>
          <p:cNvPr id="76" name="组合 75"/>
          <p:cNvGrpSpPr/>
          <p:nvPr/>
        </p:nvGrpSpPr>
        <p:grpSpPr>
          <a:xfrm>
            <a:off x="7315488" y="1080880"/>
            <a:ext cx="2049394" cy="165359"/>
            <a:chOff x="-5134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252986" y="108088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606172" y="1661267"/>
            <a:ext cx="1397649" cy="3754954"/>
            <a:chOff x="1835616" y="1589412"/>
            <a:chExt cx="1397649" cy="3754954"/>
          </a:xfrm>
        </p:grpSpPr>
        <p:grpSp>
          <p:nvGrpSpPr>
            <p:cNvPr id="6" name="组合 5"/>
            <p:cNvGrpSpPr/>
            <p:nvPr/>
          </p:nvGrpSpPr>
          <p:grpSpPr>
            <a:xfrm>
              <a:off x="2301218" y="2168891"/>
              <a:ext cx="830048" cy="3175475"/>
              <a:chOff x="2301218" y="2168891"/>
              <a:chExt cx="830048" cy="3175475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2577268" y="2174267"/>
                <a:ext cx="553998" cy="317009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/>
                        </a:gs>
                      </a:gsLst>
                      <a:lin ang="5400000" scaled="1"/>
                    </a:gradFill>
                    <a:latin typeface="演示秋鸿楷" panose="00000500000000000000" pitchFamily="2" charset="-122"/>
                    <a:ea typeface="演示秋鸿楷" panose="00000500000000000000" pitchFamily="2" charset="-122"/>
                  </a:rPr>
                  <a:t>单击此处添加标题文本</a:t>
                </a:r>
                <a:endParaRPr lang="zh-CN" altLang="en-US" sz="2400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/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301218" y="2168891"/>
                <a:ext cx="461665" cy="2682786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>
                            <a:alpha val="17000"/>
                          </a:srgbClr>
                        </a:gs>
                      </a:gsLst>
                      <a:lin ang="5400000" scaled="1"/>
                    </a:gradFill>
                  </a:rPr>
                  <a:t>Click here to add title text</a:t>
                </a:r>
                <a:endParaRPr lang="zh-CN" altLang="en-US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>
                          <a:alpha val="17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sp>
          <p:nvSpPr>
            <p:cNvPr id="86" name="椭圆 85"/>
            <p:cNvSpPr/>
            <p:nvPr/>
          </p:nvSpPr>
          <p:spPr>
            <a:xfrm>
              <a:off x="2006963" y="1589412"/>
              <a:ext cx="1226302" cy="1226302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351450" y="169182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EEBC1"/>
                  </a:solidFill>
                </a:rPr>
                <a:t>壹</a:t>
              </a:r>
              <a:endParaRPr lang="zh-CN" altLang="en-US" sz="2800" dirty="0">
                <a:solidFill>
                  <a:srgbClr val="FEEBC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835616" y="1723898"/>
              <a:ext cx="396254" cy="396254"/>
            </a:xfrm>
            <a:prstGeom prst="ellipse">
              <a:avLst/>
            </a:prstGeom>
            <a:gradFill>
              <a:gsLst>
                <a:gs pos="0">
                  <a:srgbClr val="FEEBC1"/>
                </a:gs>
                <a:gs pos="100000">
                  <a:srgbClr val="FCE8AF">
                    <a:alpha val="3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318245" y="1661267"/>
            <a:ext cx="1397649" cy="3754954"/>
            <a:chOff x="1835616" y="1589412"/>
            <a:chExt cx="1397649" cy="3754954"/>
          </a:xfrm>
        </p:grpSpPr>
        <p:grpSp>
          <p:nvGrpSpPr>
            <p:cNvPr id="88" name="组合 87"/>
            <p:cNvGrpSpPr/>
            <p:nvPr/>
          </p:nvGrpSpPr>
          <p:grpSpPr>
            <a:xfrm>
              <a:off x="2301218" y="2168891"/>
              <a:ext cx="830048" cy="3175475"/>
              <a:chOff x="2301218" y="2168891"/>
              <a:chExt cx="830048" cy="3175475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2577268" y="2174267"/>
                <a:ext cx="553998" cy="317009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/>
                        </a:gs>
                      </a:gsLst>
                      <a:lin ang="5400000" scaled="1"/>
                    </a:gradFill>
                    <a:latin typeface="演示秋鸿楷" panose="00000500000000000000" pitchFamily="2" charset="-122"/>
                    <a:ea typeface="演示秋鸿楷" panose="00000500000000000000" pitchFamily="2" charset="-122"/>
                  </a:rPr>
                  <a:t>单击此处添加标题文本</a:t>
                </a:r>
                <a:endParaRPr lang="zh-CN" altLang="en-US" sz="2400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/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2301218" y="2168891"/>
                <a:ext cx="461665" cy="2682786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>
                            <a:alpha val="17000"/>
                          </a:srgbClr>
                        </a:gs>
                      </a:gsLst>
                      <a:lin ang="5400000" scaled="1"/>
                    </a:gradFill>
                  </a:rPr>
                  <a:t>Click here to add title text</a:t>
                </a:r>
                <a:endParaRPr lang="zh-CN" altLang="en-US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>
                          <a:alpha val="17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sp>
          <p:nvSpPr>
            <p:cNvPr id="89" name="椭圆 88"/>
            <p:cNvSpPr/>
            <p:nvPr/>
          </p:nvSpPr>
          <p:spPr>
            <a:xfrm>
              <a:off x="2006963" y="1589412"/>
              <a:ext cx="1226302" cy="1226302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2351450" y="169182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EEBC1"/>
                  </a:solidFill>
                </a:rPr>
                <a:t>贰</a:t>
              </a:r>
              <a:endParaRPr lang="zh-CN" altLang="en-US" sz="2800" dirty="0">
                <a:solidFill>
                  <a:srgbClr val="FEEBC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1835616" y="1723898"/>
              <a:ext cx="396254" cy="396254"/>
            </a:xfrm>
            <a:prstGeom prst="ellipse">
              <a:avLst/>
            </a:prstGeom>
            <a:gradFill>
              <a:gsLst>
                <a:gs pos="0">
                  <a:srgbClr val="FEEBC1"/>
                </a:gs>
                <a:gs pos="100000">
                  <a:srgbClr val="FCE8AF">
                    <a:alpha val="3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30318" y="1661267"/>
            <a:ext cx="1397649" cy="3754954"/>
            <a:chOff x="1835616" y="1589412"/>
            <a:chExt cx="1397649" cy="3754954"/>
          </a:xfrm>
        </p:grpSpPr>
        <p:grpSp>
          <p:nvGrpSpPr>
            <p:cNvPr id="95" name="组合 94"/>
            <p:cNvGrpSpPr/>
            <p:nvPr/>
          </p:nvGrpSpPr>
          <p:grpSpPr>
            <a:xfrm>
              <a:off x="2301218" y="2168891"/>
              <a:ext cx="830048" cy="3175475"/>
              <a:chOff x="2301218" y="2168891"/>
              <a:chExt cx="830048" cy="3175475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2577268" y="2174267"/>
                <a:ext cx="553998" cy="317009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/>
                        </a:gs>
                      </a:gsLst>
                      <a:lin ang="5400000" scaled="1"/>
                    </a:gradFill>
                    <a:latin typeface="演示秋鸿楷" panose="00000500000000000000" pitchFamily="2" charset="-122"/>
                    <a:ea typeface="演示秋鸿楷" panose="00000500000000000000" pitchFamily="2" charset="-122"/>
                  </a:rPr>
                  <a:t>单击此处添加标题文本</a:t>
                </a:r>
                <a:endParaRPr lang="zh-CN" altLang="en-US" sz="2400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/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2301218" y="2168891"/>
                <a:ext cx="461665" cy="2682786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>
                            <a:alpha val="17000"/>
                          </a:srgbClr>
                        </a:gs>
                      </a:gsLst>
                      <a:lin ang="5400000" scaled="1"/>
                    </a:gradFill>
                  </a:rPr>
                  <a:t>Click here to add title text</a:t>
                </a:r>
                <a:endParaRPr lang="zh-CN" altLang="en-US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>
                          <a:alpha val="17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sp>
          <p:nvSpPr>
            <p:cNvPr id="96" name="椭圆 95"/>
            <p:cNvSpPr/>
            <p:nvPr/>
          </p:nvSpPr>
          <p:spPr>
            <a:xfrm>
              <a:off x="2006963" y="1589412"/>
              <a:ext cx="1226302" cy="1226302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2351450" y="169182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EEBC1"/>
                  </a:solidFill>
                </a:rPr>
                <a:t>叁</a:t>
              </a:r>
              <a:endParaRPr lang="zh-CN" altLang="en-US" sz="2800" dirty="0">
                <a:solidFill>
                  <a:srgbClr val="FEEBC1"/>
                </a:solidFill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1835616" y="1723898"/>
              <a:ext cx="396254" cy="396254"/>
            </a:xfrm>
            <a:prstGeom prst="ellipse">
              <a:avLst/>
            </a:prstGeom>
            <a:gradFill>
              <a:gsLst>
                <a:gs pos="0">
                  <a:srgbClr val="FEEBC1"/>
                </a:gs>
                <a:gs pos="100000">
                  <a:srgbClr val="FCE8AF">
                    <a:alpha val="3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742391" y="1661267"/>
            <a:ext cx="1397649" cy="3754954"/>
            <a:chOff x="1835616" y="1589412"/>
            <a:chExt cx="1397649" cy="3754954"/>
          </a:xfrm>
        </p:grpSpPr>
        <p:grpSp>
          <p:nvGrpSpPr>
            <p:cNvPr id="102" name="组合 101"/>
            <p:cNvGrpSpPr/>
            <p:nvPr/>
          </p:nvGrpSpPr>
          <p:grpSpPr>
            <a:xfrm>
              <a:off x="2301218" y="2168891"/>
              <a:ext cx="830048" cy="3175475"/>
              <a:chOff x="2301218" y="2168891"/>
              <a:chExt cx="830048" cy="3175475"/>
            </a:xfrm>
          </p:grpSpPr>
          <p:sp>
            <p:nvSpPr>
              <p:cNvPr id="106" name="文本框 105"/>
              <p:cNvSpPr txBox="1"/>
              <p:nvPr/>
            </p:nvSpPr>
            <p:spPr>
              <a:xfrm>
                <a:off x="2577268" y="2174267"/>
                <a:ext cx="553998" cy="317009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/>
                        </a:gs>
                      </a:gsLst>
                      <a:lin ang="5400000" scaled="1"/>
                    </a:gradFill>
                    <a:latin typeface="演示秋鸿楷" panose="00000500000000000000" pitchFamily="2" charset="-122"/>
                    <a:ea typeface="演示秋鸿楷" panose="00000500000000000000" pitchFamily="2" charset="-122"/>
                  </a:rPr>
                  <a:t>单击此处添加标题文本</a:t>
                </a:r>
                <a:endParaRPr lang="zh-CN" altLang="en-US" sz="2400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/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2301218" y="2168891"/>
                <a:ext cx="461665" cy="2682786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dirty="0">
                    <a:gradFill>
                      <a:gsLst>
                        <a:gs pos="0">
                          <a:srgbClr val="FACE72"/>
                        </a:gs>
                        <a:gs pos="100000">
                          <a:srgbClr val="FEEBC1">
                            <a:alpha val="17000"/>
                          </a:srgbClr>
                        </a:gs>
                      </a:gsLst>
                      <a:lin ang="5400000" scaled="1"/>
                    </a:gradFill>
                  </a:rPr>
                  <a:t>Click here to add title text</a:t>
                </a:r>
                <a:endParaRPr lang="zh-CN" altLang="en-US" dirty="0">
                  <a:gradFill>
                    <a:gsLst>
                      <a:gs pos="0">
                        <a:srgbClr val="FACE72"/>
                      </a:gs>
                      <a:gs pos="100000">
                        <a:srgbClr val="FEEBC1">
                          <a:alpha val="17000"/>
                        </a:srgbClr>
                      </a:gs>
                    </a:gsLst>
                    <a:lin ang="5400000" scaled="1"/>
                  </a:gradFill>
                </a:endParaRPr>
              </a:p>
            </p:txBody>
          </p:sp>
        </p:grpSp>
        <p:sp>
          <p:nvSpPr>
            <p:cNvPr id="103" name="椭圆 102"/>
            <p:cNvSpPr/>
            <p:nvPr/>
          </p:nvSpPr>
          <p:spPr>
            <a:xfrm>
              <a:off x="2006963" y="1589412"/>
              <a:ext cx="1226302" cy="1226302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FACE72"/>
                  </a:gs>
                  <a:gs pos="73000">
                    <a:srgbClr val="FEEBC1">
                      <a:alpha val="0"/>
                    </a:srgbClr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2351450" y="169182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FEEBC1"/>
                  </a:solidFill>
                </a:rPr>
                <a:t>肆</a:t>
              </a:r>
              <a:endParaRPr lang="zh-CN" altLang="en-US" sz="2800" dirty="0">
                <a:solidFill>
                  <a:srgbClr val="FEEBC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1835616" y="1723898"/>
              <a:ext cx="396254" cy="396254"/>
            </a:xfrm>
            <a:prstGeom prst="ellipse">
              <a:avLst/>
            </a:prstGeom>
            <a:gradFill>
              <a:gsLst>
                <a:gs pos="0">
                  <a:srgbClr val="FEEBC1"/>
                </a:gs>
                <a:gs pos="100000">
                  <a:srgbClr val="FCE8AF">
                    <a:alpha val="3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0" y="5349654"/>
            <a:ext cx="12192000" cy="1505398"/>
            <a:chOff x="0" y="5360645"/>
            <a:chExt cx="12192000" cy="1505398"/>
          </a:xfrm>
        </p:grpSpPr>
        <p:pic>
          <p:nvPicPr>
            <p:cNvPr id="120" name="图片 1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6" t="-1" r="11976" b="57788"/>
            <a:stretch>
              <a:fillRect/>
            </a:stretch>
          </p:blipFill>
          <p:spPr>
            <a:xfrm>
              <a:off x="0" y="5360645"/>
              <a:ext cx="12192000" cy="1505398"/>
            </a:xfrm>
            <a:prstGeom prst="rect">
              <a:avLst/>
            </a:prstGeom>
          </p:spPr>
        </p:pic>
        <p:pic>
          <p:nvPicPr>
            <p:cNvPr id="121" name="图片 1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453650"/>
              <a:ext cx="12192000" cy="141239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B1051D"/>
            </a:gs>
            <a:gs pos="100000">
              <a:srgbClr val="B1051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85"/>
          <a:stretch>
            <a:fillRect/>
          </a:stretch>
        </p:blipFill>
        <p:spPr>
          <a:xfrm>
            <a:off x="694607" y="-550"/>
            <a:ext cx="11497394" cy="3428553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98838" y="553994"/>
            <a:ext cx="1187852" cy="2489064"/>
            <a:chOff x="612247" y="-293241"/>
            <a:chExt cx="1738027" cy="3641918"/>
          </a:xfrm>
        </p:grpSpPr>
        <p:sp>
          <p:nvSpPr>
            <p:cNvPr id="77" name="任意多边形: 形状 76"/>
            <p:cNvSpPr/>
            <p:nvPr/>
          </p:nvSpPr>
          <p:spPr>
            <a:xfrm>
              <a:off x="1442333" y="-293241"/>
              <a:ext cx="45719" cy="2628000"/>
            </a:xfrm>
            <a:custGeom>
              <a:avLst/>
              <a:gdLst>
                <a:gd name="connsiteX0" fmla="*/ 43625 w 43624"/>
                <a:gd name="connsiteY0" fmla="*/ 3592068 h 3616832"/>
                <a:gd name="connsiteX1" fmla="*/ 21812 w 43624"/>
                <a:gd name="connsiteY1" fmla="*/ 3616833 h 3616832"/>
                <a:gd name="connsiteX2" fmla="*/ 21812 w 43624"/>
                <a:gd name="connsiteY2" fmla="*/ 3616833 h 3616832"/>
                <a:gd name="connsiteX3" fmla="*/ 0 w 43624"/>
                <a:gd name="connsiteY3" fmla="*/ 3592068 h 3616832"/>
                <a:gd name="connsiteX4" fmla="*/ 0 w 43624"/>
                <a:gd name="connsiteY4" fmla="*/ 24765 h 3616832"/>
                <a:gd name="connsiteX5" fmla="*/ 21812 w 43624"/>
                <a:gd name="connsiteY5" fmla="*/ 0 h 3616832"/>
                <a:gd name="connsiteX6" fmla="*/ 21812 w 43624"/>
                <a:gd name="connsiteY6" fmla="*/ 0 h 3616832"/>
                <a:gd name="connsiteX7" fmla="*/ 43625 w 43624"/>
                <a:gd name="connsiteY7" fmla="*/ 24765 h 3616832"/>
                <a:gd name="connsiteX8" fmla="*/ 43625 w 43624"/>
                <a:gd name="connsiteY8" fmla="*/ 3592068 h 361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24" h="3616832">
                  <a:moveTo>
                    <a:pt x="43625" y="3592068"/>
                  </a:moveTo>
                  <a:cubicBezTo>
                    <a:pt x="43625" y="3605784"/>
                    <a:pt x="33814" y="3616833"/>
                    <a:pt x="21812" y="3616833"/>
                  </a:cubicBezTo>
                  <a:lnTo>
                    <a:pt x="21812" y="3616833"/>
                  </a:lnTo>
                  <a:cubicBezTo>
                    <a:pt x="9716" y="3616833"/>
                    <a:pt x="0" y="3605784"/>
                    <a:pt x="0" y="3592068"/>
                  </a:cubicBezTo>
                  <a:lnTo>
                    <a:pt x="0" y="24765"/>
                  </a:lnTo>
                  <a:cubicBezTo>
                    <a:pt x="0" y="11049"/>
                    <a:pt x="9811" y="0"/>
                    <a:pt x="21812" y="0"/>
                  </a:cubicBezTo>
                  <a:lnTo>
                    <a:pt x="21812" y="0"/>
                  </a:lnTo>
                  <a:cubicBezTo>
                    <a:pt x="33909" y="0"/>
                    <a:pt x="43625" y="11049"/>
                    <a:pt x="43625" y="24765"/>
                  </a:cubicBezTo>
                  <a:lnTo>
                    <a:pt x="43625" y="3592068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67" name="图形 4"/>
            <p:cNvGrpSpPr/>
            <p:nvPr/>
          </p:nvGrpSpPr>
          <p:grpSpPr>
            <a:xfrm>
              <a:off x="612247" y="0"/>
              <a:ext cx="1738027" cy="1739420"/>
              <a:chOff x="1031475" y="2910993"/>
              <a:chExt cx="951357" cy="952119"/>
            </a:xfrm>
            <a:solidFill>
              <a:srgbClr val="EE4A1C"/>
            </a:solidFill>
          </p:grpSpPr>
          <p:sp>
            <p:nvSpPr>
              <p:cNvPr id="68" name="任意多边形: 形状 67"/>
              <p:cNvSpPr/>
              <p:nvPr/>
            </p:nvSpPr>
            <p:spPr>
              <a:xfrm>
                <a:off x="1031475" y="3002338"/>
                <a:ext cx="951357" cy="777430"/>
              </a:xfrm>
              <a:custGeom>
                <a:avLst/>
                <a:gdLst>
                  <a:gd name="connsiteX0" fmla="*/ 951357 w 951357"/>
                  <a:gd name="connsiteY0" fmla="*/ 388716 h 777430"/>
                  <a:gd name="connsiteX1" fmla="*/ 475679 w 951357"/>
                  <a:gd name="connsiteY1" fmla="*/ 777431 h 777430"/>
                  <a:gd name="connsiteX2" fmla="*/ 0 w 951357"/>
                  <a:gd name="connsiteY2" fmla="*/ 388716 h 777430"/>
                  <a:gd name="connsiteX3" fmla="*/ 475679 w 951357"/>
                  <a:gd name="connsiteY3" fmla="*/ 0 h 777430"/>
                  <a:gd name="connsiteX4" fmla="*/ 951357 w 951357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1357" h="777430">
                    <a:moveTo>
                      <a:pt x="951357" y="388716"/>
                    </a:moveTo>
                    <a:cubicBezTo>
                      <a:pt x="951357" y="603409"/>
                      <a:pt x="738378" y="777431"/>
                      <a:pt x="475679" y="777431"/>
                    </a:cubicBezTo>
                    <a:cubicBezTo>
                      <a:pt x="212979" y="777431"/>
                      <a:pt x="0" y="603409"/>
                      <a:pt x="0" y="388716"/>
                    </a:cubicBezTo>
                    <a:cubicBezTo>
                      <a:pt x="0" y="174022"/>
                      <a:pt x="212979" y="0"/>
                      <a:pt x="475679" y="0"/>
                    </a:cubicBezTo>
                    <a:cubicBezTo>
                      <a:pt x="738378" y="0"/>
                      <a:pt x="951357" y="174117"/>
                      <a:pt x="951357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139394" y="3002338"/>
                <a:ext cx="735615" cy="777430"/>
              </a:xfrm>
              <a:custGeom>
                <a:avLst/>
                <a:gdLst>
                  <a:gd name="connsiteX0" fmla="*/ 735616 w 735615"/>
                  <a:gd name="connsiteY0" fmla="*/ 388716 h 777430"/>
                  <a:gd name="connsiteX1" fmla="*/ 367856 w 735615"/>
                  <a:gd name="connsiteY1" fmla="*/ 777431 h 777430"/>
                  <a:gd name="connsiteX2" fmla="*/ 0 w 735615"/>
                  <a:gd name="connsiteY2" fmla="*/ 388716 h 777430"/>
                  <a:gd name="connsiteX3" fmla="*/ 367856 w 735615"/>
                  <a:gd name="connsiteY3" fmla="*/ 0 h 777430"/>
                  <a:gd name="connsiteX4" fmla="*/ 735616 w 73561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615" h="777430">
                    <a:moveTo>
                      <a:pt x="735616" y="388716"/>
                    </a:moveTo>
                    <a:cubicBezTo>
                      <a:pt x="735616" y="603409"/>
                      <a:pt x="570929" y="777431"/>
                      <a:pt x="367856" y="777431"/>
                    </a:cubicBezTo>
                    <a:cubicBezTo>
                      <a:pt x="164687" y="777431"/>
                      <a:pt x="0" y="603409"/>
                      <a:pt x="0" y="388716"/>
                    </a:cubicBezTo>
                    <a:cubicBezTo>
                      <a:pt x="0" y="174022"/>
                      <a:pt x="164687" y="0"/>
                      <a:pt x="367856" y="0"/>
                    </a:cubicBezTo>
                    <a:cubicBezTo>
                      <a:pt x="570929" y="0"/>
                      <a:pt x="735616" y="174117"/>
                      <a:pt x="73561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330751" y="3002338"/>
                <a:ext cx="352805" cy="777430"/>
              </a:xfrm>
              <a:custGeom>
                <a:avLst/>
                <a:gdLst>
                  <a:gd name="connsiteX0" fmla="*/ 352806 w 352805"/>
                  <a:gd name="connsiteY0" fmla="*/ 388716 h 777430"/>
                  <a:gd name="connsiteX1" fmla="*/ 176403 w 352805"/>
                  <a:gd name="connsiteY1" fmla="*/ 777431 h 777430"/>
                  <a:gd name="connsiteX2" fmla="*/ 0 w 352805"/>
                  <a:gd name="connsiteY2" fmla="*/ 388716 h 777430"/>
                  <a:gd name="connsiteX3" fmla="*/ 176403 w 352805"/>
                  <a:gd name="connsiteY3" fmla="*/ 0 h 777430"/>
                  <a:gd name="connsiteX4" fmla="*/ 352806 w 35280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805" h="777430">
                    <a:moveTo>
                      <a:pt x="352806" y="388716"/>
                    </a:moveTo>
                    <a:cubicBezTo>
                      <a:pt x="352806" y="603409"/>
                      <a:pt x="273844" y="777431"/>
                      <a:pt x="176403" y="777431"/>
                    </a:cubicBezTo>
                    <a:cubicBezTo>
                      <a:pt x="78962" y="777431"/>
                      <a:pt x="0" y="603409"/>
                      <a:pt x="0" y="388716"/>
                    </a:cubicBezTo>
                    <a:cubicBezTo>
                      <a:pt x="0" y="174022"/>
                      <a:pt x="78962" y="0"/>
                      <a:pt x="176403" y="0"/>
                    </a:cubicBezTo>
                    <a:cubicBezTo>
                      <a:pt x="273844" y="0"/>
                      <a:pt x="352806" y="174117"/>
                      <a:pt x="35280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328370" y="2910993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8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8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8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8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8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8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328370" y="3731095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9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9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9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9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9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9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任意多边形: 形状 72"/>
            <p:cNvSpPr/>
            <p:nvPr/>
          </p:nvSpPr>
          <p:spPr>
            <a:xfrm>
              <a:off x="1331089" y="1857747"/>
              <a:ext cx="273893" cy="273893"/>
            </a:xfrm>
            <a:custGeom>
              <a:avLst/>
              <a:gdLst>
                <a:gd name="connsiteX0" fmla="*/ 149924 w 149923"/>
                <a:gd name="connsiteY0" fmla="*/ 74962 h 149923"/>
                <a:gd name="connsiteX1" fmla="*/ 74962 w 149923"/>
                <a:gd name="connsiteY1" fmla="*/ 149923 h 149923"/>
                <a:gd name="connsiteX2" fmla="*/ 0 w 149923"/>
                <a:gd name="connsiteY2" fmla="*/ 74962 h 149923"/>
                <a:gd name="connsiteX3" fmla="*/ 74962 w 149923"/>
                <a:gd name="connsiteY3" fmla="*/ 0 h 149923"/>
                <a:gd name="connsiteX4" fmla="*/ 149924 w 149923"/>
                <a:gd name="connsiteY4" fmla="*/ 74962 h 1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923" h="149923">
                  <a:moveTo>
                    <a:pt x="149924" y="74962"/>
                  </a:moveTo>
                  <a:cubicBezTo>
                    <a:pt x="149924" y="116396"/>
                    <a:pt x="116300" y="149923"/>
                    <a:pt x="74962" y="149923"/>
                  </a:cubicBezTo>
                  <a:cubicBezTo>
                    <a:pt x="33528" y="149923"/>
                    <a:pt x="0" y="116396"/>
                    <a:pt x="0" y="74962"/>
                  </a:cubicBezTo>
                  <a:cubicBezTo>
                    <a:pt x="0" y="33528"/>
                    <a:pt x="33528" y="0"/>
                    <a:pt x="74962" y="0"/>
                  </a:cubicBezTo>
                  <a:cubicBezTo>
                    <a:pt x="116300" y="0"/>
                    <a:pt x="149924" y="33528"/>
                    <a:pt x="149924" y="74962"/>
                  </a:cubicBez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37469" y="2234134"/>
              <a:ext cx="461129" cy="1114543"/>
            </a:xfrm>
            <a:custGeom>
              <a:avLst/>
              <a:gdLst>
                <a:gd name="connsiteX0" fmla="*/ 252413 w 252412"/>
                <a:gd name="connsiteY0" fmla="*/ 610076 h 610076"/>
                <a:gd name="connsiteX1" fmla="*/ 252413 w 252412"/>
                <a:gd name="connsiteY1" fmla="*/ 126206 h 610076"/>
                <a:gd name="connsiteX2" fmla="*/ 126206 w 252412"/>
                <a:gd name="connsiteY2" fmla="*/ 0 h 610076"/>
                <a:gd name="connsiteX3" fmla="*/ 126206 w 252412"/>
                <a:gd name="connsiteY3" fmla="*/ 0 h 610076"/>
                <a:gd name="connsiteX4" fmla="*/ 0 w 252412"/>
                <a:gd name="connsiteY4" fmla="*/ 126206 h 610076"/>
                <a:gd name="connsiteX5" fmla="*/ 0 w 252412"/>
                <a:gd name="connsiteY5" fmla="*/ 610076 h 610076"/>
                <a:gd name="connsiteX6" fmla="*/ 252413 w 252412"/>
                <a:gd name="connsiteY6" fmla="*/ 610076 h 61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2" h="610076">
                  <a:moveTo>
                    <a:pt x="252413" y="610076"/>
                  </a:moveTo>
                  <a:lnTo>
                    <a:pt x="252413" y="126206"/>
                  </a:lnTo>
                  <a:cubicBezTo>
                    <a:pt x="252413" y="56483"/>
                    <a:pt x="195834" y="0"/>
                    <a:pt x="126206" y="0"/>
                  </a:cubicBezTo>
                  <a:lnTo>
                    <a:pt x="126206" y="0"/>
                  </a:lnTo>
                  <a:cubicBezTo>
                    <a:pt x="56483" y="0"/>
                    <a:pt x="0" y="56483"/>
                    <a:pt x="0" y="126206"/>
                  </a:cubicBezTo>
                  <a:lnTo>
                    <a:pt x="0" y="610076"/>
                  </a:lnTo>
                  <a:lnTo>
                    <a:pt x="252413" y="610076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37297" y="2464698"/>
              <a:ext cx="461303" cy="99360"/>
            </a:xfrm>
            <a:custGeom>
              <a:avLst/>
              <a:gdLst>
                <a:gd name="connsiteX0" fmla="*/ 0 w 252507"/>
                <a:gd name="connsiteY0" fmla="*/ 0 h 54387"/>
                <a:gd name="connsiteX1" fmla="*/ 252508 w 252507"/>
                <a:gd name="connsiteY1" fmla="*/ 0 h 54387"/>
                <a:gd name="connsiteX2" fmla="*/ 252508 w 252507"/>
                <a:gd name="connsiteY2" fmla="*/ 54388 h 54387"/>
                <a:gd name="connsiteX3" fmla="*/ 0 w 252507"/>
                <a:gd name="connsiteY3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7" h="54387">
                  <a:moveTo>
                    <a:pt x="0" y="0"/>
                  </a:moveTo>
                  <a:lnTo>
                    <a:pt x="252508" y="0"/>
                  </a:lnTo>
                  <a:lnTo>
                    <a:pt x="252508" y="54388"/>
                  </a:lnTo>
                  <a:lnTo>
                    <a:pt x="0" y="54388"/>
                  </a:lnTo>
                  <a:close/>
                </a:path>
              </a:pathLst>
            </a:custGeom>
            <a:solidFill>
              <a:srgbClr val="FFA1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>
            <a:off x="8615486" y="3428003"/>
            <a:ext cx="3217285" cy="2816383"/>
            <a:chOff x="3524" y="888"/>
            <a:chExt cx="3194" cy="2796"/>
          </a:xfrm>
          <a:gradFill>
            <a:gsLst>
              <a:gs pos="56000">
                <a:srgbClr val="FBCF61"/>
              </a:gs>
              <a:gs pos="100000">
                <a:srgbClr val="FEEBC1">
                  <a:alpha val="0"/>
                </a:srgbClr>
              </a:gs>
            </a:gsLst>
            <a:lin ang="5400000" scaled="1"/>
          </a:gradFill>
        </p:grpSpPr>
        <p:sp>
          <p:nvSpPr>
            <p:cNvPr id="55" name="Freeform 5"/>
            <p:cNvSpPr/>
            <p:nvPr/>
          </p:nvSpPr>
          <p:spPr bwMode="auto">
            <a:xfrm>
              <a:off x="5676" y="1884"/>
              <a:ext cx="544" cy="392"/>
            </a:xfrm>
            <a:custGeom>
              <a:avLst/>
              <a:gdLst>
                <a:gd name="T0" fmla="*/ 610 w 886"/>
                <a:gd name="T1" fmla="*/ 71 h 638"/>
                <a:gd name="T2" fmla="*/ 187 w 886"/>
                <a:gd name="T3" fmla="*/ 59 h 638"/>
                <a:gd name="T4" fmla="*/ 0 w 886"/>
                <a:gd name="T5" fmla="*/ 27 h 638"/>
                <a:gd name="T6" fmla="*/ 340 w 886"/>
                <a:gd name="T7" fmla="*/ 184 h 638"/>
                <a:gd name="T8" fmla="*/ 560 w 886"/>
                <a:gd name="T9" fmla="*/ 185 h 638"/>
                <a:gd name="T10" fmla="*/ 747 w 886"/>
                <a:gd name="T11" fmla="*/ 427 h 638"/>
                <a:gd name="T12" fmla="*/ 853 w 886"/>
                <a:gd name="T13" fmla="*/ 638 h 638"/>
                <a:gd name="T14" fmla="*/ 684 w 886"/>
                <a:gd name="T15" fmla="*/ 245 h 638"/>
                <a:gd name="T16" fmla="*/ 610 w 886"/>
                <a:gd name="T17" fmla="*/ 7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638">
                  <a:moveTo>
                    <a:pt x="610" y="71"/>
                  </a:moveTo>
                  <a:cubicBezTo>
                    <a:pt x="572" y="109"/>
                    <a:pt x="309" y="119"/>
                    <a:pt x="187" y="59"/>
                  </a:cubicBezTo>
                  <a:cubicBezTo>
                    <a:pt x="66" y="0"/>
                    <a:pt x="0" y="27"/>
                    <a:pt x="0" y="27"/>
                  </a:cubicBezTo>
                  <a:cubicBezTo>
                    <a:pt x="114" y="53"/>
                    <a:pt x="197" y="149"/>
                    <a:pt x="340" y="184"/>
                  </a:cubicBezTo>
                  <a:cubicBezTo>
                    <a:pt x="483" y="219"/>
                    <a:pt x="560" y="185"/>
                    <a:pt x="560" y="185"/>
                  </a:cubicBezTo>
                  <a:cubicBezTo>
                    <a:pt x="564" y="228"/>
                    <a:pt x="631" y="345"/>
                    <a:pt x="747" y="427"/>
                  </a:cubicBezTo>
                  <a:cubicBezTo>
                    <a:pt x="863" y="510"/>
                    <a:pt x="853" y="638"/>
                    <a:pt x="853" y="638"/>
                  </a:cubicBezTo>
                  <a:cubicBezTo>
                    <a:pt x="886" y="479"/>
                    <a:pt x="763" y="360"/>
                    <a:pt x="684" y="245"/>
                  </a:cubicBezTo>
                  <a:cubicBezTo>
                    <a:pt x="604" y="130"/>
                    <a:pt x="610" y="71"/>
                    <a:pt x="61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5873" y="1726"/>
              <a:ext cx="330" cy="215"/>
            </a:xfrm>
            <a:custGeom>
              <a:avLst/>
              <a:gdLst>
                <a:gd name="T0" fmla="*/ 415 w 537"/>
                <a:gd name="T1" fmla="*/ 12 h 351"/>
                <a:gd name="T2" fmla="*/ 222 w 537"/>
                <a:gd name="T3" fmla="*/ 74 h 351"/>
                <a:gd name="T4" fmla="*/ 0 w 537"/>
                <a:gd name="T5" fmla="*/ 114 h 351"/>
                <a:gd name="T6" fmla="*/ 181 w 537"/>
                <a:gd name="T7" fmla="*/ 143 h 351"/>
                <a:gd name="T8" fmla="*/ 386 w 537"/>
                <a:gd name="T9" fmla="*/ 100 h 351"/>
                <a:gd name="T10" fmla="*/ 420 w 537"/>
                <a:gd name="T11" fmla="*/ 169 h 351"/>
                <a:gd name="T12" fmla="*/ 537 w 537"/>
                <a:gd name="T13" fmla="*/ 351 h 351"/>
                <a:gd name="T14" fmla="*/ 488 w 537"/>
                <a:gd name="T15" fmla="*/ 206 h 351"/>
                <a:gd name="T16" fmla="*/ 415 w 537"/>
                <a:gd name="T17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351">
                  <a:moveTo>
                    <a:pt x="415" y="12"/>
                  </a:moveTo>
                  <a:cubicBezTo>
                    <a:pt x="351" y="0"/>
                    <a:pt x="345" y="7"/>
                    <a:pt x="222" y="74"/>
                  </a:cubicBezTo>
                  <a:cubicBezTo>
                    <a:pt x="98" y="142"/>
                    <a:pt x="0" y="114"/>
                    <a:pt x="0" y="114"/>
                  </a:cubicBezTo>
                  <a:cubicBezTo>
                    <a:pt x="0" y="114"/>
                    <a:pt x="65" y="152"/>
                    <a:pt x="181" y="143"/>
                  </a:cubicBezTo>
                  <a:cubicBezTo>
                    <a:pt x="297" y="135"/>
                    <a:pt x="386" y="100"/>
                    <a:pt x="386" y="100"/>
                  </a:cubicBezTo>
                  <a:cubicBezTo>
                    <a:pt x="386" y="100"/>
                    <a:pt x="401" y="105"/>
                    <a:pt x="420" y="169"/>
                  </a:cubicBezTo>
                  <a:cubicBezTo>
                    <a:pt x="437" y="223"/>
                    <a:pt x="513" y="321"/>
                    <a:pt x="537" y="351"/>
                  </a:cubicBezTo>
                  <a:cubicBezTo>
                    <a:pt x="524" y="334"/>
                    <a:pt x="501" y="291"/>
                    <a:pt x="488" y="206"/>
                  </a:cubicBezTo>
                  <a:cubicBezTo>
                    <a:pt x="471" y="88"/>
                    <a:pt x="415" y="12"/>
                    <a:pt x="4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6203" y="1941"/>
              <a:ext cx="4" cy="6"/>
            </a:xfrm>
            <a:custGeom>
              <a:avLst/>
              <a:gdLst>
                <a:gd name="T0" fmla="*/ 7 w 7"/>
                <a:gd name="T1" fmla="*/ 9 h 9"/>
                <a:gd name="T2" fmla="*/ 0 w 7"/>
                <a:gd name="T3" fmla="*/ 0 h 9"/>
                <a:gd name="T4" fmla="*/ 7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cubicBezTo>
                    <a:pt x="7" y="9"/>
                    <a:pt x="4" y="6"/>
                    <a:pt x="0" y="0"/>
                  </a:cubicBezTo>
                  <a:cubicBezTo>
                    <a:pt x="4" y="7"/>
                    <a:pt x="7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5971" y="1513"/>
              <a:ext cx="263" cy="199"/>
            </a:xfrm>
            <a:custGeom>
              <a:avLst/>
              <a:gdLst>
                <a:gd name="T0" fmla="*/ 293 w 427"/>
                <a:gd name="T1" fmla="*/ 0 h 324"/>
                <a:gd name="T2" fmla="*/ 114 w 427"/>
                <a:gd name="T3" fmla="*/ 148 h 324"/>
                <a:gd name="T4" fmla="*/ 6 w 427"/>
                <a:gd name="T5" fmla="*/ 260 h 324"/>
                <a:gd name="T6" fmla="*/ 110 w 427"/>
                <a:gd name="T7" fmla="*/ 190 h 324"/>
                <a:gd name="T8" fmla="*/ 286 w 427"/>
                <a:gd name="T9" fmla="*/ 86 h 324"/>
                <a:gd name="T10" fmla="*/ 334 w 427"/>
                <a:gd name="T11" fmla="*/ 187 h 324"/>
                <a:gd name="T12" fmla="*/ 400 w 427"/>
                <a:gd name="T13" fmla="*/ 324 h 324"/>
                <a:gd name="T14" fmla="*/ 345 w 427"/>
                <a:gd name="T15" fmla="*/ 113 h 324"/>
                <a:gd name="T16" fmla="*/ 293 w 427"/>
                <a:gd name="T1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324">
                  <a:moveTo>
                    <a:pt x="293" y="0"/>
                  </a:moveTo>
                  <a:cubicBezTo>
                    <a:pt x="280" y="44"/>
                    <a:pt x="228" y="91"/>
                    <a:pt x="114" y="148"/>
                  </a:cubicBezTo>
                  <a:cubicBezTo>
                    <a:pt x="0" y="205"/>
                    <a:pt x="6" y="260"/>
                    <a:pt x="6" y="260"/>
                  </a:cubicBezTo>
                  <a:cubicBezTo>
                    <a:pt x="6" y="260"/>
                    <a:pt x="23" y="206"/>
                    <a:pt x="110" y="190"/>
                  </a:cubicBezTo>
                  <a:cubicBezTo>
                    <a:pt x="197" y="174"/>
                    <a:pt x="272" y="115"/>
                    <a:pt x="286" y="86"/>
                  </a:cubicBezTo>
                  <a:cubicBezTo>
                    <a:pt x="286" y="86"/>
                    <a:pt x="284" y="132"/>
                    <a:pt x="334" y="187"/>
                  </a:cubicBezTo>
                  <a:cubicBezTo>
                    <a:pt x="374" y="232"/>
                    <a:pt x="396" y="258"/>
                    <a:pt x="400" y="324"/>
                  </a:cubicBezTo>
                  <a:cubicBezTo>
                    <a:pt x="427" y="232"/>
                    <a:pt x="380" y="164"/>
                    <a:pt x="345" y="113"/>
                  </a:cubicBezTo>
                  <a:cubicBezTo>
                    <a:pt x="311" y="63"/>
                    <a:pt x="293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5962" y="1331"/>
              <a:ext cx="255" cy="196"/>
            </a:xfrm>
            <a:custGeom>
              <a:avLst/>
              <a:gdLst>
                <a:gd name="T0" fmla="*/ 103 w 415"/>
                <a:gd name="T1" fmla="*/ 228 h 318"/>
                <a:gd name="T2" fmla="*/ 250 w 415"/>
                <a:gd name="T3" fmla="*/ 88 h 318"/>
                <a:gd name="T4" fmla="*/ 317 w 415"/>
                <a:gd name="T5" fmla="*/ 180 h 318"/>
                <a:gd name="T6" fmla="*/ 407 w 415"/>
                <a:gd name="T7" fmla="*/ 304 h 318"/>
                <a:gd name="T8" fmla="*/ 313 w 415"/>
                <a:gd name="T9" fmla="*/ 104 h 318"/>
                <a:gd name="T10" fmla="*/ 241 w 415"/>
                <a:gd name="T11" fmla="*/ 0 h 318"/>
                <a:gd name="T12" fmla="*/ 98 w 415"/>
                <a:gd name="T13" fmla="*/ 185 h 318"/>
                <a:gd name="T14" fmla="*/ 17 w 415"/>
                <a:gd name="T15" fmla="*/ 318 h 318"/>
                <a:gd name="T16" fmla="*/ 103 w 415"/>
                <a:gd name="T17" fmla="*/ 22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318">
                  <a:moveTo>
                    <a:pt x="103" y="228"/>
                  </a:moveTo>
                  <a:cubicBezTo>
                    <a:pt x="183" y="195"/>
                    <a:pt x="243" y="120"/>
                    <a:pt x="250" y="88"/>
                  </a:cubicBezTo>
                  <a:cubicBezTo>
                    <a:pt x="250" y="88"/>
                    <a:pt x="258" y="134"/>
                    <a:pt x="317" y="180"/>
                  </a:cubicBezTo>
                  <a:cubicBezTo>
                    <a:pt x="365" y="217"/>
                    <a:pt x="390" y="238"/>
                    <a:pt x="407" y="304"/>
                  </a:cubicBezTo>
                  <a:cubicBezTo>
                    <a:pt x="415" y="206"/>
                    <a:pt x="357" y="147"/>
                    <a:pt x="313" y="104"/>
                  </a:cubicBezTo>
                  <a:cubicBezTo>
                    <a:pt x="270" y="60"/>
                    <a:pt x="241" y="0"/>
                    <a:pt x="241" y="0"/>
                  </a:cubicBezTo>
                  <a:cubicBezTo>
                    <a:pt x="237" y="48"/>
                    <a:pt x="196" y="105"/>
                    <a:pt x="98" y="185"/>
                  </a:cubicBezTo>
                  <a:cubicBezTo>
                    <a:pt x="0" y="265"/>
                    <a:pt x="17" y="318"/>
                    <a:pt x="17" y="318"/>
                  </a:cubicBezTo>
                  <a:cubicBezTo>
                    <a:pt x="17" y="318"/>
                    <a:pt x="23" y="261"/>
                    <a:pt x="103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5523" y="1003"/>
              <a:ext cx="148" cy="55"/>
            </a:xfrm>
            <a:custGeom>
              <a:avLst/>
              <a:gdLst>
                <a:gd name="T0" fmla="*/ 123 w 241"/>
                <a:gd name="T1" fmla="*/ 60 h 89"/>
                <a:gd name="T2" fmla="*/ 28 w 241"/>
                <a:gd name="T3" fmla="*/ 13 h 89"/>
                <a:gd name="T4" fmla="*/ 14 w 241"/>
                <a:gd name="T5" fmla="*/ 0 h 89"/>
                <a:gd name="T6" fmla="*/ 0 w 241"/>
                <a:gd name="T7" fmla="*/ 13 h 89"/>
                <a:gd name="T8" fmla="*/ 14 w 241"/>
                <a:gd name="T9" fmla="*/ 29 h 89"/>
                <a:gd name="T10" fmla="*/ 21 w 241"/>
                <a:gd name="T11" fmla="*/ 28 h 89"/>
                <a:gd name="T12" fmla="*/ 120 w 241"/>
                <a:gd name="T13" fmla="*/ 70 h 89"/>
                <a:gd name="T14" fmla="*/ 239 w 241"/>
                <a:gd name="T15" fmla="*/ 86 h 89"/>
                <a:gd name="T16" fmla="*/ 241 w 241"/>
                <a:gd name="T17" fmla="*/ 84 h 89"/>
                <a:gd name="T18" fmla="*/ 238 w 241"/>
                <a:gd name="T19" fmla="*/ 82 h 89"/>
                <a:gd name="T20" fmla="*/ 123 w 241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89">
                  <a:moveTo>
                    <a:pt x="123" y="60"/>
                  </a:moveTo>
                  <a:cubicBezTo>
                    <a:pt x="90" y="47"/>
                    <a:pt x="58" y="31"/>
                    <a:pt x="28" y="13"/>
                  </a:cubicBezTo>
                  <a:cubicBezTo>
                    <a:pt x="26" y="6"/>
                    <a:pt x="21" y="1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21"/>
                    <a:pt x="6" y="29"/>
                    <a:pt x="14" y="29"/>
                  </a:cubicBezTo>
                  <a:cubicBezTo>
                    <a:pt x="17" y="30"/>
                    <a:pt x="19" y="29"/>
                    <a:pt x="21" y="28"/>
                  </a:cubicBezTo>
                  <a:cubicBezTo>
                    <a:pt x="53" y="45"/>
                    <a:pt x="86" y="59"/>
                    <a:pt x="120" y="70"/>
                  </a:cubicBezTo>
                  <a:cubicBezTo>
                    <a:pt x="158" y="82"/>
                    <a:pt x="198" y="89"/>
                    <a:pt x="239" y="86"/>
                  </a:cubicBezTo>
                  <a:cubicBezTo>
                    <a:pt x="240" y="86"/>
                    <a:pt x="241" y="85"/>
                    <a:pt x="241" y="84"/>
                  </a:cubicBezTo>
                  <a:cubicBezTo>
                    <a:pt x="241" y="83"/>
                    <a:pt x="240" y="82"/>
                    <a:pt x="238" y="82"/>
                  </a:cubicBezTo>
                  <a:cubicBezTo>
                    <a:pt x="199" y="83"/>
                    <a:pt x="160" y="73"/>
                    <a:pt x="12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5537" y="955"/>
              <a:ext cx="164" cy="47"/>
            </a:xfrm>
            <a:custGeom>
              <a:avLst/>
              <a:gdLst>
                <a:gd name="T0" fmla="*/ 143 w 266"/>
                <a:gd name="T1" fmla="*/ 30 h 78"/>
                <a:gd name="T2" fmla="*/ 79 w 266"/>
                <a:gd name="T3" fmla="*/ 16 h 78"/>
                <a:gd name="T4" fmla="*/ 47 w 266"/>
                <a:gd name="T5" fmla="*/ 11 h 78"/>
                <a:gd name="T6" fmla="*/ 31 w 266"/>
                <a:gd name="T7" fmla="*/ 8 h 78"/>
                <a:gd name="T8" fmla="*/ 25 w 266"/>
                <a:gd name="T9" fmla="*/ 8 h 78"/>
                <a:gd name="T10" fmla="*/ 14 w 266"/>
                <a:gd name="T11" fmla="*/ 1 h 78"/>
                <a:gd name="T12" fmla="*/ 0 w 266"/>
                <a:gd name="T13" fmla="*/ 14 h 78"/>
                <a:gd name="T14" fmla="*/ 14 w 266"/>
                <a:gd name="T15" fmla="*/ 30 h 78"/>
                <a:gd name="T16" fmla="*/ 26 w 266"/>
                <a:gd name="T17" fmla="*/ 25 h 78"/>
                <a:gd name="T18" fmla="*/ 45 w 266"/>
                <a:gd name="T19" fmla="*/ 26 h 78"/>
                <a:gd name="T20" fmla="*/ 77 w 266"/>
                <a:gd name="T21" fmla="*/ 30 h 78"/>
                <a:gd name="T22" fmla="*/ 140 w 266"/>
                <a:gd name="T23" fmla="*/ 41 h 78"/>
                <a:gd name="T24" fmla="*/ 262 w 266"/>
                <a:gd name="T25" fmla="*/ 78 h 78"/>
                <a:gd name="T26" fmla="*/ 265 w 266"/>
                <a:gd name="T27" fmla="*/ 77 h 78"/>
                <a:gd name="T28" fmla="*/ 264 w 266"/>
                <a:gd name="T29" fmla="*/ 74 h 78"/>
                <a:gd name="T30" fmla="*/ 143 w 266"/>
                <a:gd name="T31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78">
                  <a:moveTo>
                    <a:pt x="143" y="30"/>
                  </a:moveTo>
                  <a:cubicBezTo>
                    <a:pt x="122" y="25"/>
                    <a:pt x="100" y="20"/>
                    <a:pt x="79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3" y="4"/>
                    <a:pt x="19" y="1"/>
                    <a:pt x="14" y="1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30"/>
                  </a:cubicBezTo>
                  <a:cubicBezTo>
                    <a:pt x="19" y="30"/>
                    <a:pt x="23" y="28"/>
                    <a:pt x="2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98" y="33"/>
                    <a:pt x="119" y="37"/>
                    <a:pt x="140" y="41"/>
                  </a:cubicBezTo>
                  <a:cubicBezTo>
                    <a:pt x="182" y="49"/>
                    <a:pt x="224" y="59"/>
                    <a:pt x="262" y="78"/>
                  </a:cubicBezTo>
                  <a:cubicBezTo>
                    <a:pt x="263" y="78"/>
                    <a:pt x="265" y="78"/>
                    <a:pt x="265" y="77"/>
                  </a:cubicBezTo>
                  <a:cubicBezTo>
                    <a:pt x="266" y="76"/>
                    <a:pt x="265" y="74"/>
                    <a:pt x="264" y="74"/>
                  </a:cubicBezTo>
                  <a:cubicBezTo>
                    <a:pt x="226" y="53"/>
                    <a:pt x="184" y="41"/>
                    <a:pt x="14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5518" y="977"/>
              <a:ext cx="97" cy="35"/>
            </a:xfrm>
            <a:custGeom>
              <a:avLst/>
              <a:gdLst>
                <a:gd name="T0" fmla="*/ 26 w 158"/>
                <a:gd name="T1" fmla="*/ 25 h 57"/>
                <a:gd name="T2" fmla="*/ 50 w 158"/>
                <a:gd name="T3" fmla="*/ 28 h 57"/>
                <a:gd name="T4" fmla="*/ 86 w 158"/>
                <a:gd name="T5" fmla="*/ 33 h 57"/>
                <a:gd name="T6" fmla="*/ 154 w 158"/>
                <a:gd name="T7" fmla="*/ 57 h 57"/>
                <a:gd name="T8" fmla="*/ 157 w 158"/>
                <a:gd name="T9" fmla="*/ 56 h 57"/>
                <a:gd name="T10" fmla="*/ 156 w 158"/>
                <a:gd name="T11" fmla="*/ 53 h 57"/>
                <a:gd name="T12" fmla="*/ 88 w 158"/>
                <a:gd name="T13" fmla="*/ 23 h 57"/>
                <a:gd name="T14" fmla="*/ 52 w 158"/>
                <a:gd name="T15" fmla="*/ 14 h 57"/>
                <a:gd name="T16" fmla="*/ 27 w 158"/>
                <a:gd name="T17" fmla="*/ 9 h 57"/>
                <a:gd name="T18" fmla="*/ 15 w 158"/>
                <a:gd name="T19" fmla="*/ 1 h 57"/>
                <a:gd name="T20" fmla="*/ 0 w 158"/>
                <a:gd name="T21" fmla="*/ 14 h 57"/>
                <a:gd name="T22" fmla="*/ 15 w 158"/>
                <a:gd name="T23" fmla="*/ 30 h 57"/>
                <a:gd name="T24" fmla="*/ 26 w 158"/>
                <a:gd name="T2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57">
                  <a:moveTo>
                    <a:pt x="26" y="25"/>
                  </a:moveTo>
                  <a:cubicBezTo>
                    <a:pt x="34" y="26"/>
                    <a:pt x="42" y="27"/>
                    <a:pt x="50" y="28"/>
                  </a:cubicBezTo>
                  <a:cubicBezTo>
                    <a:pt x="62" y="29"/>
                    <a:pt x="74" y="31"/>
                    <a:pt x="86" y="33"/>
                  </a:cubicBezTo>
                  <a:cubicBezTo>
                    <a:pt x="109" y="38"/>
                    <a:pt x="133" y="46"/>
                    <a:pt x="154" y="57"/>
                  </a:cubicBezTo>
                  <a:cubicBezTo>
                    <a:pt x="155" y="57"/>
                    <a:pt x="156" y="57"/>
                    <a:pt x="157" y="56"/>
                  </a:cubicBezTo>
                  <a:cubicBezTo>
                    <a:pt x="158" y="55"/>
                    <a:pt x="157" y="54"/>
                    <a:pt x="156" y="53"/>
                  </a:cubicBezTo>
                  <a:cubicBezTo>
                    <a:pt x="135" y="40"/>
                    <a:pt x="112" y="30"/>
                    <a:pt x="88" y="23"/>
                  </a:cubicBezTo>
                  <a:cubicBezTo>
                    <a:pt x="77" y="19"/>
                    <a:pt x="64" y="16"/>
                    <a:pt x="52" y="14"/>
                  </a:cubicBezTo>
                  <a:cubicBezTo>
                    <a:pt x="44" y="12"/>
                    <a:pt x="35" y="10"/>
                    <a:pt x="27" y="9"/>
                  </a:cubicBezTo>
                  <a:cubicBezTo>
                    <a:pt x="24" y="4"/>
                    <a:pt x="20" y="1"/>
                    <a:pt x="15" y="1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30"/>
                  </a:cubicBezTo>
                  <a:cubicBezTo>
                    <a:pt x="19" y="30"/>
                    <a:pt x="23" y="28"/>
                    <a:pt x="2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5722" y="1001"/>
              <a:ext cx="128" cy="83"/>
            </a:xfrm>
            <a:custGeom>
              <a:avLst/>
              <a:gdLst>
                <a:gd name="T0" fmla="*/ 148 w 207"/>
                <a:gd name="T1" fmla="*/ 122 h 135"/>
                <a:gd name="T2" fmla="*/ 171 w 207"/>
                <a:gd name="T3" fmla="*/ 94 h 135"/>
                <a:gd name="T4" fmla="*/ 172 w 207"/>
                <a:gd name="T5" fmla="*/ 88 h 135"/>
                <a:gd name="T6" fmla="*/ 189 w 207"/>
                <a:gd name="T7" fmla="*/ 111 h 135"/>
                <a:gd name="T8" fmla="*/ 190 w 207"/>
                <a:gd name="T9" fmla="*/ 112 h 135"/>
                <a:gd name="T10" fmla="*/ 199 w 207"/>
                <a:gd name="T11" fmla="*/ 115 h 135"/>
                <a:gd name="T12" fmla="*/ 205 w 207"/>
                <a:gd name="T13" fmla="*/ 105 h 135"/>
                <a:gd name="T14" fmla="*/ 178 w 207"/>
                <a:gd name="T15" fmla="*/ 49 h 135"/>
                <a:gd name="T16" fmla="*/ 127 w 207"/>
                <a:gd name="T17" fmla="*/ 11 h 135"/>
                <a:gd name="T18" fmla="*/ 65 w 207"/>
                <a:gd name="T19" fmla="*/ 1 h 135"/>
                <a:gd name="T20" fmla="*/ 5 w 207"/>
                <a:gd name="T21" fmla="*/ 16 h 135"/>
                <a:gd name="T22" fmla="*/ 0 w 207"/>
                <a:gd name="T23" fmla="*/ 25 h 135"/>
                <a:gd name="T24" fmla="*/ 10 w 207"/>
                <a:gd name="T25" fmla="*/ 33 h 135"/>
                <a:gd name="T26" fmla="*/ 11 w 207"/>
                <a:gd name="T27" fmla="*/ 33 h 135"/>
                <a:gd name="T28" fmla="*/ 37 w 207"/>
                <a:gd name="T29" fmla="*/ 31 h 135"/>
                <a:gd name="T30" fmla="*/ 34 w 207"/>
                <a:gd name="T31" fmla="*/ 39 h 135"/>
                <a:gd name="T32" fmla="*/ 32 w 207"/>
                <a:gd name="T33" fmla="*/ 73 h 135"/>
                <a:gd name="T34" fmla="*/ 50 w 207"/>
                <a:gd name="T35" fmla="*/ 105 h 135"/>
                <a:gd name="T36" fmla="*/ 79 w 207"/>
                <a:gd name="T37" fmla="*/ 125 h 135"/>
                <a:gd name="T38" fmla="*/ 148 w 207"/>
                <a:gd name="T39" fmla="*/ 122 h 135"/>
                <a:gd name="T40" fmla="*/ 86 w 207"/>
                <a:gd name="T41" fmla="*/ 36 h 135"/>
                <a:gd name="T42" fmla="*/ 96 w 207"/>
                <a:gd name="T43" fmla="*/ 38 h 135"/>
                <a:gd name="T44" fmla="*/ 103 w 207"/>
                <a:gd name="T45" fmla="*/ 55 h 135"/>
                <a:gd name="T46" fmla="*/ 131 w 207"/>
                <a:gd name="T47" fmla="*/ 52 h 135"/>
                <a:gd name="T48" fmla="*/ 137 w 207"/>
                <a:gd name="T49" fmla="*/ 56 h 135"/>
                <a:gd name="T50" fmla="*/ 128 w 207"/>
                <a:gd name="T51" fmla="*/ 72 h 135"/>
                <a:gd name="T52" fmla="*/ 105 w 207"/>
                <a:gd name="T53" fmla="*/ 75 h 135"/>
                <a:gd name="T54" fmla="*/ 85 w 207"/>
                <a:gd name="T55" fmla="*/ 55 h 135"/>
                <a:gd name="T56" fmla="*/ 86 w 207"/>
                <a:gd name="T57" fmla="*/ 36 h 135"/>
                <a:gd name="T58" fmla="*/ 53 w 207"/>
                <a:gd name="T59" fmla="*/ 67 h 135"/>
                <a:gd name="T60" fmla="*/ 50 w 207"/>
                <a:gd name="T61" fmla="*/ 42 h 135"/>
                <a:gd name="T62" fmla="*/ 52 w 207"/>
                <a:gd name="T63" fmla="*/ 32 h 135"/>
                <a:gd name="T64" fmla="*/ 64 w 207"/>
                <a:gd name="T65" fmla="*/ 32 h 135"/>
                <a:gd name="T66" fmla="*/ 70 w 207"/>
                <a:gd name="T67" fmla="*/ 33 h 135"/>
                <a:gd name="T68" fmla="*/ 64 w 207"/>
                <a:gd name="T69" fmla="*/ 58 h 135"/>
                <a:gd name="T70" fmla="*/ 94 w 207"/>
                <a:gd name="T71" fmla="*/ 99 h 135"/>
                <a:gd name="T72" fmla="*/ 145 w 207"/>
                <a:gd name="T73" fmla="*/ 87 h 135"/>
                <a:gd name="T74" fmla="*/ 153 w 207"/>
                <a:gd name="T75" fmla="*/ 69 h 135"/>
                <a:gd name="T76" fmla="*/ 155 w 207"/>
                <a:gd name="T77" fmla="*/ 70 h 135"/>
                <a:gd name="T78" fmla="*/ 159 w 207"/>
                <a:gd name="T79" fmla="*/ 75 h 135"/>
                <a:gd name="T80" fmla="*/ 137 w 207"/>
                <a:gd name="T81" fmla="*/ 102 h 135"/>
                <a:gd name="T82" fmla="*/ 89 w 207"/>
                <a:gd name="T83" fmla="*/ 100 h 135"/>
                <a:gd name="T84" fmla="*/ 53 w 207"/>
                <a:gd name="T85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7" h="135">
                  <a:moveTo>
                    <a:pt x="148" y="122"/>
                  </a:moveTo>
                  <a:cubicBezTo>
                    <a:pt x="158" y="115"/>
                    <a:pt x="167" y="105"/>
                    <a:pt x="171" y="94"/>
                  </a:cubicBezTo>
                  <a:cubicBezTo>
                    <a:pt x="171" y="92"/>
                    <a:pt x="171" y="90"/>
                    <a:pt x="172" y="88"/>
                  </a:cubicBezTo>
                  <a:cubicBezTo>
                    <a:pt x="178" y="95"/>
                    <a:pt x="183" y="103"/>
                    <a:pt x="189" y="111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2" y="115"/>
                    <a:pt x="196" y="116"/>
                    <a:pt x="199" y="115"/>
                  </a:cubicBezTo>
                  <a:cubicBezTo>
                    <a:pt x="204" y="114"/>
                    <a:pt x="207" y="109"/>
                    <a:pt x="205" y="105"/>
                  </a:cubicBezTo>
                  <a:cubicBezTo>
                    <a:pt x="200" y="85"/>
                    <a:pt x="192" y="66"/>
                    <a:pt x="178" y="49"/>
                  </a:cubicBezTo>
                  <a:cubicBezTo>
                    <a:pt x="165" y="32"/>
                    <a:pt x="147" y="19"/>
                    <a:pt x="127" y="11"/>
                  </a:cubicBezTo>
                  <a:cubicBezTo>
                    <a:pt x="107" y="3"/>
                    <a:pt x="85" y="0"/>
                    <a:pt x="65" y="1"/>
                  </a:cubicBezTo>
                  <a:cubicBezTo>
                    <a:pt x="44" y="2"/>
                    <a:pt x="24" y="7"/>
                    <a:pt x="5" y="16"/>
                  </a:cubicBezTo>
                  <a:cubicBezTo>
                    <a:pt x="2" y="18"/>
                    <a:pt x="0" y="21"/>
                    <a:pt x="0" y="25"/>
                  </a:cubicBezTo>
                  <a:cubicBezTo>
                    <a:pt x="1" y="30"/>
                    <a:pt x="5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0" y="32"/>
                    <a:pt x="29" y="32"/>
                    <a:pt x="37" y="31"/>
                  </a:cubicBezTo>
                  <a:cubicBezTo>
                    <a:pt x="36" y="34"/>
                    <a:pt x="34" y="36"/>
                    <a:pt x="34" y="39"/>
                  </a:cubicBezTo>
                  <a:cubicBezTo>
                    <a:pt x="30" y="50"/>
                    <a:pt x="30" y="62"/>
                    <a:pt x="32" y="73"/>
                  </a:cubicBezTo>
                  <a:cubicBezTo>
                    <a:pt x="35" y="85"/>
                    <a:pt x="41" y="96"/>
                    <a:pt x="50" y="105"/>
                  </a:cubicBezTo>
                  <a:cubicBezTo>
                    <a:pt x="58" y="113"/>
                    <a:pt x="68" y="120"/>
                    <a:pt x="79" y="125"/>
                  </a:cubicBezTo>
                  <a:cubicBezTo>
                    <a:pt x="100" y="133"/>
                    <a:pt x="126" y="135"/>
                    <a:pt x="148" y="122"/>
                  </a:cubicBezTo>
                  <a:close/>
                  <a:moveTo>
                    <a:pt x="86" y="36"/>
                  </a:moveTo>
                  <a:cubicBezTo>
                    <a:pt x="90" y="36"/>
                    <a:pt x="93" y="37"/>
                    <a:pt x="96" y="38"/>
                  </a:cubicBezTo>
                  <a:cubicBezTo>
                    <a:pt x="95" y="44"/>
                    <a:pt x="98" y="50"/>
                    <a:pt x="103" y="55"/>
                  </a:cubicBezTo>
                  <a:cubicBezTo>
                    <a:pt x="112" y="63"/>
                    <a:pt x="125" y="62"/>
                    <a:pt x="131" y="52"/>
                  </a:cubicBezTo>
                  <a:cubicBezTo>
                    <a:pt x="133" y="54"/>
                    <a:pt x="135" y="55"/>
                    <a:pt x="137" y="56"/>
                  </a:cubicBezTo>
                  <a:cubicBezTo>
                    <a:pt x="135" y="63"/>
                    <a:pt x="132" y="68"/>
                    <a:pt x="128" y="72"/>
                  </a:cubicBezTo>
                  <a:cubicBezTo>
                    <a:pt x="121" y="77"/>
                    <a:pt x="113" y="78"/>
                    <a:pt x="105" y="75"/>
                  </a:cubicBezTo>
                  <a:cubicBezTo>
                    <a:pt x="96" y="71"/>
                    <a:pt x="88" y="63"/>
                    <a:pt x="85" y="55"/>
                  </a:cubicBezTo>
                  <a:cubicBezTo>
                    <a:pt x="83" y="49"/>
                    <a:pt x="84" y="42"/>
                    <a:pt x="86" y="36"/>
                  </a:cubicBezTo>
                  <a:close/>
                  <a:moveTo>
                    <a:pt x="53" y="67"/>
                  </a:moveTo>
                  <a:cubicBezTo>
                    <a:pt x="50" y="60"/>
                    <a:pt x="49" y="51"/>
                    <a:pt x="50" y="42"/>
                  </a:cubicBezTo>
                  <a:cubicBezTo>
                    <a:pt x="50" y="39"/>
                    <a:pt x="51" y="35"/>
                    <a:pt x="52" y="32"/>
                  </a:cubicBezTo>
                  <a:cubicBezTo>
                    <a:pt x="56" y="32"/>
                    <a:pt x="61" y="32"/>
                    <a:pt x="64" y="32"/>
                  </a:cubicBezTo>
                  <a:cubicBezTo>
                    <a:pt x="66" y="32"/>
                    <a:pt x="68" y="33"/>
                    <a:pt x="70" y="33"/>
                  </a:cubicBezTo>
                  <a:cubicBezTo>
                    <a:pt x="65" y="40"/>
                    <a:pt x="63" y="49"/>
                    <a:pt x="64" y="58"/>
                  </a:cubicBezTo>
                  <a:cubicBezTo>
                    <a:pt x="66" y="77"/>
                    <a:pt x="78" y="91"/>
                    <a:pt x="94" y="99"/>
                  </a:cubicBezTo>
                  <a:cubicBezTo>
                    <a:pt x="110" y="107"/>
                    <a:pt x="134" y="103"/>
                    <a:pt x="145" y="87"/>
                  </a:cubicBezTo>
                  <a:cubicBezTo>
                    <a:pt x="150" y="81"/>
                    <a:pt x="152" y="75"/>
                    <a:pt x="153" y="69"/>
                  </a:cubicBezTo>
                  <a:cubicBezTo>
                    <a:pt x="154" y="69"/>
                    <a:pt x="155" y="70"/>
                    <a:pt x="155" y="70"/>
                  </a:cubicBezTo>
                  <a:cubicBezTo>
                    <a:pt x="157" y="72"/>
                    <a:pt x="158" y="73"/>
                    <a:pt x="159" y="75"/>
                  </a:cubicBezTo>
                  <a:cubicBezTo>
                    <a:pt x="155" y="87"/>
                    <a:pt x="148" y="98"/>
                    <a:pt x="137" y="102"/>
                  </a:cubicBezTo>
                  <a:cubicBezTo>
                    <a:pt x="123" y="108"/>
                    <a:pt x="104" y="107"/>
                    <a:pt x="89" y="100"/>
                  </a:cubicBezTo>
                  <a:cubicBezTo>
                    <a:pt x="73" y="94"/>
                    <a:pt x="59" y="8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5788" y="1120"/>
              <a:ext cx="165" cy="275"/>
            </a:xfrm>
            <a:custGeom>
              <a:avLst/>
              <a:gdLst>
                <a:gd name="T0" fmla="*/ 75 w 270"/>
                <a:gd name="T1" fmla="*/ 72 h 448"/>
                <a:gd name="T2" fmla="*/ 170 w 270"/>
                <a:gd name="T3" fmla="*/ 72 h 448"/>
                <a:gd name="T4" fmla="*/ 270 w 270"/>
                <a:gd name="T5" fmla="*/ 25 h 448"/>
                <a:gd name="T6" fmla="*/ 115 w 270"/>
                <a:gd name="T7" fmla="*/ 37 h 448"/>
                <a:gd name="T8" fmla="*/ 0 w 270"/>
                <a:gd name="T9" fmla="*/ 0 h 448"/>
                <a:gd name="T10" fmla="*/ 73 w 270"/>
                <a:gd name="T11" fmla="*/ 214 h 448"/>
                <a:gd name="T12" fmla="*/ 79 w 270"/>
                <a:gd name="T13" fmla="*/ 448 h 448"/>
                <a:gd name="T14" fmla="*/ 75 w 270"/>
                <a:gd name="T15" fmla="*/ 7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8">
                  <a:moveTo>
                    <a:pt x="75" y="72"/>
                  </a:moveTo>
                  <a:cubicBezTo>
                    <a:pt x="75" y="72"/>
                    <a:pt x="117" y="100"/>
                    <a:pt x="170" y="72"/>
                  </a:cubicBezTo>
                  <a:cubicBezTo>
                    <a:pt x="227" y="42"/>
                    <a:pt x="270" y="25"/>
                    <a:pt x="270" y="25"/>
                  </a:cubicBezTo>
                  <a:cubicBezTo>
                    <a:pt x="231" y="14"/>
                    <a:pt x="195" y="43"/>
                    <a:pt x="115" y="37"/>
                  </a:cubicBezTo>
                  <a:cubicBezTo>
                    <a:pt x="65" y="34"/>
                    <a:pt x="0" y="0"/>
                    <a:pt x="0" y="0"/>
                  </a:cubicBezTo>
                  <a:cubicBezTo>
                    <a:pt x="0" y="0"/>
                    <a:pt x="48" y="88"/>
                    <a:pt x="73" y="214"/>
                  </a:cubicBezTo>
                  <a:cubicBezTo>
                    <a:pt x="98" y="340"/>
                    <a:pt x="79" y="448"/>
                    <a:pt x="79" y="448"/>
                  </a:cubicBezTo>
                  <a:cubicBezTo>
                    <a:pt x="79" y="448"/>
                    <a:pt x="156" y="277"/>
                    <a:pt x="7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524" y="888"/>
              <a:ext cx="3194" cy="2796"/>
            </a:xfrm>
            <a:custGeom>
              <a:avLst/>
              <a:gdLst>
                <a:gd name="T0" fmla="*/ 5034 w 5198"/>
                <a:gd name="T1" fmla="*/ 3401 h 4550"/>
                <a:gd name="T2" fmla="*/ 4486 w 5198"/>
                <a:gd name="T3" fmla="*/ 1643 h 4550"/>
                <a:gd name="T4" fmla="*/ 3834 w 5198"/>
                <a:gd name="T5" fmla="*/ 233 h 4550"/>
                <a:gd name="T6" fmla="*/ 3191 w 5198"/>
                <a:gd name="T7" fmla="*/ 81 h 4550"/>
                <a:gd name="T8" fmla="*/ 3173 w 5198"/>
                <a:gd name="T9" fmla="*/ 127 h 4550"/>
                <a:gd name="T10" fmla="*/ 3000 w 5198"/>
                <a:gd name="T11" fmla="*/ 161 h 4550"/>
                <a:gd name="T12" fmla="*/ 3160 w 5198"/>
                <a:gd name="T13" fmla="*/ 187 h 4550"/>
                <a:gd name="T14" fmla="*/ 3252 w 5198"/>
                <a:gd name="T15" fmla="*/ 332 h 4550"/>
                <a:gd name="T16" fmla="*/ 3286 w 5198"/>
                <a:gd name="T17" fmla="*/ 662 h 4550"/>
                <a:gd name="T18" fmla="*/ 3212 w 5198"/>
                <a:gd name="T19" fmla="*/ 808 h 4550"/>
                <a:gd name="T20" fmla="*/ 3339 w 5198"/>
                <a:gd name="T21" fmla="*/ 825 h 4550"/>
                <a:gd name="T22" fmla="*/ 3614 w 5198"/>
                <a:gd name="T23" fmla="*/ 986 h 4550"/>
                <a:gd name="T24" fmla="*/ 1938 w 5198"/>
                <a:gd name="T25" fmla="*/ 2208 h 4550"/>
                <a:gd name="T26" fmla="*/ 1001 w 5198"/>
                <a:gd name="T27" fmla="*/ 2175 h 4550"/>
                <a:gd name="T28" fmla="*/ 541 w 5198"/>
                <a:gd name="T29" fmla="*/ 4180 h 4550"/>
                <a:gd name="T30" fmla="*/ 1420 w 5198"/>
                <a:gd name="T31" fmla="*/ 4409 h 4550"/>
                <a:gd name="T32" fmla="*/ 1371 w 5198"/>
                <a:gd name="T33" fmla="*/ 4204 h 4550"/>
                <a:gd name="T34" fmla="*/ 1455 w 5198"/>
                <a:gd name="T35" fmla="*/ 3987 h 4550"/>
                <a:gd name="T36" fmla="*/ 2550 w 5198"/>
                <a:gd name="T37" fmla="*/ 4030 h 4550"/>
                <a:gd name="T38" fmla="*/ 3277 w 5198"/>
                <a:gd name="T39" fmla="*/ 3472 h 4550"/>
                <a:gd name="T40" fmla="*/ 3011 w 5198"/>
                <a:gd name="T41" fmla="*/ 3381 h 4550"/>
                <a:gd name="T42" fmla="*/ 4199 w 5198"/>
                <a:gd name="T43" fmla="*/ 2879 h 4550"/>
                <a:gd name="T44" fmla="*/ 4955 w 5198"/>
                <a:gd name="T45" fmla="*/ 3668 h 4550"/>
                <a:gd name="T46" fmla="*/ 3230 w 5198"/>
                <a:gd name="T47" fmla="*/ 42 h 4550"/>
                <a:gd name="T48" fmla="*/ 3259 w 5198"/>
                <a:gd name="T49" fmla="*/ 301 h 4550"/>
                <a:gd name="T50" fmla="*/ 69 w 5198"/>
                <a:gd name="T51" fmla="*/ 3547 h 4550"/>
                <a:gd name="T52" fmla="*/ 971 w 5198"/>
                <a:gd name="T53" fmla="*/ 2947 h 4550"/>
                <a:gd name="T54" fmla="*/ 1982 w 5198"/>
                <a:gd name="T55" fmla="*/ 2971 h 4550"/>
                <a:gd name="T56" fmla="*/ 4626 w 5198"/>
                <a:gd name="T57" fmla="*/ 3600 h 4550"/>
                <a:gd name="T58" fmla="*/ 4347 w 5198"/>
                <a:gd name="T59" fmla="*/ 2392 h 4550"/>
                <a:gd name="T60" fmla="*/ 3485 w 5198"/>
                <a:gd name="T61" fmla="*/ 2946 h 4550"/>
                <a:gd name="T62" fmla="*/ 2399 w 5198"/>
                <a:gd name="T63" fmla="*/ 2973 h 4550"/>
                <a:gd name="T64" fmla="*/ 2686 w 5198"/>
                <a:gd name="T65" fmla="*/ 3308 h 4550"/>
                <a:gd name="T66" fmla="*/ 3099 w 5198"/>
                <a:gd name="T67" fmla="*/ 3414 h 4550"/>
                <a:gd name="T68" fmla="*/ 3092 w 5198"/>
                <a:gd name="T69" fmla="*/ 3576 h 4550"/>
                <a:gd name="T70" fmla="*/ 2375 w 5198"/>
                <a:gd name="T71" fmla="*/ 3911 h 4550"/>
                <a:gd name="T72" fmla="*/ 1802 w 5198"/>
                <a:gd name="T73" fmla="*/ 3406 h 4550"/>
                <a:gd name="T74" fmla="*/ 1302 w 5198"/>
                <a:gd name="T75" fmla="*/ 4049 h 4550"/>
                <a:gd name="T76" fmla="*/ 1128 w 5198"/>
                <a:gd name="T77" fmla="*/ 4323 h 4550"/>
                <a:gd name="T78" fmla="*/ 1403 w 5198"/>
                <a:gd name="T79" fmla="*/ 4309 h 4550"/>
                <a:gd name="T80" fmla="*/ 465 w 5198"/>
                <a:gd name="T81" fmla="*/ 4339 h 4550"/>
                <a:gd name="T82" fmla="*/ 2108 w 5198"/>
                <a:gd name="T83" fmla="*/ 2793 h 4550"/>
                <a:gd name="T84" fmla="*/ 1319 w 5198"/>
                <a:gd name="T85" fmla="*/ 3107 h 4550"/>
                <a:gd name="T86" fmla="*/ 1896 w 5198"/>
                <a:gd name="T87" fmla="*/ 2256 h 4550"/>
                <a:gd name="T88" fmla="*/ 2446 w 5198"/>
                <a:gd name="T89" fmla="*/ 2084 h 4550"/>
                <a:gd name="T90" fmla="*/ 2747 w 5198"/>
                <a:gd name="T91" fmla="*/ 1988 h 4550"/>
                <a:gd name="T92" fmla="*/ 3431 w 5198"/>
                <a:gd name="T93" fmla="*/ 1948 h 4550"/>
                <a:gd name="T94" fmla="*/ 3691 w 5198"/>
                <a:gd name="T95" fmla="*/ 736 h 4550"/>
                <a:gd name="T96" fmla="*/ 3340 w 5198"/>
                <a:gd name="T97" fmla="*/ 746 h 4550"/>
                <a:gd name="T98" fmla="*/ 3216 w 5198"/>
                <a:gd name="T99" fmla="*/ 739 h 4550"/>
                <a:gd name="T100" fmla="*/ 3204 w 5198"/>
                <a:gd name="T101" fmla="*/ 118 h 4550"/>
                <a:gd name="T102" fmla="*/ 3626 w 5198"/>
                <a:gd name="T103" fmla="*/ 168 h 4550"/>
                <a:gd name="T104" fmla="*/ 4186 w 5198"/>
                <a:gd name="T105" fmla="*/ 387 h 4550"/>
                <a:gd name="T106" fmla="*/ 4015 w 5198"/>
                <a:gd name="T107" fmla="*/ 461 h 4550"/>
                <a:gd name="T108" fmla="*/ 4343 w 5198"/>
                <a:gd name="T109" fmla="*/ 787 h 4550"/>
                <a:gd name="T110" fmla="*/ 4620 w 5198"/>
                <a:gd name="T111" fmla="*/ 2960 h 4550"/>
                <a:gd name="T112" fmla="*/ 4814 w 5198"/>
                <a:gd name="T113" fmla="*/ 3493 h 4550"/>
                <a:gd name="T114" fmla="*/ 5049 w 5198"/>
                <a:gd name="T115" fmla="*/ 3560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8" h="4550">
                  <a:moveTo>
                    <a:pt x="5198" y="3602"/>
                  </a:moveTo>
                  <a:cubicBezTo>
                    <a:pt x="5198" y="3602"/>
                    <a:pt x="5191" y="3566"/>
                    <a:pt x="5157" y="3559"/>
                  </a:cubicBezTo>
                  <a:cubicBezTo>
                    <a:pt x="5151" y="3548"/>
                    <a:pt x="5142" y="3538"/>
                    <a:pt x="5129" y="3532"/>
                  </a:cubicBezTo>
                  <a:cubicBezTo>
                    <a:pt x="5133" y="3522"/>
                    <a:pt x="5135" y="3511"/>
                    <a:pt x="5133" y="3500"/>
                  </a:cubicBezTo>
                  <a:cubicBezTo>
                    <a:pt x="5142" y="3499"/>
                    <a:pt x="5156" y="3500"/>
                    <a:pt x="5175" y="3512"/>
                  </a:cubicBezTo>
                  <a:cubicBezTo>
                    <a:pt x="5175" y="3512"/>
                    <a:pt x="5155" y="3476"/>
                    <a:pt x="5121" y="3474"/>
                  </a:cubicBezTo>
                  <a:cubicBezTo>
                    <a:pt x="5112" y="3462"/>
                    <a:pt x="5093" y="3446"/>
                    <a:pt x="5058" y="3440"/>
                  </a:cubicBezTo>
                  <a:cubicBezTo>
                    <a:pt x="5057" y="3435"/>
                    <a:pt x="5055" y="3430"/>
                    <a:pt x="5053" y="3426"/>
                  </a:cubicBezTo>
                  <a:cubicBezTo>
                    <a:pt x="5061" y="3422"/>
                    <a:pt x="5074" y="3418"/>
                    <a:pt x="5089" y="3421"/>
                  </a:cubicBezTo>
                  <a:cubicBezTo>
                    <a:pt x="5089" y="3421"/>
                    <a:pt x="5072" y="3394"/>
                    <a:pt x="5034" y="3401"/>
                  </a:cubicBezTo>
                  <a:cubicBezTo>
                    <a:pt x="5030" y="3399"/>
                    <a:pt x="5027" y="3396"/>
                    <a:pt x="5024" y="3394"/>
                  </a:cubicBezTo>
                  <a:cubicBezTo>
                    <a:pt x="4963" y="3354"/>
                    <a:pt x="4849" y="3373"/>
                    <a:pt x="4803" y="3383"/>
                  </a:cubicBezTo>
                  <a:cubicBezTo>
                    <a:pt x="4767" y="3391"/>
                    <a:pt x="4684" y="3409"/>
                    <a:pt x="4664" y="3375"/>
                  </a:cubicBezTo>
                  <a:cubicBezTo>
                    <a:pt x="4651" y="3355"/>
                    <a:pt x="4651" y="3239"/>
                    <a:pt x="4651" y="3146"/>
                  </a:cubicBezTo>
                  <a:cubicBezTo>
                    <a:pt x="4651" y="3077"/>
                    <a:pt x="4651" y="3006"/>
                    <a:pt x="4647" y="2958"/>
                  </a:cubicBezTo>
                  <a:cubicBezTo>
                    <a:pt x="4638" y="2853"/>
                    <a:pt x="4601" y="2750"/>
                    <a:pt x="4566" y="2651"/>
                  </a:cubicBezTo>
                  <a:cubicBezTo>
                    <a:pt x="4560" y="2633"/>
                    <a:pt x="4554" y="2615"/>
                    <a:pt x="4547" y="2598"/>
                  </a:cubicBezTo>
                  <a:cubicBezTo>
                    <a:pt x="4511" y="2492"/>
                    <a:pt x="4516" y="2403"/>
                    <a:pt x="4518" y="2390"/>
                  </a:cubicBezTo>
                  <a:cubicBezTo>
                    <a:pt x="4579" y="2221"/>
                    <a:pt x="4545" y="2084"/>
                    <a:pt x="4504" y="1973"/>
                  </a:cubicBezTo>
                  <a:cubicBezTo>
                    <a:pt x="4468" y="1877"/>
                    <a:pt x="4468" y="1734"/>
                    <a:pt x="4486" y="1643"/>
                  </a:cubicBezTo>
                  <a:cubicBezTo>
                    <a:pt x="4494" y="1602"/>
                    <a:pt x="4492" y="1572"/>
                    <a:pt x="4490" y="1526"/>
                  </a:cubicBezTo>
                  <a:cubicBezTo>
                    <a:pt x="4487" y="1470"/>
                    <a:pt x="4484" y="1394"/>
                    <a:pt x="4493" y="1246"/>
                  </a:cubicBezTo>
                  <a:cubicBezTo>
                    <a:pt x="4508" y="1006"/>
                    <a:pt x="4459" y="927"/>
                    <a:pt x="4397" y="826"/>
                  </a:cubicBezTo>
                  <a:cubicBezTo>
                    <a:pt x="4387" y="810"/>
                    <a:pt x="4376" y="793"/>
                    <a:pt x="4365" y="774"/>
                  </a:cubicBezTo>
                  <a:cubicBezTo>
                    <a:pt x="4301" y="662"/>
                    <a:pt x="4207" y="545"/>
                    <a:pt x="4182" y="515"/>
                  </a:cubicBezTo>
                  <a:cubicBezTo>
                    <a:pt x="4208" y="473"/>
                    <a:pt x="4219" y="408"/>
                    <a:pt x="4211" y="376"/>
                  </a:cubicBezTo>
                  <a:cubicBezTo>
                    <a:pt x="4207" y="363"/>
                    <a:pt x="4201" y="355"/>
                    <a:pt x="4193" y="351"/>
                  </a:cubicBezTo>
                  <a:cubicBezTo>
                    <a:pt x="4169" y="340"/>
                    <a:pt x="4126" y="361"/>
                    <a:pt x="4105" y="372"/>
                  </a:cubicBezTo>
                  <a:cubicBezTo>
                    <a:pt x="4080" y="340"/>
                    <a:pt x="4037" y="324"/>
                    <a:pt x="4022" y="319"/>
                  </a:cubicBezTo>
                  <a:cubicBezTo>
                    <a:pt x="3973" y="242"/>
                    <a:pt x="3862" y="233"/>
                    <a:pt x="3834" y="233"/>
                  </a:cubicBezTo>
                  <a:cubicBezTo>
                    <a:pt x="3751" y="128"/>
                    <a:pt x="3652" y="138"/>
                    <a:pt x="3615" y="142"/>
                  </a:cubicBezTo>
                  <a:cubicBezTo>
                    <a:pt x="3611" y="142"/>
                    <a:pt x="3611" y="142"/>
                    <a:pt x="3611" y="142"/>
                  </a:cubicBezTo>
                  <a:cubicBezTo>
                    <a:pt x="3596" y="144"/>
                    <a:pt x="3564" y="129"/>
                    <a:pt x="3523" y="110"/>
                  </a:cubicBezTo>
                  <a:cubicBezTo>
                    <a:pt x="3485" y="93"/>
                    <a:pt x="3439" y="71"/>
                    <a:pt x="3383" y="51"/>
                  </a:cubicBezTo>
                  <a:cubicBezTo>
                    <a:pt x="3334" y="34"/>
                    <a:pt x="3292" y="27"/>
                    <a:pt x="3260" y="33"/>
                  </a:cubicBezTo>
                  <a:cubicBezTo>
                    <a:pt x="3254" y="25"/>
                    <a:pt x="3248" y="18"/>
                    <a:pt x="3238" y="12"/>
                  </a:cubicBezTo>
                  <a:cubicBezTo>
                    <a:pt x="3228" y="5"/>
                    <a:pt x="3209" y="0"/>
                    <a:pt x="3193" y="11"/>
                  </a:cubicBezTo>
                  <a:cubicBezTo>
                    <a:pt x="3180" y="22"/>
                    <a:pt x="3175" y="36"/>
                    <a:pt x="3175" y="51"/>
                  </a:cubicBezTo>
                  <a:cubicBezTo>
                    <a:pt x="3175" y="58"/>
                    <a:pt x="3177" y="66"/>
                    <a:pt x="3182" y="72"/>
                  </a:cubicBezTo>
                  <a:cubicBezTo>
                    <a:pt x="3184" y="76"/>
                    <a:pt x="3187" y="78"/>
                    <a:pt x="3191" y="81"/>
                  </a:cubicBezTo>
                  <a:cubicBezTo>
                    <a:pt x="3188" y="86"/>
                    <a:pt x="3185" y="91"/>
                    <a:pt x="3183" y="97"/>
                  </a:cubicBezTo>
                  <a:cubicBezTo>
                    <a:pt x="3179" y="109"/>
                    <a:pt x="3179" y="109"/>
                    <a:pt x="3179" y="109"/>
                  </a:cubicBezTo>
                  <a:cubicBezTo>
                    <a:pt x="3179" y="110"/>
                    <a:pt x="3179" y="110"/>
                    <a:pt x="3179" y="111"/>
                  </a:cubicBezTo>
                  <a:cubicBezTo>
                    <a:pt x="3149" y="100"/>
                    <a:pt x="3118" y="93"/>
                    <a:pt x="3087" y="92"/>
                  </a:cubicBezTo>
                  <a:cubicBezTo>
                    <a:pt x="3053" y="90"/>
                    <a:pt x="3019" y="92"/>
                    <a:pt x="2987" y="101"/>
                  </a:cubicBezTo>
                  <a:cubicBezTo>
                    <a:pt x="2986" y="101"/>
                    <a:pt x="2985" y="102"/>
                    <a:pt x="2985" y="104"/>
                  </a:cubicBezTo>
                  <a:cubicBezTo>
                    <a:pt x="2985" y="105"/>
                    <a:pt x="2986" y="106"/>
                    <a:pt x="2988" y="105"/>
                  </a:cubicBezTo>
                  <a:cubicBezTo>
                    <a:pt x="2988" y="105"/>
                    <a:pt x="2988" y="105"/>
                    <a:pt x="2988" y="105"/>
                  </a:cubicBezTo>
                  <a:cubicBezTo>
                    <a:pt x="3020" y="99"/>
                    <a:pt x="3053" y="99"/>
                    <a:pt x="3086" y="103"/>
                  </a:cubicBezTo>
                  <a:cubicBezTo>
                    <a:pt x="3116" y="106"/>
                    <a:pt x="3146" y="115"/>
                    <a:pt x="3173" y="127"/>
                  </a:cubicBezTo>
                  <a:cubicBezTo>
                    <a:pt x="3170" y="135"/>
                    <a:pt x="3168" y="143"/>
                    <a:pt x="3166" y="151"/>
                  </a:cubicBezTo>
                  <a:cubicBezTo>
                    <a:pt x="3140" y="146"/>
                    <a:pt x="3114" y="143"/>
                    <a:pt x="3087" y="142"/>
                  </a:cubicBezTo>
                  <a:cubicBezTo>
                    <a:pt x="3057" y="142"/>
                    <a:pt x="3028" y="145"/>
                    <a:pt x="2999" y="150"/>
                  </a:cubicBezTo>
                  <a:cubicBezTo>
                    <a:pt x="2969" y="155"/>
                    <a:pt x="2941" y="162"/>
                    <a:pt x="2913" y="170"/>
                  </a:cubicBezTo>
                  <a:cubicBezTo>
                    <a:pt x="2884" y="178"/>
                    <a:pt x="2857" y="190"/>
                    <a:pt x="2829" y="197"/>
                  </a:cubicBezTo>
                  <a:cubicBezTo>
                    <a:pt x="2829" y="197"/>
                    <a:pt x="2829" y="197"/>
                    <a:pt x="2829" y="197"/>
                  </a:cubicBezTo>
                  <a:cubicBezTo>
                    <a:pt x="2828" y="197"/>
                    <a:pt x="2827" y="198"/>
                    <a:pt x="2827" y="199"/>
                  </a:cubicBezTo>
                  <a:cubicBezTo>
                    <a:pt x="2827" y="201"/>
                    <a:pt x="2828" y="201"/>
                    <a:pt x="2830" y="201"/>
                  </a:cubicBezTo>
                  <a:cubicBezTo>
                    <a:pt x="2859" y="195"/>
                    <a:pt x="2886" y="184"/>
                    <a:pt x="2915" y="178"/>
                  </a:cubicBezTo>
                  <a:cubicBezTo>
                    <a:pt x="2943" y="170"/>
                    <a:pt x="2971" y="164"/>
                    <a:pt x="3000" y="161"/>
                  </a:cubicBezTo>
                  <a:cubicBezTo>
                    <a:pt x="3029" y="157"/>
                    <a:pt x="3058" y="156"/>
                    <a:pt x="3087" y="157"/>
                  </a:cubicBezTo>
                  <a:cubicBezTo>
                    <a:pt x="3112" y="158"/>
                    <a:pt x="3137" y="162"/>
                    <a:pt x="3162" y="168"/>
                  </a:cubicBezTo>
                  <a:cubicBezTo>
                    <a:pt x="3162" y="168"/>
                    <a:pt x="3162" y="169"/>
                    <a:pt x="3162" y="170"/>
                  </a:cubicBezTo>
                  <a:cubicBezTo>
                    <a:pt x="3140" y="165"/>
                    <a:pt x="3118" y="163"/>
                    <a:pt x="3097" y="167"/>
                  </a:cubicBezTo>
                  <a:cubicBezTo>
                    <a:pt x="3072" y="171"/>
                    <a:pt x="3048" y="180"/>
                    <a:pt x="3028" y="196"/>
                  </a:cubicBezTo>
                  <a:cubicBezTo>
                    <a:pt x="3027" y="197"/>
                    <a:pt x="3027" y="198"/>
                    <a:pt x="3027" y="199"/>
                  </a:cubicBezTo>
                  <a:cubicBezTo>
                    <a:pt x="3028" y="200"/>
                    <a:pt x="3029" y="200"/>
                    <a:pt x="3030" y="199"/>
                  </a:cubicBezTo>
                  <a:cubicBezTo>
                    <a:pt x="3031" y="199"/>
                    <a:pt x="3031" y="199"/>
                    <a:pt x="3031" y="199"/>
                  </a:cubicBezTo>
                  <a:cubicBezTo>
                    <a:pt x="3051" y="186"/>
                    <a:pt x="3074" y="179"/>
                    <a:pt x="3098" y="178"/>
                  </a:cubicBezTo>
                  <a:cubicBezTo>
                    <a:pt x="3119" y="176"/>
                    <a:pt x="3140" y="180"/>
                    <a:pt x="3160" y="187"/>
                  </a:cubicBezTo>
                  <a:cubicBezTo>
                    <a:pt x="3160" y="192"/>
                    <a:pt x="3160" y="197"/>
                    <a:pt x="3160" y="202"/>
                  </a:cubicBezTo>
                  <a:cubicBezTo>
                    <a:pt x="3155" y="221"/>
                    <a:pt x="3147" y="260"/>
                    <a:pt x="3157" y="303"/>
                  </a:cubicBezTo>
                  <a:cubicBezTo>
                    <a:pt x="3158" y="307"/>
                    <a:pt x="3161" y="309"/>
                    <a:pt x="3165" y="309"/>
                  </a:cubicBezTo>
                  <a:cubicBezTo>
                    <a:pt x="3165" y="309"/>
                    <a:pt x="3165" y="309"/>
                    <a:pt x="3165" y="309"/>
                  </a:cubicBezTo>
                  <a:cubicBezTo>
                    <a:pt x="3169" y="309"/>
                    <a:pt x="3173" y="307"/>
                    <a:pt x="3174" y="303"/>
                  </a:cubicBezTo>
                  <a:cubicBezTo>
                    <a:pt x="3178" y="286"/>
                    <a:pt x="3189" y="257"/>
                    <a:pt x="3200" y="244"/>
                  </a:cubicBezTo>
                  <a:cubicBezTo>
                    <a:pt x="3209" y="246"/>
                    <a:pt x="3221" y="251"/>
                    <a:pt x="3233" y="257"/>
                  </a:cubicBezTo>
                  <a:cubicBezTo>
                    <a:pt x="3237" y="274"/>
                    <a:pt x="3243" y="306"/>
                    <a:pt x="3243" y="323"/>
                  </a:cubicBezTo>
                  <a:cubicBezTo>
                    <a:pt x="3243" y="327"/>
                    <a:pt x="3245" y="330"/>
                    <a:pt x="3248" y="331"/>
                  </a:cubicBezTo>
                  <a:cubicBezTo>
                    <a:pt x="3250" y="332"/>
                    <a:pt x="3251" y="332"/>
                    <a:pt x="3252" y="332"/>
                  </a:cubicBezTo>
                  <a:cubicBezTo>
                    <a:pt x="3254" y="332"/>
                    <a:pt x="3256" y="331"/>
                    <a:pt x="3258" y="330"/>
                  </a:cubicBezTo>
                  <a:cubicBezTo>
                    <a:pt x="3258" y="329"/>
                    <a:pt x="3276" y="315"/>
                    <a:pt x="3284" y="287"/>
                  </a:cubicBezTo>
                  <a:cubicBezTo>
                    <a:pt x="3327" y="316"/>
                    <a:pt x="3372" y="356"/>
                    <a:pt x="3398" y="390"/>
                  </a:cubicBezTo>
                  <a:cubicBezTo>
                    <a:pt x="3443" y="450"/>
                    <a:pt x="3437" y="494"/>
                    <a:pt x="3423" y="561"/>
                  </a:cubicBezTo>
                  <a:cubicBezTo>
                    <a:pt x="3419" y="583"/>
                    <a:pt x="3403" y="601"/>
                    <a:pt x="3383" y="615"/>
                  </a:cubicBezTo>
                  <a:cubicBezTo>
                    <a:pt x="3376" y="570"/>
                    <a:pt x="3346" y="551"/>
                    <a:pt x="3345" y="550"/>
                  </a:cubicBezTo>
                  <a:cubicBezTo>
                    <a:pt x="3342" y="548"/>
                    <a:pt x="3339" y="548"/>
                    <a:pt x="3336" y="550"/>
                  </a:cubicBezTo>
                  <a:cubicBezTo>
                    <a:pt x="3333" y="552"/>
                    <a:pt x="3331" y="555"/>
                    <a:pt x="3332" y="558"/>
                  </a:cubicBezTo>
                  <a:cubicBezTo>
                    <a:pt x="3336" y="590"/>
                    <a:pt x="3328" y="629"/>
                    <a:pt x="3323" y="648"/>
                  </a:cubicBezTo>
                  <a:cubicBezTo>
                    <a:pt x="3310" y="653"/>
                    <a:pt x="3297" y="658"/>
                    <a:pt x="3286" y="662"/>
                  </a:cubicBezTo>
                  <a:cubicBezTo>
                    <a:pt x="3280" y="664"/>
                    <a:pt x="3274" y="666"/>
                    <a:pt x="3269" y="668"/>
                  </a:cubicBezTo>
                  <a:cubicBezTo>
                    <a:pt x="3263" y="671"/>
                    <a:pt x="3256" y="672"/>
                    <a:pt x="3250" y="673"/>
                  </a:cubicBezTo>
                  <a:cubicBezTo>
                    <a:pt x="3221" y="635"/>
                    <a:pt x="3202" y="535"/>
                    <a:pt x="3201" y="534"/>
                  </a:cubicBezTo>
                  <a:cubicBezTo>
                    <a:pt x="3201" y="530"/>
                    <a:pt x="3198" y="527"/>
                    <a:pt x="3194" y="527"/>
                  </a:cubicBezTo>
                  <a:cubicBezTo>
                    <a:pt x="3190" y="526"/>
                    <a:pt x="3187" y="528"/>
                    <a:pt x="3185" y="532"/>
                  </a:cubicBezTo>
                  <a:cubicBezTo>
                    <a:pt x="3148" y="606"/>
                    <a:pt x="3175" y="670"/>
                    <a:pt x="3189" y="696"/>
                  </a:cubicBezTo>
                  <a:cubicBezTo>
                    <a:pt x="3183" y="704"/>
                    <a:pt x="3177" y="713"/>
                    <a:pt x="3173" y="728"/>
                  </a:cubicBezTo>
                  <a:cubicBezTo>
                    <a:pt x="3153" y="794"/>
                    <a:pt x="3190" y="818"/>
                    <a:pt x="3192" y="819"/>
                  </a:cubicBezTo>
                  <a:cubicBezTo>
                    <a:pt x="3196" y="822"/>
                    <a:pt x="3201" y="822"/>
                    <a:pt x="3205" y="820"/>
                  </a:cubicBezTo>
                  <a:cubicBezTo>
                    <a:pt x="3209" y="817"/>
                    <a:pt x="3212" y="813"/>
                    <a:pt x="3212" y="808"/>
                  </a:cubicBezTo>
                  <a:cubicBezTo>
                    <a:pt x="3212" y="804"/>
                    <a:pt x="3217" y="791"/>
                    <a:pt x="3225" y="776"/>
                  </a:cubicBezTo>
                  <a:cubicBezTo>
                    <a:pt x="3232" y="795"/>
                    <a:pt x="3238" y="819"/>
                    <a:pt x="3238" y="835"/>
                  </a:cubicBezTo>
                  <a:cubicBezTo>
                    <a:pt x="3237" y="841"/>
                    <a:pt x="3241" y="846"/>
                    <a:pt x="3246" y="848"/>
                  </a:cubicBezTo>
                  <a:cubicBezTo>
                    <a:pt x="3252" y="850"/>
                    <a:pt x="3258" y="848"/>
                    <a:pt x="3261" y="844"/>
                  </a:cubicBezTo>
                  <a:cubicBezTo>
                    <a:pt x="3262" y="842"/>
                    <a:pt x="3276" y="824"/>
                    <a:pt x="3285" y="801"/>
                  </a:cubicBezTo>
                  <a:cubicBezTo>
                    <a:pt x="3289" y="811"/>
                    <a:pt x="3292" y="822"/>
                    <a:pt x="3291" y="832"/>
                  </a:cubicBezTo>
                  <a:cubicBezTo>
                    <a:pt x="3291" y="838"/>
                    <a:pt x="3294" y="843"/>
                    <a:pt x="3300" y="845"/>
                  </a:cubicBezTo>
                  <a:cubicBezTo>
                    <a:pt x="3305" y="847"/>
                    <a:pt x="3311" y="845"/>
                    <a:pt x="3315" y="841"/>
                  </a:cubicBezTo>
                  <a:cubicBezTo>
                    <a:pt x="3316" y="840"/>
                    <a:pt x="3327" y="824"/>
                    <a:pt x="3335" y="801"/>
                  </a:cubicBezTo>
                  <a:cubicBezTo>
                    <a:pt x="3337" y="808"/>
                    <a:pt x="3338" y="816"/>
                    <a:pt x="3339" y="825"/>
                  </a:cubicBezTo>
                  <a:cubicBezTo>
                    <a:pt x="3339" y="831"/>
                    <a:pt x="3344" y="835"/>
                    <a:pt x="3350" y="836"/>
                  </a:cubicBezTo>
                  <a:cubicBezTo>
                    <a:pt x="3356" y="838"/>
                    <a:pt x="3362" y="834"/>
                    <a:pt x="3364" y="829"/>
                  </a:cubicBezTo>
                  <a:cubicBezTo>
                    <a:pt x="3373" y="808"/>
                    <a:pt x="3373" y="808"/>
                    <a:pt x="3373" y="808"/>
                  </a:cubicBezTo>
                  <a:cubicBezTo>
                    <a:pt x="3382" y="824"/>
                    <a:pt x="3394" y="837"/>
                    <a:pt x="3399" y="843"/>
                  </a:cubicBezTo>
                  <a:cubicBezTo>
                    <a:pt x="3415" y="860"/>
                    <a:pt x="3448" y="878"/>
                    <a:pt x="3480" y="878"/>
                  </a:cubicBezTo>
                  <a:cubicBezTo>
                    <a:pt x="3481" y="878"/>
                    <a:pt x="3481" y="878"/>
                    <a:pt x="3481" y="878"/>
                  </a:cubicBezTo>
                  <a:cubicBezTo>
                    <a:pt x="3506" y="878"/>
                    <a:pt x="3529" y="867"/>
                    <a:pt x="3546" y="848"/>
                  </a:cubicBezTo>
                  <a:cubicBezTo>
                    <a:pt x="3560" y="832"/>
                    <a:pt x="3572" y="819"/>
                    <a:pt x="3584" y="808"/>
                  </a:cubicBezTo>
                  <a:cubicBezTo>
                    <a:pt x="3570" y="828"/>
                    <a:pt x="3563" y="849"/>
                    <a:pt x="3561" y="869"/>
                  </a:cubicBezTo>
                  <a:cubicBezTo>
                    <a:pt x="3557" y="908"/>
                    <a:pt x="3575" y="947"/>
                    <a:pt x="3614" y="986"/>
                  </a:cubicBezTo>
                  <a:cubicBezTo>
                    <a:pt x="3645" y="1016"/>
                    <a:pt x="3678" y="1029"/>
                    <a:pt x="3704" y="1039"/>
                  </a:cubicBezTo>
                  <a:cubicBezTo>
                    <a:pt x="3740" y="1053"/>
                    <a:pt x="3757" y="1060"/>
                    <a:pt x="3757" y="1097"/>
                  </a:cubicBezTo>
                  <a:cubicBezTo>
                    <a:pt x="3757" y="1171"/>
                    <a:pt x="3693" y="1260"/>
                    <a:pt x="3621" y="1351"/>
                  </a:cubicBezTo>
                  <a:cubicBezTo>
                    <a:pt x="3591" y="1390"/>
                    <a:pt x="3563" y="1410"/>
                    <a:pt x="3538" y="1428"/>
                  </a:cubicBezTo>
                  <a:cubicBezTo>
                    <a:pt x="3503" y="1453"/>
                    <a:pt x="3473" y="1474"/>
                    <a:pt x="3462" y="1534"/>
                  </a:cubicBezTo>
                  <a:cubicBezTo>
                    <a:pt x="3445" y="1628"/>
                    <a:pt x="3333" y="1703"/>
                    <a:pt x="3130" y="1756"/>
                  </a:cubicBezTo>
                  <a:cubicBezTo>
                    <a:pt x="2964" y="1799"/>
                    <a:pt x="2893" y="1851"/>
                    <a:pt x="2817" y="1907"/>
                  </a:cubicBezTo>
                  <a:cubicBezTo>
                    <a:pt x="2791" y="1926"/>
                    <a:pt x="2764" y="1946"/>
                    <a:pt x="2733" y="1966"/>
                  </a:cubicBezTo>
                  <a:cubicBezTo>
                    <a:pt x="2669" y="2007"/>
                    <a:pt x="2568" y="2029"/>
                    <a:pt x="2440" y="2058"/>
                  </a:cubicBezTo>
                  <a:cubicBezTo>
                    <a:pt x="2300" y="2090"/>
                    <a:pt x="2125" y="2129"/>
                    <a:pt x="1938" y="2208"/>
                  </a:cubicBezTo>
                  <a:cubicBezTo>
                    <a:pt x="1439" y="2420"/>
                    <a:pt x="1367" y="2672"/>
                    <a:pt x="1331" y="2955"/>
                  </a:cubicBezTo>
                  <a:cubicBezTo>
                    <a:pt x="1309" y="3126"/>
                    <a:pt x="1226" y="3224"/>
                    <a:pt x="1146" y="3319"/>
                  </a:cubicBezTo>
                  <a:cubicBezTo>
                    <a:pt x="1103" y="3370"/>
                    <a:pt x="1058" y="3423"/>
                    <a:pt x="1025" y="3485"/>
                  </a:cubicBezTo>
                  <a:cubicBezTo>
                    <a:pt x="940" y="3645"/>
                    <a:pt x="852" y="3844"/>
                    <a:pt x="838" y="3876"/>
                  </a:cubicBezTo>
                  <a:cubicBezTo>
                    <a:pt x="624" y="3976"/>
                    <a:pt x="441" y="3978"/>
                    <a:pt x="337" y="3881"/>
                  </a:cubicBezTo>
                  <a:cubicBezTo>
                    <a:pt x="258" y="3807"/>
                    <a:pt x="240" y="3688"/>
                    <a:pt x="288" y="3562"/>
                  </a:cubicBezTo>
                  <a:cubicBezTo>
                    <a:pt x="362" y="3370"/>
                    <a:pt x="571" y="3239"/>
                    <a:pt x="772" y="3112"/>
                  </a:cubicBezTo>
                  <a:cubicBezTo>
                    <a:pt x="850" y="3063"/>
                    <a:pt x="923" y="3017"/>
                    <a:pt x="987" y="2968"/>
                  </a:cubicBezTo>
                  <a:cubicBezTo>
                    <a:pt x="1156" y="2839"/>
                    <a:pt x="1249" y="2638"/>
                    <a:pt x="1223" y="2456"/>
                  </a:cubicBezTo>
                  <a:cubicBezTo>
                    <a:pt x="1204" y="2324"/>
                    <a:pt x="1123" y="2222"/>
                    <a:pt x="1001" y="2175"/>
                  </a:cubicBezTo>
                  <a:cubicBezTo>
                    <a:pt x="912" y="2140"/>
                    <a:pt x="831" y="2146"/>
                    <a:pt x="785" y="2189"/>
                  </a:cubicBezTo>
                  <a:cubicBezTo>
                    <a:pt x="757" y="2216"/>
                    <a:pt x="747" y="2253"/>
                    <a:pt x="759" y="2288"/>
                  </a:cubicBezTo>
                  <a:cubicBezTo>
                    <a:pt x="776" y="2342"/>
                    <a:pt x="837" y="2380"/>
                    <a:pt x="925" y="2392"/>
                  </a:cubicBezTo>
                  <a:cubicBezTo>
                    <a:pt x="955" y="2396"/>
                    <a:pt x="991" y="2420"/>
                    <a:pt x="1006" y="2464"/>
                  </a:cubicBezTo>
                  <a:cubicBezTo>
                    <a:pt x="1018" y="2501"/>
                    <a:pt x="1023" y="2578"/>
                    <a:pt x="920" y="2680"/>
                  </a:cubicBezTo>
                  <a:cubicBezTo>
                    <a:pt x="873" y="2726"/>
                    <a:pt x="792" y="2780"/>
                    <a:pt x="698" y="2843"/>
                  </a:cubicBezTo>
                  <a:cubicBezTo>
                    <a:pt x="452" y="3007"/>
                    <a:pt x="114" y="3232"/>
                    <a:pt x="43" y="3541"/>
                  </a:cubicBezTo>
                  <a:cubicBezTo>
                    <a:pt x="0" y="3731"/>
                    <a:pt x="37" y="3902"/>
                    <a:pt x="149" y="4024"/>
                  </a:cubicBezTo>
                  <a:cubicBezTo>
                    <a:pt x="242" y="4126"/>
                    <a:pt x="377" y="4181"/>
                    <a:pt x="528" y="4181"/>
                  </a:cubicBezTo>
                  <a:cubicBezTo>
                    <a:pt x="532" y="4181"/>
                    <a:pt x="536" y="4181"/>
                    <a:pt x="541" y="4180"/>
                  </a:cubicBezTo>
                  <a:cubicBezTo>
                    <a:pt x="534" y="4209"/>
                    <a:pt x="514" y="4273"/>
                    <a:pt x="450" y="4318"/>
                  </a:cubicBezTo>
                  <a:cubicBezTo>
                    <a:pt x="347" y="4390"/>
                    <a:pt x="280" y="4441"/>
                    <a:pt x="298" y="4490"/>
                  </a:cubicBezTo>
                  <a:cubicBezTo>
                    <a:pt x="310" y="4526"/>
                    <a:pt x="336" y="4525"/>
                    <a:pt x="355" y="4524"/>
                  </a:cubicBezTo>
                  <a:cubicBezTo>
                    <a:pt x="367" y="4523"/>
                    <a:pt x="378" y="4523"/>
                    <a:pt x="389" y="4528"/>
                  </a:cubicBezTo>
                  <a:cubicBezTo>
                    <a:pt x="417" y="4540"/>
                    <a:pt x="478" y="4550"/>
                    <a:pt x="553" y="4550"/>
                  </a:cubicBezTo>
                  <a:cubicBezTo>
                    <a:pt x="587" y="4550"/>
                    <a:pt x="624" y="4548"/>
                    <a:pt x="662" y="4543"/>
                  </a:cubicBezTo>
                  <a:cubicBezTo>
                    <a:pt x="721" y="4536"/>
                    <a:pt x="771" y="4533"/>
                    <a:pt x="818" y="4530"/>
                  </a:cubicBezTo>
                  <a:cubicBezTo>
                    <a:pt x="870" y="4527"/>
                    <a:pt x="919" y="4524"/>
                    <a:pt x="972" y="4516"/>
                  </a:cubicBezTo>
                  <a:cubicBezTo>
                    <a:pt x="989" y="4514"/>
                    <a:pt x="1011" y="4511"/>
                    <a:pt x="1036" y="4507"/>
                  </a:cubicBezTo>
                  <a:cubicBezTo>
                    <a:pt x="1208" y="4484"/>
                    <a:pt x="1380" y="4458"/>
                    <a:pt x="1420" y="4409"/>
                  </a:cubicBezTo>
                  <a:cubicBezTo>
                    <a:pt x="1431" y="4397"/>
                    <a:pt x="1439" y="4384"/>
                    <a:pt x="1444" y="4373"/>
                  </a:cubicBezTo>
                  <a:cubicBezTo>
                    <a:pt x="1453" y="4374"/>
                    <a:pt x="1468" y="4378"/>
                    <a:pt x="1480" y="4392"/>
                  </a:cubicBezTo>
                  <a:cubicBezTo>
                    <a:pt x="1480" y="4392"/>
                    <a:pt x="1487" y="4357"/>
                    <a:pt x="1450" y="4344"/>
                  </a:cubicBezTo>
                  <a:cubicBezTo>
                    <a:pt x="1450" y="4341"/>
                    <a:pt x="1451" y="4339"/>
                    <a:pt x="1450" y="4336"/>
                  </a:cubicBezTo>
                  <a:cubicBezTo>
                    <a:pt x="1448" y="4318"/>
                    <a:pt x="1438" y="4305"/>
                    <a:pt x="1428" y="4295"/>
                  </a:cubicBezTo>
                  <a:cubicBezTo>
                    <a:pt x="1430" y="4291"/>
                    <a:pt x="1431" y="4287"/>
                    <a:pt x="1432" y="4281"/>
                  </a:cubicBezTo>
                  <a:cubicBezTo>
                    <a:pt x="1441" y="4281"/>
                    <a:pt x="1456" y="4281"/>
                    <a:pt x="1471" y="4293"/>
                  </a:cubicBezTo>
                  <a:cubicBezTo>
                    <a:pt x="1471" y="4293"/>
                    <a:pt x="1469" y="4256"/>
                    <a:pt x="1430" y="4251"/>
                  </a:cubicBezTo>
                  <a:cubicBezTo>
                    <a:pt x="1430" y="4251"/>
                    <a:pt x="1430" y="4250"/>
                    <a:pt x="1430" y="4250"/>
                  </a:cubicBezTo>
                  <a:cubicBezTo>
                    <a:pt x="1425" y="4235"/>
                    <a:pt x="1412" y="4209"/>
                    <a:pt x="1371" y="4204"/>
                  </a:cubicBezTo>
                  <a:cubicBezTo>
                    <a:pt x="1353" y="4201"/>
                    <a:pt x="1329" y="4206"/>
                    <a:pt x="1301" y="4215"/>
                  </a:cubicBezTo>
                  <a:cubicBezTo>
                    <a:pt x="1302" y="4210"/>
                    <a:pt x="1302" y="4204"/>
                    <a:pt x="1301" y="4198"/>
                  </a:cubicBezTo>
                  <a:cubicBezTo>
                    <a:pt x="1310" y="4195"/>
                    <a:pt x="1322" y="4194"/>
                    <a:pt x="1336" y="4200"/>
                  </a:cubicBezTo>
                  <a:cubicBezTo>
                    <a:pt x="1336" y="4200"/>
                    <a:pt x="1324" y="4164"/>
                    <a:pt x="1288" y="4170"/>
                  </a:cubicBezTo>
                  <a:cubicBezTo>
                    <a:pt x="1285" y="4166"/>
                    <a:pt x="1281" y="4164"/>
                    <a:pt x="1276" y="4161"/>
                  </a:cubicBezTo>
                  <a:cubicBezTo>
                    <a:pt x="1224" y="4136"/>
                    <a:pt x="1164" y="4181"/>
                    <a:pt x="1117" y="4223"/>
                  </a:cubicBezTo>
                  <a:cubicBezTo>
                    <a:pt x="1102" y="4236"/>
                    <a:pt x="1085" y="4247"/>
                    <a:pt x="1069" y="4256"/>
                  </a:cubicBezTo>
                  <a:cubicBezTo>
                    <a:pt x="1091" y="4236"/>
                    <a:pt x="1116" y="4210"/>
                    <a:pt x="1145" y="4179"/>
                  </a:cubicBezTo>
                  <a:cubicBezTo>
                    <a:pt x="1194" y="4126"/>
                    <a:pt x="1254" y="4099"/>
                    <a:pt x="1313" y="4073"/>
                  </a:cubicBezTo>
                  <a:cubicBezTo>
                    <a:pt x="1365" y="4049"/>
                    <a:pt x="1415" y="4027"/>
                    <a:pt x="1455" y="3987"/>
                  </a:cubicBezTo>
                  <a:cubicBezTo>
                    <a:pt x="1465" y="3978"/>
                    <a:pt x="1481" y="3964"/>
                    <a:pt x="1501" y="3946"/>
                  </a:cubicBezTo>
                  <a:cubicBezTo>
                    <a:pt x="1595" y="3864"/>
                    <a:pt x="1761" y="3720"/>
                    <a:pt x="1807" y="3573"/>
                  </a:cubicBezTo>
                  <a:cubicBezTo>
                    <a:pt x="1830" y="3634"/>
                    <a:pt x="1883" y="3729"/>
                    <a:pt x="2003" y="3753"/>
                  </a:cubicBezTo>
                  <a:cubicBezTo>
                    <a:pt x="2100" y="3772"/>
                    <a:pt x="2171" y="3761"/>
                    <a:pt x="2223" y="3753"/>
                  </a:cubicBezTo>
                  <a:cubicBezTo>
                    <a:pt x="2265" y="3747"/>
                    <a:pt x="2296" y="3742"/>
                    <a:pt x="2320" y="3755"/>
                  </a:cubicBezTo>
                  <a:cubicBezTo>
                    <a:pt x="2372" y="3784"/>
                    <a:pt x="2384" y="3810"/>
                    <a:pt x="2351" y="3902"/>
                  </a:cubicBezTo>
                  <a:cubicBezTo>
                    <a:pt x="2339" y="3935"/>
                    <a:pt x="2326" y="3955"/>
                    <a:pt x="2315" y="3972"/>
                  </a:cubicBezTo>
                  <a:cubicBezTo>
                    <a:pt x="2298" y="3998"/>
                    <a:pt x="2286" y="4018"/>
                    <a:pt x="2314" y="4055"/>
                  </a:cubicBezTo>
                  <a:cubicBezTo>
                    <a:pt x="2355" y="4109"/>
                    <a:pt x="2458" y="4065"/>
                    <a:pt x="2507" y="4035"/>
                  </a:cubicBezTo>
                  <a:cubicBezTo>
                    <a:pt x="2513" y="4031"/>
                    <a:pt x="2531" y="4031"/>
                    <a:pt x="2550" y="4030"/>
                  </a:cubicBezTo>
                  <a:cubicBezTo>
                    <a:pt x="2630" y="4027"/>
                    <a:pt x="2796" y="4021"/>
                    <a:pt x="3026" y="3828"/>
                  </a:cubicBezTo>
                  <a:cubicBezTo>
                    <a:pt x="3080" y="3782"/>
                    <a:pt x="3175" y="3751"/>
                    <a:pt x="3245" y="3729"/>
                  </a:cubicBezTo>
                  <a:cubicBezTo>
                    <a:pt x="3276" y="3719"/>
                    <a:pt x="3304" y="3710"/>
                    <a:pt x="3321" y="3702"/>
                  </a:cubicBezTo>
                  <a:cubicBezTo>
                    <a:pt x="3382" y="3672"/>
                    <a:pt x="3398" y="3607"/>
                    <a:pt x="3381" y="3562"/>
                  </a:cubicBezTo>
                  <a:cubicBezTo>
                    <a:pt x="3381" y="3561"/>
                    <a:pt x="3381" y="3561"/>
                    <a:pt x="3380" y="3560"/>
                  </a:cubicBezTo>
                  <a:cubicBezTo>
                    <a:pt x="3389" y="3557"/>
                    <a:pt x="3402" y="3553"/>
                    <a:pt x="3416" y="3555"/>
                  </a:cubicBezTo>
                  <a:cubicBezTo>
                    <a:pt x="3416" y="3555"/>
                    <a:pt x="3399" y="3530"/>
                    <a:pt x="3363" y="3536"/>
                  </a:cubicBezTo>
                  <a:cubicBezTo>
                    <a:pt x="3346" y="3520"/>
                    <a:pt x="3321" y="3506"/>
                    <a:pt x="3293" y="3499"/>
                  </a:cubicBezTo>
                  <a:cubicBezTo>
                    <a:pt x="3289" y="3497"/>
                    <a:pt x="3284" y="3496"/>
                    <a:pt x="3278" y="3495"/>
                  </a:cubicBezTo>
                  <a:cubicBezTo>
                    <a:pt x="3279" y="3489"/>
                    <a:pt x="3279" y="3481"/>
                    <a:pt x="3277" y="3472"/>
                  </a:cubicBezTo>
                  <a:cubicBezTo>
                    <a:pt x="3285" y="3468"/>
                    <a:pt x="3300" y="3462"/>
                    <a:pt x="3317" y="3465"/>
                  </a:cubicBezTo>
                  <a:cubicBezTo>
                    <a:pt x="3317" y="3465"/>
                    <a:pt x="3299" y="3439"/>
                    <a:pt x="3261" y="3446"/>
                  </a:cubicBezTo>
                  <a:cubicBezTo>
                    <a:pt x="3252" y="3439"/>
                    <a:pt x="3241" y="3433"/>
                    <a:pt x="3227" y="3430"/>
                  </a:cubicBezTo>
                  <a:cubicBezTo>
                    <a:pt x="3211" y="3426"/>
                    <a:pt x="3193" y="3426"/>
                    <a:pt x="3176" y="3428"/>
                  </a:cubicBezTo>
                  <a:cubicBezTo>
                    <a:pt x="3174" y="3424"/>
                    <a:pt x="3172" y="3420"/>
                    <a:pt x="3169" y="3416"/>
                  </a:cubicBezTo>
                  <a:cubicBezTo>
                    <a:pt x="3177" y="3412"/>
                    <a:pt x="3191" y="3407"/>
                    <a:pt x="3207" y="3410"/>
                  </a:cubicBezTo>
                  <a:cubicBezTo>
                    <a:pt x="3207" y="3410"/>
                    <a:pt x="3188" y="3382"/>
                    <a:pt x="3146" y="3395"/>
                  </a:cubicBezTo>
                  <a:cubicBezTo>
                    <a:pt x="3133" y="3389"/>
                    <a:pt x="3116" y="3385"/>
                    <a:pt x="3095" y="3388"/>
                  </a:cubicBezTo>
                  <a:cubicBezTo>
                    <a:pt x="3056" y="3395"/>
                    <a:pt x="3030" y="3435"/>
                    <a:pt x="3014" y="3468"/>
                  </a:cubicBezTo>
                  <a:cubicBezTo>
                    <a:pt x="3012" y="3443"/>
                    <a:pt x="3011" y="3412"/>
                    <a:pt x="3011" y="3381"/>
                  </a:cubicBezTo>
                  <a:cubicBezTo>
                    <a:pt x="3008" y="3290"/>
                    <a:pt x="3006" y="3178"/>
                    <a:pt x="2969" y="3108"/>
                  </a:cubicBezTo>
                  <a:cubicBezTo>
                    <a:pt x="2959" y="3089"/>
                    <a:pt x="2945" y="3073"/>
                    <a:pt x="2929" y="3059"/>
                  </a:cubicBezTo>
                  <a:cubicBezTo>
                    <a:pt x="2956" y="3040"/>
                    <a:pt x="3034" y="2998"/>
                    <a:pt x="3193" y="2981"/>
                  </a:cubicBezTo>
                  <a:cubicBezTo>
                    <a:pt x="3254" y="2974"/>
                    <a:pt x="3317" y="2974"/>
                    <a:pt x="3378" y="2974"/>
                  </a:cubicBezTo>
                  <a:cubicBezTo>
                    <a:pt x="3532" y="2973"/>
                    <a:pt x="3692" y="2973"/>
                    <a:pt x="3819" y="2872"/>
                  </a:cubicBezTo>
                  <a:cubicBezTo>
                    <a:pt x="3924" y="2789"/>
                    <a:pt x="3972" y="2776"/>
                    <a:pt x="4018" y="2763"/>
                  </a:cubicBezTo>
                  <a:cubicBezTo>
                    <a:pt x="4047" y="2754"/>
                    <a:pt x="4077" y="2746"/>
                    <a:pt x="4119" y="2720"/>
                  </a:cubicBezTo>
                  <a:cubicBezTo>
                    <a:pt x="4128" y="2715"/>
                    <a:pt x="4137" y="2709"/>
                    <a:pt x="4146" y="2704"/>
                  </a:cubicBezTo>
                  <a:cubicBezTo>
                    <a:pt x="4150" y="2702"/>
                    <a:pt x="4153" y="2700"/>
                    <a:pt x="4157" y="2697"/>
                  </a:cubicBezTo>
                  <a:cubicBezTo>
                    <a:pt x="4156" y="2728"/>
                    <a:pt x="4161" y="2790"/>
                    <a:pt x="4199" y="2879"/>
                  </a:cubicBezTo>
                  <a:cubicBezTo>
                    <a:pt x="4222" y="2935"/>
                    <a:pt x="4252" y="2989"/>
                    <a:pt x="4281" y="3040"/>
                  </a:cubicBezTo>
                  <a:cubicBezTo>
                    <a:pt x="4328" y="3122"/>
                    <a:pt x="4376" y="3208"/>
                    <a:pt x="4403" y="3313"/>
                  </a:cubicBezTo>
                  <a:cubicBezTo>
                    <a:pt x="4427" y="3410"/>
                    <a:pt x="4424" y="3476"/>
                    <a:pt x="4423" y="3519"/>
                  </a:cubicBezTo>
                  <a:cubicBezTo>
                    <a:pt x="4421" y="3564"/>
                    <a:pt x="4420" y="3593"/>
                    <a:pt x="4454" y="3605"/>
                  </a:cubicBezTo>
                  <a:cubicBezTo>
                    <a:pt x="4480" y="3614"/>
                    <a:pt x="4505" y="3612"/>
                    <a:pt x="4529" y="3610"/>
                  </a:cubicBezTo>
                  <a:cubicBezTo>
                    <a:pt x="4553" y="3609"/>
                    <a:pt x="4576" y="3607"/>
                    <a:pt x="4599" y="3617"/>
                  </a:cubicBezTo>
                  <a:cubicBezTo>
                    <a:pt x="4616" y="3624"/>
                    <a:pt x="4616" y="3624"/>
                    <a:pt x="4616" y="3624"/>
                  </a:cubicBezTo>
                  <a:cubicBezTo>
                    <a:pt x="4664" y="3645"/>
                    <a:pt x="4757" y="3685"/>
                    <a:pt x="4850" y="3685"/>
                  </a:cubicBezTo>
                  <a:cubicBezTo>
                    <a:pt x="4867" y="3685"/>
                    <a:pt x="4884" y="3683"/>
                    <a:pt x="4900" y="3681"/>
                  </a:cubicBezTo>
                  <a:cubicBezTo>
                    <a:pt x="4922" y="3677"/>
                    <a:pt x="4939" y="3672"/>
                    <a:pt x="4955" y="3668"/>
                  </a:cubicBezTo>
                  <a:cubicBezTo>
                    <a:pt x="4986" y="3660"/>
                    <a:pt x="5006" y="3654"/>
                    <a:pt x="5031" y="3662"/>
                  </a:cubicBezTo>
                  <a:cubicBezTo>
                    <a:pt x="5058" y="3671"/>
                    <a:pt x="5091" y="3659"/>
                    <a:pt x="5110" y="3652"/>
                  </a:cubicBezTo>
                  <a:cubicBezTo>
                    <a:pt x="5116" y="3650"/>
                    <a:pt x="5116" y="3650"/>
                    <a:pt x="5116" y="3650"/>
                  </a:cubicBezTo>
                  <a:cubicBezTo>
                    <a:pt x="5148" y="3639"/>
                    <a:pt x="5163" y="3612"/>
                    <a:pt x="5163" y="3587"/>
                  </a:cubicBezTo>
                  <a:cubicBezTo>
                    <a:pt x="5172" y="3587"/>
                    <a:pt x="5185" y="3589"/>
                    <a:pt x="5198" y="3602"/>
                  </a:cubicBezTo>
                  <a:close/>
                  <a:moveTo>
                    <a:pt x="3198" y="52"/>
                  </a:moveTo>
                  <a:cubicBezTo>
                    <a:pt x="3199" y="44"/>
                    <a:pt x="3204" y="35"/>
                    <a:pt x="3209" y="32"/>
                  </a:cubicBezTo>
                  <a:cubicBezTo>
                    <a:pt x="3212" y="29"/>
                    <a:pt x="3219" y="29"/>
                    <a:pt x="3228" y="33"/>
                  </a:cubicBezTo>
                  <a:cubicBezTo>
                    <a:pt x="3232" y="34"/>
                    <a:pt x="3236" y="36"/>
                    <a:pt x="3240" y="38"/>
                  </a:cubicBezTo>
                  <a:cubicBezTo>
                    <a:pt x="3236" y="40"/>
                    <a:pt x="3233" y="41"/>
                    <a:pt x="3230" y="42"/>
                  </a:cubicBezTo>
                  <a:cubicBezTo>
                    <a:pt x="3218" y="48"/>
                    <a:pt x="3208" y="56"/>
                    <a:pt x="3200" y="66"/>
                  </a:cubicBezTo>
                  <a:cubicBezTo>
                    <a:pt x="3198" y="61"/>
                    <a:pt x="3197" y="56"/>
                    <a:pt x="3198" y="52"/>
                  </a:cubicBezTo>
                  <a:close/>
                  <a:moveTo>
                    <a:pt x="3170" y="261"/>
                  </a:moveTo>
                  <a:cubicBezTo>
                    <a:pt x="3170" y="250"/>
                    <a:pt x="3171" y="239"/>
                    <a:pt x="3172" y="230"/>
                  </a:cubicBezTo>
                  <a:cubicBezTo>
                    <a:pt x="3175" y="233"/>
                    <a:pt x="3179" y="235"/>
                    <a:pt x="3183" y="238"/>
                  </a:cubicBezTo>
                  <a:cubicBezTo>
                    <a:pt x="3178" y="245"/>
                    <a:pt x="3173" y="253"/>
                    <a:pt x="3170" y="261"/>
                  </a:cubicBezTo>
                  <a:close/>
                  <a:moveTo>
                    <a:pt x="3259" y="301"/>
                  </a:moveTo>
                  <a:cubicBezTo>
                    <a:pt x="3258" y="290"/>
                    <a:pt x="3256" y="278"/>
                    <a:pt x="3253" y="268"/>
                  </a:cubicBezTo>
                  <a:cubicBezTo>
                    <a:pt x="3258" y="270"/>
                    <a:pt x="3263" y="273"/>
                    <a:pt x="3268" y="276"/>
                  </a:cubicBezTo>
                  <a:cubicBezTo>
                    <a:pt x="3266" y="286"/>
                    <a:pt x="3263" y="295"/>
                    <a:pt x="3259" y="301"/>
                  </a:cubicBezTo>
                  <a:close/>
                  <a:moveTo>
                    <a:pt x="3350" y="579"/>
                  </a:moveTo>
                  <a:cubicBezTo>
                    <a:pt x="3358" y="589"/>
                    <a:pt x="3365" y="605"/>
                    <a:pt x="3366" y="627"/>
                  </a:cubicBezTo>
                  <a:cubicBezTo>
                    <a:pt x="3359" y="631"/>
                    <a:pt x="3351" y="635"/>
                    <a:pt x="3343" y="639"/>
                  </a:cubicBezTo>
                  <a:cubicBezTo>
                    <a:pt x="3347" y="623"/>
                    <a:pt x="3350" y="601"/>
                    <a:pt x="3350" y="579"/>
                  </a:cubicBezTo>
                  <a:close/>
                  <a:moveTo>
                    <a:pt x="3190" y="565"/>
                  </a:moveTo>
                  <a:cubicBezTo>
                    <a:pt x="3198" y="596"/>
                    <a:pt x="3212" y="645"/>
                    <a:pt x="3231" y="675"/>
                  </a:cubicBezTo>
                  <a:cubicBezTo>
                    <a:pt x="3221" y="677"/>
                    <a:pt x="3211" y="678"/>
                    <a:pt x="3202" y="684"/>
                  </a:cubicBezTo>
                  <a:cubicBezTo>
                    <a:pt x="3191" y="662"/>
                    <a:pt x="3174" y="618"/>
                    <a:pt x="3190" y="565"/>
                  </a:cubicBezTo>
                  <a:close/>
                  <a:moveTo>
                    <a:pt x="168" y="4006"/>
                  </a:moveTo>
                  <a:cubicBezTo>
                    <a:pt x="63" y="3891"/>
                    <a:pt x="27" y="3728"/>
                    <a:pt x="69" y="3547"/>
                  </a:cubicBezTo>
                  <a:cubicBezTo>
                    <a:pt x="138" y="3248"/>
                    <a:pt x="470" y="3027"/>
                    <a:pt x="713" y="2865"/>
                  </a:cubicBezTo>
                  <a:cubicBezTo>
                    <a:pt x="808" y="2801"/>
                    <a:pt x="890" y="2747"/>
                    <a:pt x="938" y="2699"/>
                  </a:cubicBezTo>
                  <a:cubicBezTo>
                    <a:pt x="1052" y="2587"/>
                    <a:pt x="1045" y="2499"/>
                    <a:pt x="1031" y="2456"/>
                  </a:cubicBezTo>
                  <a:cubicBezTo>
                    <a:pt x="1015" y="2408"/>
                    <a:pt x="974" y="2372"/>
                    <a:pt x="929" y="2366"/>
                  </a:cubicBezTo>
                  <a:cubicBezTo>
                    <a:pt x="852" y="2356"/>
                    <a:pt x="798" y="2324"/>
                    <a:pt x="784" y="2280"/>
                  </a:cubicBezTo>
                  <a:cubicBezTo>
                    <a:pt x="775" y="2254"/>
                    <a:pt x="783" y="2228"/>
                    <a:pt x="803" y="2209"/>
                  </a:cubicBezTo>
                  <a:cubicBezTo>
                    <a:pt x="824" y="2188"/>
                    <a:pt x="855" y="2178"/>
                    <a:pt x="892" y="2178"/>
                  </a:cubicBezTo>
                  <a:cubicBezTo>
                    <a:pt x="922" y="2178"/>
                    <a:pt x="956" y="2185"/>
                    <a:pt x="992" y="2199"/>
                  </a:cubicBezTo>
                  <a:cubicBezTo>
                    <a:pt x="1106" y="2243"/>
                    <a:pt x="1179" y="2336"/>
                    <a:pt x="1197" y="2460"/>
                  </a:cubicBezTo>
                  <a:cubicBezTo>
                    <a:pt x="1221" y="2632"/>
                    <a:pt x="1133" y="2824"/>
                    <a:pt x="971" y="2947"/>
                  </a:cubicBezTo>
                  <a:cubicBezTo>
                    <a:pt x="908" y="2995"/>
                    <a:pt x="835" y="3041"/>
                    <a:pt x="758" y="3090"/>
                  </a:cubicBezTo>
                  <a:cubicBezTo>
                    <a:pt x="563" y="3213"/>
                    <a:pt x="341" y="3353"/>
                    <a:pt x="264" y="3552"/>
                  </a:cubicBezTo>
                  <a:cubicBezTo>
                    <a:pt x="211" y="3689"/>
                    <a:pt x="232" y="3819"/>
                    <a:pt x="319" y="3900"/>
                  </a:cubicBezTo>
                  <a:cubicBezTo>
                    <a:pt x="432" y="4005"/>
                    <a:pt x="627" y="4004"/>
                    <a:pt x="853" y="3898"/>
                  </a:cubicBezTo>
                  <a:cubicBezTo>
                    <a:pt x="1143" y="3761"/>
                    <a:pt x="1292" y="3527"/>
                    <a:pt x="1437" y="3301"/>
                  </a:cubicBezTo>
                  <a:cubicBezTo>
                    <a:pt x="1519" y="3173"/>
                    <a:pt x="1596" y="3053"/>
                    <a:pt x="1695" y="2960"/>
                  </a:cubicBezTo>
                  <a:cubicBezTo>
                    <a:pt x="1854" y="2809"/>
                    <a:pt x="1957" y="2779"/>
                    <a:pt x="2016" y="2782"/>
                  </a:cubicBezTo>
                  <a:cubicBezTo>
                    <a:pt x="2060" y="2784"/>
                    <a:pt x="2082" y="2803"/>
                    <a:pt x="2089" y="2811"/>
                  </a:cubicBezTo>
                  <a:cubicBezTo>
                    <a:pt x="2098" y="2821"/>
                    <a:pt x="2113" y="2843"/>
                    <a:pt x="2107" y="2871"/>
                  </a:cubicBezTo>
                  <a:cubicBezTo>
                    <a:pt x="2100" y="2897"/>
                    <a:pt x="2074" y="2935"/>
                    <a:pt x="1982" y="2971"/>
                  </a:cubicBezTo>
                  <a:cubicBezTo>
                    <a:pt x="1831" y="3030"/>
                    <a:pt x="1751" y="3148"/>
                    <a:pt x="1575" y="3407"/>
                  </a:cubicBezTo>
                  <a:cubicBezTo>
                    <a:pt x="1557" y="3434"/>
                    <a:pt x="1537" y="3463"/>
                    <a:pt x="1516" y="3493"/>
                  </a:cubicBezTo>
                  <a:cubicBezTo>
                    <a:pt x="1262" y="3865"/>
                    <a:pt x="933" y="4104"/>
                    <a:pt x="614" y="4149"/>
                  </a:cubicBezTo>
                  <a:cubicBezTo>
                    <a:pt x="437" y="4174"/>
                    <a:pt x="274" y="4122"/>
                    <a:pt x="168" y="4006"/>
                  </a:cubicBezTo>
                  <a:close/>
                  <a:moveTo>
                    <a:pt x="5107" y="3625"/>
                  </a:moveTo>
                  <a:cubicBezTo>
                    <a:pt x="5101" y="3627"/>
                    <a:pt x="5101" y="3627"/>
                    <a:pt x="5101" y="3627"/>
                  </a:cubicBezTo>
                  <a:cubicBezTo>
                    <a:pt x="5085" y="3633"/>
                    <a:pt x="5058" y="3643"/>
                    <a:pt x="5038" y="3637"/>
                  </a:cubicBezTo>
                  <a:cubicBezTo>
                    <a:pt x="5007" y="3627"/>
                    <a:pt x="4981" y="3634"/>
                    <a:pt x="4948" y="3643"/>
                  </a:cubicBezTo>
                  <a:cubicBezTo>
                    <a:pt x="4933" y="3647"/>
                    <a:pt x="4916" y="3651"/>
                    <a:pt x="4896" y="3655"/>
                  </a:cubicBezTo>
                  <a:cubicBezTo>
                    <a:pt x="4795" y="3673"/>
                    <a:pt x="4685" y="3625"/>
                    <a:pt x="4626" y="3600"/>
                  </a:cubicBezTo>
                  <a:cubicBezTo>
                    <a:pt x="4610" y="3593"/>
                    <a:pt x="4610" y="3593"/>
                    <a:pt x="4610" y="3593"/>
                  </a:cubicBezTo>
                  <a:cubicBezTo>
                    <a:pt x="4581" y="3580"/>
                    <a:pt x="4553" y="3582"/>
                    <a:pt x="4527" y="3584"/>
                  </a:cubicBezTo>
                  <a:cubicBezTo>
                    <a:pt x="4505" y="3586"/>
                    <a:pt x="4484" y="3587"/>
                    <a:pt x="4462" y="3580"/>
                  </a:cubicBezTo>
                  <a:cubicBezTo>
                    <a:pt x="4448" y="3575"/>
                    <a:pt x="4447" y="3565"/>
                    <a:pt x="4449" y="3520"/>
                  </a:cubicBezTo>
                  <a:cubicBezTo>
                    <a:pt x="4451" y="3475"/>
                    <a:pt x="4453" y="3407"/>
                    <a:pt x="4428" y="3307"/>
                  </a:cubicBezTo>
                  <a:cubicBezTo>
                    <a:pt x="4401" y="3198"/>
                    <a:pt x="4352" y="3111"/>
                    <a:pt x="4304" y="3027"/>
                  </a:cubicBezTo>
                  <a:cubicBezTo>
                    <a:pt x="4274" y="2974"/>
                    <a:pt x="4246" y="2924"/>
                    <a:pt x="4223" y="2869"/>
                  </a:cubicBezTo>
                  <a:cubicBezTo>
                    <a:pt x="4173" y="2750"/>
                    <a:pt x="4184" y="2685"/>
                    <a:pt x="4185" y="2681"/>
                  </a:cubicBezTo>
                  <a:cubicBezTo>
                    <a:pt x="4281" y="2621"/>
                    <a:pt x="4387" y="2539"/>
                    <a:pt x="4363" y="2403"/>
                  </a:cubicBezTo>
                  <a:cubicBezTo>
                    <a:pt x="4361" y="2396"/>
                    <a:pt x="4354" y="2391"/>
                    <a:pt x="4347" y="2392"/>
                  </a:cubicBezTo>
                  <a:cubicBezTo>
                    <a:pt x="4340" y="2393"/>
                    <a:pt x="4335" y="2400"/>
                    <a:pt x="4337" y="2407"/>
                  </a:cubicBezTo>
                  <a:cubicBezTo>
                    <a:pt x="4359" y="2531"/>
                    <a:pt x="4259" y="2604"/>
                    <a:pt x="4164" y="2662"/>
                  </a:cubicBezTo>
                  <a:cubicBezTo>
                    <a:pt x="4221" y="2440"/>
                    <a:pt x="4125" y="2235"/>
                    <a:pt x="4093" y="2182"/>
                  </a:cubicBezTo>
                  <a:cubicBezTo>
                    <a:pt x="4060" y="2128"/>
                    <a:pt x="4052" y="2069"/>
                    <a:pt x="4052" y="2069"/>
                  </a:cubicBezTo>
                  <a:cubicBezTo>
                    <a:pt x="4043" y="2124"/>
                    <a:pt x="4066" y="2158"/>
                    <a:pt x="4106" y="2311"/>
                  </a:cubicBezTo>
                  <a:cubicBezTo>
                    <a:pt x="4147" y="2464"/>
                    <a:pt x="4101" y="2567"/>
                    <a:pt x="4101" y="2567"/>
                  </a:cubicBezTo>
                  <a:cubicBezTo>
                    <a:pt x="4099" y="2474"/>
                    <a:pt x="4000" y="2338"/>
                    <a:pt x="4000" y="2338"/>
                  </a:cubicBezTo>
                  <a:cubicBezTo>
                    <a:pt x="4074" y="2555"/>
                    <a:pt x="4004" y="2709"/>
                    <a:pt x="3985" y="2745"/>
                  </a:cubicBezTo>
                  <a:cubicBezTo>
                    <a:pt x="3944" y="2758"/>
                    <a:pt x="3892" y="2781"/>
                    <a:pt x="3803" y="2851"/>
                  </a:cubicBezTo>
                  <a:cubicBezTo>
                    <a:pt x="3710" y="2924"/>
                    <a:pt x="3602" y="2942"/>
                    <a:pt x="3485" y="2946"/>
                  </a:cubicBezTo>
                  <a:cubicBezTo>
                    <a:pt x="3532" y="2769"/>
                    <a:pt x="3462" y="2579"/>
                    <a:pt x="3462" y="2579"/>
                  </a:cubicBezTo>
                  <a:cubicBezTo>
                    <a:pt x="3478" y="2706"/>
                    <a:pt x="3423" y="2889"/>
                    <a:pt x="3404" y="2947"/>
                  </a:cubicBezTo>
                  <a:cubicBezTo>
                    <a:pt x="3395" y="2948"/>
                    <a:pt x="3387" y="2948"/>
                    <a:pt x="3378" y="2948"/>
                  </a:cubicBezTo>
                  <a:cubicBezTo>
                    <a:pt x="3316" y="2948"/>
                    <a:pt x="3252" y="2948"/>
                    <a:pt x="3190" y="2955"/>
                  </a:cubicBezTo>
                  <a:cubicBezTo>
                    <a:pt x="3121" y="2962"/>
                    <a:pt x="3066" y="2974"/>
                    <a:pt x="3024" y="2987"/>
                  </a:cubicBezTo>
                  <a:cubicBezTo>
                    <a:pt x="3037" y="2798"/>
                    <a:pt x="2963" y="2708"/>
                    <a:pt x="2963" y="2708"/>
                  </a:cubicBezTo>
                  <a:cubicBezTo>
                    <a:pt x="2989" y="2808"/>
                    <a:pt x="2982" y="2955"/>
                    <a:pt x="2978" y="3004"/>
                  </a:cubicBezTo>
                  <a:cubicBezTo>
                    <a:pt x="2940" y="3019"/>
                    <a:pt x="2917" y="3034"/>
                    <a:pt x="2906" y="3042"/>
                  </a:cubicBezTo>
                  <a:cubicBezTo>
                    <a:pt x="2813" y="2982"/>
                    <a:pt x="2660" y="2982"/>
                    <a:pt x="2568" y="2995"/>
                  </a:cubicBezTo>
                  <a:cubicBezTo>
                    <a:pt x="2446" y="3012"/>
                    <a:pt x="2400" y="2974"/>
                    <a:pt x="2399" y="2973"/>
                  </a:cubicBezTo>
                  <a:cubicBezTo>
                    <a:pt x="2394" y="2968"/>
                    <a:pt x="2385" y="2968"/>
                    <a:pt x="2380" y="2974"/>
                  </a:cubicBezTo>
                  <a:cubicBezTo>
                    <a:pt x="2376" y="2979"/>
                    <a:pt x="2376" y="2987"/>
                    <a:pt x="2381" y="2992"/>
                  </a:cubicBezTo>
                  <a:cubicBezTo>
                    <a:pt x="2383" y="2994"/>
                    <a:pt x="2404" y="3012"/>
                    <a:pt x="2455" y="3021"/>
                  </a:cubicBezTo>
                  <a:cubicBezTo>
                    <a:pt x="2451" y="3035"/>
                    <a:pt x="2437" y="3062"/>
                    <a:pt x="2383" y="3101"/>
                  </a:cubicBezTo>
                  <a:cubicBezTo>
                    <a:pt x="2305" y="3158"/>
                    <a:pt x="2208" y="3201"/>
                    <a:pt x="2194" y="3264"/>
                  </a:cubicBezTo>
                  <a:cubicBezTo>
                    <a:pt x="2194" y="3264"/>
                    <a:pt x="2281" y="3183"/>
                    <a:pt x="2385" y="3143"/>
                  </a:cubicBezTo>
                  <a:cubicBezTo>
                    <a:pt x="2482" y="3107"/>
                    <a:pt x="2532" y="3070"/>
                    <a:pt x="2542" y="3024"/>
                  </a:cubicBezTo>
                  <a:cubicBezTo>
                    <a:pt x="2551" y="3023"/>
                    <a:pt x="2561" y="3022"/>
                    <a:pt x="2572" y="3021"/>
                  </a:cubicBezTo>
                  <a:cubicBezTo>
                    <a:pt x="2643" y="3011"/>
                    <a:pt x="2722" y="3011"/>
                    <a:pt x="2791" y="3026"/>
                  </a:cubicBezTo>
                  <a:cubicBezTo>
                    <a:pt x="2791" y="3065"/>
                    <a:pt x="2786" y="3196"/>
                    <a:pt x="2686" y="3308"/>
                  </a:cubicBezTo>
                  <a:cubicBezTo>
                    <a:pt x="2686" y="3308"/>
                    <a:pt x="2853" y="3205"/>
                    <a:pt x="2864" y="3049"/>
                  </a:cubicBezTo>
                  <a:cubicBezTo>
                    <a:pt x="2901" y="3066"/>
                    <a:pt x="2930" y="3089"/>
                    <a:pt x="2946" y="3120"/>
                  </a:cubicBezTo>
                  <a:cubicBezTo>
                    <a:pt x="2947" y="3121"/>
                    <a:pt x="2947" y="3123"/>
                    <a:pt x="2948" y="3125"/>
                  </a:cubicBezTo>
                  <a:cubicBezTo>
                    <a:pt x="2931" y="3176"/>
                    <a:pt x="2875" y="3322"/>
                    <a:pt x="2761" y="3416"/>
                  </a:cubicBezTo>
                  <a:cubicBezTo>
                    <a:pt x="2761" y="3416"/>
                    <a:pt x="2904" y="3375"/>
                    <a:pt x="2975" y="3229"/>
                  </a:cubicBezTo>
                  <a:cubicBezTo>
                    <a:pt x="2982" y="3279"/>
                    <a:pt x="2983" y="3333"/>
                    <a:pt x="2984" y="3381"/>
                  </a:cubicBezTo>
                  <a:cubicBezTo>
                    <a:pt x="2986" y="3444"/>
                    <a:pt x="2987" y="3493"/>
                    <a:pt x="2998" y="3520"/>
                  </a:cubicBezTo>
                  <a:cubicBezTo>
                    <a:pt x="3012" y="3556"/>
                    <a:pt x="3012" y="3556"/>
                    <a:pt x="3012" y="3556"/>
                  </a:cubicBezTo>
                  <a:cubicBezTo>
                    <a:pt x="3023" y="3519"/>
                    <a:pt x="3023" y="3519"/>
                    <a:pt x="3023" y="3519"/>
                  </a:cubicBezTo>
                  <a:cubicBezTo>
                    <a:pt x="3030" y="3492"/>
                    <a:pt x="3058" y="3421"/>
                    <a:pt x="3099" y="3414"/>
                  </a:cubicBezTo>
                  <a:cubicBezTo>
                    <a:pt x="3129" y="3410"/>
                    <a:pt x="3142" y="3423"/>
                    <a:pt x="3149" y="3433"/>
                  </a:cubicBezTo>
                  <a:cubicBezTo>
                    <a:pt x="3098" y="3446"/>
                    <a:pt x="3055" y="3474"/>
                    <a:pt x="3053" y="3475"/>
                  </a:cubicBezTo>
                  <a:cubicBezTo>
                    <a:pt x="3047" y="3479"/>
                    <a:pt x="3045" y="3487"/>
                    <a:pt x="3049" y="3493"/>
                  </a:cubicBezTo>
                  <a:cubicBezTo>
                    <a:pt x="3053" y="3500"/>
                    <a:pt x="3061" y="3501"/>
                    <a:pt x="3067" y="3497"/>
                  </a:cubicBezTo>
                  <a:cubicBezTo>
                    <a:pt x="3068" y="3497"/>
                    <a:pt x="3156" y="3439"/>
                    <a:pt x="3221" y="3455"/>
                  </a:cubicBezTo>
                  <a:cubicBezTo>
                    <a:pt x="3236" y="3459"/>
                    <a:pt x="3246" y="3465"/>
                    <a:pt x="3250" y="3473"/>
                  </a:cubicBezTo>
                  <a:cubicBezTo>
                    <a:pt x="3253" y="3480"/>
                    <a:pt x="3253" y="3487"/>
                    <a:pt x="3252" y="3492"/>
                  </a:cubicBezTo>
                  <a:cubicBezTo>
                    <a:pt x="3207" y="3489"/>
                    <a:pt x="3143" y="3500"/>
                    <a:pt x="3075" y="3556"/>
                  </a:cubicBezTo>
                  <a:cubicBezTo>
                    <a:pt x="3069" y="3560"/>
                    <a:pt x="3068" y="3569"/>
                    <a:pt x="3073" y="3574"/>
                  </a:cubicBezTo>
                  <a:cubicBezTo>
                    <a:pt x="3078" y="3580"/>
                    <a:pt x="3086" y="3581"/>
                    <a:pt x="3092" y="3576"/>
                  </a:cubicBezTo>
                  <a:cubicBezTo>
                    <a:pt x="3175" y="3507"/>
                    <a:pt x="3249" y="3514"/>
                    <a:pt x="3286" y="3524"/>
                  </a:cubicBezTo>
                  <a:cubicBezTo>
                    <a:pt x="3327" y="3535"/>
                    <a:pt x="3352" y="3558"/>
                    <a:pt x="3357" y="3571"/>
                  </a:cubicBezTo>
                  <a:cubicBezTo>
                    <a:pt x="3370" y="3606"/>
                    <a:pt x="3355" y="3656"/>
                    <a:pt x="3309" y="3678"/>
                  </a:cubicBezTo>
                  <a:cubicBezTo>
                    <a:pt x="3294" y="3685"/>
                    <a:pt x="3267" y="3694"/>
                    <a:pt x="3236" y="3704"/>
                  </a:cubicBezTo>
                  <a:cubicBezTo>
                    <a:pt x="3165" y="3727"/>
                    <a:pt x="3067" y="3759"/>
                    <a:pt x="3009" y="3807"/>
                  </a:cubicBezTo>
                  <a:cubicBezTo>
                    <a:pt x="2786" y="3995"/>
                    <a:pt x="2626" y="4001"/>
                    <a:pt x="2549" y="4004"/>
                  </a:cubicBezTo>
                  <a:cubicBezTo>
                    <a:pt x="2522" y="4005"/>
                    <a:pt x="2505" y="4005"/>
                    <a:pt x="2493" y="4012"/>
                  </a:cubicBezTo>
                  <a:cubicBezTo>
                    <a:pt x="2454" y="4037"/>
                    <a:pt x="2363" y="4076"/>
                    <a:pt x="2335" y="4039"/>
                  </a:cubicBezTo>
                  <a:cubicBezTo>
                    <a:pt x="2318" y="4016"/>
                    <a:pt x="2321" y="4012"/>
                    <a:pt x="2337" y="3986"/>
                  </a:cubicBezTo>
                  <a:cubicBezTo>
                    <a:pt x="2348" y="3969"/>
                    <a:pt x="2362" y="3947"/>
                    <a:pt x="2375" y="3911"/>
                  </a:cubicBezTo>
                  <a:cubicBezTo>
                    <a:pt x="2404" y="3831"/>
                    <a:pt x="2408" y="3781"/>
                    <a:pt x="2348" y="3742"/>
                  </a:cubicBezTo>
                  <a:cubicBezTo>
                    <a:pt x="2447" y="3690"/>
                    <a:pt x="2470" y="3558"/>
                    <a:pt x="2470" y="3558"/>
                  </a:cubicBezTo>
                  <a:cubicBezTo>
                    <a:pt x="2438" y="3633"/>
                    <a:pt x="2339" y="3698"/>
                    <a:pt x="2300" y="3722"/>
                  </a:cubicBezTo>
                  <a:cubicBezTo>
                    <a:pt x="2276" y="3719"/>
                    <a:pt x="2250" y="3723"/>
                    <a:pt x="2219" y="3727"/>
                  </a:cubicBezTo>
                  <a:cubicBezTo>
                    <a:pt x="2166" y="3735"/>
                    <a:pt x="2101" y="3745"/>
                    <a:pt x="2009" y="3727"/>
                  </a:cubicBezTo>
                  <a:cubicBezTo>
                    <a:pt x="1982" y="3722"/>
                    <a:pt x="1959" y="3713"/>
                    <a:pt x="1940" y="3701"/>
                  </a:cubicBezTo>
                  <a:cubicBezTo>
                    <a:pt x="2274" y="3625"/>
                    <a:pt x="2369" y="3412"/>
                    <a:pt x="2369" y="3412"/>
                  </a:cubicBezTo>
                  <a:cubicBezTo>
                    <a:pt x="2232" y="3565"/>
                    <a:pt x="1927" y="3612"/>
                    <a:pt x="1859" y="3621"/>
                  </a:cubicBezTo>
                  <a:cubicBezTo>
                    <a:pt x="1827" y="3570"/>
                    <a:pt x="1819" y="3519"/>
                    <a:pt x="1818" y="3515"/>
                  </a:cubicBezTo>
                  <a:cubicBezTo>
                    <a:pt x="1802" y="3406"/>
                    <a:pt x="1802" y="3406"/>
                    <a:pt x="1802" y="3406"/>
                  </a:cubicBezTo>
                  <a:cubicBezTo>
                    <a:pt x="1792" y="3516"/>
                    <a:pt x="1792" y="3516"/>
                    <a:pt x="1792" y="3516"/>
                  </a:cubicBezTo>
                  <a:cubicBezTo>
                    <a:pt x="1788" y="3564"/>
                    <a:pt x="1765" y="3615"/>
                    <a:pt x="1733" y="3663"/>
                  </a:cubicBezTo>
                  <a:cubicBezTo>
                    <a:pt x="1692" y="3572"/>
                    <a:pt x="1687" y="3419"/>
                    <a:pt x="1687" y="3419"/>
                  </a:cubicBezTo>
                  <a:cubicBezTo>
                    <a:pt x="1649" y="3508"/>
                    <a:pt x="1664" y="3694"/>
                    <a:pt x="1669" y="3747"/>
                  </a:cubicBezTo>
                  <a:cubicBezTo>
                    <a:pt x="1606" y="3820"/>
                    <a:pt x="1532" y="3885"/>
                    <a:pt x="1484" y="3926"/>
                  </a:cubicBezTo>
                  <a:cubicBezTo>
                    <a:pt x="1464" y="3944"/>
                    <a:pt x="1447" y="3958"/>
                    <a:pt x="1437" y="3969"/>
                  </a:cubicBezTo>
                  <a:cubicBezTo>
                    <a:pt x="1434" y="3971"/>
                    <a:pt x="1431" y="3973"/>
                    <a:pt x="1428" y="3976"/>
                  </a:cubicBezTo>
                  <a:cubicBezTo>
                    <a:pt x="1421" y="3851"/>
                    <a:pt x="1366" y="3775"/>
                    <a:pt x="1366" y="3775"/>
                  </a:cubicBezTo>
                  <a:cubicBezTo>
                    <a:pt x="1386" y="3837"/>
                    <a:pt x="1380" y="3970"/>
                    <a:pt x="1378" y="4012"/>
                  </a:cubicBezTo>
                  <a:cubicBezTo>
                    <a:pt x="1354" y="4025"/>
                    <a:pt x="1329" y="4037"/>
                    <a:pt x="1302" y="4049"/>
                  </a:cubicBezTo>
                  <a:cubicBezTo>
                    <a:pt x="1241" y="4076"/>
                    <a:pt x="1178" y="4104"/>
                    <a:pt x="1126" y="4161"/>
                  </a:cubicBezTo>
                  <a:cubicBezTo>
                    <a:pt x="1050" y="4243"/>
                    <a:pt x="993" y="4287"/>
                    <a:pt x="992" y="4288"/>
                  </a:cubicBezTo>
                  <a:cubicBezTo>
                    <a:pt x="939" y="4328"/>
                    <a:pt x="939" y="4328"/>
                    <a:pt x="939" y="4328"/>
                  </a:cubicBezTo>
                  <a:cubicBezTo>
                    <a:pt x="1004" y="4311"/>
                    <a:pt x="1004" y="4311"/>
                    <a:pt x="1004" y="4311"/>
                  </a:cubicBezTo>
                  <a:cubicBezTo>
                    <a:pt x="1007" y="4310"/>
                    <a:pt x="1081" y="4290"/>
                    <a:pt x="1134" y="4242"/>
                  </a:cubicBezTo>
                  <a:cubicBezTo>
                    <a:pt x="1194" y="4189"/>
                    <a:pt x="1236" y="4171"/>
                    <a:pt x="1265" y="4185"/>
                  </a:cubicBezTo>
                  <a:cubicBezTo>
                    <a:pt x="1281" y="4193"/>
                    <a:pt x="1275" y="4218"/>
                    <a:pt x="1272" y="4225"/>
                  </a:cubicBezTo>
                  <a:cubicBezTo>
                    <a:pt x="1205" y="4252"/>
                    <a:pt x="1133" y="4292"/>
                    <a:pt x="1121" y="4299"/>
                  </a:cubicBezTo>
                  <a:cubicBezTo>
                    <a:pt x="1115" y="4302"/>
                    <a:pt x="1113" y="4310"/>
                    <a:pt x="1116" y="4317"/>
                  </a:cubicBezTo>
                  <a:cubicBezTo>
                    <a:pt x="1119" y="4321"/>
                    <a:pt x="1123" y="4323"/>
                    <a:pt x="1128" y="4323"/>
                  </a:cubicBezTo>
                  <a:cubicBezTo>
                    <a:pt x="1130" y="4323"/>
                    <a:pt x="1132" y="4323"/>
                    <a:pt x="1134" y="4321"/>
                  </a:cubicBezTo>
                  <a:cubicBezTo>
                    <a:pt x="1183" y="4294"/>
                    <a:pt x="1320" y="4223"/>
                    <a:pt x="1367" y="4230"/>
                  </a:cubicBezTo>
                  <a:cubicBezTo>
                    <a:pt x="1386" y="4232"/>
                    <a:pt x="1399" y="4241"/>
                    <a:pt x="1404" y="4255"/>
                  </a:cubicBezTo>
                  <a:cubicBezTo>
                    <a:pt x="1408" y="4265"/>
                    <a:pt x="1407" y="4275"/>
                    <a:pt x="1405" y="4281"/>
                  </a:cubicBezTo>
                  <a:cubicBezTo>
                    <a:pt x="1377" y="4272"/>
                    <a:pt x="1340" y="4291"/>
                    <a:pt x="1301" y="4311"/>
                  </a:cubicBezTo>
                  <a:cubicBezTo>
                    <a:pt x="1273" y="4325"/>
                    <a:pt x="1243" y="4341"/>
                    <a:pt x="1216" y="4346"/>
                  </a:cubicBezTo>
                  <a:cubicBezTo>
                    <a:pt x="1209" y="4347"/>
                    <a:pt x="1204" y="4354"/>
                    <a:pt x="1205" y="4361"/>
                  </a:cubicBezTo>
                  <a:cubicBezTo>
                    <a:pt x="1207" y="4368"/>
                    <a:pt x="1214" y="4373"/>
                    <a:pt x="1221" y="4371"/>
                  </a:cubicBezTo>
                  <a:cubicBezTo>
                    <a:pt x="1252" y="4366"/>
                    <a:pt x="1283" y="4350"/>
                    <a:pt x="1313" y="4334"/>
                  </a:cubicBezTo>
                  <a:cubicBezTo>
                    <a:pt x="1350" y="4316"/>
                    <a:pt x="1387" y="4297"/>
                    <a:pt x="1403" y="4309"/>
                  </a:cubicBezTo>
                  <a:cubicBezTo>
                    <a:pt x="1412" y="4316"/>
                    <a:pt x="1423" y="4325"/>
                    <a:pt x="1424" y="4339"/>
                  </a:cubicBezTo>
                  <a:cubicBezTo>
                    <a:pt x="1426" y="4354"/>
                    <a:pt x="1418" y="4372"/>
                    <a:pt x="1400" y="4392"/>
                  </a:cubicBezTo>
                  <a:cubicBezTo>
                    <a:pt x="1363" y="4437"/>
                    <a:pt x="1148" y="4466"/>
                    <a:pt x="1032" y="4481"/>
                  </a:cubicBezTo>
                  <a:cubicBezTo>
                    <a:pt x="1007" y="4485"/>
                    <a:pt x="985" y="4488"/>
                    <a:pt x="968" y="4490"/>
                  </a:cubicBezTo>
                  <a:cubicBezTo>
                    <a:pt x="917" y="4498"/>
                    <a:pt x="868" y="4501"/>
                    <a:pt x="817" y="4504"/>
                  </a:cubicBezTo>
                  <a:cubicBezTo>
                    <a:pt x="769" y="4507"/>
                    <a:pt x="719" y="4510"/>
                    <a:pt x="659" y="4517"/>
                  </a:cubicBezTo>
                  <a:cubicBezTo>
                    <a:pt x="534" y="4532"/>
                    <a:pt x="432" y="4518"/>
                    <a:pt x="399" y="4504"/>
                  </a:cubicBezTo>
                  <a:cubicBezTo>
                    <a:pt x="383" y="4497"/>
                    <a:pt x="367" y="4497"/>
                    <a:pt x="354" y="4498"/>
                  </a:cubicBezTo>
                  <a:cubicBezTo>
                    <a:pt x="334" y="4499"/>
                    <a:pt x="328" y="4498"/>
                    <a:pt x="322" y="4482"/>
                  </a:cubicBezTo>
                  <a:cubicBezTo>
                    <a:pt x="310" y="4447"/>
                    <a:pt x="396" y="4387"/>
                    <a:pt x="465" y="4339"/>
                  </a:cubicBezTo>
                  <a:cubicBezTo>
                    <a:pt x="472" y="4335"/>
                    <a:pt x="479" y="4329"/>
                    <a:pt x="485" y="4324"/>
                  </a:cubicBezTo>
                  <a:cubicBezTo>
                    <a:pt x="663" y="4365"/>
                    <a:pt x="837" y="4257"/>
                    <a:pt x="837" y="4257"/>
                  </a:cubicBezTo>
                  <a:cubicBezTo>
                    <a:pt x="733" y="4293"/>
                    <a:pt x="576" y="4274"/>
                    <a:pt x="533" y="4268"/>
                  </a:cubicBezTo>
                  <a:cubicBezTo>
                    <a:pt x="556" y="4231"/>
                    <a:pt x="564" y="4197"/>
                    <a:pt x="568" y="4180"/>
                  </a:cubicBezTo>
                  <a:cubicBezTo>
                    <a:pt x="584" y="4178"/>
                    <a:pt x="601" y="4177"/>
                    <a:pt x="618" y="4175"/>
                  </a:cubicBezTo>
                  <a:cubicBezTo>
                    <a:pt x="944" y="4129"/>
                    <a:pt x="1280" y="3886"/>
                    <a:pt x="1538" y="3508"/>
                  </a:cubicBezTo>
                  <a:cubicBezTo>
                    <a:pt x="1559" y="3477"/>
                    <a:pt x="1578" y="3449"/>
                    <a:pt x="1597" y="3422"/>
                  </a:cubicBezTo>
                  <a:cubicBezTo>
                    <a:pt x="1770" y="3167"/>
                    <a:pt x="1849" y="3051"/>
                    <a:pt x="1991" y="2995"/>
                  </a:cubicBezTo>
                  <a:cubicBezTo>
                    <a:pt x="2074" y="2963"/>
                    <a:pt x="2121" y="2923"/>
                    <a:pt x="2132" y="2877"/>
                  </a:cubicBezTo>
                  <a:cubicBezTo>
                    <a:pt x="2139" y="2848"/>
                    <a:pt x="2130" y="2818"/>
                    <a:pt x="2108" y="2793"/>
                  </a:cubicBezTo>
                  <a:cubicBezTo>
                    <a:pt x="2096" y="2780"/>
                    <a:pt x="2069" y="2758"/>
                    <a:pt x="2017" y="2756"/>
                  </a:cubicBezTo>
                  <a:cubicBezTo>
                    <a:pt x="1953" y="2753"/>
                    <a:pt x="1842" y="2783"/>
                    <a:pt x="1676" y="2941"/>
                  </a:cubicBezTo>
                  <a:cubicBezTo>
                    <a:pt x="1576" y="3036"/>
                    <a:pt x="1498" y="3158"/>
                    <a:pt x="1415" y="3287"/>
                  </a:cubicBezTo>
                  <a:cubicBezTo>
                    <a:pt x="1278" y="3501"/>
                    <a:pt x="1136" y="3722"/>
                    <a:pt x="875" y="3857"/>
                  </a:cubicBezTo>
                  <a:cubicBezTo>
                    <a:pt x="905" y="3789"/>
                    <a:pt x="978" y="3631"/>
                    <a:pt x="1048" y="3499"/>
                  </a:cubicBezTo>
                  <a:cubicBezTo>
                    <a:pt x="1074" y="3475"/>
                    <a:pt x="1118" y="3439"/>
                    <a:pt x="1164" y="3415"/>
                  </a:cubicBezTo>
                  <a:cubicBezTo>
                    <a:pt x="1224" y="3386"/>
                    <a:pt x="1277" y="3351"/>
                    <a:pt x="1277" y="3351"/>
                  </a:cubicBezTo>
                  <a:cubicBezTo>
                    <a:pt x="1223" y="3339"/>
                    <a:pt x="1164" y="3361"/>
                    <a:pt x="1132" y="3376"/>
                  </a:cubicBezTo>
                  <a:cubicBezTo>
                    <a:pt x="1143" y="3363"/>
                    <a:pt x="1154" y="3350"/>
                    <a:pt x="1166" y="3336"/>
                  </a:cubicBezTo>
                  <a:cubicBezTo>
                    <a:pt x="1222" y="3269"/>
                    <a:pt x="1280" y="3200"/>
                    <a:pt x="1319" y="3107"/>
                  </a:cubicBezTo>
                  <a:cubicBezTo>
                    <a:pt x="1341" y="3111"/>
                    <a:pt x="1393" y="3113"/>
                    <a:pt x="1438" y="3062"/>
                  </a:cubicBezTo>
                  <a:cubicBezTo>
                    <a:pt x="1500" y="2992"/>
                    <a:pt x="1575" y="2948"/>
                    <a:pt x="1575" y="2948"/>
                  </a:cubicBezTo>
                  <a:cubicBezTo>
                    <a:pt x="1541" y="2938"/>
                    <a:pt x="1487" y="2957"/>
                    <a:pt x="1419" y="3019"/>
                  </a:cubicBezTo>
                  <a:cubicBezTo>
                    <a:pt x="1375" y="3060"/>
                    <a:pt x="1349" y="3062"/>
                    <a:pt x="1335" y="3059"/>
                  </a:cubicBezTo>
                  <a:cubicBezTo>
                    <a:pt x="1345" y="3028"/>
                    <a:pt x="1352" y="2995"/>
                    <a:pt x="1357" y="2959"/>
                  </a:cubicBezTo>
                  <a:cubicBezTo>
                    <a:pt x="1369" y="2866"/>
                    <a:pt x="1385" y="2777"/>
                    <a:pt x="1419" y="2691"/>
                  </a:cubicBezTo>
                  <a:cubicBezTo>
                    <a:pt x="1448" y="2654"/>
                    <a:pt x="1503" y="2602"/>
                    <a:pt x="1587" y="2590"/>
                  </a:cubicBezTo>
                  <a:cubicBezTo>
                    <a:pt x="1718" y="2571"/>
                    <a:pt x="1852" y="2567"/>
                    <a:pt x="1852" y="2567"/>
                  </a:cubicBezTo>
                  <a:cubicBezTo>
                    <a:pt x="1852" y="2567"/>
                    <a:pt x="1664" y="2474"/>
                    <a:pt x="1514" y="2529"/>
                  </a:cubicBezTo>
                  <a:cubicBezTo>
                    <a:pt x="1592" y="2432"/>
                    <a:pt x="1711" y="2340"/>
                    <a:pt x="1896" y="2256"/>
                  </a:cubicBezTo>
                  <a:cubicBezTo>
                    <a:pt x="1933" y="2266"/>
                    <a:pt x="2040" y="2293"/>
                    <a:pt x="2145" y="2284"/>
                  </a:cubicBezTo>
                  <a:cubicBezTo>
                    <a:pt x="2274" y="2273"/>
                    <a:pt x="2435" y="2287"/>
                    <a:pt x="2510" y="2310"/>
                  </a:cubicBezTo>
                  <a:cubicBezTo>
                    <a:pt x="2510" y="2310"/>
                    <a:pt x="2483" y="2375"/>
                    <a:pt x="2543" y="2497"/>
                  </a:cubicBezTo>
                  <a:cubicBezTo>
                    <a:pt x="2603" y="2620"/>
                    <a:pt x="2703" y="2766"/>
                    <a:pt x="2693" y="2879"/>
                  </a:cubicBezTo>
                  <a:cubicBezTo>
                    <a:pt x="2693" y="2879"/>
                    <a:pt x="2732" y="2858"/>
                    <a:pt x="2728" y="2757"/>
                  </a:cubicBezTo>
                  <a:cubicBezTo>
                    <a:pt x="2724" y="2656"/>
                    <a:pt x="2568" y="2479"/>
                    <a:pt x="2604" y="2305"/>
                  </a:cubicBezTo>
                  <a:cubicBezTo>
                    <a:pt x="2604" y="2305"/>
                    <a:pt x="2574" y="2232"/>
                    <a:pt x="2367" y="2229"/>
                  </a:cubicBezTo>
                  <a:cubicBezTo>
                    <a:pt x="2187" y="2226"/>
                    <a:pt x="2086" y="2246"/>
                    <a:pt x="1907" y="2251"/>
                  </a:cubicBezTo>
                  <a:cubicBezTo>
                    <a:pt x="1920" y="2245"/>
                    <a:pt x="1934" y="2239"/>
                    <a:pt x="1948" y="2233"/>
                  </a:cubicBezTo>
                  <a:cubicBezTo>
                    <a:pt x="2133" y="2154"/>
                    <a:pt x="2307" y="2115"/>
                    <a:pt x="2446" y="2084"/>
                  </a:cubicBezTo>
                  <a:cubicBezTo>
                    <a:pt x="2499" y="2072"/>
                    <a:pt x="2546" y="2061"/>
                    <a:pt x="2590" y="2050"/>
                  </a:cubicBezTo>
                  <a:cubicBezTo>
                    <a:pt x="2609" y="2070"/>
                    <a:pt x="2680" y="2126"/>
                    <a:pt x="2871" y="2145"/>
                  </a:cubicBezTo>
                  <a:cubicBezTo>
                    <a:pt x="3104" y="2169"/>
                    <a:pt x="3184" y="2227"/>
                    <a:pt x="3184" y="2227"/>
                  </a:cubicBezTo>
                  <a:cubicBezTo>
                    <a:pt x="3184" y="2227"/>
                    <a:pt x="3208" y="2322"/>
                    <a:pt x="3166" y="2473"/>
                  </a:cubicBezTo>
                  <a:cubicBezTo>
                    <a:pt x="3106" y="2688"/>
                    <a:pt x="3145" y="2764"/>
                    <a:pt x="3145" y="2764"/>
                  </a:cubicBezTo>
                  <a:cubicBezTo>
                    <a:pt x="3143" y="2621"/>
                    <a:pt x="3230" y="2543"/>
                    <a:pt x="3251" y="2436"/>
                  </a:cubicBezTo>
                  <a:cubicBezTo>
                    <a:pt x="3272" y="2328"/>
                    <a:pt x="3286" y="2192"/>
                    <a:pt x="3286" y="2192"/>
                  </a:cubicBezTo>
                  <a:cubicBezTo>
                    <a:pt x="3245" y="2157"/>
                    <a:pt x="3097" y="2100"/>
                    <a:pt x="2906" y="2089"/>
                  </a:cubicBezTo>
                  <a:cubicBezTo>
                    <a:pt x="2755" y="2080"/>
                    <a:pt x="2700" y="2038"/>
                    <a:pt x="2682" y="2020"/>
                  </a:cubicBezTo>
                  <a:cubicBezTo>
                    <a:pt x="2706" y="2010"/>
                    <a:pt x="2728" y="2000"/>
                    <a:pt x="2747" y="1988"/>
                  </a:cubicBezTo>
                  <a:cubicBezTo>
                    <a:pt x="2779" y="1968"/>
                    <a:pt x="2806" y="1948"/>
                    <a:pt x="2833" y="1928"/>
                  </a:cubicBezTo>
                  <a:cubicBezTo>
                    <a:pt x="2896" y="1882"/>
                    <a:pt x="2952" y="1840"/>
                    <a:pt x="3060" y="1804"/>
                  </a:cubicBezTo>
                  <a:cubicBezTo>
                    <a:pt x="3080" y="1832"/>
                    <a:pt x="3188" y="1975"/>
                    <a:pt x="3352" y="1991"/>
                  </a:cubicBezTo>
                  <a:cubicBezTo>
                    <a:pt x="3533" y="2009"/>
                    <a:pt x="3645" y="2002"/>
                    <a:pt x="3742" y="2043"/>
                  </a:cubicBezTo>
                  <a:cubicBezTo>
                    <a:pt x="3742" y="2043"/>
                    <a:pt x="3691" y="2150"/>
                    <a:pt x="3705" y="2269"/>
                  </a:cubicBezTo>
                  <a:cubicBezTo>
                    <a:pt x="3718" y="2388"/>
                    <a:pt x="3784" y="2588"/>
                    <a:pt x="3695" y="2702"/>
                  </a:cubicBezTo>
                  <a:cubicBezTo>
                    <a:pt x="3695" y="2702"/>
                    <a:pt x="3745" y="2694"/>
                    <a:pt x="3774" y="2659"/>
                  </a:cubicBezTo>
                  <a:cubicBezTo>
                    <a:pt x="3866" y="2547"/>
                    <a:pt x="3798" y="2345"/>
                    <a:pt x="3784" y="2225"/>
                  </a:cubicBezTo>
                  <a:cubicBezTo>
                    <a:pt x="3770" y="2106"/>
                    <a:pt x="3821" y="2000"/>
                    <a:pt x="3821" y="2000"/>
                  </a:cubicBezTo>
                  <a:cubicBezTo>
                    <a:pt x="3724" y="1958"/>
                    <a:pt x="3612" y="1965"/>
                    <a:pt x="3431" y="1948"/>
                  </a:cubicBezTo>
                  <a:cubicBezTo>
                    <a:pt x="3278" y="1932"/>
                    <a:pt x="3172" y="1816"/>
                    <a:pt x="3142" y="1780"/>
                  </a:cubicBezTo>
                  <a:cubicBezTo>
                    <a:pt x="3352" y="1724"/>
                    <a:pt x="3469" y="1643"/>
                    <a:pt x="3488" y="1539"/>
                  </a:cubicBezTo>
                  <a:cubicBezTo>
                    <a:pt x="3497" y="1489"/>
                    <a:pt x="3519" y="1473"/>
                    <a:pt x="3553" y="1449"/>
                  </a:cubicBezTo>
                  <a:cubicBezTo>
                    <a:pt x="3578" y="1431"/>
                    <a:pt x="3609" y="1409"/>
                    <a:pt x="3642" y="1367"/>
                  </a:cubicBezTo>
                  <a:cubicBezTo>
                    <a:pt x="3717" y="1272"/>
                    <a:pt x="3784" y="1180"/>
                    <a:pt x="3784" y="1097"/>
                  </a:cubicBezTo>
                  <a:cubicBezTo>
                    <a:pt x="3784" y="1042"/>
                    <a:pt x="3750" y="1029"/>
                    <a:pt x="3713" y="1015"/>
                  </a:cubicBezTo>
                  <a:cubicBezTo>
                    <a:pt x="3688" y="1005"/>
                    <a:pt x="3659" y="994"/>
                    <a:pt x="3632" y="967"/>
                  </a:cubicBezTo>
                  <a:cubicBezTo>
                    <a:pt x="3599" y="934"/>
                    <a:pt x="3584" y="903"/>
                    <a:pt x="3587" y="872"/>
                  </a:cubicBezTo>
                  <a:cubicBezTo>
                    <a:pt x="3590" y="832"/>
                    <a:pt x="3624" y="791"/>
                    <a:pt x="3685" y="750"/>
                  </a:cubicBezTo>
                  <a:cubicBezTo>
                    <a:pt x="3690" y="747"/>
                    <a:pt x="3692" y="741"/>
                    <a:pt x="3691" y="736"/>
                  </a:cubicBezTo>
                  <a:cubicBezTo>
                    <a:pt x="3690" y="731"/>
                    <a:pt x="3685" y="727"/>
                    <a:pt x="3680" y="726"/>
                  </a:cubicBezTo>
                  <a:cubicBezTo>
                    <a:pt x="3675" y="725"/>
                    <a:pt x="3624" y="720"/>
                    <a:pt x="3526" y="831"/>
                  </a:cubicBezTo>
                  <a:cubicBezTo>
                    <a:pt x="3514" y="844"/>
                    <a:pt x="3499" y="851"/>
                    <a:pt x="3481" y="852"/>
                  </a:cubicBezTo>
                  <a:cubicBezTo>
                    <a:pt x="3481" y="852"/>
                    <a:pt x="3481" y="852"/>
                    <a:pt x="3480" y="852"/>
                  </a:cubicBezTo>
                  <a:cubicBezTo>
                    <a:pt x="3454" y="852"/>
                    <a:pt x="3428" y="836"/>
                    <a:pt x="3418" y="825"/>
                  </a:cubicBezTo>
                  <a:cubicBezTo>
                    <a:pt x="3398" y="803"/>
                    <a:pt x="3387" y="781"/>
                    <a:pt x="3387" y="772"/>
                  </a:cubicBezTo>
                  <a:cubicBezTo>
                    <a:pt x="3387" y="766"/>
                    <a:pt x="3382" y="761"/>
                    <a:pt x="3376" y="759"/>
                  </a:cubicBezTo>
                  <a:cubicBezTo>
                    <a:pt x="3370" y="758"/>
                    <a:pt x="3364" y="761"/>
                    <a:pt x="3362" y="767"/>
                  </a:cubicBezTo>
                  <a:cubicBezTo>
                    <a:pt x="3356" y="781"/>
                    <a:pt x="3356" y="781"/>
                    <a:pt x="3356" y="781"/>
                  </a:cubicBezTo>
                  <a:cubicBezTo>
                    <a:pt x="3349" y="761"/>
                    <a:pt x="3341" y="747"/>
                    <a:pt x="3340" y="746"/>
                  </a:cubicBezTo>
                  <a:cubicBezTo>
                    <a:pt x="3337" y="741"/>
                    <a:pt x="3331" y="739"/>
                    <a:pt x="3325" y="740"/>
                  </a:cubicBezTo>
                  <a:cubicBezTo>
                    <a:pt x="3319" y="742"/>
                    <a:pt x="3315" y="748"/>
                    <a:pt x="3316" y="754"/>
                  </a:cubicBezTo>
                  <a:cubicBezTo>
                    <a:pt x="3317" y="767"/>
                    <a:pt x="3314" y="781"/>
                    <a:pt x="3310" y="792"/>
                  </a:cubicBezTo>
                  <a:cubicBezTo>
                    <a:pt x="3303" y="772"/>
                    <a:pt x="3293" y="756"/>
                    <a:pt x="3292" y="755"/>
                  </a:cubicBezTo>
                  <a:cubicBezTo>
                    <a:pt x="3289" y="750"/>
                    <a:pt x="3283" y="748"/>
                    <a:pt x="3277" y="750"/>
                  </a:cubicBezTo>
                  <a:cubicBezTo>
                    <a:pt x="3272" y="751"/>
                    <a:pt x="3268" y="756"/>
                    <a:pt x="3268" y="762"/>
                  </a:cubicBezTo>
                  <a:cubicBezTo>
                    <a:pt x="3268" y="773"/>
                    <a:pt x="3264" y="785"/>
                    <a:pt x="3259" y="797"/>
                  </a:cubicBezTo>
                  <a:cubicBezTo>
                    <a:pt x="3252" y="769"/>
                    <a:pt x="3240" y="743"/>
                    <a:pt x="3240" y="741"/>
                  </a:cubicBezTo>
                  <a:cubicBezTo>
                    <a:pt x="3238" y="737"/>
                    <a:pt x="3233" y="734"/>
                    <a:pt x="3229" y="733"/>
                  </a:cubicBezTo>
                  <a:cubicBezTo>
                    <a:pt x="3224" y="733"/>
                    <a:pt x="3219" y="735"/>
                    <a:pt x="3216" y="739"/>
                  </a:cubicBezTo>
                  <a:cubicBezTo>
                    <a:pt x="3212" y="746"/>
                    <a:pt x="3202" y="762"/>
                    <a:pt x="3195" y="778"/>
                  </a:cubicBezTo>
                  <a:cubicBezTo>
                    <a:pt x="3193" y="769"/>
                    <a:pt x="3192" y="755"/>
                    <a:pt x="3198" y="735"/>
                  </a:cubicBezTo>
                  <a:cubicBezTo>
                    <a:pt x="3208" y="704"/>
                    <a:pt x="3218" y="703"/>
                    <a:pt x="3240" y="701"/>
                  </a:cubicBezTo>
                  <a:cubicBezTo>
                    <a:pt x="3252" y="700"/>
                    <a:pt x="3264" y="698"/>
                    <a:pt x="3279" y="693"/>
                  </a:cubicBezTo>
                  <a:cubicBezTo>
                    <a:pt x="3283" y="691"/>
                    <a:pt x="3289" y="689"/>
                    <a:pt x="3295" y="687"/>
                  </a:cubicBezTo>
                  <a:cubicBezTo>
                    <a:pt x="3344" y="669"/>
                    <a:pt x="3435" y="636"/>
                    <a:pt x="3449" y="566"/>
                  </a:cubicBezTo>
                  <a:cubicBezTo>
                    <a:pt x="3464" y="491"/>
                    <a:pt x="3470" y="441"/>
                    <a:pt x="3419" y="374"/>
                  </a:cubicBezTo>
                  <a:cubicBezTo>
                    <a:pt x="3369" y="309"/>
                    <a:pt x="3259" y="229"/>
                    <a:pt x="3204" y="218"/>
                  </a:cubicBezTo>
                  <a:cubicBezTo>
                    <a:pt x="3195" y="216"/>
                    <a:pt x="3191" y="212"/>
                    <a:pt x="3189" y="209"/>
                  </a:cubicBezTo>
                  <a:cubicBezTo>
                    <a:pt x="3179" y="190"/>
                    <a:pt x="3194" y="147"/>
                    <a:pt x="3204" y="118"/>
                  </a:cubicBezTo>
                  <a:cubicBezTo>
                    <a:pt x="3208" y="105"/>
                    <a:pt x="3208" y="105"/>
                    <a:pt x="3208" y="105"/>
                  </a:cubicBezTo>
                  <a:cubicBezTo>
                    <a:pt x="3214" y="87"/>
                    <a:pt x="3226" y="73"/>
                    <a:pt x="3242" y="66"/>
                  </a:cubicBezTo>
                  <a:cubicBezTo>
                    <a:pt x="3271" y="51"/>
                    <a:pt x="3315" y="55"/>
                    <a:pt x="3374" y="76"/>
                  </a:cubicBezTo>
                  <a:cubicBezTo>
                    <a:pt x="3429" y="95"/>
                    <a:pt x="3475" y="117"/>
                    <a:pt x="3512" y="134"/>
                  </a:cubicBezTo>
                  <a:cubicBezTo>
                    <a:pt x="3540" y="147"/>
                    <a:pt x="3561" y="157"/>
                    <a:pt x="3580" y="163"/>
                  </a:cubicBezTo>
                  <a:cubicBezTo>
                    <a:pt x="3566" y="173"/>
                    <a:pt x="3553" y="185"/>
                    <a:pt x="3543" y="198"/>
                  </a:cubicBezTo>
                  <a:cubicBezTo>
                    <a:pt x="3542" y="199"/>
                    <a:pt x="3542" y="201"/>
                    <a:pt x="3543" y="202"/>
                  </a:cubicBezTo>
                  <a:cubicBezTo>
                    <a:pt x="3544" y="204"/>
                    <a:pt x="3547" y="204"/>
                    <a:pt x="3548" y="203"/>
                  </a:cubicBezTo>
                  <a:cubicBezTo>
                    <a:pt x="3548" y="202"/>
                    <a:pt x="3548" y="202"/>
                    <a:pt x="3548" y="202"/>
                  </a:cubicBezTo>
                  <a:cubicBezTo>
                    <a:pt x="3570" y="183"/>
                    <a:pt x="3598" y="170"/>
                    <a:pt x="3626" y="168"/>
                  </a:cubicBezTo>
                  <a:cubicBezTo>
                    <a:pt x="3626" y="168"/>
                    <a:pt x="3626" y="167"/>
                    <a:pt x="3626" y="167"/>
                  </a:cubicBezTo>
                  <a:cubicBezTo>
                    <a:pt x="3667" y="164"/>
                    <a:pt x="3748" y="162"/>
                    <a:pt x="3817" y="253"/>
                  </a:cubicBezTo>
                  <a:cubicBezTo>
                    <a:pt x="3819" y="257"/>
                    <a:pt x="3822" y="258"/>
                    <a:pt x="3827" y="259"/>
                  </a:cubicBezTo>
                  <a:cubicBezTo>
                    <a:pt x="3829" y="258"/>
                    <a:pt x="3956" y="259"/>
                    <a:pt x="4002" y="336"/>
                  </a:cubicBezTo>
                  <a:cubicBezTo>
                    <a:pt x="4004" y="339"/>
                    <a:pt x="4007" y="341"/>
                    <a:pt x="4010" y="342"/>
                  </a:cubicBezTo>
                  <a:cubicBezTo>
                    <a:pt x="4011" y="342"/>
                    <a:pt x="4068" y="360"/>
                    <a:pt x="4089" y="396"/>
                  </a:cubicBezTo>
                  <a:cubicBezTo>
                    <a:pt x="4091" y="399"/>
                    <a:pt x="4094" y="402"/>
                    <a:pt x="4097" y="403"/>
                  </a:cubicBezTo>
                  <a:cubicBezTo>
                    <a:pt x="4101" y="403"/>
                    <a:pt x="4104" y="403"/>
                    <a:pt x="4107" y="401"/>
                  </a:cubicBezTo>
                  <a:cubicBezTo>
                    <a:pt x="4135" y="384"/>
                    <a:pt x="4171" y="370"/>
                    <a:pt x="4182" y="375"/>
                  </a:cubicBezTo>
                  <a:cubicBezTo>
                    <a:pt x="4183" y="375"/>
                    <a:pt x="4185" y="379"/>
                    <a:pt x="4186" y="387"/>
                  </a:cubicBezTo>
                  <a:cubicBezTo>
                    <a:pt x="4188" y="399"/>
                    <a:pt x="4187" y="416"/>
                    <a:pt x="4184" y="434"/>
                  </a:cubicBezTo>
                  <a:cubicBezTo>
                    <a:pt x="4183" y="433"/>
                    <a:pt x="4183" y="431"/>
                    <a:pt x="4183" y="429"/>
                  </a:cubicBezTo>
                  <a:cubicBezTo>
                    <a:pt x="4181" y="419"/>
                    <a:pt x="4178" y="410"/>
                    <a:pt x="4172" y="399"/>
                  </a:cubicBezTo>
                  <a:cubicBezTo>
                    <a:pt x="4172" y="399"/>
                    <a:pt x="4172" y="398"/>
                    <a:pt x="4171" y="398"/>
                  </a:cubicBezTo>
                  <a:cubicBezTo>
                    <a:pt x="4168" y="395"/>
                    <a:pt x="4163" y="395"/>
                    <a:pt x="4160" y="398"/>
                  </a:cubicBezTo>
                  <a:cubicBezTo>
                    <a:pt x="4159" y="398"/>
                    <a:pt x="4159" y="398"/>
                    <a:pt x="4159" y="398"/>
                  </a:cubicBezTo>
                  <a:cubicBezTo>
                    <a:pt x="4140" y="416"/>
                    <a:pt x="4119" y="433"/>
                    <a:pt x="4095" y="443"/>
                  </a:cubicBezTo>
                  <a:cubicBezTo>
                    <a:pt x="4071" y="454"/>
                    <a:pt x="4045" y="460"/>
                    <a:pt x="4018" y="459"/>
                  </a:cubicBezTo>
                  <a:cubicBezTo>
                    <a:pt x="4018" y="458"/>
                    <a:pt x="4018" y="458"/>
                    <a:pt x="4018" y="458"/>
                  </a:cubicBezTo>
                  <a:cubicBezTo>
                    <a:pt x="4017" y="458"/>
                    <a:pt x="4015" y="459"/>
                    <a:pt x="4015" y="461"/>
                  </a:cubicBezTo>
                  <a:cubicBezTo>
                    <a:pt x="4014" y="462"/>
                    <a:pt x="4015" y="464"/>
                    <a:pt x="4017" y="464"/>
                  </a:cubicBezTo>
                  <a:cubicBezTo>
                    <a:pt x="4045" y="472"/>
                    <a:pt x="4074" y="467"/>
                    <a:pt x="4101" y="458"/>
                  </a:cubicBezTo>
                  <a:cubicBezTo>
                    <a:pt x="4114" y="452"/>
                    <a:pt x="4127" y="445"/>
                    <a:pt x="4139" y="437"/>
                  </a:cubicBezTo>
                  <a:cubicBezTo>
                    <a:pt x="4147" y="432"/>
                    <a:pt x="4155" y="425"/>
                    <a:pt x="4163" y="418"/>
                  </a:cubicBezTo>
                  <a:cubicBezTo>
                    <a:pt x="4165" y="423"/>
                    <a:pt x="4166" y="428"/>
                    <a:pt x="4167" y="433"/>
                  </a:cubicBezTo>
                  <a:cubicBezTo>
                    <a:pt x="4169" y="441"/>
                    <a:pt x="4170" y="450"/>
                    <a:pt x="4171" y="459"/>
                  </a:cubicBezTo>
                  <a:cubicBezTo>
                    <a:pt x="4171" y="467"/>
                    <a:pt x="4170" y="475"/>
                    <a:pt x="4169" y="483"/>
                  </a:cubicBezTo>
                  <a:cubicBezTo>
                    <a:pt x="4165" y="492"/>
                    <a:pt x="4160" y="501"/>
                    <a:pt x="4155" y="508"/>
                  </a:cubicBezTo>
                  <a:cubicBezTo>
                    <a:pt x="4152" y="513"/>
                    <a:pt x="4152" y="519"/>
                    <a:pt x="4156" y="524"/>
                  </a:cubicBezTo>
                  <a:cubicBezTo>
                    <a:pt x="4157" y="525"/>
                    <a:pt x="4269" y="660"/>
                    <a:pt x="4343" y="787"/>
                  </a:cubicBezTo>
                  <a:cubicBezTo>
                    <a:pt x="4353" y="806"/>
                    <a:pt x="4364" y="823"/>
                    <a:pt x="4374" y="840"/>
                  </a:cubicBezTo>
                  <a:cubicBezTo>
                    <a:pt x="4434" y="936"/>
                    <a:pt x="4482" y="1013"/>
                    <a:pt x="4467" y="1244"/>
                  </a:cubicBezTo>
                  <a:cubicBezTo>
                    <a:pt x="4457" y="1394"/>
                    <a:pt x="4461" y="1474"/>
                    <a:pt x="4464" y="1527"/>
                  </a:cubicBezTo>
                  <a:cubicBezTo>
                    <a:pt x="4466" y="1573"/>
                    <a:pt x="4467" y="1600"/>
                    <a:pt x="4460" y="1638"/>
                  </a:cubicBezTo>
                  <a:cubicBezTo>
                    <a:pt x="4441" y="1733"/>
                    <a:pt x="4442" y="1881"/>
                    <a:pt x="4479" y="1982"/>
                  </a:cubicBezTo>
                  <a:cubicBezTo>
                    <a:pt x="4521" y="2095"/>
                    <a:pt x="4552" y="2221"/>
                    <a:pt x="4492" y="2383"/>
                  </a:cubicBezTo>
                  <a:cubicBezTo>
                    <a:pt x="4492" y="2384"/>
                    <a:pt x="4492" y="2385"/>
                    <a:pt x="4492" y="2386"/>
                  </a:cubicBezTo>
                  <a:cubicBezTo>
                    <a:pt x="4491" y="2390"/>
                    <a:pt x="4482" y="2487"/>
                    <a:pt x="4523" y="2606"/>
                  </a:cubicBezTo>
                  <a:cubicBezTo>
                    <a:pt x="4529" y="2624"/>
                    <a:pt x="4535" y="2642"/>
                    <a:pt x="4542" y="2660"/>
                  </a:cubicBezTo>
                  <a:cubicBezTo>
                    <a:pt x="4576" y="2758"/>
                    <a:pt x="4612" y="2859"/>
                    <a:pt x="4620" y="2960"/>
                  </a:cubicBezTo>
                  <a:cubicBezTo>
                    <a:pt x="4624" y="3007"/>
                    <a:pt x="4625" y="3078"/>
                    <a:pt x="4625" y="3146"/>
                  </a:cubicBezTo>
                  <a:cubicBezTo>
                    <a:pt x="4625" y="3281"/>
                    <a:pt x="4626" y="3364"/>
                    <a:pt x="4641" y="3389"/>
                  </a:cubicBezTo>
                  <a:cubicBezTo>
                    <a:pt x="4667" y="3433"/>
                    <a:pt x="4737" y="3424"/>
                    <a:pt x="4809" y="3409"/>
                  </a:cubicBezTo>
                  <a:cubicBezTo>
                    <a:pt x="4898" y="3389"/>
                    <a:pt x="4973" y="3392"/>
                    <a:pt x="5009" y="3416"/>
                  </a:cubicBezTo>
                  <a:cubicBezTo>
                    <a:pt x="5018" y="3421"/>
                    <a:pt x="5024" y="3428"/>
                    <a:pt x="5029" y="3436"/>
                  </a:cubicBezTo>
                  <a:cubicBezTo>
                    <a:pt x="5017" y="3436"/>
                    <a:pt x="5004" y="3436"/>
                    <a:pt x="4990" y="3438"/>
                  </a:cubicBezTo>
                  <a:cubicBezTo>
                    <a:pt x="4921" y="3445"/>
                    <a:pt x="4881" y="3455"/>
                    <a:pt x="4854" y="3461"/>
                  </a:cubicBezTo>
                  <a:cubicBezTo>
                    <a:pt x="4836" y="3465"/>
                    <a:pt x="4825" y="3467"/>
                    <a:pt x="4817" y="3467"/>
                  </a:cubicBezTo>
                  <a:cubicBezTo>
                    <a:pt x="4810" y="3466"/>
                    <a:pt x="4804" y="3471"/>
                    <a:pt x="4803" y="3478"/>
                  </a:cubicBezTo>
                  <a:cubicBezTo>
                    <a:pt x="4802" y="3485"/>
                    <a:pt x="4807" y="3492"/>
                    <a:pt x="4814" y="3493"/>
                  </a:cubicBezTo>
                  <a:cubicBezTo>
                    <a:pt x="4827" y="3494"/>
                    <a:pt x="4839" y="3491"/>
                    <a:pt x="4860" y="3486"/>
                  </a:cubicBezTo>
                  <a:cubicBezTo>
                    <a:pt x="4886" y="3480"/>
                    <a:pt x="4925" y="3471"/>
                    <a:pt x="4993" y="3464"/>
                  </a:cubicBezTo>
                  <a:cubicBezTo>
                    <a:pt x="5075" y="3455"/>
                    <a:pt x="5099" y="3485"/>
                    <a:pt x="5104" y="3494"/>
                  </a:cubicBezTo>
                  <a:cubicBezTo>
                    <a:pt x="5110" y="3505"/>
                    <a:pt x="5109" y="3517"/>
                    <a:pt x="5102" y="3526"/>
                  </a:cubicBezTo>
                  <a:cubicBezTo>
                    <a:pt x="5095" y="3526"/>
                    <a:pt x="5088" y="3526"/>
                    <a:pt x="5080" y="3528"/>
                  </a:cubicBezTo>
                  <a:cubicBezTo>
                    <a:pt x="5044" y="3534"/>
                    <a:pt x="5044" y="3534"/>
                    <a:pt x="5044" y="3534"/>
                  </a:cubicBezTo>
                  <a:cubicBezTo>
                    <a:pt x="4988" y="3544"/>
                    <a:pt x="4966" y="3548"/>
                    <a:pt x="4938" y="3551"/>
                  </a:cubicBezTo>
                  <a:cubicBezTo>
                    <a:pt x="4930" y="3552"/>
                    <a:pt x="4925" y="3558"/>
                    <a:pt x="4926" y="3565"/>
                  </a:cubicBezTo>
                  <a:cubicBezTo>
                    <a:pt x="4927" y="3572"/>
                    <a:pt x="4933" y="3578"/>
                    <a:pt x="4940" y="3577"/>
                  </a:cubicBezTo>
                  <a:cubicBezTo>
                    <a:pt x="4970" y="3574"/>
                    <a:pt x="4991" y="3570"/>
                    <a:pt x="5049" y="3560"/>
                  </a:cubicBezTo>
                  <a:cubicBezTo>
                    <a:pt x="5085" y="3553"/>
                    <a:pt x="5085" y="3553"/>
                    <a:pt x="5085" y="3553"/>
                  </a:cubicBezTo>
                  <a:cubicBezTo>
                    <a:pt x="5116" y="3548"/>
                    <a:pt x="5132" y="3562"/>
                    <a:pt x="5136" y="3577"/>
                  </a:cubicBezTo>
                  <a:cubicBezTo>
                    <a:pt x="5140" y="3594"/>
                    <a:pt x="5132" y="3617"/>
                    <a:pt x="5107" y="3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5230" y="3079"/>
              <a:ext cx="121" cy="110"/>
            </a:xfrm>
            <a:custGeom>
              <a:avLst/>
              <a:gdLst>
                <a:gd name="T0" fmla="*/ 7 w 198"/>
                <a:gd name="T1" fmla="*/ 178 h 179"/>
                <a:gd name="T2" fmla="*/ 71 w 198"/>
                <a:gd name="T3" fmla="*/ 157 h 179"/>
                <a:gd name="T4" fmla="*/ 125 w 198"/>
                <a:gd name="T5" fmla="*/ 119 h 179"/>
                <a:gd name="T6" fmla="*/ 168 w 198"/>
                <a:gd name="T7" fmla="*/ 68 h 179"/>
                <a:gd name="T8" fmla="*/ 185 w 198"/>
                <a:gd name="T9" fmla="*/ 40 h 179"/>
                <a:gd name="T10" fmla="*/ 197 w 198"/>
                <a:gd name="T11" fmla="*/ 10 h 179"/>
                <a:gd name="T12" fmla="*/ 195 w 198"/>
                <a:gd name="T13" fmla="*/ 2 h 179"/>
                <a:gd name="T14" fmla="*/ 186 w 198"/>
                <a:gd name="T15" fmla="*/ 4 h 179"/>
                <a:gd name="T16" fmla="*/ 186 w 198"/>
                <a:gd name="T17" fmla="*/ 4 h 179"/>
                <a:gd name="T18" fmla="*/ 107 w 198"/>
                <a:gd name="T19" fmla="*/ 100 h 179"/>
                <a:gd name="T20" fmla="*/ 59 w 198"/>
                <a:gd name="T21" fmla="*/ 137 h 179"/>
                <a:gd name="T22" fmla="*/ 5 w 198"/>
                <a:gd name="T23" fmla="*/ 165 h 179"/>
                <a:gd name="T24" fmla="*/ 4 w 198"/>
                <a:gd name="T25" fmla="*/ 166 h 179"/>
                <a:gd name="T26" fmla="*/ 0 w 198"/>
                <a:gd name="T27" fmla="*/ 172 h 179"/>
                <a:gd name="T28" fmla="*/ 7 w 198"/>
                <a:gd name="T2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9">
                  <a:moveTo>
                    <a:pt x="7" y="178"/>
                  </a:moveTo>
                  <a:cubicBezTo>
                    <a:pt x="30" y="176"/>
                    <a:pt x="51" y="168"/>
                    <a:pt x="71" y="157"/>
                  </a:cubicBezTo>
                  <a:cubicBezTo>
                    <a:pt x="91" y="147"/>
                    <a:pt x="108" y="134"/>
                    <a:pt x="125" y="119"/>
                  </a:cubicBezTo>
                  <a:cubicBezTo>
                    <a:pt x="141" y="103"/>
                    <a:pt x="156" y="87"/>
                    <a:pt x="168" y="68"/>
                  </a:cubicBezTo>
                  <a:cubicBezTo>
                    <a:pt x="174" y="59"/>
                    <a:pt x="179" y="49"/>
                    <a:pt x="185" y="40"/>
                  </a:cubicBezTo>
                  <a:cubicBezTo>
                    <a:pt x="189" y="30"/>
                    <a:pt x="193" y="20"/>
                    <a:pt x="197" y="10"/>
                  </a:cubicBezTo>
                  <a:cubicBezTo>
                    <a:pt x="198" y="7"/>
                    <a:pt x="197" y="3"/>
                    <a:pt x="195" y="2"/>
                  </a:cubicBezTo>
                  <a:cubicBezTo>
                    <a:pt x="192" y="0"/>
                    <a:pt x="188" y="1"/>
                    <a:pt x="186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62" y="39"/>
                    <a:pt x="138" y="72"/>
                    <a:pt x="107" y="100"/>
                  </a:cubicBezTo>
                  <a:cubicBezTo>
                    <a:pt x="93" y="114"/>
                    <a:pt x="76" y="126"/>
                    <a:pt x="59" y="137"/>
                  </a:cubicBezTo>
                  <a:cubicBezTo>
                    <a:pt x="42" y="148"/>
                    <a:pt x="23" y="158"/>
                    <a:pt x="5" y="165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1" y="167"/>
                    <a:pt x="0" y="169"/>
                    <a:pt x="0" y="172"/>
                  </a:cubicBezTo>
                  <a:cubicBezTo>
                    <a:pt x="0" y="176"/>
                    <a:pt x="4" y="179"/>
                    <a:pt x="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36" name="图片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638822" cy="120816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333429" y="1363266"/>
            <a:ext cx="5168985" cy="1569660"/>
            <a:chOff x="2252986" y="-13889"/>
            <a:chExt cx="5168985" cy="1569660"/>
          </a:xfrm>
        </p:grpSpPr>
        <p:sp>
          <p:nvSpPr>
            <p:cNvPr id="24" name="文本框 23"/>
            <p:cNvSpPr txBox="1"/>
            <p:nvPr/>
          </p:nvSpPr>
          <p:spPr>
            <a:xfrm>
              <a:off x="4168825" y="-13889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0">
                        <a:srgbClr val="FACE72"/>
                      </a:gs>
                      <a:gs pos="100000">
                        <a:srgbClr val="FCE8AF">
                          <a:alpha val="4900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壹</a:t>
              </a:r>
              <a:endParaRPr lang="zh-CN" altLang="en-US" sz="9600" dirty="0">
                <a:gradFill>
                  <a:gsLst>
                    <a:gs pos="0">
                      <a:srgbClr val="FACE72"/>
                    </a:gs>
                    <a:gs pos="100000">
                      <a:srgbClr val="FCE8AF">
                        <a:alpha val="4900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372577" y="1080880"/>
              <a:ext cx="2049394" cy="165359"/>
              <a:chOff x="2179733" y="3992508"/>
              <a:chExt cx="5836395" cy="470919"/>
            </a:xfrm>
          </p:grpSpPr>
          <p:sp>
            <p:nvSpPr>
              <p:cNvPr id="79" name="任意多边形: 形状 78"/>
              <p:cNvSpPr/>
              <p:nvPr/>
            </p:nvSpPr>
            <p:spPr>
              <a:xfrm>
                <a:off x="3531213" y="3992790"/>
                <a:ext cx="4484915" cy="374744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4914" h="374745">
                    <a:moveTo>
                      <a:pt x="0" y="200574"/>
                    </a:moveTo>
                    <a:cubicBezTo>
                      <a:pt x="393699" y="88088"/>
                      <a:pt x="787399" y="-24397"/>
                      <a:pt x="1534885" y="4631"/>
                    </a:cubicBezTo>
                    <a:cubicBezTo>
                      <a:pt x="2282371" y="33659"/>
                      <a:pt x="3383642" y="204202"/>
                      <a:pt x="4484914" y="374745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 flipV="1">
                <a:off x="2179733" y="3992508"/>
                <a:ext cx="4484913" cy="470919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  <a:gd name="connsiteX0-1" fmla="*/ 0 w 4484914"/>
                  <a:gd name="connsiteY0-2" fmla="*/ 462397 h 636568"/>
                  <a:gd name="connsiteX1-3" fmla="*/ 1687285 w 4484914"/>
                  <a:gd name="connsiteY1-4" fmla="*/ 1587 h 636568"/>
                  <a:gd name="connsiteX2-5" fmla="*/ 4484914 w 4484914"/>
                  <a:gd name="connsiteY2-6" fmla="*/ 636568 h 6365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484914" h="636568">
                    <a:moveTo>
                      <a:pt x="0" y="462397"/>
                    </a:moveTo>
                    <a:cubicBezTo>
                      <a:pt x="393699" y="349911"/>
                      <a:pt x="939799" y="-27441"/>
                      <a:pt x="1687285" y="1587"/>
                    </a:cubicBezTo>
                    <a:cubicBezTo>
                      <a:pt x="2434771" y="30615"/>
                      <a:pt x="3383642" y="466025"/>
                      <a:pt x="4484914" y="636568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 flipH="1">
              <a:off x="2252986" y="1080880"/>
              <a:ext cx="2130406" cy="165359"/>
              <a:chOff x="-5134" y="3992508"/>
              <a:chExt cx="5836395" cy="470919"/>
            </a:xfrm>
          </p:grpSpPr>
          <p:sp>
            <p:nvSpPr>
              <p:cNvPr id="82" name="任意多边形: 形状 81"/>
              <p:cNvSpPr/>
              <p:nvPr/>
            </p:nvSpPr>
            <p:spPr>
              <a:xfrm>
                <a:off x="1346347" y="3992791"/>
                <a:ext cx="4484914" cy="374745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4914" h="374745">
                    <a:moveTo>
                      <a:pt x="0" y="200574"/>
                    </a:moveTo>
                    <a:cubicBezTo>
                      <a:pt x="393699" y="88088"/>
                      <a:pt x="787399" y="-24397"/>
                      <a:pt x="1534885" y="4631"/>
                    </a:cubicBezTo>
                    <a:cubicBezTo>
                      <a:pt x="2282371" y="33659"/>
                      <a:pt x="3383642" y="204202"/>
                      <a:pt x="4484914" y="374745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 flipV="1">
                <a:off x="-5134" y="3992508"/>
                <a:ext cx="4484914" cy="470919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  <a:gd name="connsiteX0-1" fmla="*/ 0 w 4484914"/>
                  <a:gd name="connsiteY0-2" fmla="*/ 462397 h 636568"/>
                  <a:gd name="connsiteX1-3" fmla="*/ 1687285 w 4484914"/>
                  <a:gd name="connsiteY1-4" fmla="*/ 1587 h 636568"/>
                  <a:gd name="connsiteX2-5" fmla="*/ 4484914 w 4484914"/>
                  <a:gd name="connsiteY2-6" fmla="*/ 636568 h 6365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484914" h="636568">
                    <a:moveTo>
                      <a:pt x="0" y="462397"/>
                    </a:moveTo>
                    <a:cubicBezTo>
                      <a:pt x="393699" y="349911"/>
                      <a:pt x="939799" y="-27441"/>
                      <a:pt x="1687285" y="1587"/>
                    </a:cubicBezTo>
                    <a:cubicBezTo>
                      <a:pt x="2434771" y="30615"/>
                      <a:pt x="3383642" y="466025"/>
                      <a:pt x="4484914" y="636568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4" name="文本框 83"/>
          <p:cNvSpPr txBox="1"/>
          <p:nvPr/>
        </p:nvSpPr>
        <p:spPr>
          <a:xfrm>
            <a:off x="3048002" y="295457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36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049490" y="374357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EEBC1"/>
                </a:solidFill>
              </a:rPr>
              <a:t>根据自己的需要添加适当的文字，此处添加详细文本描述，建议与标题相关尽量简洁... ...</a:t>
            </a:r>
            <a:endParaRPr lang="zh-CN" altLang="en-US" dirty="0">
              <a:solidFill>
                <a:srgbClr val="FEEBC1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5349654"/>
            <a:ext cx="12192000" cy="1505398"/>
            <a:chOff x="0" y="5360645"/>
            <a:chExt cx="12192000" cy="1505398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6" t="-1" r="11976" b="57788"/>
            <a:stretch>
              <a:fillRect/>
            </a:stretch>
          </p:blipFill>
          <p:spPr>
            <a:xfrm>
              <a:off x="0" y="5360645"/>
              <a:ext cx="12192000" cy="1505398"/>
            </a:xfrm>
            <a:prstGeom prst="rect">
              <a:avLst/>
            </a:prstGeom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453650"/>
              <a:ext cx="12192000" cy="1412393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-409177" y="-30113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0F0F0"/>
                </a:solidFill>
              </a:rPr>
              <a:t>51PPT</a:t>
            </a:r>
            <a:r>
              <a:rPr lang="zh-CN" altLang="en-US" dirty="0">
                <a:solidFill>
                  <a:srgbClr val="F0F0F0"/>
                </a:solidFill>
              </a:rPr>
              <a:t>模板网  </a:t>
            </a:r>
            <a:r>
              <a:rPr lang="en-US" altLang="zh-CN" dirty="0">
                <a:solidFill>
                  <a:srgbClr val="F0F0F0"/>
                </a:solidFill>
              </a:rPr>
              <a:t>www.51pptmoban.com</a:t>
            </a:r>
            <a:endParaRPr lang="zh-CN" altLang="en-US" dirty="0">
              <a:solidFill>
                <a:srgbClr val="F0F0F0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1051D"/>
            </a:gs>
            <a:gs pos="100000">
              <a:srgbClr val="B1051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071563" y="2863227"/>
            <a:ext cx="1004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2144712" y="2236164"/>
            <a:ext cx="1254126" cy="1254126"/>
          </a:xfrm>
          <a:prstGeom prst="ellipse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793162" y="2236164"/>
            <a:ext cx="1254126" cy="1254126"/>
          </a:xfrm>
          <a:prstGeom prst="ellipse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25085" y="1891677"/>
            <a:ext cx="1943100" cy="19431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弧形 45"/>
          <p:cNvSpPr/>
          <p:nvPr/>
        </p:nvSpPr>
        <p:spPr>
          <a:xfrm>
            <a:off x="4989690" y="1756917"/>
            <a:ext cx="2212620" cy="2212620"/>
          </a:xfrm>
          <a:prstGeom prst="arc">
            <a:avLst>
              <a:gd name="adj1" fmla="val 7953905"/>
              <a:gd name="adj2" fmla="val 2851907"/>
            </a:avLst>
          </a:prstGeom>
          <a:ln w="76200">
            <a:solidFill>
              <a:srgbClr val="FACE72">
                <a:alpha val="2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弧形 46"/>
          <p:cNvSpPr/>
          <p:nvPr/>
        </p:nvSpPr>
        <p:spPr>
          <a:xfrm>
            <a:off x="4851400" y="1618627"/>
            <a:ext cx="2489200" cy="2489200"/>
          </a:xfrm>
          <a:prstGeom prst="arc">
            <a:avLst>
              <a:gd name="adj1" fmla="val 7953905"/>
              <a:gd name="adj2" fmla="val 2851907"/>
            </a:avLst>
          </a:prstGeom>
          <a:ln w="76200">
            <a:solidFill>
              <a:srgbClr val="FACE72">
                <a:alpha val="1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18"/>
          <p:cNvSpPr/>
          <p:nvPr/>
        </p:nvSpPr>
        <p:spPr>
          <a:xfrm>
            <a:off x="2501899" y="2617393"/>
            <a:ext cx="539752" cy="491668"/>
          </a:xfrm>
          <a:custGeom>
            <a:avLst/>
            <a:gdLst>
              <a:gd name="connsiteX0" fmla="*/ 182569 w 338094"/>
              <a:gd name="connsiteY0" fmla="*/ 192088 h 307975"/>
              <a:gd name="connsiteX1" fmla="*/ 191830 w 338094"/>
              <a:gd name="connsiteY1" fmla="*/ 202620 h 307975"/>
              <a:gd name="connsiteX2" fmla="*/ 206382 w 338094"/>
              <a:gd name="connsiteY2" fmla="*/ 203936 h 307975"/>
              <a:gd name="connsiteX3" fmla="*/ 205059 w 338094"/>
              <a:gd name="connsiteY3" fmla="*/ 209202 h 307975"/>
              <a:gd name="connsiteX4" fmla="*/ 206382 w 338094"/>
              <a:gd name="connsiteY4" fmla="*/ 221050 h 307975"/>
              <a:gd name="connsiteX5" fmla="*/ 206382 w 338094"/>
              <a:gd name="connsiteY5" fmla="*/ 234215 h 307975"/>
              <a:gd name="connsiteX6" fmla="*/ 194476 w 338094"/>
              <a:gd name="connsiteY6" fmla="*/ 246063 h 307975"/>
              <a:gd name="connsiteX7" fmla="*/ 182569 w 338094"/>
              <a:gd name="connsiteY7" fmla="*/ 234215 h 307975"/>
              <a:gd name="connsiteX8" fmla="*/ 182569 w 338094"/>
              <a:gd name="connsiteY8" fmla="*/ 192088 h 307975"/>
              <a:gd name="connsiteX9" fmla="*/ 149231 w 338094"/>
              <a:gd name="connsiteY9" fmla="*/ 183859 h 307975"/>
              <a:gd name="connsiteX10" fmla="*/ 173044 w 338094"/>
              <a:gd name="connsiteY10" fmla="*/ 194226 h 307975"/>
              <a:gd name="connsiteX11" fmla="*/ 173044 w 338094"/>
              <a:gd name="connsiteY11" fmla="*/ 234400 h 307975"/>
              <a:gd name="connsiteX12" fmla="*/ 159815 w 338094"/>
              <a:gd name="connsiteY12" fmla="*/ 246063 h 307975"/>
              <a:gd name="connsiteX13" fmla="*/ 149231 w 338094"/>
              <a:gd name="connsiteY13" fmla="*/ 234400 h 307975"/>
              <a:gd name="connsiteX14" fmla="*/ 149231 w 338094"/>
              <a:gd name="connsiteY14" fmla="*/ 183859 h 307975"/>
              <a:gd name="connsiteX15" fmla="*/ 74619 w 338094"/>
              <a:gd name="connsiteY15" fmla="*/ 182563 h 307975"/>
              <a:gd name="connsiteX16" fmla="*/ 74619 w 338094"/>
              <a:gd name="connsiteY16" fmla="*/ 238126 h 307975"/>
              <a:gd name="connsiteX17" fmla="*/ 63506 w 338094"/>
              <a:gd name="connsiteY17" fmla="*/ 227789 h 307975"/>
              <a:gd name="connsiteX18" fmla="*/ 63506 w 338094"/>
              <a:gd name="connsiteY18" fmla="*/ 192900 h 307975"/>
              <a:gd name="connsiteX19" fmla="*/ 73230 w 338094"/>
              <a:gd name="connsiteY19" fmla="*/ 183855 h 307975"/>
              <a:gd name="connsiteX20" fmla="*/ 74619 w 338094"/>
              <a:gd name="connsiteY20" fmla="*/ 182563 h 307975"/>
              <a:gd name="connsiteX21" fmla="*/ 90666 w 338094"/>
              <a:gd name="connsiteY21" fmla="*/ 92075 h 307975"/>
              <a:gd name="connsiteX22" fmla="*/ 130275 w 338094"/>
              <a:gd name="connsiteY22" fmla="*/ 92075 h 307975"/>
              <a:gd name="connsiteX23" fmla="*/ 140838 w 338094"/>
              <a:gd name="connsiteY23" fmla="*/ 97302 h 307975"/>
              <a:gd name="connsiteX24" fmla="*/ 175165 w 338094"/>
              <a:gd name="connsiteY24" fmla="*/ 171785 h 307975"/>
              <a:gd name="connsiteX25" fmla="*/ 169884 w 338094"/>
              <a:gd name="connsiteY25" fmla="*/ 186159 h 307975"/>
              <a:gd name="connsiteX26" fmla="*/ 156681 w 338094"/>
              <a:gd name="connsiteY26" fmla="*/ 180932 h 307975"/>
              <a:gd name="connsiteX27" fmla="*/ 139517 w 338094"/>
              <a:gd name="connsiteY27" fmla="*/ 144344 h 307975"/>
              <a:gd name="connsiteX28" fmla="*/ 139517 w 338094"/>
              <a:gd name="connsiteY28" fmla="*/ 271096 h 307975"/>
              <a:gd name="connsiteX29" fmla="*/ 127635 w 338094"/>
              <a:gd name="connsiteY29" fmla="*/ 284163 h 307975"/>
              <a:gd name="connsiteX30" fmla="*/ 115752 w 338094"/>
              <a:gd name="connsiteY30" fmla="*/ 271096 h 307975"/>
              <a:gd name="connsiteX31" fmla="*/ 115752 w 338094"/>
              <a:gd name="connsiteY31" fmla="*/ 197919 h 307975"/>
              <a:gd name="connsiteX32" fmla="*/ 106510 w 338094"/>
              <a:gd name="connsiteY32" fmla="*/ 197919 h 307975"/>
              <a:gd name="connsiteX33" fmla="*/ 106510 w 338094"/>
              <a:gd name="connsiteY33" fmla="*/ 271096 h 307975"/>
              <a:gd name="connsiteX34" fmla="*/ 94627 w 338094"/>
              <a:gd name="connsiteY34" fmla="*/ 284163 h 307975"/>
              <a:gd name="connsiteX35" fmla="*/ 81424 w 338094"/>
              <a:gd name="connsiteY35" fmla="*/ 271096 h 307975"/>
              <a:gd name="connsiteX36" fmla="*/ 81424 w 338094"/>
              <a:gd name="connsiteY36" fmla="*/ 144344 h 307975"/>
              <a:gd name="connsiteX37" fmla="*/ 65581 w 338094"/>
              <a:gd name="connsiteY37" fmla="*/ 180932 h 307975"/>
              <a:gd name="connsiteX38" fmla="*/ 51058 w 338094"/>
              <a:gd name="connsiteY38" fmla="*/ 186159 h 307975"/>
              <a:gd name="connsiteX39" fmla="*/ 45776 w 338094"/>
              <a:gd name="connsiteY39" fmla="*/ 171785 h 307975"/>
              <a:gd name="connsiteX40" fmla="*/ 80104 w 338094"/>
              <a:gd name="connsiteY40" fmla="*/ 97302 h 307975"/>
              <a:gd name="connsiteX41" fmla="*/ 90666 w 338094"/>
              <a:gd name="connsiteY41" fmla="*/ 92075 h 307975"/>
              <a:gd name="connsiteX42" fmla="*/ 238843 w 338094"/>
              <a:gd name="connsiteY42" fmla="*/ 88900 h 307975"/>
              <a:gd name="connsiteX43" fmla="*/ 286633 w 338094"/>
              <a:gd name="connsiteY43" fmla="*/ 88900 h 307975"/>
              <a:gd name="connsiteX44" fmla="*/ 297253 w 338094"/>
              <a:gd name="connsiteY44" fmla="*/ 95459 h 307975"/>
              <a:gd name="connsiteX45" fmla="*/ 337077 w 338094"/>
              <a:gd name="connsiteY45" fmla="*/ 180728 h 307975"/>
              <a:gd name="connsiteX46" fmla="*/ 330440 w 338094"/>
              <a:gd name="connsiteY46" fmla="*/ 195158 h 307975"/>
              <a:gd name="connsiteX47" fmla="*/ 315837 w 338094"/>
              <a:gd name="connsiteY47" fmla="*/ 189911 h 307975"/>
              <a:gd name="connsiteX48" fmla="*/ 302563 w 338094"/>
              <a:gd name="connsiteY48" fmla="*/ 163674 h 307975"/>
              <a:gd name="connsiteX49" fmla="*/ 313182 w 338094"/>
              <a:gd name="connsiteY49" fmla="*/ 212212 h 307975"/>
              <a:gd name="connsiteX50" fmla="*/ 306545 w 338094"/>
              <a:gd name="connsiteY50" fmla="*/ 220083 h 307975"/>
              <a:gd name="connsiteX51" fmla="*/ 295925 w 338094"/>
              <a:gd name="connsiteY51" fmla="*/ 220083 h 307975"/>
              <a:gd name="connsiteX52" fmla="*/ 295925 w 338094"/>
              <a:gd name="connsiteY52" fmla="*/ 293545 h 307975"/>
              <a:gd name="connsiteX53" fmla="*/ 282650 w 338094"/>
              <a:gd name="connsiteY53" fmla="*/ 307975 h 307975"/>
              <a:gd name="connsiteX54" fmla="*/ 268048 w 338094"/>
              <a:gd name="connsiteY54" fmla="*/ 293545 h 307975"/>
              <a:gd name="connsiteX55" fmla="*/ 268048 w 338094"/>
              <a:gd name="connsiteY55" fmla="*/ 220083 h 307975"/>
              <a:gd name="connsiteX56" fmla="*/ 257428 w 338094"/>
              <a:gd name="connsiteY56" fmla="*/ 220083 h 307975"/>
              <a:gd name="connsiteX57" fmla="*/ 257428 w 338094"/>
              <a:gd name="connsiteY57" fmla="*/ 293545 h 307975"/>
              <a:gd name="connsiteX58" fmla="*/ 244153 w 338094"/>
              <a:gd name="connsiteY58" fmla="*/ 307975 h 307975"/>
              <a:gd name="connsiteX59" fmla="*/ 229551 w 338094"/>
              <a:gd name="connsiteY59" fmla="*/ 293545 h 307975"/>
              <a:gd name="connsiteX60" fmla="*/ 229551 w 338094"/>
              <a:gd name="connsiteY60" fmla="*/ 220083 h 307975"/>
              <a:gd name="connsiteX61" fmla="*/ 218931 w 338094"/>
              <a:gd name="connsiteY61" fmla="*/ 220083 h 307975"/>
              <a:gd name="connsiteX62" fmla="*/ 212294 w 338094"/>
              <a:gd name="connsiteY62" fmla="*/ 212212 h 307975"/>
              <a:gd name="connsiteX63" fmla="*/ 222914 w 338094"/>
              <a:gd name="connsiteY63" fmla="*/ 163674 h 307975"/>
              <a:gd name="connsiteX64" fmla="*/ 210966 w 338094"/>
              <a:gd name="connsiteY64" fmla="*/ 189911 h 307975"/>
              <a:gd name="connsiteX65" fmla="*/ 195036 w 338094"/>
              <a:gd name="connsiteY65" fmla="*/ 195158 h 307975"/>
              <a:gd name="connsiteX66" fmla="*/ 188399 w 338094"/>
              <a:gd name="connsiteY66" fmla="*/ 180728 h 307975"/>
              <a:gd name="connsiteX67" fmla="*/ 228223 w 338094"/>
              <a:gd name="connsiteY67" fmla="*/ 95459 h 307975"/>
              <a:gd name="connsiteX68" fmla="*/ 238843 w 338094"/>
              <a:gd name="connsiteY68" fmla="*/ 88900 h 307975"/>
              <a:gd name="connsiteX69" fmla="*/ 40753 w 338094"/>
              <a:gd name="connsiteY69" fmla="*/ 63500 h 307975"/>
              <a:gd name="connsiteX70" fmla="*/ 79117 w 338094"/>
              <a:gd name="connsiteY70" fmla="*/ 63500 h 307975"/>
              <a:gd name="connsiteX71" fmla="*/ 85732 w 338094"/>
              <a:gd name="connsiteY71" fmla="*/ 81882 h 307975"/>
              <a:gd name="connsiteX72" fmla="*/ 85732 w 338094"/>
              <a:gd name="connsiteY72" fmla="*/ 83195 h 307975"/>
              <a:gd name="connsiteX73" fmla="*/ 73826 w 338094"/>
              <a:gd name="connsiteY73" fmla="*/ 92385 h 307975"/>
              <a:gd name="connsiteX74" fmla="*/ 51336 w 338094"/>
              <a:gd name="connsiteY74" fmla="*/ 139652 h 307975"/>
              <a:gd name="connsiteX75" fmla="*/ 39430 w 338094"/>
              <a:gd name="connsiteY75" fmla="*/ 168538 h 307975"/>
              <a:gd name="connsiteX76" fmla="*/ 48690 w 338094"/>
              <a:gd name="connsiteY76" fmla="*/ 192171 h 307975"/>
              <a:gd name="connsiteX77" fmla="*/ 55305 w 338094"/>
              <a:gd name="connsiteY77" fmla="*/ 194797 h 307975"/>
              <a:gd name="connsiteX78" fmla="*/ 55305 w 338094"/>
              <a:gd name="connsiteY78" fmla="*/ 227621 h 307975"/>
              <a:gd name="connsiteX79" fmla="*/ 43398 w 338094"/>
              <a:gd name="connsiteY79" fmla="*/ 238125 h 307975"/>
              <a:gd name="connsiteX80" fmla="*/ 32815 w 338094"/>
              <a:gd name="connsiteY80" fmla="*/ 227621 h 307975"/>
              <a:gd name="connsiteX81" fmla="*/ 32815 w 338094"/>
              <a:gd name="connsiteY81" fmla="*/ 112080 h 307975"/>
              <a:gd name="connsiteX82" fmla="*/ 18263 w 338094"/>
              <a:gd name="connsiteY82" fmla="*/ 144904 h 307975"/>
              <a:gd name="connsiteX83" fmla="*/ 5034 w 338094"/>
              <a:gd name="connsiteY83" fmla="*/ 148843 h 307975"/>
              <a:gd name="connsiteX84" fmla="*/ 1065 w 338094"/>
              <a:gd name="connsiteY84" fmla="*/ 137026 h 307975"/>
              <a:gd name="connsiteX85" fmla="*/ 31492 w 338094"/>
              <a:gd name="connsiteY85" fmla="*/ 68752 h 307975"/>
              <a:gd name="connsiteX86" fmla="*/ 40753 w 338094"/>
              <a:gd name="connsiteY86" fmla="*/ 63500 h 307975"/>
              <a:gd name="connsiteX87" fmla="*/ 157633 w 338094"/>
              <a:gd name="connsiteY87" fmla="*/ 53975 h 307975"/>
              <a:gd name="connsiteX88" fmla="*/ 197198 w 338094"/>
              <a:gd name="connsiteY88" fmla="*/ 53975 h 307975"/>
              <a:gd name="connsiteX89" fmla="*/ 207749 w 338094"/>
              <a:gd name="connsiteY89" fmla="*/ 59183 h 307975"/>
              <a:gd name="connsiteX90" fmla="*/ 222256 w 338094"/>
              <a:gd name="connsiteY90" fmla="*/ 90434 h 307975"/>
              <a:gd name="connsiteX91" fmla="*/ 220937 w 338094"/>
              <a:gd name="connsiteY91" fmla="*/ 91736 h 307975"/>
              <a:gd name="connsiteX92" fmla="*/ 210386 w 338094"/>
              <a:gd name="connsiteY92" fmla="*/ 115174 h 307975"/>
              <a:gd name="connsiteX93" fmla="*/ 206430 w 338094"/>
              <a:gd name="connsiteY93" fmla="*/ 106060 h 307975"/>
              <a:gd name="connsiteX94" fmla="*/ 206430 w 338094"/>
              <a:gd name="connsiteY94" fmla="*/ 122987 h 307975"/>
              <a:gd name="connsiteX95" fmla="*/ 185328 w 338094"/>
              <a:gd name="connsiteY95" fmla="*/ 169863 h 307975"/>
              <a:gd name="connsiteX96" fmla="*/ 169502 w 338094"/>
              <a:gd name="connsiteY96" fmla="*/ 137310 h 307975"/>
              <a:gd name="connsiteX97" fmla="*/ 149719 w 338094"/>
              <a:gd name="connsiteY97" fmla="*/ 93038 h 307975"/>
              <a:gd name="connsiteX98" fmla="*/ 136531 w 338094"/>
              <a:gd name="connsiteY98" fmla="*/ 83924 h 307975"/>
              <a:gd name="connsiteX99" fmla="*/ 136531 w 338094"/>
              <a:gd name="connsiteY99" fmla="*/ 82621 h 307975"/>
              <a:gd name="connsiteX100" fmla="*/ 144444 w 338094"/>
              <a:gd name="connsiteY100" fmla="*/ 66996 h 307975"/>
              <a:gd name="connsiteX101" fmla="*/ 147082 w 338094"/>
              <a:gd name="connsiteY101" fmla="*/ 59183 h 307975"/>
              <a:gd name="connsiteX102" fmla="*/ 157633 w 338094"/>
              <a:gd name="connsiteY102" fmla="*/ 53975 h 307975"/>
              <a:gd name="connsiteX103" fmla="*/ 111926 w 338094"/>
              <a:gd name="connsiteY103" fmla="*/ 38100 h 307975"/>
              <a:gd name="connsiteX104" fmla="*/ 136533 w 338094"/>
              <a:gd name="connsiteY104" fmla="*/ 61913 h 307975"/>
              <a:gd name="connsiteX105" fmla="*/ 111926 w 338094"/>
              <a:gd name="connsiteY105" fmla="*/ 85726 h 307975"/>
              <a:gd name="connsiteX106" fmla="*/ 87319 w 338094"/>
              <a:gd name="connsiteY106" fmla="*/ 61913 h 307975"/>
              <a:gd name="connsiteX107" fmla="*/ 111926 w 338094"/>
              <a:gd name="connsiteY107" fmla="*/ 38100 h 307975"/>
              <a:gd name="connsiteX108" fmla="*/ 262738 w 338094"/>
              <a:gd name="connsiteY108" fmla="*/ 28575 h 307975"/>
              <a:gd name="connsiteX109" fmla="*/ 290519 w 338094"/>
              <a:gd name="connsiteY109" fmla="*/ 56221 h 307975"/>
              <a:gd name="connsiteX110" fmla="*/ 262738 w 338094"/>
              <a:gd name="connsiteY110" fmla="*/ 82550 h 307975"/>
              <a:gd name="connsiteX111" fmla="*/ 234956 w 338094"/>
              <a:gd name="connsiteY111" fmla="*/ 56221 h 307975"/>
              <a:gd name="connsiteX112" fmla="*/ 262738 w 338094"/>
              <a:gd name="connsiteY112" fmla="*/ 28575 h 307975"/>
              <a:gd name="connsiteX113" fmla="*/ 58744 w 338094"/>
              <a:gd name="connsiteY113" fmla="*/ 15875 h 307975"/>
              <a:gd name="connsiteX114" fmla="*/ 80969 w 338094"/>
              <a:gd name="connsiteY114" fmla="*/ 38100 h 307975"/>
              <a:gd name="connsiteX115" fmla="*/ 58744 w 338094"/>
              <a:gd name="connsiteY115" fmla="*/ 60325 h 307975"/>
              <a:gd name="connsiteX116" fmla="*/ 36519 w 338094"/>
              <a:gd name="connsiteY116" fmla="*/ 38100 h 307975"/>
              <a:gd name="connsiteX117" fmla="*/ 58744 w 338094"/>
              <a:gd name="connsiteY117" fmla="*/ 15875 h 307975"/>
              <a:gd name="connsiteX118" fmla="*/ 177013 w 338094"/>
              <a:gd name="connsiteY118" fmla="*/ 0 h 307975"/>
              <a:gd name="connsiteX119" fmla="*/ 200032 w 338094"/>
              <a:gd name="connsiteY119" fmla="*/ 23813 h 307975"/>
              <a:gd name="connsiteX120" fmla="*/ 177013 w 338094"/>
              <a:gd name="connsiteY120" fmla="*/ 47626 h 307975"/>
              <a:gd name="connsiteX121" fmla="*/ 153994 w 338094"/>
              <a:gd name="connsiteY121" fmla="*/ 23813 h 307975"/>
              <a:gd name="connsiteX122" fmla="*/ 177013 w 338094"/>
              <a:gd name="connsiteY122" fmla="*/ 0 h 30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338094" h="307975">
                <a:moveTo>
                  <a:pt x="182569" y="192088"/>
                </a:moveTo>
                <a:cubicBezTo>
                  <a:pt x="183892" y="197354"/>
                  <a:pt x="187861" y="201303"/>
                  <a:pt x="191830" y="202620"/>
                </a:cubicBezTo>
                <a:cubicBezTo>
                  <a:pt x="195798" y="205253"/>
                  <a:pt x="201090" y="205253"/>
                  <a:pt x="206382" y="203936"/>
                </a:cubicBezTo>
                <a:cubicBezTo>
                  <a:pt x="206382" y="203936"/>
                  <a:pt x="206382" y="203936"/>
                  <a:pt x="205059" y="209202"/>
                </a:cubicBezTo>
                <a:cubicBezTo>
                  <a:pt x="203736" y="213151"/>
                  <a:pt x="205059" y="217101"/>
                  <a:pt x="206382" y="221050"/>
                </a:cubicBezTo>
                <a:cubicBezTo>
                  <a:pt x="206382" y="221050"/>
                  <a:pt x="206382" y="221050"/>
                  <a:pt x="206382" y="234215"/>
                </a:cubicBezTo>
                <a:cubicBezTo>
                  <a:pt x="206382" y="240797"/>
                  <a:pt x="201090" y="246063"/>
                  <a:pt x="194476" y="246063"/>
                </a:cubicBezTo>
                <a:cubicBezTo>
                  <a:pt x="187861" y="246063"/>
                  <a:pt x="182569" y="240797"/>
                  <a:pt x="182569" y="234215"/>
                </a:cubicBezTo>
                <a:cubicBezTo>
                  <a:pt x="182569" y="234215"/>
                  <a:pt x="182569" y="234215"/>
                  <a:pt x="182569" y="192088"/>
                </a:cubicBezTo>
                <a:close/>
                <a:moveTo>
                  <a:pt x="149231" y="183859"/>
                </a:moveTo>
                <a:cubicBezTo>
                  <a:pt x="153200" y="192930"/>
                  <a:pt x="163783" y="196818"/>
                  <a:pt x="173044" y="194226"/>
                </a:cubicBezTo>
                <a:cubicBezTo>
                  <a:pt x="173044" y="194226"/>
                  <a:pt x="173044" y="194226"/>
                  <a:pt x="173044" y="234400"/>
                </a:cubicBezTo>
                <a:cubicBezTo>
                  <a:pt x="173044" y="240879"/>
                  <a:pt x="167752" y="246063"/>
                  <a:pt x="159815" y="246063"/>
                </a:cubicBezTo>
                <a:cubicBezTo>
                  <a:pt x="155846" y="246063"/>
                  <a:pt x="149231" y="242175"/>
                  <a:pt x="149231" y="234400"/>
                </a:cubicBezTo>
                <a:cubicBezTo>
                  <a:pt x="149231" y="234400"/>
                  <a:pt x="149231" y="234400"/>
                  <a:pt x="149231" y="183859"/>
                </a:cubicBezTo>
                <a:close/>
                <a:moveTo>
                  <a:pt x="74619" y="182563"/>
                </a:moveTo>
                <a:cubicBezTo>
                  <a:pt x="74619" y="182563"/>
                  <a:pt x="74619" y="182563"/>
                  <a:pt x="74619" y="238126"/>
                </a:cubicBezTo>
                <a:cubicBezTo>
                  <a:pt x="67673" y="238126"/>
                  <a:pt x="63506" y="232957"/>
                  <a:pt x="63506" y="227789"/>
                </a:cubicBezTo>
                <a:cubicBezTo>
                  <a:pt x="63506" y="227789"/>
                  <a:pt x="63506" y="227789"/>
                  <a:pt x="63506" y="192900"/>
                </a:cubicBezTo>
                <a:cubicBezTo>
                  <a:pt x="67673" y="191608"/>
                  <a:pt x="71841" y="189024"/>
                  <a:pt x="73230" y="183855"/>
                </a:cubicBezTo>
                <a:cubicBezTo>
                  <a:pt x="73230" y="183855"/>
                  <a:pt x="73230" y="183855"/>
                  <a:pt x="74619" y="182563"/>
                </a:cubicBezTo>
                <a:close/>
                <a:moveTo>
                  <a:pt x="90666" y="92075"/>
                </a:moveTo>
                <a:cubicBezTo>
                  <a:pt x="90666" y="92075"/>
                  <a:pt x="90666" y="92075"/>
                  <a:pt x="130275" y="92075"/>
                </a:cubicBezTo>
                <a:cubicBezTo>
                  <a:pt x="135557" y="92075"/>
                  <a:pt x="139517" y="93382"/>
                  <a:pt x="140838" y="97302"/>
                </a:cubicBezTo>
                <a:lnTo>
                  <a:pt x="175165" y="171785"/>
                </a:lnTo>
                <a:cubicBezTo>
                  <a:pt x="177806" y="177012"/>
                  <a:pt x="175165" y="183546"/>
                  <a:pt x="169884" y="186159"/>
                </a:cubicBezTo>
                <a:cubicBezTo>
                  <a:pt x="165923" y="187466"/>
                  <a:pt x="159322" y="186159"/>
                  <a:pt x="156681" y="180932"/>
                </a:cubicBezTo>
                <a:cubicBezTo>
                  <a:pt x="156681" y="180932"/>
                  <a:pt x="156681" y="180932"/>
                  <a:pt x="139517" y="144344"/>
                </a:cubicBezTo>
                <a:cubicBezTo>
                  <a:pt x="139517" y="144344"/>
                  <a:pt x="139517" y="144344"/>
                  <a:pt x="139517" y="271096"/>
                </a:cubicBezTo>
                <a:cubicBezTo>
                  <a:pt x="139517" y="278936"/>
                  <a:pt x="134236" y="284163"/>
                  <a:pt x="127635" y="284163"/>
                </a:cubicBezTo>
                <a:cubicBezTo>
                  <a:pt x="121033" y="284163"/>
                  <a:pt x="115752" y="278936"/>
                  <a:pt x="115752" y="271096"/>
                </a:cubicBezTo>
                <a:cubicBezTo>
                  <a:pt x="115752" y="271096"/>
                  <a:pt x="115752" y="271096"/>
                  <a:pt x="115752" y="197919"/>
                </a:cubicBezTo>
                <a:cubicBezTo>
                  <a:pt x="115752" y="197919"/>
                  <a:pt x="115752" y="197919"/>
                  <a:pt x="106510" y="197919"/>
                </a:cubicBezTo>
                <a:cubicBezTo>
                  <a:pt x="106510" y="197919"/>
                  <a:pt x="106510" y="197919"/>
                  <a:pt x="106510" y="271096"/>
                </a:cubicBezTo>
                <a:cubicBezTo>
                  <a:pt x="106510" y="278936"/>
                  <a:pt x="101229" y="284163"/>
                  <a:pt x="94627" y="284163"/>
                </a:cubicBezTo>
                <a:cubicBezTo>
                  <a:pt x="86706" y="284163"/>
                  <a:pt x="81424" y="278936"/>
                  <a:pt x="81424" y="271096"/>
                </a:cubicBezTo>
                <a:cubicBezTo>
                  <a:pt x="81424" y="271096"/>
                  <a:pt x="81424" y="271096"/>
                  <a:pt x="81424" y="144344"/>
                </a:cubicBezTo>
                <a:cubicBezTo>
                  <a:pt x="81424" y="144344"/>
                  <a:pt x="81424" y="144344"/>
                  <a:pt x="65581" y="180932"/>
                </a:cubicBezTo>
                <a:cubicBezTo>
                  <a:pt x="62940" y="186159"/>
                  <a:pt x="56339" y="187466"/>
                  <a:pt x="51058" y="186159"/>
                </a:cubicBezTo>
                <a:cubicBezTo>
                  <a:pt x="45776" y="183546"/>
                  <a:pt x="44456" y="177012"/>
                  <a:pt x="45776" y="171785"/>
                </a:cubicBezTo>
                <a:cubicBezTo>
                  <a:pt x="45776" y="171785"/>
                  <a:pt x="45776" y="171785"/>
                  <a:pt x="80104" y="97302"/>
                </a:cubicBezTo>
                <a:cubicBezTo>
                  <a:pt x="82745" y="93382"/>
                  <a:pt x="86706" y="92075"/>
                  <a:pt x="90666" y="92075"/>
                </a:cubicBezTo>
                <a:close/>
                <a:moveTo>
                  <a:pt x="238843" y="88900"/>
                </a:moveTo>
                <a:cubicBezTo>
                  <a:pt x="238843" y="88900"/>
                  <a:pt x="238843" y="88900"/>
                  <a:pt x="286633" y="88900"/>
                </a:cubicBezTo>
                <a:cubicBezTo>
                  <a:pt x="291943" y="88900"/>
                  <a:pt x="295925" y="91524"/>
                  <a:pt x="297253" y="95459"/>
                </a:cubicBezTo>
                <a:cubicBezTo>
                  <a:pt x="297253" y="95459"/>
                  <a:pt x="297253" y="95459"/>
                  <a:pt x="337077" y="180728"/>
                </a:cubicBezTo>
                <a:cubicBezTo>
                  <a:pt x="339732" y="185975"/>
                  <a:pt x="337077" y="192534"/>
                  <a:pt x="330440" y="195158"/>
                </a:cubicBezTo>
                <a:cubicBezTo>
                  <a:pt x="325130" y="197782"/>
                  <a:pt x="318492" y="196470"/>
                  <a:pt x="315837" y="189911"/>
                </a:cubicBezTo>
                <a:cubicBezTo>
                  <a:pt x="315837" y="189911"/>
                  <a:pt x="315837" y="189911"/>
                  <a:pt x="302563" y="163674"/>
                </a:cubicBezTo>
                <a:cubicBezTo>
                  <a:pt x="302563" y="163674"/>
                  <a:pt x="302563" y="163674"/>
                  <a:pt x="313182" y="212212"/>
                </a:cubicBezTo>
                <a:cubicBezTo>
                  <a:pt x="314510" y="216147"/>
                  <a:pt x="310527" y="220083"/>
                  <a:pt x="306545" y="220083"/>
                </a:cubicBezTo>
                <a:cubicBezTo>
                  <a:pt x="306545" y="220083"/>
                  <a:pt x="306545" y="220083"/>
                  <a:pt x="295925" y="220083"/>
                </a:cubicBezTo>
                <a:cubicBezTo>
                  <a:pt x="295925" y="220083"/>
                  <a:pt x="295925" y="220083"/>
                  <a:pt x="295925" y="293545"/>
                </a:cubicBezTo>
                <a:cubicBezTo>
                  <a:pt x="295925" y="301416"/>
                  <a:pt x="290615" y="307975"/>
                  <a:pt x="282650" y="307975"/>
                </a:cubicBezTo>
                <a:cubicBezTo>
                  <a:pt x="274685" y="307975"/>
                  <a:pt x="268048" y="301416"/>
                  <a:pt x="268048" y="293545"/>
                </a:cubicBezTo>
                <a:cubicBezTo>
                  <a:pt x="268048" y="293545"/>
                  <a:pt x="268048" y="293545"/>
                  <a:pt x="268048" y="220083"/>
                </a:cubicBezTo>
                <a:cubicBezTo>
                  <a:pt x="268048" y="220083"/>
                  <a:pt x="268048" y="220083"/>
                  <a:pt x="257428" y="220083"/>
                </a:cubicBezTo>
                <a:cubicBezTo>
                  <a:pt x="257428" y="220083"/>
                  <a:pt x="257428" y="220083"/>
                  <a:pt x="257428" y="293545"/>
                </a:cubicBezTo>
                <a:cubicBezTo>
                  <a:pt x="257428" y="301416"/>
                  <a:pt x="250791" y="307975"/>
                  <a:pt x="244153" y="307975"/>
                </a:cubicBezTo>
                <a:cubicBezTo>
                  <a:pt x="236188" y="307975"/>
                  <a:pt x="229551" y="301416"/>
                  <a:pt x="229551" y="293545"/>
                </a:cubicBezTo>
                <a:cubicBezTo>
                  <a:pt x="229551" y="293545"/>
                  <a:pt x="229551" y="293545"/>
                  <a:pt x="229551" y="220083"/>
                </a:cubicBezTo>
                <a:cubicBezTo>
                  <a:pt x="229551" y="220083"/>
                  <a:pt x="229551" y="220083"/>
                  <a:pt x="218931" y="220083"/>
                </a:cubicBezTo>
                <a:cubicBezTo>
                  <a:pt x="214949" y="220083"/>
                  <a:pt x="210966" y="216147"/>
                  <a:pt x="212294" y="212212"/>
                </a:cubicBezTo>
                <a:cubicBezTo>
                  <a:pt x="212294" y="212212"/>
                  <a:pt x="212294" y="212212"/>
                  <a:pt x="222914" y="163674"/>
                </a:cubicBezTo>
                <a:cubicBezTo>
                  <a:pt x="222914" y="163674"/>
                  <a:pt x="222914" y="163674"/>
                  <a:pt x="210966" y="189911"/>
                </a:cubicBezTo>
                <a:cubicBezTo>
                  <a:pt x="208311" y="196470"/>
                  <a:pt x="200346" y="197782"/>
                  <a:pt x="195036" y="195158"/>
                </a:cubicBezTo>
                <a:cubicBezTo>
                  <a:pt x="188399" y="192534"/>
                  <a:pt x="185744" y="185975"/>
                  <a:pt x="188399" y="180728"/>
                </a:cubicBezTo>
                <a:cubicBezTo>
                  <a:pt x="188399" y="180728"/>
                  <a:pt x="188399" y="180728"/>
                  <a:pt x="228223" y="95459"/>
                </a:cubicBezTo>
                <a:cubicBezTo>
                  <a:pt x="230878" y="91524"/>
                  <a:pt x="234861" y="88900"/>
                  <a:pt x="238843" y="88900"/>
                </a:cubicBezTo>
                <a:close/>
                <a:moveTo>
                  <a:pt x="40753" y="63500"/>
                </a:moveTo>
                <a:cubicBezTo>
                  <a:pt x="40753" y="63500"/>
                  <a:pt x="40753" y="63500"/>
                  <a:pt x="79117" y="63500"/>
                </a:cubicBezTo>
                <a:cubicBezTo>
                  <a:pt x="79117" y="70065"/>
                  <a:pt x="81763" y="76630"/>
                  <a:pt x="85732" y="81882"/>
                </a:cubicBezTo>
                <a:cubicBezTo>
                  <a:pt x="85732" y="81882"/>
                  <a:pt x="85732" y="81882"/>
                  <a:pt x="85732" y="83195"/>
                </a:cubicBezTo>
                <a:cubicBezTo>
                  <a:pt x="80440" y="84507"/>
                  <a:pt x="75149" y="88446"/>
                  <a:pt x="73826" y="92385"/>
                </a:cubicBezTo>
                <a:cubicBezTo>
                  <a:pt x="73826" y="92385"/>
                  <a:pt x="73826" y="92385"/>
                  <a:pt x="51336" y="139652"/>
                </a:cubicBezTo>
                <a:cubicBezTo>
                  <a:pt x="51336" y="139652"/>
                  <a:pt x="51336" y="139652"/>
                  <a:pt x="39430" y="168538"/>
                </a:cubicBezTo>
                <a:cubicBezTo>
                  <a:pt x="34138" y="177728"/>
                  <a:pt x="39430" y="188232"/>
                  <a:pt x="48690" y="192171"/>
                </a:cubicBezTo>
                <a:cubicBezTo>
                  <a:pt x="50013" y="193484"/>
                  <a:pt x="52659" y="193484"/>
                  <a:pt x="55305" y="194797"/>
                </a:cubicBezTo>
                <a:cubicBezTo>
                  <a:pt x="55305" y="194797"/>
                  <a:pt x="55305" y="194797"/>
                  <a:pt x="55305" y="227621"/>
                </a:cubicBezTo>
                <a:cubicBezTo>
                  <a:pt x="55305" y="232873"/>
                  <a:pt x="50013" y="238125"/>
                  <a:pt x="43398" y="238125"/>
                </a:cubicBezTo>
                <a:cubicBezTo>
                  <a:pt x="38107" y="238125"/>
                  <a:pt x="32815" y="232873"/>
                  <a:pt x="32815" y="227621"/>
                </a:cubicBezTo>
                <a:cubicBezTo>
                  <a:pt x="32815" y="155408"/>
                  <a:pt x="32815" y="114706"/>
                  <a:pt x="32815" y="112080"/>
                </a:cubicBezTo>
                <a:cubicBezTo>
                  <a:pt x="32815" y="112080"/>
                  <a:pt x="32815" y="112080"/>
                  <a:pt x="18263" y="144904"/>
                </a:cubicBezTo>
                <a:cubicBezTo>
                  <a:pt x="15617" y="148843"/>
                  <a:pt x="10325" y="151469"/>
                  <a:pt x="5034" y="148843"/>
                </a:cubicBezTo>
                <a:cubicBezTo>
                  <a:pt x="1065" y="146217"/>
                  <a:pt x="-1581" y="140965"/>
                  <a:pt x="1065" y="137026"/>
                </a:cubicBezTo>
                <a:cubicBezTo>
                  <a:pt x="1065" y="137026"/>
                  <a:pt x="1065" y="137026"/>
                  <a:pt x="31492" y="68752"/>
                </a:cubicBezTo>
                <a:cubicBezTo>
                  <a:pt x="34138" y="64813"/>
                  <a:pt x="36784" y="63500"/>
                  <a:pt x="40753" y="63500"/>
                </a:cubicBezTo>
                <a:close/>
                <a:moveTo>
                  <a:pt x="157633" y="53975"/>
                </a:moveTo>
                <a:cubicBezTo>
                  <a:pt x="157633" y="53975"/>
                  <a:pt x="157633" y="53975"/>
                  <a:pt x="197198" y="53975"/>
                </a:cubicBezTo>
                <a:cubicBezTo>
                  <a:pt x="202473" y="53975"/>
                  <a:pt x="206430" y="55277"/>
                  <a:pt x="207749" y="59183"/>
                </a:cubicBezTo>
                <a:cubicBezTo>
                  <a:pt x="207749" y="59183"/>
                  <a:pt x="207749" y="59183"/>
                  <a:pt x="222256" y="90434"/>
                </a:cubicBezTo>
                <a:cubicBezTo>
                  <a:pt x="222256" y="90434"/>
                  <a:pt x="220937" y="91736"/>
                  <a:pt x="220937" y="91736"/>
                </a:cubicBezTo>
                <a:cubicBezTo>
                  <a:pt x="220937" y="91736"/>
                  <a:pt x="220937" y="91736"/>
                  <a:pt x="210386" y="115174"/>
                </a:cubicBezTo>
                <a:cubicBezTo>
                  <a:pt x="210386" y="115174"/>
                  <a:pt x="210386" y="115174"/>
                  <a:pt x="206430" y="106060"/>
                </a:cubicBezTo>
                <a:cubicBezTo>
                  <a:pt x="206430" y="106060"/>
                  <a:pt x="206430" y="106060"/>
                  <a:pt x="206430" y="122987"/>
                </a:cubicBezTo>
                <a:cubicBezTo>
                  <a:pt x="199836" y="138612"/>
                  <a:pt x="205111" y="126893"/>
                  <a:pt x="185328" y="169863"/>
                </a:cubicBezTo>
                <a:cubicBezTo>
                  <a:pt x="184009" y="168561"/>
                  <a:pt x="170821" y="138612"/>
                  <a:pt x="169502" y="137310"/>
                </a:cubicBezTo>
                <a:cubicBezTo>
                  <a:pt x="169502" y="137310"/>
                  <a:pt x="169502" y="137310"/>
                  <a:pt x="149719" y="93038"/>
                </a:cubicBezTo>
                <a:cubicBezTo>
                  <a:pt x="147082" y="89132"/>
                  <a:pt x="143125" y="85226"/>
                  <a:pt x="136531" y="83924"/>
                </a:cubicBezTo>
                <a:cubicBezTo>
                  <a:pt x="136531" y="83924"/>
                  <a:pt x="136531" y="83924"/>
                  <a:pt x="136531" y="82621"/>
                </a:cubicBezTo>
                <a:cubicBezTo>
                  <a:pt x="140488" y="78715"/>
                  <a:pt x="143125" y="73507"/>
                  <a:pt x="144444" y="66996"/>
                </a:cubicBezTo>
                <a:cubicBezTo>
                  <a:pt x="144444" y="66996"/>
                  <a:pt x="144444" y="66996"/>
                  <a:pt x="147082" y="59183"/>
                </a:cubicBezTo>
                <a:cubicBezTo>
                  <a:pt x="149719" y="55277"/>
                  <a:pt x="153676" y="53975"/>
                  <a:pt x="157633" y="53975"/>
                </a:cubicBezTo>
                <a:close/>
                <a:moveTo>
                  <a:pt x="111926" y="38100"/>
                </a:moveTo>
                <a:cubicBezTo>
                  <a:pt x="125516" y="38100"/>
                  <a:pt x="136533" y="48761"/>
                  <a:pt x="136533" y="61913"/>
                </a:cubicBezTo>
                <a:cubicBezTo>
                  <a:pt x="136533" y="75065"/>
                  <a:pt x="125516" y="85726"/>
                  <a:pt x="111926" y="85726"/>
                </a:cubicBezTo>
                <a:cubicBezTo>
                  <a:pt x="98336" y="85726"/>
                  <a:pt x="87319" y="75065"/>
                  <a:pt x="87319" y="61913"/>
                </a:cubicBezTo>
                <a:cubicBezTo>
                  <a:pt x="87319" y="48761"/>
                  <a:pt x="98336" y="38100"/>
                  <a:pt x="111926" y="38100"/>
                </a:cubicBezTo>
                <a:close/>
                <a:moveTo>
                  <a:pt x="262738" y="28575"/>
                </a:moveTo>
                <a:cubicBezTo>
                  <a:pt x="278613" y="28575"/>
                  <a:pt x="290519" y="40423"/>
                  <a:pt x="290519" y="56221"/>
                </a:cubicBezTo>
                <a:cubicBezTo>
                  <a:pt x="290519" y="72018"/>
                  <a:pt x="277290" y="82550"/>
                  <a:pt x="262738" y="82550"/>
                </a:cubicBezTo>
                <a:cubicBezTo>
                  <a:pt x="248185" y="82550"/>
                  <a:pt x="234956" y="72018"/>
                  <a:pt x="234956" y="56221"/>
                </a:cubicBezTo>
                <a:cubicBezTo>
                  <a:pt x="234956" y="40423"/>
                  <a:pt x="248185" y="28575"/>
                  <a:pt x="262738" y="28575"/>
                </a:cubicBezTo>
                <a:close/>
                <a:moveTo>
                  <a:pt x="58744" y="15875"/>
                </a:moveTo>
                <a:cubicBezTo>
                  <a:pt x="71019" y="15875"/>
                  <a:pt x="80969" y="25825"/>
                  <a:pt x="80969" y="38100"/>
                </a:cubicBezTo>
                <a:cubicBezTo>
                  <a:pt x="80969" y="50375"/>
                  <a:pt x="71019" y="60325"/>
                  <a:pt x="58744" y="60325"/>
                </a:cubicBezTo>
                <a:cubicBezTo>
                  <a:pt x="46469" y="60325"/>
                  <a:pt x="36519" y="50375"/>
                  <a:pt x="36519" y="38100"/>
                </a:cubicBezTo>
                <a:cubicBezTo>
                  <a:pt x="36519" y="25825"/>
                  <a:pt x="46469" y="15875"/>
                  <a:pt x="58744" y="15875"/>
                </a:cubicBezTo>
                <a:close/>
                <a:moveTo>
                  <a:pt x="177013" y="0"/>
                </a:moveTo>
                <a:cubicBezTo>
                  <a:pt x="189726" y="0"/>
                  <a:pt x="200032" y="10661"/>
                  <a:pt x="200032" y="23813"/>
                </a:cubicBezTo>
                <a:cubicBezTo>
                  <a:pt x="200032" y="36965"/>
                  <a:pt x="189726" y="47626"/>
                  <a:pt x="177013" y="47626"/>
                </a:cubicBezTo>
                <a:cubicBezTo>
                  <a:pt x="164300" y="47626"/>
                  <a:pt x="153994" y="36965"/>
                  <a:pt x="153994" y="23813"/>
                </a:cubicBezTo>
                <a:cubicBezTo>
                  <a:pt x="153994" y="10661"/>
                  <a:pt x="164300" y="0"/>
                  <a:pt x="177013" y="0"/>
                </a:cubicBez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19"/>
          <p:cNvSpPr/>
          <p:nvPr/>
        </p:nvSpPr>
        <p:spPr>
          <a:xfrm>
            <a:off x="9185856" y="2593351"/>
            <a:ext cx="468737" cy="539752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rgbClr val="B10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20"/>
          <p:cNvSpPr/>
          <p:nvPr/>
        </p:nvSpPr>
        <p:spPr>
          <a:xfrm>
            <a:off x="5677863" y="2445090"/>
            <a:ext cx="836274" cy="836274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650788" y="3654014"/>
            <a:ext cx="2241974" cy="1706521"/>
            <a:chOff x="1417544" y="3325188"/>
            <a:chExt cx="2241974" cy="1706521"/>
          </a:xfrm>
        </p:grpSpPr>
        <p:sp>
          <p:nvSpPr>
            <p:cNvPr id="53" name="矩形 52"/>
            <p:cNvSpPr/>
            <p:nvPr/>
          </p:nvSpPr>
          <p:spPr>
            <a:xfrm>
              <a:off x="1417544" y="3677812"/>
              <a:ext cx="2241974" cy="13538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417544" y="3325188"/>
              <a:ext cx="2241974" cy="4732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034775" y="3935722"/>
            <a:ext cx="2241974" cy="1706521"/>
            <a:chOff x="1417544" y="3325188"/>
            <a:chExt cx="2241974" cy="1706521"/>
          </a:xfrm>
        </p:grpSpPr>
        <p:sp>
          <p:nvSpPr>
            <p:cNvPr id="94" name="矩形 93"/>
            <p:cNvSpPr/>
            <p:nvPr/>
          </p:nvSpPr>
          <p:spPr>
            <a:xfrm>
              <a:off x="1417544" y="3677812"/>
              <a:ext cx="2241974" cy="13538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1417544" y="3325188"/>
              <a:ext cx="2241974" cy="4732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299238" y="3654014"/>
            <a:ext cx="2241974" cy="1706521"/>
            <a:chOff x="1417544" y="3325188"/>
            <a:chExt cx="2241974" cy="1706521"/>
          </a:xfrm>
        </p:grpSpPr>
        <p:sp>
          <p:nvSpPr>
            <p:cNvPr id="97" name="矩形 96"/>
            <p:cNvSpPr/>
            <p:nvPr/>
          </p:nvSpPr>
          <p:spPr>
            <a:xfrm>
              <a:off x="1417544" y="3677812"/>
              <a:ext cx="2241974" cy="13538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EEBC1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rgbClr val="FEEBC1"/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417544" y="3325188"/>
              <a:ext cx="2241974" cy="4732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4638427" y="2406748"/>
            <a:ext cx="2923264" cy="670894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4629145" y="2042148"/>
            <a:ext cx="2932546" cy="559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629145" y="1589927"/>
            <a:ext cx="2932546" cy="4477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 bwMode="auto">
          <a:xfrm>
            <a:off x="5475746" y="1628800"/>
            <a:ext cx="124879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 bwMode="auto">
          <a:xfrm>
            <a:off x="4952630" y="2041240"/>
            <a:ext cx="2295024" cy="51001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527916" y="5384930"/>
            <a:ext cx="2589524" cy="670894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1519164" y="5020330"/>
            <a:ext cx="2597746" cy="559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519164" y="4568109"/>
            <a:ext cx="2597746" cy="447705"/>
          </a:xfrm>
          <a:prstGeom prst="rect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 bwMode="auto">
          <a:xfrm>
            <a:off x="2198365" y="4606982"/>
            <a:ext cx="124879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353338"/>
                </a:solidFill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rgbClr val="353338"/>
              </a:solidFill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 bwMode="auto">
          <a:xfrm>
            <a:off x="1675249" y="5019422"/>
            <a:ext cx="2295024" cy="51001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4805297" y="5384930"/>
            <a:ext cx="2589524" cy="670894"/>
          </a:xfrm>
          <a:prstGeom prst="rect">
            <a:avLst/>
          </a:prstGeom>
        </p:spPr>
      </p:pic>
      <p:sp>
        <p:nvSpPr>
          <p:cNvPr id="65" name="矩形 64"/>
          <p:cNvSpPr/>
          <p:nvPr/>
        </p:nvSpPr>
        <p:spPr>
          <a:xfrm>
            <a:off x="4796545" y="5020330"/>
            <a:ext cx="2597746" cy="559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796545" y="4568109"/>
            <a:ext cx="2597746" cy="447705"/>
          </a:xfrm>
          <a:prstGeom prst="rect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 bwMode="auto">
          <a:xfrm>
            <a:off x="5475746" y="4606982"/>
            <a:ext cx="124879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353338"/>
                </a:solidFill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rgbClr val="353338"/>
              </a:solidFill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 bwMode="auto">
          <a:xfrm>
            <a:off x="4952630" y="5019422"/>
            <a:ext cx="2295024" cy="51001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8" name="图片 8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8090404" y="5384930"/>
            <a:ext cx="2589524" cy="670894"/>
          </a:xfrm>
          <a:prstGeom prst="rect">
            <a:avLst/>
          </a:prstGeom>
        </p:spPr>
      </p:pic>
      <p:sp>
        <p:nvSpPr>
          <p:cNvPr id="89" name="矩形 88"/>
          <p:cNvSpPr/>
          <p:nvPr/>
        </p:nvSpPr>
        <p:spPr>
          <a:xfrm>
            <a:off x="8081652" y="5020330"/>
            <a:ext cx="2597746" cy="559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081652" y="4568109"/>
            <a:ext cx="2597746" cy="447705"/>
          </a:xfrm>
          <a:prstGeom prst="rect">
            <a:avLst/>
          </a:prstGeom>
          <a:solidFill>
            <a:srgbClr val="FEE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 bwMode="auto">
          <a:xfrm>
            <a:off x="8760853" y="4606982"/>
            <a:ext cx="124879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353338"/>
                </a:solidFill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rgbClr val="353338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 bwMode="auto">
          <a:xfrm>
            <a:off x="8237737" y="5019422"/>
            <a:ext cx="2295024" cy="51001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3166607" y="3895839"/>
            <a:ext cx="2589524" cy="670894"/>
          </a:xfrm>
          <a:prstGeom prst="rect">
            <a:avLst/>
          </a:prstGeom>
        </p:spPr>
      </p:pic>
      <p:sp>
        <p:nvSpPr>
          <p:cNvPr id="100" name="矩形 99"/>
          <p:cNvSpPr/>
          <p:nvPr/>
        </p:nvSpPr>
        <p:spPr>
          <a:xfrm>
            <a:off x="3157855" y="3531239"/>
            <a:ext cx="2597746" cy="559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3157855" y="3079018"/>
            <a:ext cx="2597746" cy="447705"/>
          </a:xfrm>
          <a:prstGeom prst="rect">
            <a:avLst/>
          </a:prstGeom>
          <a:solidFill>
            <a:srgbClr val="FACE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文本框 101"/>
          <p:cNvSpPr txBox="1"/>
          <p:nvPr/>
        </p:nvSpPr>
        <p:spPr bwMode="auto">
          <a:xfrm>
            <a:off x="3837056" y="3117891"/>
            <a:ext cx="124879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 bwMode="auto">
          <a:xfrm>
            <a:off x="3313940" y="3530331"/>
            <a:ext cx="2295024" cy="51001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447851" y="3895839"/>
            <a:ext cx="2589524" cy="670894"/>
          </a:xfrm>
          <a:prstGeom prst="rect">
            <a:avLst/>
          </a:prstGeom>
        </p:spPr>
      </p:pic>
      <p:sp>
        <p:nvSpPr>
          <p:cNvPr id="105" name="矩形 104"/>
          <p:cNvSpPr/>
          <p:nvPr/>
        </p:nvSpPr>
        <p:spPr>
          <a:xfrm>
            <a:off x="6439099" y="3531239"/>
            <a:ext cx="2597746" cy="559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439099" y="3079018"/>
            <a:ext cx="2597746" cy="447705"/>
          </a:xfrm>
          <a:prstGeom prst="rect">
            <a:avLst/>
          </a:prstGeom>
          <a:solidFill>
            <a:srgbClr val="FACE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 bwMode="auto">
          <a:xfrm>
            <a:off x="7118300" y="3117891"/>
            <a:ext cx="124879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文本框 107"/>
          <p:cNvSpPr txBox="1"/>
          <p:nvPr/>
        </p:nvSpPr>
        <p:spPr bwMode="auto">
          <a:xfrm>
            <a:off x="6595184" y="3530331"/>
            <a:ext cx="2295024" cy="51001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8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……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9" name="连接符: 肘形 45"/>
          <p:cNvCxnSpPr>
            <a:stCxn id="55" idx="2"/>
            <a:endCxn id="101" idx="0"/>
          </p:cNvCxnSpPr>
          <p:nvPr/>
        </p:nvCxnSpPr>
        <p:spPr>
          <a:xfrm rot="5400000">
            <a:off x="5037266" y="2020866"/>
            <a:ext cx="477614" cy="1638690"/>
          </a:xfrm>
          <a:prstGeom prst="bentConnector3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连接符: 肘形 47"/>
          <p:cNvCxnSpPr>
            <a:stCxn id="55" idx="2"/>
            <a:endCxn id="106" idx="0"/>
          </p:cNvCxnSpPr>
          <p:nvPr/>
        </p:nvCxnSpPr>
        <p:spPr>
          <a:xfrm rot="16200000" flipH="1">
            <a:off x="6677888" y="2018934"/>
            <a:ext cx="477614" cy="164255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连接符: 肘形 50"/>
          <p:cNvCxnSpPr>
            <a:stCxn id="100" idx="2"/>
            <a:endCxn id="61" idx="0"/>
          </p:cNvCxnSpPr>
          <p:nvPr/>
        </p:nvCxnSpPr>
        <p:spPr>
          <a:xfrm rot="5400000">
            <a:off x="3398576" y="3509957"/>
            <a:ext cx="477614" cy="1638691"/>
          </a:xfrm>
          <a:prstGeom prst="bentConnector3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连接符: 肘形 52"/>
          <p:cNvCxnSpPr>
            <a:stCxn id="100" idx="2"/>
            <a:endCxn id="66" idx="0"/>
          </p:cNvCxnSpPr>
          <p:nvPr/>
        </p:nvCxnSpPr>
        <p:spPr>
          <a:xfrm rot="16200000" flipH="1">
            <a:off x="5037266" y="3509957"/>
            <a:ext cx="477614" cy="163869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连接符: 肘形 58"/>
          <p:cNvCxnSpPr/>
          <p:nvPr/>
        </p:nvCxnSpPr>
        <p:spPr>
          <a:xfrm rot="5400000">
            <a:off x="6672337" y="3509958"/>
            <a:ext cx="477614" cy="1638691"/>
          </a:xfrm>
          <a:prstGeom prst="bentConnector3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连接符: 肘形 59"/>
          <p:cNvCxnSpPr/>
          <p:nvPr/>
        </p:nvCxnSpPr>
        <p:spPr>
          <a:xfrm rot="16200000" flipH="1">
            <a:off x="8311027" y="3509958"/>
            <a:ext cx="477614" cy="163869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8900000">
            <a:off x="9434183" y="3644730"/>
            <a:ext cx="914400" cy="914400"/>
          </a:xfrm>
          <a:prstGeom prst="rect">
            <a:avLst/>
          </a:prstGeom>
          <a:noFill/>
          <a:ln w="12700">
            <a:solidFill>
              <a:srgbClr val="FEEB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26" name="Group 8"/>
          <p:cNvGrpSpPr/>
          <p:nvPr/>
        </p:nvGrpSpPr>
        <p:grpSpPr>
          <a:xfrm>
            <a:off x="2024390" y="1758787"/>
            <a:ext cx="544895" cy="544895"/>
            <a:chOff x="1741438" y="3108324"/>
            <a:chExt cx="1216026" cy="1216026"/>
          </a:xfrm>
        </p:grpSpPr>
        <p:sp>
          <p:nvSpPr>
            <p:cNvPr id="27" name="椭圆 26"/>
            <p:cNvSpPr/>
            <p:nvPr/>
          </p:nvSpPr>
          <p:spPr>
            <a:xfrm>
              <a:off x="1741438" y="3108324"/>
              <a:ext cx="1216026" cy="1216026"/>
            </a:xfrm>
            <a:prstGeom prst="ellipse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Oval 10"/>
            <p:cNvSpPr/>
            <p:nvPr/>
          </p:nvSpPr>
          <p:spPr>
            <a:xfrm>
              <a:off x="2041893" y="3437553"/>
              <a:ext cx="558432" cy="557563"/>
            </a:xfrm>
            <a:custGeom>
              <a:avLst/>
              <a:gdLst>
                <a:gd name="connsiteX0" fmla="*/ 511608 w 609504"/>
                <a:gd name="connsiteY0" fmla="*/ 424733 h 608556"/>
                <a:gd name="connsiteX1" fmla="*/ 526158 w 609504"/>
                <a:gd name="connsiteY1" fmla="*/ 430902 h 608556"/>
                <a:gd name="connsiteX2" fmla="*/ 589910 w 609504"/>
                <a:gd name="connsiteY2" fmla="*/ 494545 h 608556"/>
                <a:gd name="connsiteX3" fmla="*/ 589910 w 609504"/>
                <a:gd name="connsiteY3" fmla="*/ 589034 h 608556"/>
                <a:gd name="connsiteX4" fmla="*/ 542585 w 609504"/>
                <a:gd name="connsiteY4" fmla="*/ 608556 h 608556"/>
                <a:gd name="connsiteX5" fmla="*/ 495260 w 609504"/>
                <a:gd name="connsiteY5" fmla="*/ 589034 h 608556"/>
                <a:gd name="connsiteX6" fmla="*/ 431508 w 609504"/>
                <a:gd name="connsiteY6" fmla="*/ 525391 h 608556"/>
                <a:gd name="connsiteX7" fmla="*/ 425406 w 609504"/>
                <a:gd name="connsiteY7" fmla="*/ 509304 h 608556"/>
                <a:gd name="connsiteX8" fmla="*/ 434089 w 609504"/>
                <a:gd name="connsiteY8" fmla="*/ 494233 h 608556"/>
                <a:gd name="connsiteX9" fmla="*/ 495025 w 609504"/>
                <a:gd name="connsiteY9" fmla="*/ 433401 h 608556"/>
                <a:gd name="connsiteX10" fmla="*/ 511608 w 609504"/>
                <a:gd name="connsiteY10" fmla="*/ 424733 h 608556"/>
                <a:gd name="connsiteX11" fmla="*/ 265467 w 609504"/>
                <a:gd name="connsiteY11" fmla="*/ 79586 h 608556"/>
                <a:gd name="connsiteX12" fmla="*/ 79703 w 609504"/>
                <a:gd name="connsiteY12" fmla="*/ 265079 h 608556"/>
                <a:gd name="connsiteX13" fmla="*/ 265467 w 609504"/>
                <a:gd name="connsiteY13" fmla="*/ 450572 h 608556"/>
                <a:gd name="connsiteX14" fmla="*/ 451232 w 609504"/>
                <a:gd name="connsiteY14" fmla="*/ 265079 h 608556"/>
                <a:gd name="connsiteX15" fmla="*/ 265467 w 609504"/>
                <a:gd name="connsiteY15" fmla="*/ 79586 h 608556"/>
                <a:gd name="connsiteX16" fmla="*/ 265467 w 609504"/>
                <a:gd name="connsiteY16" fmla="*/ 0 h 608556"/>
                <a:gd name="connsiteX17" fmla="*/ 530934 w 609504"/>
                <a:gd name="connsiteY17" fmla="*/ 265079 h 608556"/>
                <a:gd name="connsiteX18" fmla="*/ 265467 w 609504"/>
                <a:gd name="connsiteY18" fmla="*/ 530158 h 608556"/>
                <a:gd name="connsiteX19" fmla="*/ 0 w 609504"/>
                <a:gd name="connsiteY19" fmla="*/ 265079 h 608556"/>
                <a:gd name="connsiteX20" fmla="*/ 265467 w 609504"/>
                <a:gd name="connsiteY20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9504" h="608556">
                  <a:moveTo>
                    <a:pt x="511608" y="424733"/>
                  </a:moveTo>
                  <a:cubicBezTo>
                    <a:pt x="517006" y="424733"/>
                    <a:pt x="522168" y="426920"/>
                    <a:pt x="526158" y="430902"/>
                  </a:cubicBezTo>
                  <a:lnTo>
                    <a:pt x="589910" y="494545"/>
                  </a:lnTo>
                  <a:cubicBezTo>
                    <a:pt x="616036" y="520627"/>
                    <a:pt x="616036" y="562952"/>
                    <a:pt x="589910" y="589034"/>
                  </a:cubicBezTo>
                  <a:cubicBezTo>
                    <a:pt x="577316" y="601606"/>
                    <a:pt x="560498" y="608556"/>
                    <a:pt x="542585" y="608556"/>
                  </a:cubicBezTo>
                  <a:cubicBezTo>
                    <a:pt x="524750" y="608556"/>
                    <a:pt x="507932" y="601606"/>
                    <a:pt x="495260" y="589034"/>
                  </a:cubicBezTo>
                  <a:lnTo>
                    <a:pt x="431508" y="525391"/>
                  </a:lnTo>
                  <a:cubicBezTo>
                    <a:pt x="427205" y="521018"/>
                    <a:pt x="425015" y="515239"/>
                    <a:pt x="425406" y="509304"/>
                  </a:cubicBezTo>
                  <a:cubicBezTo>
                    <a:pt x="425876" y="503369"/>
                    <a:pt x="429083" y="497903"/>
                    <a:pt x="434089" y="494233"/>
                  </a:cubicBezTo>
                  <a:cubicBezTo>
                    <a:pt x="457478" y="477209"/>
                    <a:pt x="477972" y="456750"/>
                    <a:pt x="495025" y="433401"/>
                  </a:cubicBezTo>
                  <a:cubicBezTo>
                    <a:pt x="499014" y="427935"/>
                    <a:pt x="505038" y="424733"/>
                    <a:pt x="511608" y="424733"/>
                  </a:cubicBezTo>
                  <a:close/>
                  <a:moveTo>
                    <a:pt x="265467" y="79586"/>
                  </a:moveTo>
                  <a:cubicBezTo>
                    <a:pt x="163004" y="79586"/>
                    <a:pt x="79703" y="162765"/>
                    <a:pt x="79703" y="265079"/>
                  </a:cubicBezTo>
                  <a:cubicBezTo>
                    <a:pt x="79703" y="367393"/>
                    <a:pt x="163004" y="450572"/>
                    <a:pt x="265467" y="450572"/>
                  </a:cubicBezTo>
                  <a:cubicBezTo>
                    <a:pt x="367931" y="450572"/>
                    <a:pt x="451232" y="367393"/>
                    <a:pt x="451232" y="265079"/>
                  </a:cubicBezTo>
                  <a:cubicBezTo>
                    <a:pt x="451232" y="162765"/>
                    <a:pt x="367931" y="79586"/>
                    <a:pt x="265467" y="79586"/>
                  </a:cubicBezTo>
                  <a:close/>
                  <a:moveTo>
                    <a:pt x="265467" y="0"/>
                  </a:moveTo>
                  <a:cubicBezTo>
                    <a:pt x="411889" y="0"/>
                    <a:pt x="530934" y="118872"/>
                    <a:pt x="530934" y="265079"/>
                  </a:cubicBezTo>
                  <a:cubicBezTo>
                    <a:pt x="530934" y="411208"/>
                    <a:pt x="411889" y="530158"/>
                    <a:pt x="265467" y="530158"/>
                  </a:cubicBezTo>
                  <a:cubicBezTo>
                    <a:pt x="119124" y="530158"/>
                    <a:pt x="0" y="411208"/>
                    <a:pt x="0" y="265079"/>
                  </a:cubicBezTo>
                  <a:cubicBezTo>
                    <a:pt x="0" y="118872"/>
                    <a:pt x="119124" y="0"/>
                    <a:pt x="265467" y="0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755654" y="1672022"/>
            <a:ext cx="3108514" cy="932746"/>
            <a:chOff x="9137872" y="1453855"/>
            <a:chExt cx="3108514" cy="932746"/>
          </a:xfrm>
        </p:grpSpPr>
        <p:sp>
          <p:nvSpPr>
            <p:cNvPr id="30" name="文本框 29"/>
            <p:cNvSpPr txBox="1"/>
            <p:nvPr/>
          </p:nvSpPr>
          <p:spPr>
            <a:xfrm>
              <a:off x="9137872" y="145385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165581" y="1854852"/>
              <a:ext cx="3080805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Group 8"/>
          <p:cNvGrpSpPr/>
          <p:nvPr/>
        </p:nvGrpSpPr>
        <p:grpSpPr>
          <a:xfrm>
            <a:off x="2011690" y="3176534"/>
            <a:ext cx="544895" cy="544895"/>
            <a:chOff x="1713096" y="3108324"/>
            <a:chExt cx="1216026" cy="1216026"/>
          </a:xfrm>
        </p:grpSpPr>
        <p:sp>
          <p:nvSpPr>
            <p:cNvPr id="33" name="椭圆 32"/>
            <p:cNvSpPr/>
            <p:nvPr/>
          </p:nvSpPr>
          <p:spPr>
            <a:xfrm>
              <a:off x="1713096" y="3108324"/>
              <a:ext cx="1216026" cy="121602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Oval 10"/>
            <p:cNvSpPr/>
            <p:nvPr/>
          </p:nvSpPr>
          <p:spPr>
            <a:xfrm>
              <a:off x="2041893" y="3438053"/>
              <a:ext cx="558432" cy="556564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783594" y="3099929"/>
            <a:ext cx="3108514" cy="932746"/>
            <a:chOff x="9137872" y="1453855"/>
            <a:chExt cx="3108514" cy="932746"/>
          </a:xfrm>
        </p:grpSpPr>
        <p:sp>
          <p:nvSpPr>
            <p:cNvPr id="36" name="文本框 35"/>
            <p:cNvSpPr txBox="1"/>
            <p:nvPr/>
          </p:nvSpPr>
          <p:spPr>
            <a:xfrm>
              <a:off x="9137872" y="145385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165581" y="1854852"/>
              <a:ext cx="3080805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Group 8"/>
          <p:cNvGrpSpPr/>
          <p:nvPr/>
        </p:nvGrpSpPr>
        <p:grpSpPr>
          <a:xfrm>
            <a:off x="2011690" y="4604441"/>
            <a:ext cx="544895" cy="544895"/>
            <a:chOff x="1713096" y="3108324"/>
            <a:chExt cx="1216026" cy="1216026"/>
          </a:xfrm>
        </p:grpSpPr>
        <p:sp>
          <p:nvSpPr>
            <p:cNvPr id="39" name="椭圆 38"/>
            <p:cNvSpPr/>
            <p:nvPr/>
          </p:nvSpPr>
          <p:spPr>
            <a:xfrm>
              <a:off x="1713096" y="3108324"/>
              <a:ext cx="1216026" cy="1216026"/>
            </a:xfrm>
            <a:prstGeom prst="ellipse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Oval 10"/>
            <p:cNvSpPr/>
            <p:nvPr/>
          </p:nvSpPr>
          <p:spPr>
            <a:xfrm>
              <a:off x="2041892" y="3496704"/>
              <a:ext cx="558433" cy="439260"/>
            </a:xfrm>
            <a:custGeom>
              <a:avLst/>
              <a:gdLst>
                <a:gd name="T0" fmla="*/ 4969 w 6521"/>
                <a:gd name="T1" fmla="*/ 0 h 5138"/>
                <a:gd name="T2" fmla="*/ 3695 w 6521"/>
                <a:gd name="T3" fmla="*/ 0 h 5138"/>
                <a:gd name="T4" fmla="*/ 2180 w 6521"/>
                <a:gd name="T5" fmla="*/ 1216 h 5138"/>
                <a:gd name="T6" fmla="*/ 1575 w 6521"/>
                <a:gd name="T7" fmla="*/ 1216 h 5138"/>
                <a:gd name="T8" fmla="*/ 0 w 6521"/>
                <a:gd name="T9" fmla="*/ 2790 h 5138"/>
                <a:gd name="T10" fmla="*/ 1077 w 6521"/>
                <a:gd name="T11" fmla="*/ 4284 h 5138"/>
                <a:gd name="T12" fmla="*/ 1077 w 6521"/>
                <a:gd name="T13" fmla="*/ 5034 h 5138"/>
                <a:gd name="T14" fmla="*/ 1211 w 6521"/>
                <a:gd name="T15" fmla="*/ 5089 h 5138"/>
                <a:gd name="T16" fmla="*/ 1935 w 6521"/>
                <a:gd name="T17" fmla="*/ 4365 h 5138"/>
                <a:gd name="T18" fmla="*/ 3003 w 6521"/>
                <a:gd name="T19" fmla="*/ 4365 h 5138"/>
                <a:gd name="T20" fmla="*/ 4547 w 6521"/>
                <a:gd name="T21" fmla="*/ 3102 h 5138"/>
                <a:gd name="T22" fmla="*/ 4587 w 6521"/>
                <a:gd name="T23" fmla="*/ 3102 h 5138"/>
                <a:gd name="T24" fmla="*/ 5191 w 6521"/>
                <a:gd name="T25" fmla="*/ 3706 h 5138"/>
                <a:gd name="T26" fmla="*/ 5343 w 6521"/>
                <a:gd name="T27" fmla="*/ 3769 h 5138"/>
                <a:gd name="T28" fmla="*/ 5425 w 6521"/>
                <a:gd name="T29" fmla="*/ 3753 h 5138"/>
                <a:gd name="T30" fmla="*/ 5559 w 6521"/>
                <a:gd name="T31" fmla="*/ 3553 h 5138"/>
                <a:gd name="T32" fmla="*/ 5559 w 6521"/>
                <a:gd name="T33" fmla="*/ 2985 h 5138"/>
                <a:gd name="T34" fmla="*/ 6520 w 6521"/>
                <a:gd name="T35" fmla="*/ 1550 h 5138"/>
                <a:gd name="T36" fmla="*/ 4969 w 6521"/>
                <a:gd name="T37" fmla="*/ 0 h 5138"/>
                <a:gd name="T38" fmla="*/ 2371 w 6521"/>
                <a:gd name="T39" fmla="*/ 3098 h 5138"/>
                <a:gd name="T40" fmla="*/ 2105 w 6521"/>
                <a:gd name="T41" fmla="*/ 3362 h 5138"/>
                <a:gd name="T42" fmla="*/ 1841 w 6521"/>
                <a:gd name="T43" fmla="*/ 3097 h 5138"/>
                <a:gd name="T44" fmla="*/ 1587 w 6521"/>
                <a:gd name="T45" fmla="*/ 2841 h 5138"/>
                <a:gd name="T46" fmla="*/ 1852 w 6521"/>
                <a:gd name="T47" fmla="*/ 2577 h 5138"/>
                <a:gd name="T48" fmla="*/ 2107 w 6521"/>
                <a:gd name="T49" fmla="*/ 2833 h 5138"/>
                <a:gd name="T50" fmla="*/ 2715 w 6521"/>
                <a:gd name="T51" fmla="*/ 2229 h 5138"/>
                <a:gd name="T52" fmla="*/ 2979 w 6521"/>
                <a:gd name="T53" fmla="*/ 2494 h 5138"/>
                <a:gd name="T54" fmla="*/ 2371 w 6521"/>
                <a:gd name="T55" fmla="*/ 3098 h 5138"/>
                <a:gd name="T56" fmla="*/ 5367 w 6521"/>
                <a:gd name="T57" fmla="*/ 2746 h 5138"/>
                <a:gd name="T58" fmla="*/ 5267 w 6521"/>
                <a:gd name="T59" fmla="*/ 2780 h 5138"/>
                <a:gd name="T60" fmla="*/ 5267 w 6521"/>
                <a:gd name="T61" fmla="*/ 3370 h 5138"/>
                <a:gd name="T62" fmla="*/ 4708 w 6521"/>
                <a:gd name="T63" fmla="*/ 2812 h 5138"/>
                <a:gd name="T64" fmla="*/ 4576 w 6521"/>
                <a:gd name="T65" fmla="*/ 2812 h 5138"/>
                <a:gd name="T66" fmla="*/ 4577 w 6521"/>
                <a:gd name="T67" fmla="*/ 2792 h 5138"/>
                <a:gd name="T68" fmla="*/ 3003 w 6521"/>
                <a:gd name="T69" fmla="*/ 1217 h 5138"/>
                <a:gd name="T70" fmla="*/ 2481 w 6521"/>
                <a:gd name="T71" fmla="*/ 1217 h 5138"/>
                <a:gd name="T72" fmla="*/ 3693 w 6521"/>
                <a:gd name="T73" fmla="*/ 294 h 5138"/>
                <a:gd name="T74" fmla="*/ 4968 w 6521"/>
                <a:gd name="T75" fmla="*/ 294 h 5138"/>
                <a:gd name="T76" fmla="*/ 6227 w 6521"/>
                <a:gd name="T77" fmla="*/ 1553 h 5138"/>
                <a:gd name="T78" fmla="*/ 5367 w 6521"/>
                <a:gd name="T79" fmla="*/ 2746 h 5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1" h="5138">
                  <a:moveTo>
                    <a:pt x="4969" y="0"/>
                  </a:moveTo>
                  <a:lnTo>
                    <a:pt x="3695" y="0"/>
                  </a:lnTo>
                  <a:cubicBezTo>
                    <a:pt x="2955" y="0"/>
                    <a:pt x="2335" y="521"/>
                    <a:pt x="2180" y="1216"/>
                  </a:cubicBezTo>
                  <a:lnTo>
                    <a:pt x="1575" y="1216"/>
                  </a:lnTo>
                  <a:cubicBezTo>
                    <a:pt x="704" y="1216"/>
                    <a:pt x="0" y="1921"/>
                    <a:pt x="0" y="2790"/>
                  </a:cubicBezTo>
                  <a:cubicBezTo>
                    <a:pt x="0" y="3486"/>
                    <a:pt x="452" y="4076"/>
                    <a:pt x="1077" y="4284"/>
                  </a:cubicBezTo>
                  <a:lnTo>
                    <a:pt x="1077" y="5034"/>
                  </a:lnTo>
                  <a:cubicBezTo>
                    <a:pt x="1077" y="5104"/>
                    <a:pt x="1161" y="5138"/>
                    <a:pt x="1211" y="5089"/>
                  </a:cubicBezTo>
                  <a:lnTo>
                    <a:pt x="1935" y="4365"/>
                  </a:lnTo>
                  <a:lnTo>
                    <a:pt x="3003" y="4365"/>
                  </a:lnTo>
                  <a:cubicBezTo>
                    <a:pt x="3765" y="4365"/>
                    <a:pt x="4401" y="3822"/>
                    <a:pt x="4547" y="3102"/>
                  </a:cubicBezTo>
                  <a:lnTo>
                    <a:pt x="4587" y="3102"/>
                  </a:lnTo>
                  <a:lnTo>
                    <a:pt x="5191" y="3706"/>
                  </a:lnTo>
                  <a:cubicBezTo>
                    <a:pt x="5232" y="3748"/>
                    <a:pt x="5287" y="3770"/>
                    <a:pt x="5343" y="3769"/>
                  </a:cubicBezTo>
                  <a:cubicBezTo>
                    <a:pt x="5371" y="3769"/>
                    <a:pt x="5399" y="3764"/>
                    <a:pt x="5425" y="3753"/>
                  </a:cubicBezTo>
                  <a:cubicBezTo>
                    <a:pt x="5507" y="3720"/>
                    <a:pt x="5559" y="3641"/>
                    <a:pt x="5559" y="3553"/>
                  </a:cubicBezTo>
                  <a:lnTo>
                    <a:pt x="5559" y="2985"/>
                  </a:lnTo>
                  <a:cubicBezTo>
                    <a:pt x="6139" y="2748"/>
                    <a:pt x="6520" y="2184"/>
                    <a:pt x="6520" y="1550"/>
                  </a:cubicBezTo>
                  <a:cubicBezTo>
                    <a:pt x="6521" y="696"/>
                    <a:pt x="5825" y="0"/>
                    <a:pt x="4969" y="0"/>
                  </a:cubicBezTo>
                  <a:close/>
                  <a:moveTo>
                    <a:pt x="2371" y="3098"/>
                  </a:moveTo>
                  <a:lnTo>
                    <a:pt x="2105" y="3362"/>
                  </a:lnTo>
                  <a:lnTo>
                    <a:pt x="1841" y="3097"/>
                  </a:lnTo>
                  <a:lnTo>
                    <a:pt x="1587" y="2841"/>
                  </a:lnTo>
                  <a:lnTo>
                    <a:pt x="1852" y="2577"/>
                  </a:lnTo>
                  <a:lnTo>
                    <a:pt x="2107" y="2833"/>
                  </a:lnTo>
                  <a:lnTo>
                    <a:pt x="2715" y="2229"/>
                  </a:lnTo>
                  <a:lnTo>
                    <a:pt x="2979" y="2494"/>
                  </a:lnTo>
                  <a:lnTo>
                    <a:pt x="2371" y="3098"/>
                  </a:lnTo>
                  <a:close/>
                  <a:moveTo>
                    <a:pt x="5367" y="2746"/>
                  </a:moveTo>
                  <a:lnTo>
                    <a:pt x="5267" y="2780"/>
                  </a:lnTo>
                  <a:lnTo>
                    <a:pt x="5267" y="3370"/>
                  </a:lnTo>
                  <a:lnTo>
                    <a:pt x="4708" y="2812"/>
                  </a:lnTo>
                  <a:lnTo>
                    <a:pt x="4576" y="2812"/>
                  </a:lnTo>
                  <a:cubicBezTo>
                    <a:pt x="4576" y="2805"/>
                    <a:pt x="4577" y="2798"/>
                    <a:pt x="4577" y="2792"/>
                  </a:cubicBezTo>
                  <a:cubicBezTo>
                    <a:pt x="4577" y="1921"/>
                    <a:pt x="3872" y="1217"/>
                    <a:pt x="3003" y="1217"/>
                  </a:cubicBezTo>
                  <a:lnTo>
                    <a:pt x="2481" y="1217"/>
                  </a:lnTo>
                  <a:cubicBezTo>
                    <a:pt x="2629" y="685"/>
                    <a:pt x="3116" y="294"/>
                    <a:pt x="3693" y="294"/>
                  </a:cubicBezTo>
                  <a:lnTo>
                    <a:pt x="4968" y="294"/>
                  </a:lnTo>
                  <a:cubicBezTo>
                    <a:pt x="5663" y="294"/>
                    <a:pt x="6227" y="860"/>
                    <a:pt x="6227" y="1553"/>
                  </a:cubicBezTo>
                  <a:cubicBezTo>
                    <a:pt x="6228" y="2094"/>
                    <a:pt x="5883" y="2574"/>
                    <a:pt x="5367" y="2746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783594" y="4517676"/>
            <a:ext cx="3108514" cy="932746"/>
            <a:chOff x="9137872" y="1453855"/>
            <a:chExt cx="3108514" cy="932746"/>
          </a:xfrm>
        </p:grpSpPr>
        <p:sp>
          <p:nvSpPr>
            <p:cNvPr id="42" name="文本框 41"/>
            <p:cNvSpPr txBox="1"/>
            <p:nvPr/>
          </p:nvSpPr>
          <p:spPr>
            <a:xfrm>
              <a:off x="9137872" y="145385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sz="2400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165581" y="1854852"/>
              <a:ext cx="3080805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4" name="图形 1"/>
          <p:cNvGrpSpPr/>
          <p:nvPr/>
        </p:nvGrpSpPr>
        <p:grpSpPr>
          <a:xfrm>
            <a:off x="6520226" y="1471650"/>
            <a:ext cx="4032891" cy="4032891"/>
            <a:chOff x="652017" y="330199"/>
            <a:chExt cx="2302287" cy="2302287"/>
          </a:xfrm>
        </p:grpSpPr>
        <p:grpSp>
          <p:nvGrpSpPr>
            <p:cNvPr id="45" name="图形 1"/>
            <p:cNvGrpSpPr/>
            <p:nvPr/>
          </p:nvGrpSpPr>
          <p:grpSpPr>
            <a:xfrm>
              <a:off x="652017" y="330199"/>
              <a:ext cx="2302287" cy="2302287"/>
              <a:chOff x="652017" y="330199"/>
              <a:chExt cx="2302287" cy="2302287"/>
            </a:xfrm>
          </p:grpSpPr>
          <p:sp>
            <p:nvSpPr>
              <p:cNvPr id="48" name="任意多边形: 形状 47"/>
              <p:cNvSpPr/>
              <p:nvPr/>
            </p:nvSpPr>
            <p:spPr>
              <a:xfrm>
                <a:off x="652017" y="330199"/>
                <a:ext cx="2302287" cy="2302287"/>
              </a:xfrm>
              <a:custGeom>
                <a:avLst/>
                <a:gdLst>
                  <a:gd name="connsiteX0" fmla="*/ 2302288 w 2302287"/>
                  <a:gd name="connsiteY0" fmla="*/ 1151192 h 2302287"/>
                  <a:gd name="connsiteX1" fmla="*/ 1151192 w 2302287"/>
                  <a:gd name="connsiteY1" fmla="*/ 2302288 h 2302287"/>
                  <a:gd name="connsiteX2" fmla="*/ 0 w 2302287"/>
                  <a:gd name="connsiteY2" fmla="*/ 1151192 h 2302287"/>
                  <a:gd name="connsiteX3" fmla="*/ 1151192 w 2302287"/>
                  <a:gd name="connsiteY3" fmla="*/ 0 h 2302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2287" h="2302287">
                    <a:moveTo>
                      <a:pt x="2302288" y="1151192"/>
                    </a:moveTo>
                    <a:lnTo>
                      <a:pt x="1151192" y="2302288"/>
                    </a:lnTo>
                    <a:lnTo>
                      <a:pt x="0" y="1151192"/>
                    </a:lnTo>
                    <a:lnTo>
                      <a:pt x="1151192" y="0"/>
                    </a:lnTo>
                    <a:close/>
                  </a:path>
                </a:pathLst>
              </a:custGeom>
              <a:solidFill>
                <a:srgbClr val="FEF3D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 rot="-2700000">
                <a:off x="989193" y="667417"/>
                <a:ext cx="1627902" cy="1627902"/>
              </a:xfrm>
              <a:custGeom>
                <a:avLst/>
                <a:gdLst>
                  <a:gd name="connsiteX0" fmla="*/ 0 w 1627902"/>
                  <a:gd name="connsiteY0" fmla="*/ 0 h 1627902"/>
                  <a:gd name="connsiteX1" fmla="*/ 1627902 w 1627902"/>
                  <a:gd name="connsiteY1" fmla="*/ 0 h 1627902"/>
                  <a:gd name="connsiteX2" fmla="*/ 1627902 w 1627902"/>
                  <a:gd name="connsiteY2" fmla="*/ 1627902 h 1627902"/>
                  <a:gd name="connsiteX3" fmla="*/ 0 w 1627902"/>
                  <a:gd name="connsiteY3" fmla="*/ 1627902 h 1627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7902" h="1627902">
                    <a:moveTo>
                      <a:pt x="0" y="0"/>
                    </a:moveTo>
                    <a:lnTo>
                      <a:pt x="1627902" y="0"/>
                    </a:lnTo>
                    <a:lnTo>
                      <a:pt x="1627902" y="1627902"/>
                    </a:lnTo>
                    <a:lnTo>
                      <a:pt x="0" y="1627902"/>
                    </a:lnTo>
                    <a:close/>
                  </a:path>
                </a:pathLst>
              </a:custGeom>
              <a:solidFill>
                <a:srgbClr val="FFC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46" name="任意多边形: 形状 45"/>
            <p:cNvSpPr/>
            <p:nvPr/>
          </p:nvSpPr>
          <p:spPr>
            <a:xfrm>
              <a:off x="736504" y="414685"/>
              <a:ext cx="2133409" cy="2133314"/>
            </a:xfrm>
            <a:custGeom>
              <a:avLst/>
              <a:gdLst>
                <a:gd name="connsiteX0" fmla="*/ 2133410 w 2133409"/>
                <a:gd name="connsiteY0" fmla="*/ 1066705 h 2133314"/>
                <a:gd name="connsiteX1" fmla="*/ 1066705 w 2133409"/>
                <a:gd name="connsiteY1" fmla="*/ 2133314 h 2133314"/>
                <a:gd name="connsiteX2" fmla="*/ 0 w 2133409"/>
                <a:gd name="connsiteY2" fmla="*/ 1066705 h 2133314"/>
                <a:gd name="connsiteX3" fmla="*/ 1066705 w 2133409"/>
                <a:gd name="connsiteY3" fmla="*/ 0 h 2133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3409" h="2133314">
                  <a:moveTo>
                    <a:pt x="2133410" y="1066705"/>
                  </a:moveTo>
                  <a:lnTo>
                    <a:pt x="1066705" y="2133314"/>
                  </a:lnTo>
                  <a:lnTo>
                    <a:pt x="0" y="1066705"/>
                  </a:lnTo>
                  <a:lnTo>
                    <a:pt x="1066705" y="0"/>
                  </a:ln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774890" y="452976"/>
              <a:ext cx="2056638" cy="2056447"/>
            </a:xfrm>
            <a:custGeom>
              <a:avLst/>
              <a:gdLst>
                <a:gd name="connsiteX0" fmla="*/ 2011299 w 2056638"/>
                <a:gd name="connsiteY0" fmla="*/ 1073753 h 2056447"/>
                <a:gd name="connsiteX1" fmla="*/ 2056638 w 2056638"/>
                <a:gd name="connsiteY1" fmla="*/ 1028414 h 2056447"/>
                <a:gd name="connsiteX2" fmla="*/ 2011299 w 2056638"/>
                <a:gd name="connsiteY2" fmla="*/ 983075 h 2056447"/>
                <a:gd name="connsiteX3" fmla="*/ 1972913 w 2056638"/>
                <a:gd name="connsiteY3" fmla="*/ 1021461 h 2056447"/>
                <a:gd name="connsiteX4" fmla="*/ 1941481 w 2056638"/>
                <a:gd name="connsiteY4" fmla="*/ 990029 h 2056447"/>
                <a:gd name="connsiteX5" fmla="*/ 1979867 w 2056638"/>
                <a:gd name="connsiteY5" fmla="*/ 951738 h 2056447"/>
                <a:gd name="connsiteX6" fmla="*/ 1949482 w 2056638"/>
                <a:gd name="connsiteY6" fmla="*/ 921353 h 2056447"/>
                <a:gd name="connsiteX7" fmla="*/ 1949482 w 2056638"/>
                <a:gd name="connsiteY7" fmla="*/ 921353 h 2056447"/>
                <a:gd name="connsiteX8" fmla="*/ 1146715 w 2056638"/>
                <a:gd name="connsiteY8" fmla="*/ 118586 h 2056447"/>
                <a:gd name="connsiteX9" fmla="*/ 1146715 w 2056638"/>
                <a:gd name="connsiteY9" fmla="*/ 118586 h 2056447"/>
                <a:gd name="connsiteX10" fmla="*/ 1104900 w 2056638"/>
                <a:gd name="connsiteY10" fmla="*/ 76772 h 2056447"/>
                <a:gd name="connsiteX11" fmla="*/ 1066610 w 2056638"/>
                <a:gd name="connsiteY11" fmla="*/ 115157 h 2056447"/>
                <a:gd name="connsiteX12" fmla="*/ 1035177 w 2056638"/>
                <a:gd name="connsiteY12" fmla="*/ 83725 h 2056447"/>
                <a:gd name="connsiteX13" fmla="*/ 1073563 w 2056638"/>
                <a:gd name="connsiteY13" fmla="*/ 45339 h 2056447"/>
                <a:gd name="connsiteX14" fmla="*/ 1028224 w 2056638"/>
                <a:gd name="connsiteY14" fmla="*/ 0 h 2056447"/>
                <a:gd name="connsiteX15" fmla="*/ 982885 w 2056638"/>
                <a:gd name="connsiteY15" fmla="*/ 45339 h 2056447"/>
                <a:gd name="connsiteX16" fmla="*/ 1021271 w 2056638"/>
                <a:gd name="connsiteY16" fmla="*/ 83725 h 2056447"/>
                <a:gd name="connsiteX17" fmla="*/ 989838 w 2056638"/>
                <a:gd name="connsiteY17" fmla="*/ 115157 h 2056447"/>
                <a:gd name="connsiteX18" fmla="*/ 951548 w 2056638"/>
                <a:gd name="connsiteY18" fmla="*/ 76772 h 2056447"/>
                <a:gd name="connsiteX19" fmla="*/ 909733 w 2056638"/>
                <a:gd name="connsiteY19" fmla="*/ 118586 h 2056447"/>
                <a:gd name="connsiteX20" fmla="*/ 909733 w 2056638"/>
                <a:gd name="connsiteY20" fmla="*/ 118586 h 2056447"/>
                <a:gd name="connsiteX21" fmla="*/ 118586 w 2056638"/>
                <a:gd name="connsiteY21" fmla="*/ 909733 h 2056447"/>
                <a:gd name="connsiteX22" fmla="*/ 76771 w 2056638"/>
                <a:gd name="connsiteY22" fmla="*/ 951548 h 2056447"/>
                <a:gd name="connsiteX23" fmla="*/ 115157 w 2056638"/>
                <a:gd name="connsiteY23" fmla="*/ 989838 h 2056447"/>
                <a:gd name="connsiteX24" fmla="*/ 83725 w 2056638"/>
                <a:gd name="connsiteY24" fmla="*/ 1021271 h 2056447"/>
                <a:gd name="connsiteX25" fmla="*/ 45339 w 2056638"/>
                <a:gd name="connsiteY25" fmla="*/ 982885 h 2056447"/>
                <a:gd name="connsiteX26" fmla="*/ 0 w 2056638"/>
                <a:gd name="connsiteY26" fmla="*/ 1028224 h 2056447"/>
                <a:gd name="connsiteX27" fmla="*/ 45339 w 2056638"/>
                <a:gd name="connsiteY27" fmla="*/ 1073563 h 2056447"/>
                <a:gd name="connsiteX28" fmla="*/ 83725 w 2056638"/>
                <a:gd name="connsiteY28" fmla="*/ 1035177 h 2056447"/>
                <a:gd name="connsiteX29" fmla="*/ 115157 w 2056638"/>
                <a:gd name="connsiteY29" fmla="*/ 1066610 h 2056447"/>
                <a:gd name="connsiteX30" fmla="*/ 76771 w 2056638"/>
                <a:gd name="connsiteY30" fmla="*/ 1104900 h 2056447"/>
                <a:gd name="connsiteX31" fmla="*/ 118586 w 2056638"/>
                <a:gd name="connsiteY31" fmla="*/ 1146715 h 2056447"/>
                <a:gd name="connsiteX32" fmla="*/ 118586 w 2056638"/>
                <a:gd name="connsiteY32" fmla="*/ 1146715 h 2056447"/>
                <a:gd name="connsiteX33" fmla="*/ 823627 w 2056638"/>
                <a:gd name="connsiteY33" fmla="*/ 1851755 h 2056447"/>
                <a:gd name="connsiteX34" fmla="*/ 823627 w 2056638"/>
                <a:gd name="connsiteY34" fmla="*/ 1851755 h 2056447"/>
                <a:gd name="connsiteX35" fmla="*/ 909733 w 2056638"/>
                <a:gd name="connsiteY35" fmla="*/ 1937861 h 2056447"/>
                <a:gd name="connsiteX36" fmla="*/ 909733 w 2056638"/>
                <a:gd name="connsiteY36" fmla="*/ 1937861 h 2056447"/>
                <a:gd name="connsiteX37" fmla="*/ 951548 w 2056638"/>
                <a:gd name="connsiteY37" fmla="*/ 1979676 h 2056447"/>
                <a:gd name="connsiteX38" fmla="*/ 989838 w 2056638"/>
                <a:gd name="connsiteY38" fmla="*/ 1941290 h 2056447"/>
                <a:gd name="connsiteX39" fmla="*/ 1021271 w 2056638"/>
                <a:gd name="connsiteY39" fmla="*/ 1972723 h 2056447"/>
                <a:gd name="connsiteX40" fmla="*/ 982885 w 2056638"/>
                <a:gd name="connsiteY40" fmla="*/ 2011109 h 2056447"/>
                <a:gd name="connsiteX41" fmla="*/ 1028224 w 2056638"/>
                <a:gd name="connsiteY41" fmla="*/ 2056448 h 2056447"/>
                <a:gd name="connsiteX42" fmla="*/ 1073563 w 2056638"/>
                <a:gd name="connsiteY42" fmla="*/ 2011109 h 2056447"/>
                <a:gd name="connsiteX43" fmla="*/ 1035177 w 2056638"/>
                <a:gd name="connsiteY43" fmla="*/ 1972723 h 2056447"/>
                <a:gd name="connsiteX44" fmla="*/ 1066610 w 2056638"/>
                <a:gd name="connsiteY44" fmla="*/ 1941290 h 2056447"/>
                <a:gd name="connsiteX45" fmla="*/ 1104900 w 2056638"/>
                <a:gd name="connsiteY45" fmla="*/ 1979676 h 2056447"/>
                <a:gd name="connsiteX46" fmla="*/ 1146715 w 2056638"/>
                <a:gd name="connsiteY46" fmla="*/ 1937861 h 2056447"/>
                <a:gd name="connsiteX47" fmla="*/ 1146715 w 2056638"/>
                <a:gd name="connsiteY47" fmla="*/ 1937861 h 2056447"/>
                <a:gd name="connsiteX48" fmla="*/ 1937957 w 2056638"/>
                <a:gd name="connsiteY48" fmla="*/ 1146620 h 2056447"/>
                <a:gd name="connsiteX49" fmla="*/ 1938052 w 2056638"/>
                <a:gd name="connsiteY49" fmla="*/ 1146524 h 2056447"/>
                <a:gd name="connsiteX50" fmla="*/ 1979867 w 2056638"/>
                <a:gd name="connsiteY50" fmla="*/ 1104710 h 2056447"/>
                <a:gd name="connsiteX51" fmla="*/ 1941481 w 2056638"/>
                <a:gd name="connsiteY51" fmla="*/ 1066419 h 2056447"/>
                <a:gd name="connsiteX52" fmla="*/ 1972913 w 2056638"/>
                <a:gd name="connsiteY52" fmla="*/ 1034987 h 2056447"/>
                <a:gd name="connsiteX53" fmla="*/ 2011299 w 2056638"/>
                <a:gd name="connsiteY53" fmla="*/ 1073753 h 2056447"/>
                <a:gd name="connsiteX54" fmla="*/ 2011299 w 2056638"/>
                <a:gd name="connsiteY54" fmla="*/ 996982 h 2056447"/>
                <a:gd name="connsiteX55" fmla="*/ 2042732 w 2056638"/>
                <a:gd name="connsiteY55" fmla="*/ 1028414 h 2056447"/>
                <a:gd name="connsiteX56" fmla="*/ 2011299 w 2056638"/>
                <a:gd name="connsiteY56" fmla="*/ 1059847 h 2056447"/>
                <a:gd name="connsiteX57" fmla="*/ 1979867 w 2056638"/>
                <a:gd name="connsiteY57" fmla="*/ 1028414 h 2056447"/>
                <a:gd name="connsiteX58" fmla="*/ 1979867 w 2056638"/>
                <a:gd name="connsiteY58" fmla="*/ 1028414 h 2056447"/>
                <a:gd name="connsiteX59" fmla="*/ 1979867 w 2056638"/>
                <a:gd name="connsiteY59" fmla="*/ 1028414 h 2056447"/>
                <a:gd name="connsiteX60" fmla="*/ 2011299 w 2056638"/>
                <a:gd name="connsiteY60" fmla="*/ 996982 h 2056447"/>
                <a:gd name="connsiteX61" fmla="*/ 996887 w 2056638"/>
                <a:gd name="connsiteY61" fmla="*/ 45434 h 2056447"/>
                <a:gd name="connsiteX62" fmla="*/ 1028319 w 2056638"/>
                <a:gd name="connsiteY62" fmla="*/ 14002 h 2056447"/>
                <a:gd name="connsiteX63" fmla="*/ 1059752 w 2056638"/>
                <a:gd name="connsiteY63" fmla="*/ 45434 h 2056447"/>
                <a:gd name="connsiteX64" fmla="*/ 1028319 w 2056638"/>
                <a:gd name="connsiteY64" fmla="*/ 76867 h 2056447"/>
                <a:gd name="connsiteX65" fmla="*/ 1028319 w 2056638"/>
                <a:gd name="connsiteY65" fmla="*/ 76867 h 2056447"/>
                <a:gd name="connsiteX66" fmla="*/ 1028319 w 2056638"/>
                <a:gd name="connsiteY66" fmla="*/ 76867 h 2056447"/>
                <a:gd name="connsiteX67" fmla="*/ 996887 w 2056638"/>
                <a:gd name="connsiteY67" fmla="*/ 45434 h 2056447"/>
                <a:gd name="connsiteX68" fmla="*/ 45339 w 2056638"/>
                <a:gd name="connsiteY68" fmla="*/ 1059847 h 2056447"/>
                <a:gd name="connsiteX69" fmla="*/ 13906 w 2056638"/>
                <a:gd name="connsiteY69" fmla="*/ 1028414 h 2056447"/>
                <a:gd name="connsiteX70" fmla="*/ 45339 w 2056638"/>
                <a:gd name="connsiteY70" fmla="*/ 996982 h 2056447"/>
                <a:gd name="connsiteX71" fmla="*/ 76771 w 2056638"/>
                <a:gd name="connsiteY71" fmla="*/ 1028414 h 2056447"/>
                <a:gd name="connsiteX72" fmla="*/ 76771 w 2056638"/>
                <a:gd name="connsiteY72" fmla="*/ 1028414 h 2056447"/>
                <a:gd name="connsiteX73" fmla="*/ 76771 w 2056638"/>
                <a:gd name="connsiteY73" fmla="*/ 1028414 h 2056447"/>
                <a:gd name="connsiteX74" fmla="*/ 45339 w 2056638"/>
                <a:gd name="connsiteY74" fmla="*/ 1059847 h 2056447"/>
                <a:gd name="connsiteX75" fmla="*/ 1059752 w 2056638"/>
                <a:gd name="connsiteY75" fmla="*/ 2011394 h 2056447"/>
                <a:gd name="connsiteX76" fmla="*/ 1028319 w 2056638"/>
                <a:gd name="connsiteY76" fmla="*/ 2042827 h 2056447"/>
                <a:gd name="connsiteX77" fmla="*/ 996887 w 2056638"/>
                <a:gd name="connsiteY77" fmla="*/ 2011394 h 2056447"/>
                <a:gd name="connsiteX78" fmla="*/ 1028319 w 2056638"/>
                <a:gd name="connsiteY78" fmla="*/ 1979962 h 2056447"/>
                <a:gd name="connsiteX79" fmla="*/ 1028319 w 2056638"/>
                <a:gd name="connsiteY79" fmla="*/ 1979962 h 2056447"/>
                <a:gd name="connsiteX80" fmla="*/ 1028319 w 2056638"/>
                <a:gd name="connsiteY80" fmla="*/ 1979962 h 2056447"/>
                <a:gd name="connsiteX81" fmla="*/ 1059752 w 2056638"/>
                <a:gd name="connsiteY81" fmla="*/ 2011394 h 2056447"/>
                <a:gd name="connsiteX82" fmla="*/ 1927574 w 2056638"/>
                <a:gd name="connsiteY82" fmla="*/ 1066800 h 2056447"/>
                <a:gd name="connsiteX83" fmla="*/ 1965960 w 2056638"/>
                <a:gd name="connsiteY83" fmla="*/ 1105091 h 2056447"/>
                <a:gd name="connsiteX84" fmla="*/ 1931099 w 2056638"/>
                <a:gd name="connsiteY84" fmla="*/ 1139952 h 2056447"/>
                <a:gd name="connsiteX85" fmla="*/ 1931003 w 2056638"/>
                <a:gd name="connsiteY85" fmla="*/ 1140047 h 2056447"/>
                <a:gd name="connsiteX86" fmla="*/ 1218819 w 2056638"/>
                <a:gd name="connsiteY86" fmla="*/ 1852232 h 2056447"/>
                <a:gd name="connsiteX87" fmla="*/ 1218819 w 2056638"/>
                <a:gd name="connsiteY87" fmla="*/ 1852232 h 2056447"/>
                <a:gd name="connsiteX88" fmla="*/ 1139857 w 2056638"/>
                <a:gd name="connsiteY88" fmla="*/ 1931194 h 2056447"/>
                <a:gd name="connsiteX89" fmla="*/ 1139857 w 2056638"/>
                <a:gd name="connsiteY89" fmla="*/ 1931194 h 2056447"/>
                <a:gd name="connsiteX90" fmla="*/ 1104995 w 2056638"/>
                <a:gd name="connsiteY90" fmla="*/ 1966055 h 2056447"/>
                <a:gd name="connsiteX91" fmla="*/ 1066705 w 2056638"/>
                <a:gd name="connsiteY91" fmla="*/ 1927670 h 2056447"/>
                <a:gd name="connsiteX92" fmla="*/ 1028319 w 2056638"/>
                <a:gd name="connsiteY92" fmla="*/ 1966055 h 2056447"/>
                <a:gd name="connsiteX93" fmla="*/ 1028319 w 2056638"/>
                <a:gd name="connsiteY93" fmla="*/ 1966055 h 2056447"/>
                <a:gd name="connsiteX94" fmla="*/ 1028319 w 2056638"/>
                <a:gd name="connsiteY94" fmla="*/ 1966055 h 2056447"/>
                <a:gd name="connsiteX95" fmla="*/ 989933 w 2056638"/>
                <a:gd name="connsiteY95" fmla="*/ 1927670 h 2056447"/>
                <a:gd name="connsiteX96" fmla="*/ 951643 w 2056638"/>
                <a:gd name="connsiteY96" fmla="*/ 1966055 h 2056447"/>
                <a:gd name="connsiteX97" fmla="*/ 916781 w 2056638"/>
                <a:gd name="connsiteY97" fmla="*/ 1931194 h 2056447"/>
                <a:gd name="connsiteX98" fmla="*/ 139065 w 2056638"/>
                <a:gd name="connsiteY98" fmla="*/ 1153573 h 2056447"/>
                <a:gd name="connsiteX99" fmla="*/ 139065 w 2056638"/>
                <a:gd name="connsiteY99" fmla="*/ 1153573 h 2056447"/>
                <a:gd name="connsiteX100" fmla="*/ 125444 w 2056638"/>
                <a:gd name="connsiteY100" fmla="*/ 1139952 h 2056447"/>
                <a:gd name="connsiteX101" fmla="*/ 125444 w 2056638"/>
                <a:gd name="connsiteY101" fmla="*/ 1139952 h 2056447"/>
                <a:gd name="connsiteX102" fmla="*/ 90583 w 2056638"/>
                <a:gd name="connsiteY102" fmla="*/ 1105091 h 2056447"/>
                <a:gd name="connsiteX103" fmla="*/ 128969 w 2056638"/>
                <a:gd name="connsiteY103" fmla="*/ 1066800 h 2056447"/>
                <a:gd name="connsiteX104" fmla="*/ 90583 w 2056638"/>
                <a:gd name="connsiteY104" fmla="*/ 1028414 h 2056447"/>
                <a:gd name="connsiteX105" fmla="*/ 90583 w 2056638"/>
                <a:gd name="connsiteY105" fmla="*/ 1028414 h 2056447"/>
                <a:gd name="connsiteX106" fmla="*/ 90583 w 2056638"/>
                <a:gd name="connsiteY106" fmla="*/ 1028414 h 2056447"/>
                <a:gd name="connsiteX107" fmla="*/ 128969 w 2056638"/>
                <a:gd name="connsiteY107" fmla="*/ 990029 h 2056447"/>
                <a:gd name="connsiteX108" fmla="*/ 90583 w 2056638"/>
                <a:gd name="connsiteY108" fmla="*/ 951738 h 2056447"/>
                <a:gd name="connsiteX109" fmla="*/ 125444 w 2056638"/>
                <a:gd name="connsiteY109" fmla="*/ 916877 h 2056447"/>
                <a:gd name="connsiteX110" fmla="*/ 125444 w 2056638"/>
                <a:gd name="connsiteY110" fmla="*/ 916877 h 2056447"/>
                <a:gd name="connsiteX111" fmla="*/ 906875 w 2056638"/>
                <a:gd name="connsiteY111" fmla="*/ 135446 h 2056447"/>
                <a:gd name="connsiteX112" fmla="*/ 906875 w 2056638"/>
                <a:gd name="connsiteY112" fmla="*/ 135446 h 2056447"/>
                <a:gd name="connsiteX113" fmla="*/ 916781 w 2056638"/>
                <a:gd name="connsiteY113" fmla="*/ 125540 h 2056447"/>
                <a:gd name="connsiteX114" fmla="*/ 916781 w 2056638"/>
                <a:gd name="connsiteY114" fmla="*/ 125540 h 2056447"/>
                <a:gd name="connsiteX115" fmla="*/ 951643 w 2056638"/>
                <a:gd name="connsiteY115" fmla="*/ 90678 h 2056447"/>
                <a:gd name="connsiteX116" fmla="*/ 989933 w 2056638"/>
                <a:gd name="connsiteY116" fmla="*/ 129064 h 2056447"/>
                <a:gd name="connsiteX117" fmla="*/ 1028319 w 2056638"/>
                <a:gd name="connsiteY117" fmla="*/ 90678 h 2056447"/>
                <a:gd name="connsiteX118" fmla="*/ 1028319 w 2056638"/>
                <a:gd name="connsiteY118" fmla="*/ 90678 h 2056447"/>
                <a:gd name="connsiteX119" fmla="*/ 1028319 w 2056638"/>
                <a:gd name="connsiteY119" fmla="*/ 90678 h 2056447"/>
                <a:gd name="connsiteX120" fmla="*/ 1066705 w 2056638"/>
                <a:gd name="connsiteY120" fmla="*/ 129064 h 2056447"/>
                <a:gd name="connsiteX121" fmla="*/ 1104995 w 2056638"/>
                <a:gd name="connsiteY121" fmla="*/ 90678 h 2056447"/>
                <a:gd name="connsiteX122" fmla="*/ 1139857 w 2056638"/>
                <a:gd name="connsiteY122" fmla="*/ 125540 h 2056447"/>
                <a:gd name="connsiteX123" fmla="*/ 1139857 w 2056638"/>
                <a:gd name="connsiteY123" fmla="*/ 125540 h 2056447"/>
                <a:gd name="connsiteX124" fmla="*/ 1218819 w 2056638"/>
                <a:gd name="connsiteY124" fmla="*/ 204502 h 2056447"/>
                <a:gd name="connsiteX125" fmla="*/ 1218819 w 2056638"/>
                <a:gd name="connsiteY125" fmla="*/ 204502 h 2056447"/>
                <a:gd name="connsiteX126" fmla="*/ 1931003 w 2056638"/>
                <a:gd name="connsiteY126" fmla="*/ 916686 h 2056447"/>
                <a:gd name="connsiteX127" fmla="*/ 1931003 w 2056638"/>
                <a:gd name="connsiteY127" fmla="*/ 916686 h 2056447"/>
                <a:gd name="connsiteX128" fmla="*/ 1965865 w 2056638"/>
                <a:gd name="connsiteY128" fmla="*/ 951548 h 2056447"/>
                <a:gd name="connsiteX129" fmla="*/ 1927479 w 2056638"/>
                <a:gd name="connsiteY129" fmla="*/ 989838 h 2056447"/>
                <a:gd name="connsiteX130" fmla="*/ 1965865 w 2056638"/>
                <a:gd name="connsiteY130" fmla="*/ 1028224 h 2056447"/>
                <a:gd name="connsiteX131" fmla="*/ 1965865 w 2056638"/>
                <a:gd name="connsiteY131" fmla="*/ 1028224 h 2056447"/>
                <a:gd name="connsiteX132" fmla="*/ 1965865 w 2056638"/>
                <a:gd name="connsiteY132" fmla="*/ 1028224 h 2056447"/>
                <a:gd name="connsiteX133" fmla="*/ 1927574 w 2056638"/>
                <a:gd name="connsiteY133" fmla="*/ 1066800 h 205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056638" h="2056447">
                  <a:moveTo>
                    <a:pt x="2011299" y="1073753"/>
                  </a:moveTo>
                  <a:lnTo>
                    <a:pt x="2056638" y="1028414"/>
                  </a:lnTo>
                  <a:lnTo>
                    <a:pt x="2011299" y="983075"/>
                  </a:lnTo>
                  <a:lnTo>
                    <a:pt x="1972913" y="1021461"/>
                  </a:lnTo>
                  <a:lnTo>
                    <a:pt x="1941481" y="990029"/>
                  </a:lnTo>
                  <a:lnTo>
                    <a:pt x="1979867" y="951738"/>
                  </a:lnTo>
                  <a:lnTo>
                    <a:pt x="1949482" y="921353"/>
                  </a:lnTo>
                  <a:lnTo>
                    <a:pt x="1949482" y="921353"/>
                  </a:lnTo>
                  <a:lnTo>
                    <a:pt x="1146715" y="118586"/>
                  </a:lnTo>
                  <a:lnTo>
                    <a:pt x="1146715" y="118586"/>
                  </a:lnTo>
                  <a:lnTo>
                    <a:pt x="1104900" y="76772"/>
                  </a:lnTo>
                  <a:lnTo>
                    <a:pt x="1066610" y="115157"/>
                  </a:lnTo>
                  <a:lnTo>
                    <a:pt x="1035177" y="83725"/>
                  </a:lnTo>
                  <a:lnTo>
                    <a:pt x="1073563" y="45339"/>
                  </a:lnTo>
                  <a:lnTo>
                    <a:pt x="1028224" y="0"/>
                  </a:lnTo>
                  <a:lnTo>
                    <a:pt x="982885" y="45339"/>
                  </a:lnTo>
                  <a:lnTo>
                    <a:pt x="1021271" y="83725"/>
                  </a:lnTo>
                  <a:lnTo>
                    <a:pt x="989838" y="115157"/>
                  </a:lnTo>
                  <a:lnTo>
                    <a:pt x="951548" y="76772"/>
                  </a:lnTo>
                  <a:lnTo>
                    <a:pt x="909733" y="118586"/>
                  </a:lnTo>
                  <a:lnTo>
                    <a:pt x="909733" y="118586"/>
                  </a:lnTo>
                  <a:lnTo>
                    <a:pt x="118586" y="909733"/>
                  </a:lnTo>
                  <a:lnTo>
                    <a:pt x="76771" y="951548"/>
                  </a:lnTo>
                  <a:lnTo>
                    <a:pt x="115157" y="989838"/>
                  </a:lnTo>
                  <a:lnTo>
                    <a:pt x="83725" y="1021271"/>
                  </a:lnTo>
                  <a:lnTo>
                    <a:pt x="45339" y="982885"/>
                  </a:lnTo>
                  <a:lnTo>
                    <a:pt x="0" y="1028224"/>
                  </a:lnTo>
                  <a:lnTo>
                    <a:pt x="45339" y="1073563"/>
                  </a:lnTo>
                  <a:lnTo>
                    <a:pt x="83725" y="1035177"/>
                  </a:lnTo>
                  <a:lnTo>
                    <a:pt x="115157" y="1066610"/>
                  </a:lnTo>
                  <a:lnTo>
                    <a:pt x="76771" y="1104900"/>
                  </a:lnTo>
                  <a:lnTo>
                    <a:pt x="118586" y="1146715"/>
                  </a:lnTo>
                  <a:lnTo>
                    <a:pt x="118586" y="1146715"/>
                  </a:lnTo>
                  <a:lnTo>
                    <a:pt x="823627" y="1851755"/>
                  </a:lnTo>
                  <a:lnTo>
                    <a:pt x="823627" y="1851755"/>
                  </a:lnTo>
                  <a:lnTo>
                    <a:pt x="909733" y="1937861"/>
                  </a:lnTo>
                  <a:lnTo>
                    <a:pt x="909733" y="1937861"/>
                  </a:lnTo>
                  <a:lnTo>
                    <a:pt x="951548" y="1979676"/>
                  </a:lnTo>
                  <a:lnTo>
                    <a:pt x="989838" y="1941290"/>
                  </a:lnTo>
                  <a:lnTo>
                    <a:pt x="1021271" y="1972723"/>
                  </a:lnTo>
                  <a:lnTo>
                    <a:pt x="982885" y="2011109"/>
                  </a:lnTo>
                  <a:lnTo>
                    <a:pt x="1028224" y="2056448"/>
                  </a:lnTo>
                  <a:lnTo>
                    <a:pt x="1073563" y="2011109"/>
                  </a:lnTo>
                  <a:lnTo>
                    <a:pt x="1035177" y="1972723"/>
                  </a:lnTo>
                  <a:lnTo>
                    <a:pt x="1066610" y="1941290"/>
                  </a:lnTo>
                  <a:lnTo>
                    <a:pt x="1104900" y="1979676"/>
                  </a:lnTo>
                  <a:lnTo>
                    <a:pt x="1146715" y="1937861"/>
                  </a:lnTo>
                  <a:lnTo>
                    <a:pt x="1146715" y="1937861"/>
                  </a:lnTo>
                  <a:lnTo>
                    <a:pt x="1937957" y="1146620"/>
                  </a:lnTo>
                  <a:lnTo>
                    <a:pt x="1938052" y="1146524"/>
                  </a:lnTo>
                  <a:lnTo>
                    <a:pt x="1979867" y="1104710"/>
                  </a:lnTo>
                  <a:lnTo>
                    <a:pt x="1941481" y="1066419"/>
                  </a:lnTo>
                  <a:lnTo>
                    <a:pt x="1972913" y="1034987"/>
                  </a:lnTo>
                  <a:lnTo>
                    <a:pt x="2011299" y="1073753"/>
                  </a:lnTo>
                  <a:close/>
                  <a:moveTo>
                    <a:pt x="2011299" y="996982"/>
                  </a:moveTo>
                  <a:lnTo>
                    <a:pt x="2042732" y="1028414"/>
                  </a:lnTo>
                  <a:lnTo>
                    <a:pt x="2011299" y="1059847"/>
                  </a:lnTo>
                  <a:lnTo>
                    <a:pt x="1979867" y="1028414"/>
                  </a:lnTo>
                  <a:lnTo>
                    <a:pt x="1979867" y="1028414"/>
                  </a:lnTo>
                  <a:lnTo>
                    <a:pt x="1979867" y="1028414"/>
                  </a:lnTo>
                  <a:lnTo>
                    <a:pt x="2011299" y="996982"/>
                  </a:lnTo>
                  <a:close/>
                  <a:moveTo>
                    <a:pt x="996887" y="45434"/>
                  </a:moveTo>
                  <a:lnTo>
                    <a:pt x="1028319" y="14002"/>
                  </a:lnTo>
                  <a:lnTo>
                    <a:pt x="1059752" y="45434"/>
                  </a:lnTo>
                  <a:lnTo>
                    <a:pt x="1028319" y="76867"/>
                  </a:lnTo>
                  <a:lnTo>
                    <a:pt x="1028319" y="76867"/>
                  </a:lnTo>
                  <a:lnTo>
                    <a:pt x="1028319" y="76867"/>
                  </a:lnTo>
                  <a:lnTo>
                    <a:pt x="996887" y="45434"/>
                  </a:lnTo>
                  <a:close/>
                  <a:moveTo>
                    <a:pt x="45339" y="1059847"/>
                  </a:moveTo>
                  <a:lnTo>
                    <a:pt x="13906" y="1028414"/>
                  </a:lnTo>
                  <a:lnTo>
                    <a:pt x="45339" y="996982"/>
                  </a:lnTo>
                  <a:lnTo>
                    <a:pt x="76771" y="1028414"/>
                  </a:lnTo>
                  <a:lnTo>
                    <a:pt x="76771" y="1028414"/>
                  </a:lnTo>
                  <a:lnTo>
                    <a:pt x="76771" y="1028414"/>
                  </a:lnTo>
                  <a:lnTo>
                    <a:pt x="45339" y="1059847"/>
                  </a:lnTo>
                  <a:close/>
                  <a:moveTo>
                    <a:pt x="1059752" y="2011394"/>
                  </a:moveTo>
                  <a:lnTo>
                    <a:pt x="1028319" y="2042827"/>
                  </a:lnTo>
                  <a:lnTo>
                    <a:pt x="996887" y="2011394"/>
                  </a:lnTo>
                  <a:lnTo>
                    <a:pt x="1028319" y="1979962"/>
                  </a:lnTo>
                  <a:lnTo>
                    <a:pt x="1028319" y="1979962"/>
                  </a:lnTo>
                  <a:lnTo>
                    <a:pt x="1028319" y="1979962"/>
                  </a:lnTo>
                  <a:lnTo>
                    <a:pt x="1059752" y="2011394"/>
                  </a:lnTo>
                  <a:close/>
                  <a:moveTo>
                    <a:pt x="1927574" y="1066800"/>
                  </a:moveTo>
                  <a:lnTo>
                    <a:pt x="1965960" y="1105091"/>
                  </a:lnTo>
                  <a:lnTo>
                    <a:pt x="1931099" y="1139952"/>
                  </a:lnTo>
                  <a:lnTo>
                    <a:pt x="1931003" y="1140047"/>
                  </a:lnTo>
                  <a:lnTo>
                    <a:pt x="1218819" y="1852232"/>
                  </a:lnTo>
                  <a:lnTo>
                    <a:pt x="1218819" y="1852232"/>
                  </a:lnTo>
                  <a:lnTo>
                    <a:pt x="1139857" y="1931194"/>
                  </a:lnTo>
                  <a:lnTo>
                    <a:pt x="1139857" y="1931194"/>
                  </a:lnTo>
                  <a:lnTo>
                    <a:pt x="1104995" y="1966055"/>
                  </a:lnTo>
                  <a:lnTo>
                    <a:pt x="1066705" y="1927670"/>
                  </a:lnTo>
                  <a:lnTo>
                    <a:pt x="1028319" y="1966055"/>
                  </a:lnTo>
                  <a:lnTo>
                    <a:pt x="1028319" y="1966055"/>
                  </a:lnTo>
                  <a:lnTo>
                    <a:pt x="1028319" y="1966055"/>
                  </a:lnTo>
                  <a:lnTo>
                    <a:pt x="989933" y="1927670"/>
                  </a:lnTo>
                  <a:lnTo>
                    <a:pt x="951643" y="1966055"/>
                  </a:lnTo>
                  <a:lnTo>
                    <a:pt x="916781" y="1931194"/>
                  </a:lnTo>
                  <a:lnTo>
                    <a:pt x="139065" y="1153573"/>
                  </a:lnTo>
                  <a:lnTo>
                    <a:pt x="139065" y="1153573"/>
                  </a:lnTo>
                  <a:lnTo>
                    <a:pt x="125444" y="1139952"/>
                  </a:lnTo>
                  <a:lnTo>
                    <a:pt x="125444" y="1139952"/>
                  </a:lnTo>
                  <a:lnTo>
                    <a:pt x="90583" y="1105091"/>
                  </a:lnTo>
                  <a:lnTo>
                    <a:pt x="128969" y="1066800"/>
                  </a:lnTo>
                  <a:lnTo>
                    <a:pt x="90583" y="1028414"/>
                  </a:lnTo>
                  <a:lnTo>
                    <a:pt x="90583" y="1028414"/>
                  </a:lnTo>
                  <a:lnTo>
                    <a:pt x="90583" y="1028414"/>
                  </a:lnTo>
                  <a:lnTo>
                    <a:pt x="128969" y="990029"/>
                  </a:lnTo>
                  <a:lnTo>
                    <a:pt x="90583" y="951738"/>
                  </a:lnTo>
                  <a:lnTo>
                    <a:pt x="125444" y="916877"/>
                  </a:lnTo>
                  <a:lnTo>
                    <a:pt x="125444" y="916877"/>
                  </a:lnTo>
                  <a:lnTo>
                    <a:pt x="906875" y="135446"/>
                  </a:lnTo>
                  <a:lnTo>
                    <a:pt x="906875" y="135446"/>
                  </a:lnTo>
                  <a:lnTo>
                    <a:pt x="916781" y="125540"/>
                  </a:lnTo>
                  <a:lnTo>
                    <a:pt x="916781" y="125540"/>
                  </a:lnTo>
                  <a:lnTo>
                    <a:pt x="951643" y="90678"/>
                  </a:lnTo>
                  <a:lnTo>
                    <a:pt x="989933" y="129064"/>
                  </a:lnTo>
                  <a:lnTo>
                    <a:pt x="1028319" y="90678"/>
                  </a:lnTo>
                  <a:lnTo>
                    <a:pt x="1028319" y="90678"/>
                  </a:lnTo>
                  <a:lnTo>
                    <a:pt x="1028319" y="90678"/>
                  </a:lnTo>
                  <a:lnTo>
                    <a:pt x="1066705" y="129064"/>
                  </a:lnTo>
                  <a:lnTo>
                    <a:pt x="1104995" y="90678"/>
                  </a:lnTo>
                  <a:lnTo>
                    <a:pt x="1139857" y="125540"/>
                  </a:lnTo>
                  <a:lnTo>
                    <a:pt x="1139857" y="125540"/>
                  </a:lnTo>
                  <a:lnTo>
                    <a:pt x="1218819" y="204502"/>
                  </a:lnTo>
                  <a:lnTo>
                    <a:pt x="1218819" y="204502"/>
                  </a:lnTo>
                  <a:lnTo>
                    <a:pt x="1931003" y="916686"/>
                  </a:lnTo>
                  <a:lnTo>
                    <a:pt x="1931003" y="916686"/>
                  </a:lnTo>
                  <a:lnTo>
                    <a:pt x="1965865" y="951548"/>
                  </a:lnTo>
                  <a:lnTo>
                    <a:pt x="1927479" y="989838"/>
                  </a:lnTo>
                  <a:lnTo>
                    <a:pt x="1965865" y="1028224"/>
                  </a:lnTo>
                  <a:lnTo>
                    <a:pt x="1965865" y="1028224"/>
                  </a:lnTo>
                  <a:lnTo>
                    <a:pt x="1965865" y="1028224"/>
                  </a:lnTo>
                  <a:lnTo>
                    <a:pt x="1927574" y="1066800"/>
                  </a:lnTo>
                  <a:close/>
                </a:path>
              </a:pathLst>
            </a:custGeom>
            <a:solidFill>
              <a:srgbClr val="FEF3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24" name="组合 3"/>
          <p:cNvGrpSpPr/>
          <p:nvPr/>
        </p:nvGrpSpPr>
        <p:grpSpPr>
          <a:xfrm>
            <a:off x="3760134" y="1679252"/>
            <a:ext cx="4443518" cy="2983986"/>
            <a:chOff x="3431250" y="1639523"/>
            <a:chExt cx="5329499" cy="3578954"/>
          </a:xfrm>
        </p:grpSpPr>
        <p:sp>
          <p:nvSpPr>
            <p:cNvPr id="25" name="AutoShape 9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4296687" y="1639523"/>
              <a:ext cx="1735824" cy="2002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C000"/>
            </a:solidFill>
            <a:ln w="9525" cap="flat" cmpd="sng">
              <a:noFill/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AutoShape 9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5228087" y="3216096"/>
              <a:ext cx="1735824" cy="2002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EEBC1"/>
            </a:solidFill>
            <a:ln w="9525" cap="flat" cmpd="sng">
              <a:noFill/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AutoShape 9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3431250" y="3216096"/>
              <a:ext cx="1735824" cy="2002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EEBC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AutoShape 9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7024925" y="3216096"/>
              <a:ext cx="1735824" cy="2002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EEBC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AutoShape 9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6095612" y="1673005"/>
              <a:ext cx="1735824" cy="2002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168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>
              <a:spLocks noEditPoints="1"/>
            </p:cNvSpPr>
            <p:nvPr/>
          </p:nvSpPr>
          <p:spPr bwMode="auto">
            <a:xfrm>
              <a:off x="4954235" y="2261733"/>
              <a:ext cx="420727" cy="332154"/>
            </a:xfrm>
            <a:custGeom>
              <a:avLst/>
              <a:gdLst>
                <a:gd name="T0" fmla="*/ 44 w 48"/>
                <a:gd name="T1" fmla="*/ 12 h 38"/>
                <a:gd name="T2" fmla="*/ 31 w 48"/>
                <a:gd name="T3" fmla="*/ 20 h 38"/>
                <a:gd name="T4" fmla="*/ 24 w 48"/>
                <a:gd name="T5" fmla="*/ 24 h 38"/>
                <a:gd name="T6" fmla="*/ 24 w 48"/>
                <a:gd name="T7" fmla="*/ 24 h 38"/>
                <a:gd name="T8" fmla="*/ 24 w 48"/>
                <a:gd name="T9" fmla="*/ 24 h 38"/>
                <a:gd name="T10" fmla="*/ 17 w 48"/>
                <a:gd name="T11" fmla="*/ 20 h 38"/>
                <a:gd name="T12" fmla="*/ 5 w 48"/>
                <a:gd name="T13" fmla="*/ 12 h 38"/>
                <a:gd name="T14" fmla="*/ 0 w 48"/>
                <a:gd name="T15" fmla="*/ 5 h 38"/>
                <a:gd name="T16" fmla="*/ 4 w 48"/>
                <a:gd name="T17" fmla="*/ 0 h 38"/>
                <a:gd name="T18" fmla="*/ 44 w 48"/>
                <a:gd name="T19" fmla="*/ 0 h 38"/>
                <a:gd name="T20" fmla="*/ 48 w 48"/>
                <a:gd name="T21" fmla="*/ 4 h 38"/>
                <a:gd name="T22" fmla="*/ 44 w 48"/>
                <a:gd name="T23" fmla="*/ 12 h 38"/>
                <a:gd name="T24" fmla="*/ 48 w 48"/>
                <a:gd name="T25" fmla="*/ 34 h 38"/>
                <a:gd name="T26" fmla="*/ 44 w 48"/>
                <a:gd name="T27" fmla="*/ 38 h 38"/>
                <a:gd name="T28" fmla="*/ 4 w 48"/>
                <a:gd name="T29" fmla="*/ 38 h 38"/>
                <a:gd name="T30" fmla="*/ 0 w 48"/>
                <a:gd name="T31" fmla="*/ 34 h 38"/>
                <a:gd name="T32" fmla="*/ 0 w 48"/>
                <a:gd name="T33" fmla="*/ 12 h 38"/>
                <a:gd name="T34" fmla="*/ 3 w 48"/>
                <a:gd name="T35" fmla="*/ 15 h 38"/>
                <a:gd name="T36" fmla="*/ 16 w 48"/>
                <a:gd name="T37" fmla="*/ 24 h 38"/>
                <a:gd name="T38" fmla="*/ 24 w 48"/>
                <a:gd name="T39" fmla="*/ 28 h 38"/>
                <a:gd name="T40" fmla="*/ 24 w 48"/>
                <a:gd name="T41" fmla="*/ 28 h 38"/>
                <a:gd name="T42" fmla="*/ 24 w 48"/>
                <a:gd name="T43" fmla="*/ 28 h 38"/>
                <a:gd name="T44" fmla="*/ 32 w 48"/>
                <a:gd name="T45" fmla="*/ 24 h 38"/>
                <a:gd name="T46" fmla="*/ 45 w 48"/>
                <a:gd name="T47" fmla="*/ 15 h 38"/>
                <a:gd name="T48" fmla="*/ 48 w 48"/>
                <a:gd name="T49" fmla="*/ 12 h 38"/>
                <a:gd name="T50" fmla="*/ 48 w 48"/>
                <a:gd name="T51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38">
                  <a:moveTo>
                    <a:pt x="44" y="12"/>
                  </a:moveTo>
                  <a:cubicBezTo>
                    <a:pt x="39" y="15"/>
                    <a:pt x="35" y="18"/>
                    <a:pt x="31" y="20"/>
                  </a:cubicBezTo>
                  <a:cubicBezTo>
                    <a:pt x="29" y="22"/>
                    <a:pt x="26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2" y="24"/>
                    <a:pt x="19" y="22"/>
                    <a:pt x="17" y="20"/>
                  </a:cubicBezTo>
                  <a:cubicBezTo>
                    <a:pt x="13" y="18"/>
                    <a:pt x="9" y="15"/>
                    <a:pt x="5" y="12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8" y="2"/>
                    <a:pt x="48" y="4"/>
                  </a:cubicBezTo>
                  <a:cubicBezTo>
                    <a:pt x="48" y="7"/>
                    <a:pt x="46" y="10"/>
                    <a:pt x="44" y="12"/>
                  </a:cubicBezTo>
                  <a:close/>
                  <a:moveTo>
                    <a:pt x="48" y="34"/>
                  </a:moveTo>
                  <a:cubicBezTo>
                    <a:pt x="48" y="36"/>
                    <a:pt x="46" y="38"/>
                    <a:pt x="4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8"/>
                    <a:pt x="0" y="36"/>
                    <a:pt x="0" y="3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2" y="14"/>
                    <a:pt x="3" y="15"/>
                  </a:cubicBezTo>
                  <a:cubicBezTo>
                    <a:pt x="7" y="18"/>
                    <a:pt x="12" y="21"/>
                    <a:pt x="16" y="24"/>
                  </a:cubicBezTo>
                  <a:cubicBezTo>
                    <a:pt x="18" y="26"/>
                    <a:pt x="21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8"/>
                    <a:pt x="30" y="26"/>
                    <a:pt x="32" y="24"/>
                  </a:cubicBezTo>
                  <a:cubicBezTo>
                    <a:pt x="37" y="21"/>
                    <a:pt x="41" y="18"/>
                    <a:pt x="45" y="15"/>
                  </a:cubicBezTo>
                  <a:cubicBezTo>
                    <a:pt x="46" y="14"/>
                    <a:pt x="47" y="13"/>
                    <a:pt x="48" y="12"/>
                  </a:cubicBezTo>
                  <a:lnTo>
                    <a:pt x="48" y="34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cs typeface="+mn-ea"/>
                <a:sym typeface="+mn-lt"/>
              </a:endParaRPr>
            </a:p>
          </p:txBody>
        </p:sp>
        <p:sp>
          <p:nvSpPr>
            <p:cNvPr id="31" name="Freeform 211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4090014" y="3752520"/>
              <a:ext cx="413346" cy="402277"/>
            </a:xfrm>
            <a:custGeom>
              <a:avLst/>
              <a:gdLst>
                <a:gd name="T0" fmla="*/ 46 w 47"/>
                <a:gd name="T1" fmla="*/ 42 h 46"/>
                <a:gd name="T2" fmla="*/ 43 w 47"/>
                <a:gd name="T3" fmla="*/ 45 h 46"/>
                <a:gd name="T4" fmla="*/ 40 w 47"/>
                <a:gd name="T5" fmla="*/ 46 h 46"/>
                <a:gd name="T6" fmla="*/ 38 w 47"/>
                <a:gd name="T7" fmla="*/ 45 h 46"/>
                <a:gd name="T8" fmla="*/ 28 w 47"/>
                <a:gd name="T9" fmla="*/ 35 h 46"/>
                <a:gd name="T10" fmla="*/ 27 w 47"/>
                <a:gd name="T11" fmla="*/ 33 h 46"/>
                <a:gd name="T12" fmla="*/ 28 w 47"/>
                <a:gd name="T13" fmla="*/ 30 h 46"/>
                <a:gd name="T14" fmla="*/ 22 w 47"/>
                <a:gd name="T15" fmla="*/ 24 h 46"/>
                <a:gd name="T16" fmla="*/ 18 w 47"/>
                <a:gd name="T17" fmla="*/ 27 h 46"/>
                <a:gd name="T18" fmla="*/ 17 w 47"/>
                <a:gd name="T19" fmla="*/ 27 h 46"/>
                <a:gd name="T20" fmla="*/ 16 w 47"/>
                <a:gd name="T21" fmla="*/ 27 h 46"/>
                <a:gd name="T22" fmla="*/ 18 w 47"/>
                <a:gd name="T23" fmla="*/ 30 h 46"/>
                <a:gd name="T24" fmla="*/ 17 w 47"/>
                <a:gd name="T25" fmla="*/ 31 h 46"/>
                <a:gd name="T26" fmla="*/ 14 w 47"/>
                <a:gd name="T27" fmla="*/ 34 h 46"/>
                <a:gd name="T28" fmla="*/ 12 w 47"/>
                <a:gd name="T29" fmla="*/ 33 h 46"/>
                <a:gd name="T30" fmla="*/ 1 w 47"/>
                <a:gd name="T31" fmla="*/ 22 h 46"/>
                <a:gd name="T32" fmla="*/ 0 w 47"/>
                <a:gd name="T33" fmla="*/ 20 h 46"/>
                <a:gd name="T34" fmla="*/ 3 w 47"/>
                <a:gd name="T35" fmla="*/ 17 h 46"/>
                <a:gd name="T36" fmla="*/ 4 w 47"/>
                <a:gd name="T37" fmla="*/ 16 h 46"/>
                <a:gd name="T38" fmla="*/ 7 w 47"/>
                <a:gd name="T39" fmla="*/ 18 h 46"/>
                <a:gd name="T40" fmla="*/ 7 w 47"/>
                <a:gd name="T41" fmla="*/ 17 h 46"/>
                <a:gd name="T42" fmla="*/ 7 w 47"/>
                <a:gd name="T43" fmla="*/ 16 h 46"/>
                <a:gd name="T44" fmla="*/ 16 w 47"/>
                <a:gd name="T45" fmla="*/ 6 h 46"/>
                <a:gd name="T46" fmla="*/ 17 w 47"/>
                <a:gd name="T47" fmla="*/ 6 h 46"/>
                <a:gd name="T48" fmla="*/ 18 w 47"/>
                <a:gd name="T49" fmla="*/ 6 h 46"/>
                <a:gd name="T50" fmla="*/ 17 w 47"/>
                <a:gd name="T51" fmla="*/ 4 h 46"/>
                <a:gd name="T52" fmla="*/ 17 w 47"/>
                <a:gd name="T53" fmla="*/ 2 h 46"/>
                <a:gd name="T54" fmla="*/ 21 w 47"/>
                <a:gd name="T55" fmla="*/ 0 h 46"/>
                <a:gd name="T56" fmla="*/ 23 w 47"/>
                <a:gd name="T57" fmla="*/ 0 h 46"/>
                <a:gd name="T58" fmla="*/ 33 w 47"/>
                <a:gd name="T59" fmla="*/ 11 h 46"/>
                <a:gd name="T60" fmla="*/ 34 w 47"/>
                <a:gd name="T61" fmla="*/ 13 h 46"/>
                <a:gd name="T62" fmla="*/ 32 w 47"/>
                <a:gd name="T63" fmla="*/ 17 h 46"/>
                <a:gd name="T64" fmla="*/ 30 w 47"/>
                <a:gd name="T65" fmla="*/ 17 h 46"/>
                <a:gd name="T66" fmla="*/ 28 w 47"/>
                <a:gd name="T67" fmla="*/ 16 h 46"/>
                <a:gd name="T68" fmla="*/ 28 w 47"/>
                <a:gd name="T69" fmla="*/ 17 h 46"/>
                <a:gd name="T70" fmla="*/ 28 w 47"/>
                <a:gd name="T71" fmla="*/ 18 h 46"/>
                <a:gd name="T72" fmla="*/ 24 w 47"/>
                <a:gd name="T73" fmla="*/ 21 h 46"/>
                <a:gd name="T74" fmla="*/ 31 w 47"/>
                <a:gd name="T75" fmla="*/ 28 h 46"/>
                <a:gd name="T76" fmla="*/ 34 w 47"/>
                <a:gd name="T77" fmla="*/ 27 h 46"/>
                <a:gd name="T78" fmla="*/ 36 w 47"/>
                <a:gd name="T79" fmla="*/ 28 h 46"/>
                <a:gd name="T80" fmla="*/ 46 w 47"/>
                <a:gd name="T81" fmla="*/ 37 h 46"/>
                <a:gd name="T82" fmla="*/ 47 w 47"/>
                <a:gd name="T83" fmla="*/ 40 h 46"/>
                <a:gd name="T84" fmla="*/ 46 w 47"/>
                <a:gd name="T85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" h="46">
                  <a:moveTo>
                    <a:pt x="46" y="42"/>
                  </a:moveTo>
                  <a:cubicBezTo>
                    <a:pt x="43" y="45"/>
                    <a:pt x="43" y="45"/>
                    <a:pt x="43" y="45"/>
                  </a:cubicBezTo>
                  <a:cubicBezTo>
                    <a:pt x="42" y="46"/>
                    <a:pt x="41" y="46"/>
                    <a:pt x="40" y="46"/>
                  </a:cubicBezTo>
                  <a:cubicBezTo>
                    <a:pt x="40" y="46"/>
                    <a:pt x="39" y="46"/>
                    <a:pt x="38" y="4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7" y="34"/>
                    <a:pt x="27" y="33"/>
                  </a:cubicBezTo>
                  <a:cubicBezTo>
                    <a:pt x="27" y="32"/>
                    <a:pt x="28" y="31"/>
                    <a:pt x="28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7" y="27"/>
                  </a:cubicBezTo>
                  <a:cubicBezTo>
                    <a:pt x="17" y="27"/>
                    <a:pt x="17" y="27"/>
                    <a:pt x="16" y="27"/>
                  </a:cubicBezTo>
                  <a:cubicBezTo>
                    <a:pt x="17" y="28"/>
                    <a:pt x="18" y="28"/>
                    <a:pt x="18" y="30"/>
                  </a:cubicBezTo>
                  <a:cubicBezTo>
                    <a:pt x="18" y="30"/>
                    <a:pt x="18" y="31"/>
                    <a:pt x="17" y="31"/>
                  </a:cubicBezTo>
                  <a:cubicBezTo>
                    <a:pt x="16" y="32"/>
                    <a:pt x="15" y="34"/>
                    <a:pt x="14" y="34"/>
                  </a:cubicBezTo>
                  <a:cubicBezTo>
                    <a:pt x="13" y="34"/>
                    <a:pt x="13" y="33"/>
                    <a:pt x="12" y="33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19"/>
                    <a:pt x="2" y="18"/>
                    <a:pt x="3" y="17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8" y="1"/>
                    <a:pt x="19" y="0"/>
                    <a:pt x="21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4" y="15"/>
                    <a:pt x="33" y="16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29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8" y="17"/>
                    <a:pt x="28" y="17"/>
                    <a:pt x="28" y="18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7"/>
                    <a:pt x="33" y="27"/>
                    <a:pt x="34" y="27"/>
                  </a:cubicBezTo>
                  <a:cubicBezTo>
                    <a:pt x="34" y="27"/>
                    <a:pt x="35" y="27"/>
                    <a:pt x="36" y="28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8"/>
                    <a:pt x="47" y="39"/>
                    <a:pt x="47" y="40"/>
                  </a:cubicBezTo>
                  <a:cubicBezTo>
                    <a:pt x="47" y="41"/>
                    <a:pt x="46" y="42"/>
                    <a:pt x="46" y="42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cs typeface="+mn-ea"/>
                <a:sym typeface="+mn-lt"/>
              </a:endParaRPr>
            </a:p>
          </p:txBody>
        </p:sp>
        <p:sp>
          <p:nvSpPr>
            <p:cNvPr id="32" name="Freeform 268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>
              <a:spLocks noEditPoints="1"/>
            </p:cNvSpPr>
            <p:nvPr/>
          </p:nvSpPr>
          <p:spPr bwMode="auto">
            <a:xfrm>
              <a:off x="5980396" y="3766527"/>
              <a:ext cx="383821" cy="383821"/>
            </a:xfrm>
            <a:custGeom>
              <a:avLst/>
              <a:gdLst>
                <a:gd name="T0" fmla="*/ 42 w 44"/>
                <a:gd name="T1" fmla="*/ 38 h 44"/>
                <a:gd name="T2" fmla="*/ 38 w 44"/>
                <a:gd name="T3" fmla="*/ 42 h 44"/>
                <a:gd name="T4" fmla="*/ 32 w 44"/>
                <a:gd name="T5" fmla="*/ 44 h 44"/>
                <a:gd name="T6" fmla="*/ 27 w 44"/>
                <a:gd name="T7" fmla="*/ 42 h 44"/>
                <a:gd name="T8" fmla="*/ 21 w 44"/>
                <a:gd name="T9" fmla="*/ 36 h 44"/>
                <a:gd name="T10" fmla="*/ 19 w 44"/>
                <a:gd name="T11" fmla="*/ 31 h 44"/>
                <a:gd name="T12" fmla="*/ 21 w 44"/>
                <a:gd name="T13" fmla="*/ 25 h 44"/>
                <a:gd name="T14" fmla="*/ 19 w 44"/>
                <a:gd name="T15" fmla="*/ 23 h 44"/>
                <a:gd name="T16" fmla="*/ 13 w 44"/>
                <a:gd name="T17" fmla="*/ 25 h 44"/>
                <a:gd name="T18" fmla="*/ 8 w 44"/>
                <a:gd name="T19" fmla="*/ 23 h 44"/>
                <a:gd name="T20" fmla="*/ 2 w 44"/>
                <a:gd name="T21" fmla="*/ 17 h 44"/>
                <a:gd name="T22" fmla="*/ 0 w 44"/>
                <a:gd name="T23" fmla="*/ 12 h 44"/>
                <a:gd name="T24" fmla="*/ 2 w 44"/>
                <a:gd name="T25" fmla="*/ 6 h 44"/>
                <a:gd name="T26" fmla="*/ 6 w 44"/>
                <a:gd name="T27" fmla="*/ 2 h 44"/>
                <a:gd name="T28" fmla="*/ 12 w 44"/>
                <a:gd name="T29" fmla="*/ 0 h 44"/>
                <a:gd name="T30" fmla="*/ 17 w 44"/>
                <a:gd name="T31" fmla="*/ 2 h 44"/>
                <a:gd name="T32" fmla="*/ 23 w 44"/>
                <a:gd name="T33" fmla="*/ 8 h 44"/>
                <a:gd name="T34" fmla="*/ 25 w 44"/>
                <a:gd name="T35" fmla="*/ 13 h 44"/>
                <a:gd name="T36" fmla="*/ 23 w 44"/>
                <a:gd name="T37" fmla="*/ 19 h 44"/>
                <a:gd name="T38" fmla="*/ 25 w 44"/>
                <a:gd name="T39" fmla="*/ 21 h 44"/>
                <a:gd name="T40" fmla="*/ 31 w 44"/>
                <a:gd name="T41" fmla="*/ 19 h 44"/>
                <a:gd name="T42" fmla="*/ 36 w 44"/>
                <a:gd name="T43" fmla="*/ 21 h 44"/>
                <a:gd name="T44" fmla="*/ 42 w 44"/>
                <a:gd name="T45" fmla="*/ 27 h 44"/>
                <a:gd name="T46" fmla="*/ 44 w 44"/>
                <a:gd name="T47" fmla="*/ 32 h 44"/>
                <a:gd name="T48" fmla="*/ 42 w 44"/>
                <a:gd name="T49" fmla="*/ 38 h 44"/>
                <a:gd name="T50" fmla="*/ 19 w 44"/>
                <a:gd name="T51" fmla="*/ 12 h 44"/>
                <a:gd name="T52" fmla="*/ 14 w 44"/>
                <a:gd name="T53" fmla="*/ 6 h 44"/>
                <a:gd name="T54" fmla="*/ 12 w 44"/>
                <a:gd name="T55" fmla="*/ 5 h 44"/>
                <a:gd name="T56" fmla="*/ 10 w 44"/>
                <a:gd name="T57" fmla="*/ 6 h 44"/>
                <a:gd name="T58" fmla="*/ 6 w 44"/>
                <a:gd name="T59" fmla="*/ 10 h 44"/>
                <a:gd name="T60" fmla="*/ 5 w 44"/>
                <a:gd name="T61" fmla="*/ 12 h 44"/>
                <a:gd name="T62" fmla="*/ 6 w 44"/>
                <a:gd name="T63" fmla="*/ 13 h 44"/>
                <a:gd name="T64" fmla="*/ 12 w 44"/>
                <a:gd name="T65" fmla="*/ 19 h 44"/>
                <a:gd name="T66" fmla="*/ 13 w 44"/>
                <a:gd name="T67" fmla="*/ 20 h 44"/>
                <a:gd name="T68" fmla="*/ 15 w 44"/>
                <a:gd name="T69" fmla="*/ 19 h 44"/>
                <a:gd name="T70" fmla="*/ 13 w 44"/>
                <a:gd name="T71" fmla="*/ 16 h 44"/>
                <a:gd name="T72" fmla="*/ 16 w 44"/>
                <a:gd name="T73" fmla="*/ 13 h 44"/>
                <a:gd name="T74" fmla="*/ 19 w 44"/>
                <a:gd name="T75" fmla="*/ 15 h 44"/>
                <a:gd name="T76" fmla="*/ 20 w 44"/>
                <a:gd name="T77" fmla="*/ 13 h 44"/>
                <a:gd name="T78" fmla="*/ 19 w 44"/>
                <a:gd name="T79" fmla="*/ 12 h 44"/>
                <a:gd name="T80" fmla="*/ 38 w 44"/>
                <a:gd name="T81" fmla="*/ 30 h 44"/>
                <a:gd name="T82" fmla="*/ 32 w 44"/>
                <a:gd name="T83" fmla="*/ 25 h 44"/>
                <a:gd name="T84" fmla="*/ 31 w 44"/>
                <a:gd name="T85" fmla="*/ 24 h 44"/>
                <a:gd name="T86" fmla="*/ 29 w 44"/>
                <a:gd name="T87" fmla="*/ 25 h 44"/>
                <a:gd name="T88" fmla="*/ 31 w 44"/>
                <a:gd name="T89" fmla="*/ 28 h 44"/>
                <a:gd name="T90" fmla="*/ 28 w 44"/>
                <a:gd name="T91" fmla="*/ 31 h 44"/>
                <a:gd name="T92" fmla="*/ 25 w 44"/>
                <a:gd name="T93" fmla="*/ 29 h 44"/>
                <a:gd name="T94" fmla="*/ 24 w 44"/>
                <a:gd name="T95" fmla="*/ 31 h 44"/>
                <a:gd name="T96" fmla="*/ 25 w 44"/>
                <a:gd name="T97" fmla="*/ 32 h 44"/>
                <a:gd name="T98" fmla="*/ 30 w 44"/>
                <a:gd name="T99" fmla="*/ 38 h 44"/>
                <a:gd name="T100" fmla="*/ 32 w 44"/>
                <a:gd name="T101" fmla="*/ 39 h 44"/>
                <a:gd name="T102" fmla="*/ 34 w 44"/>
                <a:gd name="T103" fmla="*/ 38 h 44"/>
                <a:gd name="T104" fmla="*/ 38 w 44"/>
                <a:gd name="T105" fmla="*/ 34 h 44"/>
                <a:gd name="T106" fmla="*/ 39 w 44"/>
                <a:gd name="T107" fmla="*/ 32 h 44"/>
                <a:gd name="T108" fmla="*/ 38 w 44"/>
                <a:gd name="T109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" h="44">
                  <a:moveTo>
                    <a:pt x="42" y="38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6" y="43"/>
                    <a:pt x="34" y="44"/>
                    <a:pt x="32" y="44"/>
                  </a:cubicBezTo>
                  <a:cubicBezTo>
                    <a:pt x="30" y="44"/>
                    <a:pt x="28" y="43"/>
                    <a:pt x="27" y="42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0" y="35"/>
                    <a:pt x="19" y="33"/>
                    <a:pt x="19" y="31"/>
                  </a:cubicBezTo>
                  <a:cubicBezTo>
                    <a:pt x="19" y="28"/>
                    <a:pt x="20" y="26"/>
                    <a:pt x="21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7" y="24"/>
                    <a:pt x="15" y="25"/>
                    <a:pt x="13" y="25"/>
                  </a:cubicBezTo>
                  <a:cubicBezTo>
                    <a:pt x="11" y="25"/>
                    <a:pt x="9" y="24"/>
                    <a:pt x="8" y="23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6"/>
                    <a:pt x="0" y="14"/>
                    <a:pt x="0" y="12"/>
                  </a:cubicBezTo>
                  <a:cubicBezTo>
                    <a:pt x="0" y="10"/>
                    <a:pt x="1" y="8"/>
                    <a:pt x="2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2" y="0"/>
                  </a:cubicBezTo>
                  <a:cubicBezTo>
                    <a:pt x="14" y="0"/>
                    <a:pt x="16" y="1"/>
                    <a:pt x="17" y="2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4" y="9"/>
                    <a:pt x="25" y="11"/>
                    <a:pt x="25" y="13"/>
                  </a:cubicBezTo>
                  <a:cubicBezTo>
                    <a:pt x="25" y="15"/>
                    <a:pt x="24" y="17"/>
                    <a:pt x="23" y="19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0"/>
                    <a:pt x="28" y="19"/>
                    <a:pt x="31" y="19"/>
                  </a:cubicBezTo>
                  <a:cubicBezTo>
                    <a:pt x="33" y="19"/>
                    <a:pt x="35" y="20"/>
                    <a:pt x="36" y="21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3" y="28"/>
                    <a:pt x="44" y="30"/>
                    <a:pt x="44" y="32"/>
                  </a:cubicBezTo>
                  <a:cubicBezTo>
                    <a:pt x="44" y="34"/>
                    <a:pt x="43" y="36"/>
                    <a:pt x="42" y="38"/>
                  </a:cubicBezTo>
                  <a:close/>
                  <a:moveTo>
                    <a:pt x="19" y="12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3" y="5"/>
                    <a:pt x="12" y="5"/>
                    <a:pt x="12" y="5"/>
                  </a:cubicBezTo>
                  <a:cubicBezTo>
                    <a:pt x="11" y="5"/>
                    <a:pt x="10" y="5"/>
                    <a:pt x="10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1"/>
                    <a:pt x="5" y="12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3" y="20"/>
                    <a:pt x="13" y="20"/>
                  </a:cubicBezTo>
                  <a:cubicBezTo>
                    <a:pt x="14" y="20"/>
                    <a:pt x="15" y="20"/>
                    <a:pt x="15" y="19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15"/>
                    <a:pt x="15" y="13"/>
                    <a:pt x="16" y="13"/>
                  </a:cubicBezTo>
                  <a:cubicBezTo>
                    <a:pt x="17" y="13"/>
                    <a:pt x="18" y="14"/>
                    <a:pt x="19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19" y="12"/>
                  </a:cubicBezTo>
                  <a:close/>
                  <a:moveTo>
                    <a:pt x="38" y="30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1" y="24"/>
                    <a:pt x="31" y="24"/>
                  </a:cubicBezTo>
                  <a:cubicBezTo>
                    <a:pt x="30" y="24"/>
                    <a:pt x="29" y="24"/>
                    <a:pt x="29" y="25"/>
                  </a:cubicBezTo>
                  <a:cubicBezTo>
                    <a:pt x="29" y="26"/>
                    <a:pt x="31" y="27"/>
                    <a:pt x="31" y="28"/>
                  </a:cubicBezTo>
                  <a:cubicBezTo>
                    <a:pt x="31" y="29"/>
                    <a:pt x="29" y="31"/>
                    <a:pt x="28" y="31"/>
                  </a:cubicBezTo>
                  <a:cubicBezTo>
                    <a:pt x="27" y="31"/>
                    <a:pt x="26" y="29"/>
                    <a:pt x="25" y="29"/>
                  </a:cubicBezTo>
                  <a:cubicBezTo>
                    <a:pt x="24" y="29"/>
                    <a:pt x="24" y="30"/>
                    <a:pt x="24" y="31"/>
                  </a:cubicBezTo>
                  <a:cubicBezTo>
                    <a:pt x="24" y="31"/>
                    <a:pt x="24" y="32"/>
                    <a:pt x="25" y="32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38"/>
                    <a:pt x="31" y="39"/>
                    <a:pt x="32" y="39"/>
                  </a:cubicBezTo>
                  <a:cubicBezTo>
                    <a:pt x="33" y="39"/>
                    <a:pt x="33" y="38"/>
                    <a:pt x="34" y="38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9" y="33"/>
                    <a:pt x="39" y="32"/>
                  </a:cubicBezTo>
                  <a:cubicBezTo>
                    <a:pt x="39" y="32"/>
                    <a:pt x="38" y="31"/>
                    <a:pt x="38" y="30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cs typeface="+mn-ea"/>
                <a:sym typeface="+mn-lt"/>
              </a:endParaRPr>
            </a:p>
          </p:txBody>
        </p:sp>
        <p:sp>
          <p:nvSpPr>
            <p:cNvPr id="33" name="Freeform 371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/>
            <p:nvPr/>
          </p:nvSpPr>
          <p:spPr bwMode="auto">
            <a:xfrm>
              <a:off x="6784916" y="2180566"/>
              <a:ext cx="357989" cy="365370"/>
            </a:xfrm>
            <a:custGeom>
              <a:avLst/>
              <a:gdLst>
                <a:gd name="T0" fmla="*/ 41 w 41"/>
                <a:gd name="T1" fmla="*/ 33 h 42"/>
                <a:gd name="T2" fmla="*/ 32 w 41"/>
                <a:gd name="T3" fmla="*/ 42 h 42"/>
                <a:gd name="T4" fmla="*/ 24 w 41"/>
                <a:gd name="T5" fmla="*/ 33 h 42"/>
                <a:gd name="T6" fmla="*/ 24 w 41"/>
                <a:gd name="T7" fmla="*/ 32 h 42"/>
                <a:gd name="T8" fmla="*/ 14 w 41"/>
                <a:gd name="T9" fmla="*/ 27 h 42"/>
                <a:gd name="T10" fmla="*/ 8 w 41"/>
                <a:gd name="T11" fmla="*/ 30 h 42"/>
                <a:gd name="T12" fmla="*/ 0 w 41"/>
                <a:gd name="T13" fmla="*/ 21 h 42"/>
                <a:gd name="T14" fmla="*/ 8 w 41"/>
                <a:gd name="T15" fmla="*/ 12 h 42"/>
                <a:gd name="T16" fmla="*/ 14 w 41"/>
                <a:gd name="T17" fmla="*/ 15 h 42"/>
                <a:gd name="T18" fmla="*/ 24 w 41"/>
                <a:gd name="T19" fmla="*/ 10 h 42"/>
                <a:gd name="T20" fmla="*/ 24 w 41"/>
                <a:gd name="T21" fmla="*/ 9 h 42"/>
                <a:gd name="T22" fmla="*/ 32 w 41"/>
                <a:gd name="T23" fmla="*/ 0 h 42"/>
                <a:gd name="T24" fmla="*/ 41 w 41"/>
                <a:gd name="T25" fmla="*/ 9 h 42"/>
                <a:gd name="T26" fmla="*/ 32 w 41"/>
                <a:gd name="T27" fmla="*/ 18 h 42"/>
                <a:gd name="T28" fmla="*/ 26 w 41"/>
                <a:gd name="T29" fmla="*/ 15 h 42"/>
                <a:gd name="T30" fmla="*/ 17 w 41"/>
                <a:gd name="T31" fmla="*/ 20 h 42"/>
                <a:gd name="T32" fmla="*/ 17 w 41"/>
                <a:gd name="T33" fmla="*/ 21 h 42"/>
                <a:gd name="T34" fmla="*/ 17 w 41"/>
                <a:gd name="T35" fmla="*/ 22 h 42"/>
                <a:gd name="T36" fmla="*/ 26 w 41"/>
                <a:gd name="T37" fmla="*/ 27 h 42"/>
                <a:gd name="T38" fmla="*/ 32 w 41"/>
                <a:gd name="T39" fmla="*/ 24 h 42"/>
                <a:gd name="T40" fmla="*/ 41 w 41"/>
                <a:gd name="T41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2">
                  <a:moveTo>
                    <a:pt x="41" y="33"/>
                  </a:moveTo>
                  <a:cubicBezTo>
                    <a:pt x="41" y="38"/>
                    <a:pt x="37" y="42"/>
                    <a:pt x="32" y="42"/>
                  </a:cubicBezTo>
                  <a:cubicBezTo>
                    <a:pt x="28" y="42"/>
                    <a:pt x="24" y="38"/>
                    <a:pt x="24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9"/>
                    <a:pt x="11" y="30"/>
                    <a:pt x="8" y="30"/>
                  </a:cubicBezTo>
                  <a:cubicBezTo>
                    <a:pt x="4" y="30"/>
                    <a:pt x="0" y="26"/>
                    <a:pt x="0" y="21"/>
                  </a:cubicBezTo>
                  <a:cubicBezTo>
                    <a:pt x="0" y="16"/>
                    <a:pt x="4" y="12"/>
                    <a:pt x="8" y="12"/>
                  </a:cubicBezTo>
                  <a:cubicBezTo>
                    <a:pt x="11" y="12"/>
                    <a:pt x="13" y="13"/>
                    <a:pt x="14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9"/>
                    <a:pt x="24" y="9"/>
                  </a:cubicBezTo>
                  <a:cubicBezTo>
                    <a:pt x="24" y="4"/>
                    <a:pt x="28" y="0"/>
                    <a:pt x="32" y="0"/>
                  </a:cubicBezTo>
                  <a:cubicBezTo>
                    <a:pt x="37" y="0"/>
                    <a:pt x="41" y="4"/>
                    <a:pt x="41" y="9"/>
                  </a:cubicBezTo>
                  <a:cubicBezTo>
                    <a:pt x="41" y="14"/>
                    <a:pt x="37" y="18"/>
                    <a:pt x="32" y="18"/>
                  </a:cubicBezTo>
                  <a:cubicBezTo>
                    <a:pt x="30" y="18"/>
                    <a:pt x="28" y="17"/>
                    <a:pt x="26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8" y="25"/>
                    <a:pt x="30" y="24"/>
                    <a:pt x="32" y="24"/>
                  </a:cubicBezTo>
                  <a:cubicBezTo>
                    <a:pt x="37" y="24"/>
                    <a:pt x="41" y="28"/>
                    <a:pt x="41" y="3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cs typeface="+mn-ea"/>
                <a:sym typeface="+mn-lt"/>
              </a:endParaRPr>
            </a:p>
          </p:txBody>
        </p:sp>
        <p:sp>
          <p:nvSpPr>
            <p:cNvPr id="34" name="Freeform 440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>
              <a:spLocks noEditPoints="1"/>
            </p:cNvSpPr>
            <p:nvPr/>
          </p:nvSpPr>
          <p:spPr bwMode="auto">
            <a:xfrm>
              <a:off x="7743147" y="3764834"/>
              <a:ext cx="376440" cy="357989"/>
            </a:xfrm>
            <a:custGeom>
              <a:avLst/>
              <a:gdLst>
                <a:gd name="T0" fmla="*/ 11 w 43"/>
                <a:gd name="T1" fmla="*/ 36 h 41"/>
                <a:gd name="T2" fmla="*/ 9 w 43"/>
                <a:gd name="T3" fmla="*/ 38 h 41"/>
                <a:gd name="T4" fmla="*/ 1 w 43"/>
                <a:gd name="T5" fmla="*/ 38 h 41"/>
                <a:gd name="T6" fmla="*/ 0 w 43"/>
                <a:gd name="T7" fmla="*/ 36 h 41"/>
                <a:gd name="T8" fmla="*/ 0 w 43"/>
                <a:gd name="T9" fmla="*/ 19 h 41"/>
                <a:gd name="T10" fmla="*/ 1 w 43"/>
                <a:gd name="T11" fmla="*/ 17 h 41"/>
                <a:gd name="T12" fmla="*/ 9 w 43"/>
                <a:gd name="T13" fmla="*/ 17 h 41"/>
                <a:gd name="T14" fmla="*/ 11 w 43"/>
                <a:gd name="T15" fmla="*/ 19 h 41"/>
                <a:gd name="T16" fmla="*/ 11 w 43"/>
                <a:gd name="T17" fmla="*/ 36 h 41"/>
                <a:gd name="T18" fmla="*/ 5 w 43"/>
                <a:gd name="T19" fmla="*/ 31 h 41"/>
                <a:gd name="T20" fmla="*/ 3 w 43"/>
                <a:gd name="T21" fmla="*/ 33 h 41"/>
                <a:gd name="T22" fmla="*/ 5 w 43"/>
                <a:gd name="T23" fmla="*/ 34 h 41"/>
                <a:gd name="T24" fmla="*/ 7 w 43"/>
                <a:gd name="T25" fmla="*/ 33 h 41"/>
                <a:gd name="T26" fmla="*/ 5 w 43"/>
                <a:gd name="T27" fmla="*/ 31 h 41"/>
                <a:gd name="T28" fmla="*/ 41 w 43"/>
                <a:gd name="T29" fmla="*/ 23 h 41"/>
                <a:gd name="T30" fmla="*/ 41 w 43"/>
                <a:gd name="T31" fmla="*/ 25 h 41"/>
                <a:gd name="T32" fmla="*/ 40 w 43"/>
                <a:gd name="T33" fmla="*/ 29 h 41"/>
                <a:gd name="T34" fmla="*/ 40 w 43"/>
                <a:gd name="T35" fmla="*/ 32 h 41"/>
                <a:gd name="T36" fmla="*/ 39 w 43"/>
                <a:gd name="T37" fmla="*/ 34 h 41"/>
                <a:gd name="T38" fmla="*/ 38 w 43"/>
                <a:gd name="T39" fmla="*/ 39 h 41"/>
                <a:gd name="T40" fmla="*/ 32 w 43"/>
                <a:gd name="T41" fmla="*/ 41 h 41"/>
                <a:gd name="T42" fmla="*/ 31 w 43"/>
                <a:gd name="T43" fmla="*/ 41 h 41"/>
                <a:gd name="T44" fmla="*/ 29 w 43"/>
                <a:gd name="T45" fmla="*/ 41 h 41"/>
                <a:gd name="T46" fmla="*/ 29 w 43"/>
                <a:gd name="T47" fmla="*/ 41 h 41"/>
                <a:gd name="T48" fmla="*/ 18 w 43"/>
                <a:gd name="T49" fmla="*/ 39 h 41"/>
                <a:gd name="T50" fmla="*/ 14 w 43"/>
                <a:gd name="T51" fmla="*/ 38 h 41"/>
                <a:gd name="T52" fmla="*/ 13 w 43"/>
                <a:gd name="T53" fmla="*/ 36 h 41"/>
                <a:gd name="T54" fmla="*/ 13 w 43"/>
                <a:gd name="T55" fmla="*/ 19 h 41"/>
                <a:gd name="T56" fmla="*/ 14 w 43"/>
                <a:gd name="T57" fmla="*/ 17 h 41"/>
                <a:gd name="T58" fmla="*/ 19 w 43"/>
                <a:gd name="T59" fmla="*/ 12 h 41"/>
                <a:gd name="T60" fmla="*/ 22 w 43"/>
                <a:gd name="T61" fmla="*/ 9 h 41"/>
                <a:gd name="T62" fmla="*/ 23 w 43"/>
                <a:gd name="T63" fmla="*/ 5 h 41"/>
                <a:gd name="T64" fmla="*/ 25 w 43"/>
                <a:gd name="T65" fmla="*/ 1 h 41"/>
                <a:gd name="T66" fmla="*/ 26 w 43"/>
                <a:gd name="T67" fmla="*/ 0 h 41"/>
                <a:gd name="T68" fmla="*/ 32 w 43"/>
                <a:gd name="T69" fmla="*/ 7 h 41"/>
                <a:gd name="T70" fmla="*/ 31 w 43"/>
                <a:gd name="T71" fmla="*/ 12 h 41"/>
                <a:gd name="T72" fmla="*/ 30 w 43"/>
                <a:gd name="T73" fmla="*/ 14 h 41"/>
                <a:gd name="T74" fmla="*/ 37 w 43"/>
                <a:gd name="T75" fmla="*/ 14 h 41"/>
                <a:gd name="T76" fmla="*/ 43 w 43"/>
                <a:gd name="T77" fmla="*/ 19 h 41"/>
                <a:gd name="T78" fmla="*/ 41 w 43"/>
                <a:gd name="T79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41">
                  <a:moveTo>
                    <a:pt x="11" y="36"/>
                  </a:moveTo>
                  <a:cubicBezTo>
                    <a:pt x="11" y="37"/>
                    <a:pt x="10" y="38"/>
                    <a:pt x="9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7"/>
                    <a:pt x="1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1" y="18"/>
                    <a:pt x="11" y="19"/>
                  </a:cubicBezTo>
                  <a:lnTo>
                    <a:pt x="11" y="36"/>
                  </a:lnTo>
                  <a:close/>
                  <a:moveTo>
                    <a:pt x="5" y="31"/>
                  </a:moveTo>
                  <a:cubicBezTo>
                    <a:pt x="4" y="31"/>
                    <a:pt x="3" y="32"/>
                    <a:pt x="3" y="33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6" y="31"/>
                    <a:pt x="5" y="31"/>
                  </a:cubicBezTo>
                  <a:close/>
                  <a:moveTo>
                    <a:pt x="41" y="23"/>
                  </a:moveTo>
                  <a:cubicBezTo>
                    <a:pt x="41" y="24"/>
                    <a:pt x="41" y="25"/>
                    <a:pt x="41" y="25"/>
                  </a:cubicBezTo>
                  <a:cubicBezTo>
                    <a:pt x="42" y="26"/>
                    <a:pt x="41" y="28"/>
                    <a:pt x="40" y="29"/>
                  </a:cubicBezTo>
                  <a:cubicBezTo>
                    <a:pt x="41" y="30"/>
                    <a:pt x="41" y="31"/>
                    <a:pt x="40" y="32"/>
                  </a:cubicBezTo>
                  <a:cubicBezTo>
                    <a:pt x="40" y="33"/>
                    <a:pt x="40" y="34"/>
                    <a:pt x="39" y="34"/>
                  </a:cubicBezTo>
                  <a:cubicBezTo>
                    <a:pt x="39" y="36"/>
                    <a:pt x="39" y="38"/>
                    <a:pt x="38" y="39"/>
                  </a:cubicBezTo>
                  <a:cubicBezTo>
                    <a:pt x="36" y="41"/>
                    <a:pt x="35" y="41"/>
                    <a:pt x="32" y="41"/>
                  </a:cubicBezTo>
                  <a:cubicBezTo>
                    <a:pt x="32" y="41"/>
                    <a:pt x="32" y="41"/>
                    <a:pt x="31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1"/>
                    <a:pt x="21" y="40"/>
                    <a:pt x="18" y="39"/>
                  </a:cubicBezTo>
                  <a:cubicBezTo>
                    <a:pt x="17" y="38"/>
                    <a:pt x="15" y="38"/>
                    <a:pt x="14" y="38"/>
                  </a:cubicBezTo>
                  <a:cubicBezTo>
                    <a:pt x="13" y="38"/>
                    <a:pt x="13" y="37"/>
                    <a:pt x="13" y="3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7"/>
                    <a:pt x="14" y="17"/>
                  </a:cubicBezTo>
                  <a:cubicBezTo>
                    <a:pt x="15" y="17"/>
                    <a:pt x="18" y="14"/>
                    <a:pt x="19" y="12"/>
                  </a:cubicBezTo>
                  <a:cubicBezTo>
                    <a:pt x="20" y="11"/>
                    <a:pt x="21" y="10"/>
                    <a:pt x="22" y="9"/>
                  </a:cubicBezTo>
                  <a:cubicBezTo>
                    <a:pt x="23" y="8"/>
                    <a:pt x="23" y="7"/>
                    <a:pt x="23" y="5"/>
                  </a:cubicBezTo>
                  <a:cubicBezTo>
                    <a:pt x="24" y="3"/>
                    <a:pt x="24" y="2"/>
                    <a:pt x="25" y="1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32" y="0"/>
                    <a:pt x="32" y="5"/>
                    <a:pt x="32" y="7"/>
                  </a:cubicBezTo>
                  <a:cubicBezTo>
                    <a:pt x="32" y="9"/>
                    <a:pt x="31" y="11"/>
                    <a:pt x="31" y="12"/>
                  </a:cubicBezTo>
                  <a:cubicBezTo>
                    <a:pt x="30" y="13"/>
                    <a:pt x="30" y="13"/>
                    <a:pt x="30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40" y="14"/>
                    <a:pt x="43" y="16"/>
                    <a:pt x="43" y="19"/>
                  </a:cubicBezTo>
                  <a:cubicBezTo>
                    <a:pt x="43" y="20"/>
                    <a:pt x="42" y="22"/>
                    <a:pt x="41" y="23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1400">
                <a:cs typeface="+mn-ea"/>
                <a:sym typeface="+mn-lt"/>
              </a:endParaRPr>
            </a:p>
          </p:txBody>
        </p:sp>
        <p:sp>
          <p:nvSpPr>
            <p:cNvPr id="35" name="文本框 34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 txBox="1"/>
            <p:nvPr/>
          </p:nvSpPr>
          <p:spPr>
            <a:xfrm>
              <a:off x="4324794" y="2716776"/>
              <a:ext cx="1661610" cy="44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FDFDFD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rgbClr val="FDFDFD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 txBox="1"/>
            <p:nvPr/>
          </p:nvSpPr>
          <p:spPr>
            <a:xfrm>
              <a:off x="6132719" y="2716776"/>
              <a:ext cx="1661610" cy="44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FDFDFD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rgbClr val="FDFDFD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 txBox="1"/>
            <p:nvPr/>
          </p:nvSpPr>
          <p:spPr>
            <a:xfrm>
              <a:off x="7081044" y="4279696"/>
              <a:ext cx="1661610" cy="369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B1051D"/>
                  </a:solidFill>
                  <a:cs typeface="+mn-ea"/>
                  <a:sym typeface="+mn-lt"/>
                </a:rPr>
                <a:t>添加标题</a:t>
              </a:r>
              <a:endParaRPr lang="zh-CN" altLang="en-US" sz="1400" dirty="0">
                <a:solidFill>
                  <a:srgbClr val="B1051D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 txBox="1"/>
            <p:nvPr/>
          </p:nvSpPr>
          <p:spPr>
            <a:xfrm>
              <a:off x="5264807" y="4279696"/>
              <a:ext cx="1661610" cy="369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B1051D"/>
                  </a:solidFill>
                  <a:cs typeface="+mn-ea"/>
                  <a:sym typeface="+mn-lt"/>
                </a:rPr>
                <a:t>添加标题</a:t>
              </a:r>
              <a:endParaRPr lang="zh-CN" altLang="en-US" sz="1400" dirty="0">
                <a:solidFill>
                  <a:srgbClr val="B1051D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 descr="e7d195523061f1c0c1615b9df1bbdd2bfe6b1bbcaa762e9c9C6BA35F1A0C78CCDA02105FA2A3ED6FA48AA51DC85BCBAE83D32A89F2476AA5CBA224009A8F92CE7B9F49B81DAA96632FF23A8464D06BF09C32A9AB9F34BD8274C66503732A42B192E7BB20720E0874EFF1E83547F3E1DA3A397B61D3250581F993DAA4A8BADFE00000A12A69FC18A6"/>
            <p:cNvSpPr txBox="1"/>
            <p:nvPr/>
          </p:nvSpPr>
          <p:spPr>
            <a:xfrm>
              <a:off x="3493989" y="4279696"/>
              <a:ext cx="1661610" cy="369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B1051D"/>
                  </a:solidFill>
                  <a:cs typeface="+mn-ea"/>
                  <a:sym typeface="+mn-lt"/>
                </a:rPr>
                <a:t>添加标题</a:t>
              </a:r>
              <a:endParaRPr lang="zh-CN" altLang="en-US" sz="1400" dirty="0">
                <a:solidFill>
                  <a:srgbClr val="B1051D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150303" y="1761020"/>
            <a:ext cx="2118061" cy="1063048"/>
            <a:chOff x="9165581" y="1554385"/>
            <a:chExt cx="2118061" cy="1063048"/>
          </a:xfrm>
        </p:grpSpPr>
        <p:sp>
          <p:nvSpPr>
            <p:cNvPr id="56" name="文本框 55"/>
            <p:cNvSpPr txBox="1"/>
            <p:nvPr/>
          </p:nvSpPr>
          <p:spPr>
            <a:xfrm>
              <a:off x="9188327" y="1554385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165581" y="1854852"/>
              <a:ext cx="2118061" cy="76258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790499" y="1761020"/>
            <a:ext cx="2118061" cy="1063048"/>
            <a:chOff x="9165581" y="1554385"/>
            <a:chExt cx="2118061" cy="1063048"/>
          </a:xfrm>
        </p:grpSpPr>
        <p:sp>
          <p:nvSpPr>
            <p:cNvPr id="59" name="文本框 58"/>
            <p:cNvSpPr txBox="1"/>
            <p:nvPr/>
          </p:nvSpPr>
          <p:spPr>
            <a:xfrm>
              <a:off x="9188327" y="1554385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165581" y="1854852"/>
              <a:ext cx="2118061" cy="76258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77024" y="4102425"/>
            <a:ext cx="2917313" cy="832216"/>
            <a:chOff x="9165581" y="1554385"/>
            <a:chExt cx="2917313" cy="832216"/>
          </a:xfrm>
        </p:grpSpPr>
        <p:sp>
          <p:nvSpPr>
            <p:cNvPr id="62" name="文本框 61"/>
            <p:cNvSpPr txBox="1"/>
            <p:nvPr/>
          </p:nvSpPr>
          <p:spPr>
            <a:xfrm>
              <a:off x="10845501" y="1554385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165581" y="1854852"/>
              <a:ext cx="2917313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353513" y="4102425"/>
            <a:ext cx="2917313" cy="832216"/>
            <a:chOff x="9165581" y="1554385"/>
            <a:chExt cx="2917313" cy="832216"/>
          </a:xfrm>
        </p:grpSpPr>
        <p:sp>
          <p:nvSpPr>
            <p:cNvPr id="65" name="文本框 64"/>
            <p:cNvSpPr txBox="1"/>
            <p:nvPr/>
          </p:nvSpPr>
          <p:spPr>
            <a:xfrm>
              <a:off x="9188327" y="1554385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9165581" y="1854852"/>
              <a:ext cx="2917313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469112" y="4824725"/>
            <a:ext cx="5299173" cy="614021"/>
            <a:chOff x="7180787" y="1554385"/>
            <a:chExt cx="5299173" cy="614021"/>
          </a:xfrm>
        </p:grpSpPr>
        <p:sp>
          <p:nvSpPr>
            <p:cNvPr id="86" name="文本框 85"/>
            <p:cNvSpPr txBox="1"/>
            <p:nvPr/>
          </p:nvSpPr>
          <p:spPr>
            <a:xfrm>
              <a:off x="9188327" y="1554385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标题添加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7180787" y="1867490"/>
              <a:ext cx="5299173" cy="30091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85"/>
          <a:stretch>
            <a:fillRect/>
          </a:stretch>
        </p:blipFill>
        <p:spPr>
          <a:xfrm>
            <a:off x="694607" y="-550"/>
            <a:ext cx="11497394" cy="3428553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98838" y="553994"/>
            <a:ext cx="1187852" cy="2489064"/>
            <a:chOff x="612247" y="-293241"/>
            <a:chExt cx="1738027" cy="3641918"/>
          </a:xfrm>
        </p:grpSpPr>
        <p:sp>
          <p:nvSpPr>
            <p:cNvPr id="77" name="任意多边形: 形状 76"/>
            <p:cNvSpPr/>
            <p:nvPr/>
          </p:nvSpPr>
          <p:spPr>
            <a:xfrm>
              <a:off x="1442333" y="-293241"/>
              <a:ext cx="45719" cy="2628000"/>
            </a:xfrm>
            <a:custGeom>
              <a:avLst/>
              <a:gdLst>
                <a:gd name="connsiteX0" fmla="*/ 43625 w 43624"/>
                <a:gd name="connsiteY0" fmla="*/ 3592068 h 3616832"/>
                <a:gd name="connsiteX1" fmla="*/ 21812 w 43624"/>
                <a:gd name="connsiteY1" fmla="*/ 3616833 h 3616832"/>
                <a:gd name="connsiteX2" fmla="*/ 21812 w 43624"/>
                <a:gd name="connsiteY2" fmla="*/ 3616833 h 3616832"/>
                <a:gd name="connsiteX3" fmla="*/ 0 w 43624"/>
                <a:gd name="connsiteY3" fmla="*/ 3592068 h 3616832"/>
                <a:gd name="connsiteX4" fmla="*/ 0 w 43624"/>
                <a:gd name="connsiteY4" fmla="*/ 24765 h 3616832"/>
                <a:gd name="connsiteX5" fmla="*/ 21812 w 43624"/>
                <a:gd name="connsiteY5" fmla="*/ 0 h 3616832"/>
                <a:gd name="connsiteX6" fmla="*/ 21812 w 43624"/>
                <a:gd name="connsiteY6" fmla="*/ 0 h 3616832"/>
                <a:gd name="connsiteX7" fmla="*/ 43625 w 43624"/>
                <a:gd name="connsiteY7" fmla="*/ 24765 h 3616832"/>
                <a:gd name="connsiteX8" fmla="*/ 43625 w 43624"/>
                <a:gd name="connsiteY8" fmla="*/ 3592068 h 361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24" h="3616832">
                  <a:moveTo>
                    <a:pt x="43625" y="3592068"/>
                  </a:moveTo>
                  <a:cubicBezTo>
                    <a:pt x="43625" y="3605784"/>
                    <a:pt x="33814" y="3616833"/>
                    <a:pt x="21812" y="3616833"/>
                  </a:cubicBezTo>
                  <a:lnTo>
                    <a:pt x="21812" y="3616833"/>
                  </a:lnTo>
                  <a:cubicBezTo>
                    <a:pt x="9716" y="3616833"/>
                    <a:pt x="0" y="3605784"/>
                    <a:pt x="0" y="3592068"/>
                  </a:cubicBezTo>
                  <a:lnTo>
                    <a:pt x="0" y="24765"/>
                  </a:lnTo>
                  <a:cubicBezTo>
                    <a:pt x="0" y="11049"/>
                    <a:pt x="9811" y="0"/>
                    <a:pt x="21812" y="0"/>
                  </a:cubicBezTo>
                  <a:lnTo>
                    <a:pt x="21812" y="0"/>
                  </a:lnTo>
                  <a:cubicBezTo>
                    <a:pt x="33909" y="0"/>
                    <a:pt x="43625" y="11049"/>
                    <a:pt x="43625" y="24765"/>
                  </a:cubicBezTo>
                  <a:lnTo>
                    <a:pt x="43625" y="3592068"/>
                  </a:ln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67" name="图形 4"/>
            <p:cNvGrpSpPr/>
            <p:nvPr/>
          </p:nvGrpSpPr>
          <p:grpSpPr>
            <a:xfrm>
              <a:off x="612247" y="0"/>
              <a:ext cx="1738027" cy="1739420"/>
              <a:chOff x="1031475" y="2910993"/>
              <a:chExt cx="951357" cy="952119"/>
            </a:xfrm>
            <a:solidFill>
              <a:srgbClr val="EE4A1C"/>
            </a:solidFill>
          </p:grpSpPr>
          <p:sp>
            <p:nvSpPr>
              <p:cNvPr id="68" name="任意多边形: 形状 67"/>
              <p:cNvSpPr/>
              <p:nvPr/>
            </p:nvSpPr>
            <p:spPr>
              <a:xfrm>
                <a:off x="1031475" y="3002338"/>
                <a:ext cx="951357" cy="777430"/>
              </a:xfrm>
              <a:custGeom>
                <a:avLst/>
                <a:gdLst>
                  <a:gd name="connsiteX0" fmla="*/ 951357 w 951357"/>
                  <a:gd name="connsiteY0" fmla="*/ 388716 h 777430"/>
                  <a:gd name="connsiteX1" fmla="*/ 475679 w 951357"/>
                  <a:gd name="connsiteY1" fmla="*/ 777431 h 777430"/>
                  <a:gd name="connsiteX2" fmla="*/ 0 w 951357"/>
                  <a:gd name="connsiteY2" fmla="*/ 388716 h 777430"/>
                  <a:gd name="connsiteX3" fmla="*/ 475679 w 951357"/>
                  <a:gd name="connsiteY3" fmla="*/ 0 h 777430"/>
                  <a:gd name="connsiteX4" fmla="*/ 951357 w 951357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1357" h="777430">
                    <a:moveTo>
                      <a:pt x="951357" y="388716"/>
                    </a:moveTo>
                    <a:cubicBezTo>
                      <a:pt x="951357" y="603409"/>
                      <a:pt x="738378" y="777431"/>
                      <a:pt x="475679" y="777431"/>
                    </a:cubicBezTo>
                    <a:cubicBezTo>
                      <a:pt x="212979" y="777431"/>
                      <a:pt x="0" y="603409"/>
                      <a:pt x="0" y="388716"/>
                    </a:cubicBezTo>
                    <a:cubicBezTo>
                      <a:pt x="0" y="174022"/>
                      <a:pt x="212979" y="0"/>
                      <a:pt x="475679" y="0"/>
                    </a:cubicBezTo>
                    <a:cubicBezTo>
                      <a:pt x="738378" y="0"/>
                      <a:pt x="951357" y="174117"/>
                      <a:pt x="951357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/>
              <p:cNvSpPr/>
              <p:nvPr/>
            </p:nvSpPr>
            <p:spPr>
              <a:xfrm>
                <a:off x="1139394" y="3002338"/>
                <a:ext cx="735615" cy="777430"/>
              </a:xfrm>
              <a:custGeom>
                <a:avLst/>
                <a:gdLst>
                  <a:gd name="connsiteX0" fmla="*/ 735616 w 735615"/>
                  <a:gd name="connsiteY0" fmla="*/ 388716 h 777430"/>
                  <a:gd name="connsiteX1" fmla="*/ 367856 w 735615"/>
                  <a:gd name="connsiteY1" fmla="*/ 777431 h 777430"/>
                  <a:gd name="connsiteX2" fmla="*/ 0 w 735615"/>
                  <a:gd name="connsiteY2" fmla="*/ 388716 h 777430"/>
                  <a:gd name="connsiteX3" fmla="*/ 367856 w 735615"/>
                  <a:gd name="connsiteY3" fmla="*/ 0 h 777430"/>
                  <a:gd name="connsiteX4" fmla="*/ 735616 w 73561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615" h="777430">
                    <a:moveTo>
                      <a:pt x="735616" y="388716"/>
                    </a:moveTo>
                    <a:cubicBezTo>
                      <a:pt x="735616" y="603409"/>
                      <a:pt x="570929" y="777431"/>
                      <a:pt x="367856" y="777431"/>
                    </a:cubicBezTo>
                    <a:cubicBezTo>
                      <a:pt x="164687" y="777431"/>
                      <a:pt x="0" y="603409"/>
                      <a:pt x="0" y="388716"/>
                    </a:cubicBezTo>
                    <a:cubicBezTo>
                      <a:pt x="0" y="174022"/>
                      <a:pt x="164687" y="0"/>
                      <a:pt x="367856" y="0"/>
                    </a:cubicBezTo>
                    <a:cubicBezTo>
                      <a:pt x="570929" y="0"/>
                      <a:pt x="735616" y="174117"/>
                      <a:pt x="73561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330751" y="3002338"/>
                <a:ext cx="352805" cy="777430"/>
              </a:xfrm>
              <a:custGeom>
                <a:avLst/>
                <a:gdLst>
                  <a:gd name="connsiteX0" fmla="*/ 352806 w 352805"/>
                  <a:gd name="connsiteY0" fmla="*/ 388716 h 777430"/>
                  <a:gd name="connsiteX1" fmla="*/ 176403 w 352805"/>
                  <a:gd name="connsiteY1" fmla="*/ 777431 h 777430"/>
                  <a:gd name="connsiteX2" fmla="*/ 0 w 352805"/>
                  <a:gd name="connsiteY2" fmla="*/ 388716 h 777430"/>
                  <a:gd name="connsiteX3" fmla="*/ 176403 w 352805"/>
                  <a:gd name="connsiteY3" fmla="*/ 0 h 777430"/>
                  <a:gd name="connsiteX4" fmla="*/ 352806 w 352805"/>
                  <a:gd name="connsiteY4" fmla="*/ 388716 h 77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805" h="777430">
                    <a:moveTo>
                      <a:pt x="352806" y="388716"/>
                    </a:moveTo>
                    <a:cubicBezTo>
                      <a:pt x="352806" y="603409"/>
                      <a:pt x="273844" y="777431"/>
                      <a:pt x="176403" y="777431"/>
                    </a:cubicBezTo>
                    <a:cubicBezTo>
                      <a:pt x="78962" y="777431"/>
                      <a:pt x="0" y="603409"/>
                      <a:pt x="0" y="388716"/>
                    </a:cubicBezTo>
                    <a:cubicBezTo>
                      <a:pt x="0" y="174022"/>
                      <a:pt x="78962" y="0"/>
                      <a:pt x="176403" y="0"/>
                    </a:cubicBezTo>
                    <a:cubicBezTo>
                      <a:pt x="273844" y="0"/>
                      <a:pt x="352806" y="174117"/>
                      <a:pt x="352806" y="388716"/>
                    </a:cubicBezTo>
                    <a:close/>
                  </a:path>
                </a:pathLst>
              </a:custGeom>
              <a:solidFill>
                <a:srgbClr val="C80606"/>
              </a:solidFill>
              <a:ln w="25400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/>
              </a:p>
            </p:txBody>
          </p:sp>
          <p:sp>
            <p:nvSpPr>
              <p:cNvPr id="71" name="任意多边形: 形状 70"/>
              <p:cNvSpPr/>
              <p:nvPr/>
            </p:nvSpPr>
            <p:spPr>
              <a:xfrm>
                <a:off x="1328370" y="2910993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8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8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8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8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8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8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/>
              <p:cNvSpPr/>
              <p:nvPr/>
            </p:nvSpPr>
            <p:spPr>
              <a:xfrm>
                <a:off x="1328370" y="3731095"/>
                <a:ext cx="357663" cy="132016"/>
              </a:xfrm>
              <a:custGeom>
                <a:avLst/>
                <a:gdLst>
                  <a:gd name="connsiteX0" fmla="*/ 357568 w 357663"/>
                  <a:gd name="connsiteY0" fmla="*/ 113729 h 132016"/>
                  <a:gd name="connsiteX1" fmla="*/ 339281 w 357663"/>
                  <a:gd name="connsiteY1" fmla="*/ 132017 h 132016"/>
                  <a:gd name="connsiteX2" fmla="*/ 18288 w 357663"/>
                  <a:gd name="connsiteY2" fmla="*/ 132017 h 132016"/>
                  <a:gd name="connsiteX3" fmla="*/ 0 w 357663"/>
                  <a:gd name="connsiteY3" fmla="*/ 113729 h 132016"/>
                  <a:gd name="connsiteX4" fmla="*/ 0 w 357663"/>
                  <a:gd name="connsiteY4" fmla="*/ 18288 h 132016"/>
                  <a:gd name="connsiteX5" fmla="*/ 18288 w 357663"/>
                  <a:gd name="connsiteY5" fmla="*/ 0 h 132016"/>
                  <a:gd name="connsiteX6" fmla="*/ 339376 w 357663"/>
                  <a:gd name="connsiteY6" fmla="*/ 0 h 132016"/>
                  <a:gd name="connsiteX7" fmla="*/ 357664 w 357663"/>
                  <a:gd name="connsiteY7" fmla="*/ 18288 h 132016"/>
                  <a:gd name="connsiteX8" fmla="*/ 357664 w 357663"/>
                  <a:gd name="connsiteY8" fmla="*/ 113729 h 1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663" h="132016">
                    <a:moveTo>
                      <a:pt x="357568" y="113729"/>
                    </a:moveTo>
                    <a:cubicBezTo>
                      <a:pt x="357568" y="123825"/>
                      <a:pt x="349377" y="132017"/>
                      <a:pt x="339281" y="132017"/>
                    </a:cubicBezTo>
                    <a:lnTo>
                      <a:pt x="18288" y="132017"/>
                    </a:lnTo>
                    <a:cubicBezTo>
                      <a:pt x="8192" y="132017"/>
                      <a:pt x="0" y="123825"/>
                      <a:pt x="0" y="113729"/>
                    </a:cubicBezTo>
                    <a:lnTo>
                      <a:pt x="0" y="18288"/>
                    </a:lnTo>
                    <a:cubicBezTo>
                      <a:pt x="0" y="8192"/>
                      <a:pt x="8192" y="0"/>
                      <a:pt x="18288" y="0"/>
                    </a:cubicBezTo>
                    <a:lnTo>
                      <a:pt x="339376" y="0"/>
                    </a:lnTo>
                    <a:cubicBezTo>
                      <a:pt x="349472" y="0"/>
                      <a:pt x="357664" y="8192"/>
                      <a:pt x="357664" y="18288"/>
                    </a:cubicBezTo>
                    <a:lnTo>
                      <a:pt x="357664" y="113729"/>
                    </a:lnTo>
                    <a:close/>
                  </a:path>
                </a:pathLst>
              </a:custGeom>
              <a:solidFill>
                <a:srgbClr val="C80606"/>
              </a:solidFill>
              <a:ln w="12481" cap="flat">
                <a:solidFill>
                  <a:srgbClr val="FFA14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任意多边形: 形状 72"/>
            <p:cNvSpPr/>
            <p:nvPr/>
          </p:nvSpPr>
          <p:spPr>
            <a:xfrm>
              <a:off x="1331089" y="1857747"/>
              <a:ext cx="273893" cy="273893"/>
            </a:xfrm>
            <a:custGeom>
              <a:avLst/>
              <a:gdLst>
                <a:gd name="connsiteX0" fmla="*/ 149924 w 149923"/>
                <a:gd name="connsiteY0" fmla="*/ 74962 h 149923"/>
                <a:gd name="connsiteX1" fmla="*/ 74962 w 149923"/>
                <a:gd name="connsiteY1" fmla="*/ 149923 h 149923"/>
                <a:gd name="connsiteX2" fmla="*/ 0 w 149923"/>
                <a:gd name="connsiteY2" fmla="*/ 74962 h 149923"/>
                <a:gd name="connsiteX3" fmla="*/ 74962 w 149923"/>
                <a:gd name="connsiteY3" fmla="*/ 0 h 149923"/>
                <a:gd name="connsiteX4" fmla="*/ 149924 w 149923"/>
                <a:gd name="connsiteY4" fmla="*/ 74962 h 1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923" h="149923">
                  <a:moveTo>
                    <a:pt x="149924" y="74962"/>
                  </a:moveTo>
                  <a:cubicBezTo>
                    <a:pt x="149924" y="116396"/>
                    <a:pt x="116300" y="149923"/>
                    <a:pt x="74962" y="149923"/>
                  </a:cubicBezTo>
                  <a:cubicBezTo>
                    <a:pt x="33528" y="149923"/>
                    <a:pt x="0" y="116396"/>
                    <a:pt x="0" y="74962"/>
                  </a:cubicBezTo>
                  <a:cubicBezTo>
                    <a:pt x="0" y="33528"/>
                    <a:pt x="33528" y="0"/>
                    <a:pt x="74962" y="0"/>
                  </a:cubicBezTo>
                  <a:cubicBezTo>
                    <a:pt x="116300" y="0"/>
                    <a:pt x="149924" y="33528"/>
                    <a:pt x="149924" y="74962"/>
                  </a:cubicBezTo>
                  <a:close/>
                </a:path>
              </a:pathLst>
            </a:custGeom>
            <a:solidFill>
              <a:srgbClr val="EE4A1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37469" y="2234134"/>
              <a:ext cx="461129" cy="1114543"/>
            </a:xfrm>
            <a:custGeom>
              <a:avLst/>
              <a:gdLst>
                <a:gd name="connsiteX0" fmla="*/ 252413 w 252412"/>
                <a:gd name="connsiteY0" fmla="*/ 610076 h 610076"/>
                <a:gd name="connsiteX1" fmla="*/ 252413 w 252412"/>
                <a:gd name="connsiteY1" fmla="*/ 126206 h 610076"/>
                <a:gd name="connsiteX2" fmla="*/ 126206 w 252412"/>
                <a:gd name="connsiteY2" fmla="*/ 0 h 610076"/>
                <a:gd name="connsiteX3" fmla="*/ 126206 w 252412"/>
                <a:gd name="connsiteY3" fmla="*/ 0 h 610076"/>
                <a:gd name="connsiteX4" fmla="*/ 0 w 252412"/>
                <a:gd name="connsiteY4" fmla="*/ 126206 h 610076"/>
                <a:gd name="connsiteX5" fmla="*/ 0 w 252412"/>
                <a:gd name="connsiteY5" fmla="*/ 610076 h 610076"/>
                <a:gd name="connsiteX6" fmla="*/ 252413 w 252412"/>
                <a:gd name="connsiteY6" fmla="*/ 610076 h 61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2" h="610076">
                  <a:moveTo>
                    <a:pt x="252413" y="610076"/>
                  </a:moveTo>
                  <a:lnTo>
                    <a:pt x="252413" y="126206"/>
                  </a:lnTo>
                  <a:cubicBezTo>
                    <a:pt x="252413" y="56483"/>
                    <a:pt x="195834" y="0"/>
                    <a:pt x="126206" y="0"/>
                  </a:cubicBezTo>
                  <a:lnTo>
                    <a:pt x="126206" y="0"/>
                  </a:lnTo>
                  <a:cubicBezTo>
                    <a:pt x="56483" y="0"/>
                    <a:pt x="0" y="56483"/>
                    <a:pt x="0" y="126206"/>
                  </a:cubicBezTo>
                  <a:lnTo>
                    <a:pt x="0" y="610076"/>
                  </a:lnTo>
                  <a:lnTo>
                    <a:pt x="252413" y="610076"/>
                  </a:lnTo>
                  <a:close/>
                </a:path>
              </a:pathLst>
            </a:custGeom>
            <a:solidFill>
              <a:srgbClr val="C8060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37297" y="2464698"/>
              <a:ext cx="461303" cy="99360"/>
            </a:xfrm>
            <a:custGeom>
              <a:avLst/>
              <a:gdLst>
                <a:gd name="connsiteX0" fmla="*/ 0 w 252507"/>
                <a:gd name="connsiteY0" fmla="*/ 0 h 54387"/>
                <a:gd name="connsiteX1" fmla="*/ 252508 w 252507"/>
                <a:gd name="connsiteY1" fmla="*/ 0 h 54387"/>
                <a:gd name="connsiteX2" fmla="*/ 252508 w 252507"/>
                <a:gd name="connsiteY2" fmla="*/ 54388 h 54387"/>
                <a:gd name="connsiteX3" fmla="*/ 0 w 252507"/>
                <a:gd name="connsiteY3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7" h="54387">
                  <a:moveTo>
                    <a:pt x="0" y="0"/>
                  </a:moveTo>
                  <a:lnTo>
                    <a:pt x="252508" y="0"/>
                  </a:lnTo>
                  <a:lnTo>
                    <a:pt x="252508" y="54388"/>
                  </a:lnTo>
                  <a:lnTo>
                    <a:pt x="0" y="54388"/>
                  </a:lnTo>
                  <a:close/>
                </a:path>
              </a:pathLst>
            </a:custGeom>
            <a:solidFill>
              <a:srgbClr val="FFA14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>
            <a:off x="8615486" y="3428003"/>
            <a:ext cx="3217285" cy="2816383"/>
            <a:chOff x="3524" y="888"/>
            <a:chExt cx="3194" cy="2796"/>
          </a:xfrm>
          <a:gradFill>
            <a:gsLst>
              <a:gs pos="56000">
                <a:srgbClr val="FBCF61"/>
              </a:gs>
              <a:gs pos="100000">
                <a:srgbClr val="FEEBC1">
                  <a:alpha val="0"/>
                </a:srgbClr>
              </a:gs>
            </a:gsLst>
            <a:lin ang="5400000" scaled="1"/>
          </a:gradFill>
        </p:grpSpPr>
        <p:sp>
          <p:nvSpPr>
            <p:cNvPr id="55" name="Freeform 5"/>
            <p:cNvSpPr/>
            <p:nvPr/>
          </p:nvSpPr>
          <p:spPr bwMode="auto">
            <a:xfrm>
              <a:off x="5676" y="1884"/>
              <a:ext cx="544" cy="392"/>
            </a:xfrm>
            <a:custGeom>
              <a:avLst/>
              <a:gdLst>
                <a:gd name="T0" fmla="*/ 610 w 886"/>
                <a:gd name="T1" fmla="*/ 71 h 638"/>
                <a:gd name="T2" fmla="*/ 187 w 886"/>
                <a:gd name="T3" fmla="*/ 59 h 638"/>
                <a:gd name="T4" fmla="*/ 0 w 886"/>
                <a:gd name="T5" fmla="*/ 27 h 638"/>
                <a:gd name="T6" fmla="*/ 340 w 886"/>
                <a:gd name="T7" fmla="*/ 184 h 638"/>
                <a:gd name="T8" fmla="*/ 560 w 886"/>
                <a:gd name="T9" fmla="*/ 185 h 638"/>
                <a:gd name="T10" fmla="*/ 747 w 886"/>
                <a:gd name="T11" fmla="*/ 427 h 638"/>
                <a:gd name="T12" fmla="*/ 853 w 886"/>
                <a:gd name="T13" fmla="*/ 638 h 638"/>
                <a:gd name="T14" fmla="*/ 684 w 886"/>
                <a:gd name="T15" fmla="*/ 245 h 638"/>
                <a:gd name="T16" fmla="*/ 610 w 886"/>
                <a:gd name="T17" fmla="*/ 7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6" h="638">
                  <a:moveTo>
                    <a:pt x="610" y="71"/>
                  </a:moveTo>
                  <a:cubicBezTo>
                    <a:pt x="572" y="109"/>
                    <a:pt x="309" y="119"/>
                    <a:pt x="187" y="59"/>
                  </a:cubicBezTo>
                  <a:cubicBezTo>
                    <a:pt x="66" y="0"/>
                    <a:pt x="0" y="27"/>
                    <a:pt x="0" y="27"/>
                  </a:cubicBezTo>
                  <a:cubicBezTo>
                    <a:pt x="114" y="53"/>
                    <a:pt x="197" y="149"/>
                    <a:pt x="340" y="184"/>
                  </a:cubicBezTo>
                  <a:cubicBezTo>
                    <a:pt x="483" y="219"/>
                    <a:pt x="560" y="185"/>
                    <a:pt x="560" y="185"/>
                  </a:cubicBezTo>
                  <a:cubicBezTo>
                    <a:pt x="564" y="228"/>
                    <a:pt x="631" y="345"/>
                    <a:pt x="747" y="427"/>
                  </a:cubicBezTo>
                  <a:cubicBezTo>
                    <a:pt x="863" y="510"/>
                    <a:pt x="853" y="638"/>
                    <a:pt x="853" y="638"/>
                  </a:cubicBezTo>
                  <a:cubicBezTo>
                    <a:pt x="886" y="479"/>
                    <a:pt x="763" y="360"/>
                    <a:pt x="684" y="245"/>
                  </a:cubicBezTo>
                  <a:cubicBezTo>
                    <a:pt x="604" y="130"/>
                    <a:pt x="610" y="71"/>
                    <a:pt x="61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5873" y="1726"/>
              <a:ext cx="330" cy="215"/>
            </a:xfrm>
            <a:custGeom>
              <a:avLst/>
              <a:gdLst>
                <a:gd name="T0" fmla="*/ 415 w 537"/>
                <a:gd name="T1" fmla="*/ 12 h 351"/>
                <a:gd name="T2" fmla="*/ 222 w 537"/>
                <a:gd name="T3" fmla="*/ 74 h 351"/>
                <a:gd name="T4" fmla="*/ 0 w 537"/>
                <a:gd name="T5" fmla="*/ 114 h 351"/>
                <a:gd name="T6" fmla="*/ 181 w 537"/>
                <a:gd name="T7" fmla="*/ 143 h 351"/>
                <a:gd name="T8" fmla="*/ 386 w 537"/>
                <a:gd name="T9" fmla="*/ 100 h 351"/>
                <a:gd name="T10" fmla="*/ 420 w 537"/>
                <a:gd name="T11" fmla="*/ 169 h 351"/>
                <a:gd name="T12" fmla="*/ 537 w 537"/>
                <a:gd name="T13" fmla="*/ 351 h 351"/>
                <a:gd name="T14" fmla="*/ 488 w 537"/>
                <a:gd name="T15" fmla="*/ 206 h 351"/>
                <a:gd name="T16" fmla="*/ 415 w 537"/>
                <a:gd name="T17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351">
                  <a:moveTo>
                    <a:pt x="415" y="12"/>
                  </a:moveTo>
                  <a:cubicBezTo>
                    <a:pt x="351" y="0"/>
                    <a:pt x="345" y="7"/>
                    <a:pt x="222" y="74"/>
                  </a:cubicBezTo>
                  <a:cubicBezTo>
                    <a:pt x="98" y="142"/>
                    <a:pt x="0" y="114"/>
                    <a:pt x="0" y="114"/>
                  </a:cubicBezTo>
                  <a:cubicBezTo>
                    <a:pt x="0" y="114"/>
                    <a:pt x="65" y="152"/>
                    <a:pt x="181" y="143"/>
                  </a:cubicBezTo>
                  <a:cubicBezTo>
                    <a:pt x="297" y="135"/>
                    <a:pt x="386" y="100"/>
                    <a:pt x="386" y="100"/>
                  </a:cubicBezTo>
                  <a:cubicBezTo>
                    <a:pt x="386" y="100"/>
                    <a:pt x="401" y="105"/>
                    <a:pt x="420" y="169"/>
                  </a:cubicBezTo>
                  <a:cubicBezTo>
                    <a:pt x="437" y="223"/>
                    <a:pt x="513" y="321"/>
                    <a:pt x="537" y="351"/>
                  </a:cubicBezTo>
                  <a:cubicBezTo>
                    <a:pt x="524" y="334"/>
                    <a:pt x="501" y="291"/>
                    <a:pt x="488" y="206"/>
                  </a:cubicBezTo>
                  <a:cubicBezTo>
                    <a:pt x="471" y="88"/>
                    <a:pt x="415" y="12"/>
                    <a:pt x="4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6203" y="1941"/>
              <a:ext cx="4" cy="6"/>
            </a:xfrm>
            <a:custGeom>
              <a:avLst/>
              <a:gdLst>
                <a:gd name="T0" fmla="*/ 7 w 7"/>
                <a:gd name="T1" fmla="*/ 9 h 9"/>
                <a:gd name="T2" fmla="*/ 0 w 7"/>
                <a:gd name="T3" fmla="*/ 0 h 9"/>
                <a:gd name="T4" fmla="*/ 7 w 7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cubicBezTo>
                    <a:pt x="7" y="9"/>
                    <a:pt x="4" y="6"/>
                    <a:pt x="0" y="0"/>
                  </a:cubicBezTo>
                  <a:cubicBezTo>
                    <a:pt x="4" y="7"/>
                    <a:pt x="7" y="9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5971" y="1513"/>
              <a:ext cx="263" cy="199"/>
            </a:xfrm>
            <a:custGeom>
              <a:avLst/>
              <a:gdLst>
                <a:gd name="T0" fmla="*/ 293 w 427"/>
                <a:gd name="T1" fmla="*/ 0 h 324"/>
                <a:gd name="T2" fmla="*/ 114 w 427"/>
                <a:gd name="T3" fmla="*/ 148 h 324"/>
                <a:gd name="T4" fmla="*/ 6 w 427"/>
                <a:gd name="T5" fmla="*/ 260 h 324"/>
                <a:gd name="T6" fmla="*/ 110 w 427"/>
                <a:gd name="T7" fmla="*/ 190 h 324"/>
                <a:gd name="T8" fmla="*/ 286 w 427"/>
                <a:gd name="T9" fmla="*/ 86 h 324"/>
                <a:gd name="T10" fmla="*/ 334 w 427"/>
                <a:gd name="T11" fmla="*/ 187 h 324"/>
                <a:gd name="T12" fmla="*/ 400 w 427"/>
                <a:gd name="T13" fmla="*/ 324 h 324"/>
                <a:gd name="T14" fmla="*/ 345 w 427"/>
                <a:gd name="T15" fmla="*/ 113 h 324"/>
                <a:gd name="T16" fmla="*/ 293 w 427"/>
                <a:gd name="T1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324">
                  <a:moveTo>
                    <a:pt x="293" y="0"/>
                  </a:moveTo>
                  <a:cubicBezTo>
                    <a:pt x="280" y="44"/>
                    <a:pt x="228" y="91"/>
                    <a:pt x="114" y="148"/>
                  </a:cubicBezTo>
                  <a:cubicBezTo>
                    <a:pt x="0" y="205"/>
                    <a:pt x="6" y="260"/>
                    <a:pt x="6" y="260"/>
                  </a:cubicBezTo>
                  <a:cubicBezTo>
                    <a:pt x="6" y="260"/>
                    <a:pt x="23" y="206"/>
                    <a:pt x="110" y="190"/>
                  </a:cubicBezTo>
                  <a:cubicBezTo>
                    <a:pt x="197" y="174"/>
                    <a:pt x="272" y="115"/>
                    <a:pt x="286" y="86"/>
                  </a:cubicBezTo>
                  <a:cubicBezTo>
                    <a:pt x="286" y="86"/>
                    <a:pt x="284" y="132"/>
                    <a:pt x="334" y="187"/>
                  </a:cubicBezTo>
                  <a:cubicBezTo>
                    <a:pt x="374" y="232"/>
                    <a:pt x="396" y="258"/>
                    <a:pt x="400" y="324"/>
                  </a:cubicBezTo>
                  <a:cubicBezTo>
                    <a:pt x="427" y="232"/>
                    <a:pt x="380" y="164"/>
                    <a:pt x="345" y="113"/>
                  </a:cubicBezTo>
                  <a:cubicBezTo>
                    <a:pt x="311" y="63"/>
                    <a:pt x="293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5962" y="1331"/>
              <a:ext cx="255" cy="196"/>
            </a:xfrm>
            <a:custGeom>
              <a:avLst/>
              <a:gdLst>
                <a:gd name="T0" fmla="*/ 103 w 415"/>
                <a:gd name="T1" fmla="*/ 228 h 318"/>
                <a:gd name="T2" fmla="*/ 250 w 415"/>
                <a:gd name="T3" fmla="*/ 88 h 318"/>
                <a:gd name="T4" fmla="*/ 317 w 415"/>
                <a:gd name="T5" fmla="*/ 180 h 318"/>
                <a:gd name="T6" fmla="*/ 407 w 415"/>
                <a:gd name="T7" fmla="*/ 304 h 318"/>
                <a:gd name="T8" fmla="*/ 313 w 415"/>
                <a:gd name="T9" fmla="*/ 104 h 318"/>
                <a:gd name="T10" fmla="*/ 241 w 415"/>
                <a:gd name="T11" fmla="*/ 0 h 318"/>
                <a:gd name="T12" fmla="*/ 98 w 415"/>
                <a:gd name="T13" fmla="*/ 185 h 318"/>
                <a:gd name="T14" fmla="*/ 17 w 415"/>
                <a:gd name="T15" fmla="*/ 318 h 318"/>
                <a:gd name="T16" fmla="*/ 103 w 415"/>
                <a:gd name="T17" fmla="*/ 22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318">
                  <a:moveTo>
                    <a:pt x="103" y="228"/>
                  </a:moveTo>
                  <a:cubicBezTo>
                    <a:pt x="183" y="195"/>
                    <a:pt x="243" y="120"/>
                    <a:pt x="250" y="88"/>
                  </a:cubicBezTo>
                  <a:cubicBezTo>
                    <a:pt x="250" y="88"/>
                    <a:pt x="258" y="134"/>
                    <a:pt x="317" y="180"/>
                  </a:cubicBezTo>
                  <a:cubicBezTo>
                    <a:pt x="365" y="217"/>
                    <a:pt x="390" y="238"/>
                    <a:pt x="407" y="304"/>
                  </a:cubicBezTo>
                  <a:cubicBezTo>
                    <a:pt x="415" y="206"/>
                    <a:pt x="357" y="147"/>
                    <a:pt x="313" y="104"/>
                  </a:cubicBezTo>
                  <a:cubicBezTo>
                    <a:pt x="270" y="60"/>
                    <a:pt x="241" y="0"/>
                    <a:pt x="241" y="0"/>
                  </a:cubicBezTo>
                  <a:cubicBezTo>
                    <a:pt x="237" y="48"/>
                    <a:pt x="196" y="105"/>
                    <a:pt x="98" y="185"/>
                  </a:cubicBezTo>
                  <a:cubicBezTo>
                    <a:pt x="0" y="265"/>
                    <a:pt x="17" y="318"/>
                    <a:pt x="17" y="318"/>
                  </a:cubicBezTo>
                  <a:cubicBezTo>
                    <a:pt x="17" y="318"/>
                    <a:pt x="23" y="261"/>
                    <a:pt x="103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5523" y="1003"/>
              <a:ext cx="148" cy="55"/>
            </a:xfrm>
            <a:custGeom>
              <a:avLst/>
              <a:gdLst>
                <a:gd name="T0" fmla="*/ 123 w 241"/>
                <a:gd name="T1" fmla="*/ 60 h 89"/>
                <a:gd name="T2" fmla="*/ 28 w 241"/>
                <a:gd name="T3" fmla="*/ 13 h 89"/>
                <a:gd name="T4" fmla="*/ 14 w 241"/>
                <a:gd name="T5" fmla="*/ 0 h 89"/>
                <a:gd name="T6" fmla="*/ 0 w 241"/>
                <a:gd name="T7" fmla="*/ 13 h 89"/>
                <a:gd name="T8" fmla="*/ 14 w 241"/>
                <a:gd name="T9" fmla="*/ 29 h 89"/>
                <a:gd name="T10" fmla="*/ 21 w 241"/>
                <a:gd name="T11" fmla="*/ 28 h 89"/>
                <a:gd name="T12" fmla="*/ 120 w 241"/>
                <a:gd name="T13" fmla="*/ 70 h 89"/>
                <a:gd name="T14" fmla="*/ 239 w 241"/>
                <a:gd name="T15" fmla="*/ 86 h 89"/>
                <a:gd name="T16" fmla="*/ 241 w 241"/>
                <a:gd name="T17" fmla="*/ 84 h 89"/>
                <a:gd name="T18" fmla="*/ 238 w 241"/>
                <a:gd name="T19" fmla="*/ 82 h 89"/>
                <a:gd name="T20" fmla="*/ 123 w 241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89">
                  <a:moveTo>
                    <a:pt x="123" y="60"/>
                  </a:moveTo>
                  <a:cubicBezTo>
                    <a:pt x="90" y="47"/>
                    <a:pt x="58" y="31"/>
                    <a:pt x="28" y="13"/>
                  </a:cubicBezTo>
                  <a:cubicBezTo>
                    <a:pt x="26" y="6"/>
                    <a:pt x="21" y="1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21"/>
                    <a:pt x="6" y="29"/>
                    <a:pt x="14" y="29"/>
                  </a:cubicBezTo>
                  <a:cubicBezTo>
                    <a:pt x="17" y="30"/>
                    <a:pt x="19" y="29"/>
                    <a:pt x="21" y="28"/>
                  </a:cubicBezTo>
                  <a:cubicBezTo>
                    <a:pt x="53" y="45"/>
                    <a:pt x="86" y="59"/>
                    <a:pt x="120" y="70"/>
                  </a:cubicBezTo>
                  <a:cubicBezTo>
                    <a:pt x="158" y="82"/>
                    <a:pt x="198" y="89"/>
                    <a:pt x="239" y="86"/>
                  </a:cubicBezTo>
                  <a:cubicBezTo>
                    <a:pt x="240" y="86"/>
                    <a:pt x="241" y="85"/>
                    <a:pt x="241" y="84"/>
                  </a:cubicBezTo>
                  <a:cubicBezTo>
                    <a:pt x="241" y="83"/>
                    <a:pt x="240" y="82"/>
                    <a:pt x="238" y="82"/>
                  </a:cubicBezTo>
                  <a:cubicBezTo>
                    <a:pt x="199" y="83"/>
                    <a:pt x="160" y="73"/>
                    <a:pt x="12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5537" y="955"/>
              <a:ext cx="164" cy="47"/>
            </a:xfrm>
            <a:custGeom>
              <a:avLst/>
              <a:gdLst>
                <a:gd name="T0" fmla="*/ 143 w 266"/>
                <a:gd name="T1" fmla="*/ 30 h 78"/>
                <a:gd name="T2" fmla="*/ 79 w 266"/>
                <a:gd name="T3" fmla="*/ 16 h 78"/>
                <a:gd name="T4" fmla="*/ 47 w 266"/>
                <a:gd name="T5" fmla="*/ 11 h 78"/>
                <a:gd name="T6" fmla="*/ 31 w 266"/>
                <a:gd name="T7" fmla="*/ 8 h 78"/>
                <a:gd name="T8" fmla="*/ 25 w 266"/>
                <a:gd name="T9" fmla="*/ 8 h 78"/>
                <a:gd name="T10" fmla="*/ 14 w 266"/>
                <a:gd name="T11" fmla="*/ 1 h 78"/>
                <a:gd name="T12" fmla="*/ 0 w 266"/>
                <a:gd name="T13" fmla="*/ 14 h 78"/>
                <a:gd name="T14" fmla="*/ 14 w 266"/>
                <a:gd name="T15" fmla="*/ 30 h 78"/>
                <a:gd name="T16" fmla="*/ 26 w 266"/>
                <a:gd name="T17" fmla="*/ 25 h 78"/>
                <a:gd name="T18" fmla="*/ 45 w 266"/>
                <a:gd name="T19" fmla="*/ 26 h 78"/>
                <a:gd name="T20" fmla="*/ 77 w 266"/>
                <a:gd name="T21" fmla="*/ 30 h 78"/>
                <a:gd name="T22" fmla="*/ 140 w 266"/>
                <a:gd name="T23" fmla="*/ 41 h 78"/>
                <a:gd name="T24" fmla="*/ 262 w 266"/>
                <a:gd name="T25" fmla="*/ 78 h 78"/>
                <a:gd name="T26" fmla="*/ 265 w 266"/>
                <a:gd name="T27" fmla="*/ 77 h 78"/>
                <a:gd name="T28" fmla="*/ 264 w 266"/>
                <a:gd name="T29" fmla="*/ 74 h 78"/>
                <a:gd name="T30" fmla="*/ 143 w 266"/>
                <a:gd name="T31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78">
                  <a:moveTo>
                    <a:pt x="143" y="30"/>
                  </a:moveTo>
                  <a:cubicBezTo>
                    <a:pt x="122" y="25"/>
                    <a:pt x="100" y="20"/>
                    <a:pt x="79" y="1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3" y="4"/>
                    <a:pt x="19" y="1"/>
                    <a:pt x="14" y="1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4" y="30"/>
                  </a:cubicBezTo>
                  <a:cubicBezTo>
                    <a:pt x="19" y="30"/>
                    <a:pt x="23" y="28"/>
                    <a:pt x="2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98" y="33"/>
                    <a:pt x="119" y="37"/>
                    <a:pt x="140" y="41"/>
                  </a:cubicBezTo>
                  <a:cubicBezTo>
                    <a:pt x="182" y="49"/>
                    <a:pt x="224" y="59"/>
                    <a:pt x="262" y="78"/>
                  </a:cubicBezTo>
                  <a:cubicBezTo>
                    <a:pt x="263" y="78"/>
                    <a:pt x="265" y="78"/>
                    <a:pt x="265" y="77"/>
                  </a:cubicBezTo>
                  <a:cubicBezTo>
                    <a:pt x="266" y="76"/>
                    <a:pt x="265" y="74"/>
                    <a:pt x="264" y="74"/>
                  </a:cubicBezTo>
                  <a:cubicBezTo>
                    <a:pt x="226" y="53"/>
                    <a:pt x="184" y="41"/>
                    <a:pt x="14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5518" y="977"/>
              <a:ext cx="97" cy="35"/>
            </a:xfrm>
            <a:custGeom>
              <a:avLst/>
              <a:gdLst>
                <a:gd name="T0" fmla="*/ 26 w 158"/>
                <a:gd name="T1" fmla="*/ 25 h 57"/>
                <a:gd name="T2" fmla="*/ 50 w 158"/>
                <a:gd name="T3" fmla="*/ 28 h 57"/>
                <a:gd name="T4" fmla="*/ 86 w 158"/>
                <a:gd name="T5" fmla="*/ 33 h 57"/>
                <a:gd name="T6" fmla="*/ 154 w 158"/>
                <a:gd name="T7" fmla="*/ 57 h 57"/>
                <a:gd name="T8" fmla="*/ 157 w 158"/>
                <a:gd name="T9" fmla="*/ 56 h 57"/>
                <a:gd name="T10" fmla="*/ 156 w 158"/>
                <a:gd name="T11" fmla="*/ 53 h 57"/>
                <a:gd name="T12" fmla="*/ 88 w 158"/>
                <a:gd name="T13" fmla="*/ 23 h 57"/>
                <a:gd name="T14" fmla="*/ 52 w 158"/>
                <a:gd name="T15" fmla="*/ 14 h 57"/>
                <a:gd name="T16" fmla="*/ 27 w 158"/>
                <a:gd name="T17" fmla="*/ 9 h 57"/>
                <a:gd name="T18" fmla="*/ 15 w 158"/>
                <a:gd name="T19" fmla="*/ 1 h 57"/>
                <a:gd name="T20" fmla="*/ 0 w 158"/>
                <a:gd name="T21" fmla="*/ 14 h 57"/>
                <a:gd name="T22" fmla="*/ 15 w 158"/>
                <a:gd name="T23" fmla="*/ 30 h 57"/>
                <a:gd name="T24" fmla="*/ 26 w 158"/>
                <a:gd name="T2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57">
                  <a:moveTo>
                    <a:pt x="26" y="25"/>
                  </a:moveTo>
                  <a:cubicBezTo>
                    <a:pt x="34" y="26"/>
                    <a:pt x="42" y="27"/>
                    <a:pt x="50" y="28"/>
                  </a:cubicBezTo>
                  <a:cubicBezTo>
                    <a:pt x="62" y="29"/>
                    <a:pt x="74" y="31"/>
                    <a:pt x="86" y="33"/>
                  </a:cubicBezTo>
                  <a:cubicBezTo>
                    <a:pt x="109" y="38"/>
                    <a:pt x="133" y="46"/>
                    <a:pt x="154" y="57"/>
                  </a:cubicBezTo>
                  <a:cubicBezTo>
                    <a:pt x="155" y="57"/>
                    <a:pt x="156" y="57"/>
                    <a:pt x="157" y="56"/>
                  </a:cubicBezTo>
                  <a:cubicBezTo>
                    <a:pt x="158" y="55"/>
                    <a:pt x="157" y="54"/>
                    <a:pt x="156" y="53"/>
                  </a:cubicBezTo>
                  <a:cubicBezTo>
                    <a:pt x="135" y="40"/>
                    <a:pt x="112" y="30"/>
                    <a:pt x="88" y="23"/>
                  </a:cubicBezTo>
                  <a:cubicBezTo>
                    <a:pt x="77" y="19"/>
                    <a:pt x="64" y="16"/>
                    <a:pt x="52" y="14"/>
                  </a:cubicBezTo>
                  <a:cubicBezTo>
                    <a:pt x="44" y="12"/>
                    <a:pt x="35" y="10"/>
                    <a:pt x="27" y="9"/>
                  </a:cubicBezTo>
                  <a:cubicBezTo>
                    <a:pt x="24" y="4"/>
                    <a:pt x="20" y="1"/>
                    <a:pt x="15" y="1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30"/>
                  </a:cubicBezTo>
                  <a:cubicBezTo>
                    <a:pt x="19" y="30"/>
                    <a:pt x="23" y="28"/>
                    <a:pt x="2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5722" y="1001"/>
              <a:ext cx="128" cy="83"/>
            </a:xfrm>
            <a:custGeom>
              <a:avLst/>
              <a:gdLst>
                <a:gd name="T0" fmla="*/ 148 w 207"/>
                <a:gd name="T1" fmla="*/ 122 h 135"/>
                <a:gd name="T2" fmla="*/ 171 w 207"/>
                <a:gd name="T3" fmla="*/ 94 h 135"/>
                <a:gd name="T4" fmla="*/ 172 w 207"/>
                <a:gd name="T5" fmla="*/ 88 h 135"/>
                <a:gd name="T6" fmla="*/ 189 w 207"/>
                <a:gd name="T7" fmla="*/ 111 h 135"/>
                <a:gd name="T8" fmla="*/ 190 w 207"/>
                <a:gd name="T9" fmla="*/ 112 h 135"/>
                <a:gd name="T10" fmla="*/ 199 w 207"/>
                <a:gd name="T11" fmla="*/ 115 h 135"/>
                <a:gd name="T12" fmla="*/ 205 w 207"/>
                <a:gd name="T13" fmla="*/ 105 h 135"/>
                <a:gd name="T14" fmla="*/ 178 w 207"/>
                <a:gd name="T15" fmla="*/ 49 h 135"/>
                <a:gd name="T16" fmla="*/ 127 w 207"/>
                <a:gd name="T17" fmla="*/ 11 h 135"/>
                <a:gd name="T18" fmla="*/ 65 w 207"/>
                <a:gd name="T19" fmla="*/ 1 h 135"/>
                <a:gd name="T20" fmla="*/ 5 w 207"/>
                <a:gd name="T21" fmla="*/ 16 h 135"/>
                <a:gd name="T22" fmla="*/ 0 w 207"/>
                <a:gd name="T23" fmla="*/ 25 h 135"/>
                <a:gd name="T24" fmla="*/ 10 w 207"/>
                <a:gd name="T25" fmla="*/ 33 h 135"/>
                <a:gd name="T26" fmla="*/ 11 w 207"/>
                <a:gd name="T27" fmla="*/ 33 h 135"/>
                <a:gd name="T28" fmla="*/ 37 w 207"/>
                <a:gd name="T29" fmla="*/ 31 h 135"/>
                <a:gd name="T30" fmla="*/ 34 w 207"/>
                <a:gd name="T31" fmla="*/ 39 h 135"/>
                <a:gd name="T32" fmla="*/ 32 w 207"/>
                <a:gd name="T33" fmla="*/ 73 h 135"/>
                <a:gd name="T34" fmla="*/ 50 w 207"/>
                <a:gd name="T35" fmla="*/ 105 h 135"/>
                <a:gd name="T36" fmla="*/ 79 w 207"/>
                <a:gd name="T37" fmla="*/ 125 h 135"/>
                <a:gd name="T38" fmla="*/ 148 w 207"/>
                <a:gd name="T39" fmla="*/ 122 h 135"/>
                <a:gd name="T40" fmla="*/ 86 w 207"/>
                <a:gd name="T41" fmla="*/ 36 h 135"/>
                <a:gd name="T42" fmla="*/ 96 w 207"/>
                <a:gd name="T43" fmla="*/ 38 h 135"/>
                <a:gd name="T44" fmla="*/ 103 w 207"/>
                <a:gd name="T45" fmla="*/ 55 h 135"/>
                <a:gd name="T46" fmla="*/ 131 w 207"/>
                <a:gd name="T47" fmla="*/ 52 h 135"/>
                <a:gd name="T48" fmla="*/ 137 w 207"/>
                <a:gd name="T49" fmla="*/ 56 h 135"/>
                <a:gd name="T50" fmla="*/ 128 w 207"/>
                <a:gd name="T51" fmla="*/ 72 h 135"/>
                <a:gd name="T52" fmla="*/ 105 w 207"/>
                <a:gd name="T53" fmla="*/ 75 h 135"/>
                <a:gd name="T54" fmla="*/ 85 w 207"/>
                <a:gd name="T55" fmla="*/ 55 h 135"/>
                <a:gd name="T56" fmla="*/ 86 w 207"/>
                <a:gd name="T57" fmla="*/ 36 h 135"/>
                <a:gd name="T58" fmla="*/ 53 w 207"/>
                <a:gd name="T59" fmla="*/ 67 h 135"/>
                <a:gd name="T60" fmla="*/ 50 w 207"/>
                <a:gd name="T61" fmla="*/ 42 h 135"/>
                <a:gd name="T62" fmla="*/ 52 w 207"/>
                <a:gd name="T63" fmla="*/ 32 h 135"/>
                <a:gd name="T64" fmla="*/ 64 w 207"/>
                <a:gd name="T65" fmla="*/ 32 h 135"/>
                <a:gd name="T66" fmla="*/ 70 w 207"/>
                <a:gd name="T67" fmla="*/ 33 h 135"/>
                <a:gd name="T68" fmla="*/ 64 w 207"/>
                <a:gd name="T69" fmla="*/ 58 h 135"/>
                <a:gd name="T70" fmla="*/ 94 w 207"/>
                <a:gd name="T71" fmla="*/ 99 h 135"/>
                <a:gd name="T72" fmla="*/ 145 w 207"/>
                <a:gd name="T73" fmla="*/ 87 h 135"/>
                <a:gd name="T74" fmla="*/ 153 w 207"/>
                <a:gd name="T75" fmla="*/ 69 h 135"/>
                <a:gd name="T76" fmla="*/ 155 w 207"/>
                <a:gd name="T77" fmla="*/ 70 h 135"/>
                <a:gd name="T78" fmla="*/ 159 w 207"/>
                <a:gd name="T79" fmla="*/ 75 h 135"/>
                <a:gd name="T80" fmla="*/ 137 w 207"/>
                <a:gd name="T81" fmla="*/ 102 h 135"/>
                <a:gd name="T82" fmla="*/ 89 w 207"/>
                <a:gd name="T83" fmla="*/ 100 h 135"/>
                <a:gd name="T84" fmla="*/ 53 w 207"/>
                <a:gd name="T85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7" h="135">
                  <a:moveTo>
                    <a:pt x="148" y="122"/>
                  </a:moveTo>
                  <a:cubicBezTo>
                    <a:pt x="158" y="115"/>
                    <a:pt x="167" y="105"/>
                    <a:pt x="171" y="94"/>
                  </a:cubicBezTo>
                  <a:cubicBezTo>
                    <a:pt x="171" y="92"/>
                    <a:pt x="171" y="90"/>
                    <a:pt x="172" y="88"/>
                  </a:cubicBezTo>
                  <a:cubicBezTo>
                    <a:pt x="178" y="95"/>
                    <a:pt x="183" y="103"/>
                    <a:pt x="189" y="111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2" y="115"/>
                    <a:pt x="196" y="116"/>
                    <a:pt x="199" y="115"/>
                  </a:cubicBezTo>
                  <a:cubicBezTo>
                    <a:pt x="204" y="114"/>
                    <a:pt x="207" y="109"/>
                    <a:pt x="205" y="105"/>
                  </a:cubicBezTo>
                  <a:cubicBezTo>
                    <a:pt x="200" y="85"/>
                    <a:pt x="192" y="66"/>
                    <a:pt x="178" y="49"/>
                  </a:cubicBezTo>
                  <a:cubicBezTo>
                    <a:pt x="165" y="32"/>
                    <a:pt x="147" y="19"/>
                    <a:pt x="127" y="11"/>
                  </a:cubicBezTo>
                  <a:cubicBezTo>
                    <a:pt x="107" y="3"/>
                    <a:pt x="85" y="0"/>
                    <a:pt x="65" y="1"/>
                  </a:cubicBezTo>
                  <a:cubicBezTo>
                    <a:pt x="44" y="2"/>
                    <a:pt x="24" y="7"/>
                    <a:pt x="5" y="16"/>
                  </a:cubicBezTo>
                  <a:cubicBezTo>
                    <a:pt x="2" y="18"/>
                    <a:pt x="0" y="21"/>
                    <a:pt x="0" y="25"/>
                  </a:cubicBezTo>
                  <a:cubicBezTo>
                    <a:pt x="1" y="30"/>
                    <a:pt x="5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0" y="32"/>
                    <a:pt x="29" y="32"/>
                    <a:pt x="37" y="31"/>
                  </a:cubicBezTo>
                  <a:cubicBezTo>
                    <a:pt x="36" y="34"/>
                    <a:pt x="34" y="36"/>
                    <a:pt x="34" y="39"/>
                  </a:cubicBezTo>
                  <a:cubicBezTo>
                    <a:pt x="30" y="50"/>
                    <a:pt x="30" y="62"/>
                    <a:pt x="32" y="73"/>
                  </a:cubicBezTo>
                  <a:cubicBezTo>
                    <a:pt x="35" y="85"/>
                    <a:pt x="41" y="96"/>
                    <a:pt x="50" y="105"/>
                  </a:cubicBezTo>
                  <a:cubicBezTo>
                    <a:pt x="58" y="113"/>
                    <a:pt x="68" y="120"/>
                    <a:pt x="79" y="125"/>
                  </a:cubicBezTo>
                  <a:cubicBezTo>
                    <a:pt x="100" y="133"/>
                    <a:pt x="126" y="135"/>
                    <a:pt x="148" y="122"/>
                  </a:cubicBezTo>
                  <a:close/>
                  <a:moveTo>
                    <a:pt x="86" y="36"/>
                  </a:moveTo>
                  <a:cubicBezTo>
                    <a:pt x="90" y="36"/>
                    <a:pt x="93" y="37"/>
                    <a:pt x="96" y="38"/>
                  </a:cubicBezTo>
                  <a:cubicBezTo>
                    <a:pt x="95" y="44"/>
                    <a:pt x="98" y="50"/>
                    <a:pt x="103" y="55"/>
                  </a:cubicBezTo>
                  <a:cubicBezTo>
                    <a:pt x="112" y="63"/>
                    <a:pt x="125" y="62"/>
                    <a:pt x="131" y="52"/>
                  </a:cubicBezTo>
                  <a:cubicBezTo>
                    <a:pt x="133" y="54"/>
                    <a:pt x="135" y="55"/>
                    <a:pt x="137" y="56"/>
                  </a:cubicBezTo>
                  <a:cubicBezTo>
                    <a:pt x="135" y="63"/>
                    <a:pt x="132" y="68"/>
                    <a:pt x="128" y="72"/>
                  </a:cubicBezTo>
                  <a:cubicBezTo>
                    <a:pt x="121" y="77"/>
                    <a:pt x="113" y="78"/>
                    <a:pt x="105" y="75"/>
                  </a:cubicBezTo>
                  <a:cubicBezTo>
                    <a:pt x="96" y="71"/>
                    <a:pt x="88" y="63"/>
                    <a:pt x="85" y="55"/>
                  </a:cubicBezTo>
                  <a:cubicBezTo>
                    <a:pt x="83" y="49"/>
                    <a:pt x="84" y="42"/>
                    <a:pt x="86" y="36"/>
                  </a:cubicBezTo>
                  <a:close/>
                  <a:moveTo>
                    <a:pt x="53" y="67"/>
                  </a:moveTo>
                  <a:cubicBezTo>
                    <a:pt x="50" y="60"/>
                    <a:pt x="49" y="51"/>
                    <a:pt x="50" y="42"/>
                  </a:cubicBezTo>
                  <a:cubicBezTo>
                    <a:pt x="50" y="39"/>
                    <a:pt x="51" y="35"/>
                    <a:pt x="52" y="32"/>
                  </a:cubicBezTo>
                  <a:cubicBezTo>
                    <a:pt x="56" y="32"/>
                    <a:pt x="61" y="32"/>
                    <a:pt x="64" y="32"/>
                  </a:cubicBezTo>
                  <a:cubicBezTo>
                    <a:pt x="66" y="32"/>
                    <a:pt x="68" y="33"/>
                    <a:pt x="70" y="33"/>
                  </a:cubicBezTo>
                  <a:cubicBezTo>
                    <a:pt x="65" y="40"/>
                    <a:pt x="63" y="49"/>
                    <a:pt x="64" y="58"/>
                  </a:cubicBezTo>
                  <a:cubicBezTo>
                    <a:pt x="66" y="77"/>
                    <a:pt x="78" y="91"/>
                    <a:pt x="94" y="99"/>
                  </a:cubicBezTo>
                  <a:cubicBezTo>
                    <a:pt x="110" y="107"/>
                    <a:pt x="134" y="103"/>
                    <a:pt x="145" y="87"/>
                  </a:cubicBezTo>
                  <a:cubicBezTo>
                    <a:pt x="150" y="81"/>
                    <a:pt x="152" y="75"/>
                    <a:pt x="153" y="69"/>
                  </a:cubicBezTo>
                  <a:cubicBezTo>
                    <a:pt x="154" y="69"/>
                    <a:pt x="155" y="70"/>
                    <a:pt x="155" y="70"/>
                  </a:cubicBezTo>
                  <a:cubicBezTo>
                    <a:pt x="157" y="72"/>
                    <a:pt x="158" y="73"/>
                    <a:pt x="159" y="75"/>
                  </a:cubicBezTo>
                  <a:cubicBezTo>
                    <a:pt x="155" y="87"/>
                    <a:pt x="148" y="98"/>
                    <a:pt x="137" y="102"/>
                  </a:cubicBezTo>
                  <a:cubicBezTo>
                    <a:pt x="123" y="108"/>
                    <a:pt x="104" y="107"/>
                    <a:pt x="89" y="100"/>
                  </a:cubicBezTo>
                  <a:cubicBezTo>
                    <a:pt x="73" y="94"/>
                    <a:pt x="59" y="83"/>
                    <a:pt x="5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5788" y="1120"/>
              <a:ext cx="165" cy="275"/>
            </a:xfrm>
            <a:custGeom>
              <a:avLst/>
              <a:gdLst>
                <a:gd name="T0" fmla="*/ 75 w 270"/>
                <a:gd name="T1" fmla="*/ 72 h 448"/>
                <a:gd name="T2" fmla="*/ 170 w 270"/>
                <a:gd name="T3" fmla="*/ 72 h 448"/>
                <a:gd name="T4" fmla="*/ 270 w 270"/>
                <a:gd name="T5" fmla="*/ 25 h 448"/>
                <a:gd name="T6" fmla="*/ 115 w 270"/>
                <a:gd name="T7" fmla="*/ 37 h 448"/>
                <a:gd name="T8" fmla="*/ 0 w 270"/>
                <a:gd name="T9" fmla="*/ 0 h 448"/>
                <a:gd name="T10" fmla="*/ 73 w 270"/>
                <a:gd name="T11" fmla="*/ 214 h 448"/>
                <a:gd name="T12" fmla="*/ 79 w 270"/>
                <a:gd name="T13" fmla="*/ 448 h 448"/>
                <a:gd name="T14" fmla="*/ 75 w 270"/>
                <a:gd name="T15" fmla="*/ 7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8">
                  <a:moveTo>
                    <a:pt x="75" y="72"/>
                  </a:moveTo>
                  <a:cubicBezTo>
                    <a:pt x="75" y="72"/>
                    <a:pt x="117" y="100"/>
                    <a:pt x="170" y="72"/>
                  </a:cubicBezTo>
                  <a:cubicBezTo>
                    <a:pt x="227" y="42"/>
                    <a:pt x="270" y="25"/>
                    <a:pt x="270" y="25"/>
                  </a:cubicBezTo>
                  <a:cubicBezTo>
                    <a:pt x="231" y="14"/>
                    <a:pt x="195" y="43"/>
                    <a:pt x="115" y="37"/>
                  </a:cubicBezTo>
                  <a:cubicBezTo>
                    <a:pt x="65" y="34"/>
                    <a:pt x="0" y="0"/>
                    <a:pt x="0" y="0"/>
                  </a:cubicBezTo>
                  <a:cubicBezTo>
                    <a:pt x="0" y="0"/>
                    <a:pt x="48" y="88"/>
                    <a:pt x="73" y="214"/>
                  </a:cubicBezTo>
                  <a:cubicBezTo>
                    <a:pt x="98" y="340"/>
                    <a:pt x="79" y="448"/>
                    <a:pt x="79" y="448"/>
                  </a:cubicBezTo>
                  <a:cubicBezTo>
                    <a:pt x="79" y="448"/>
                    <a:pt x="156" y="277"/>
                    <a:pt x="7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3524" y="888"/>
              <a:ext cx="3194" cy="2796"/>
            </a:xfrm>
            <a:custGeom>
              <a:avLst/>
              <a:gdLst>
                <a:gd name="T0" fmla="*/ 5034 w 5198"/>
                <a:gd name="T1" fmla="*/ 3401 h 4550"/>
                <a:gd name="T2" fmla="*/ 4486 w 5198"/>
                <a:gd name="T3" fmla="*/ 1643 h 4550"/>
                <a:gd name="T4" fmla="*/ 3834 w 5198"/>
                <a:gd name="T5" fmla="*/ 233 h 4550"/>
                <a:gd name="T6" fmla="*/ 3191 w 5198"/>
                <a:gd name="T7" fmla="*/ 81 h 4550"/>
                <a:gd name="T8" fmla="*/ 3173 w 5198"/>
                <a:gd name="T9" fmla="*/ 127 h 4550"/>
                <a:gd name="T10" fmla="*/ 3000 w 5198"/>
                <a:gd name="T11" fmla="*/ 161 h 4550"/>
                <a:gd name="T12" fmla="*/ 3160 w 5198"/>
                <a:gd name="T13" fmla="*/ 187 h 4550"/>
                <a:gd name="T14" fmla="*/ 3252 w 5198"/>
                <a:gd name="T15" fmla="*/ 332 h 4550"/>
                <a:gd name="T16" fmla="*/ 3286 w 5198"/>
                <a:gd name="T17" fmla="*/ 662 h 4550"/>
                <a:gd name="T18" fmla="*/ 3212 w 5198"/>
                <a:gd name="T19" fmla="*/ 808 h 4550"/>
                <a:gd name="T20" fmla="*/ 3339 w 5198"/>
                <a:gd name="T21" fmla="*/ 825 h 4550"/>
                <a:gd name="T22" fmla="*/ 3614 w 5198"/>
                <a:gd name="T23" fmla="*/ 986 h 4550"/>
                <a:gd name="T24" fmla="*/ 1938 w 5198"/>
                <a:gd name="T25" fmla="*/ 2208 h 4550"/>
                <a:gd name="T26" fmla="*/ 1001 w 5198"/>
                <a:gd name="T27" fmla="*/ 2175 h 4550"/>
                <a:gd name="T28" fmla="*/ 541 w 5198"/>
                <a:gd name="T29" fmla="*/ 4180 h 4550"/>
                <a:gd name="T30" fmla="*/ 1420 w 5198"/>
                <a:gd name="T31" fmla="*/ 4409 h 4550"/>
                <a:gd name="T32" fmla="*/ 1371 w 5198"/>
                <a:gd name="T33" fmla="*/ 4204 h 4550"/>
                <a:gd name="T34" fmla="*/ 1455 w 5198"/>
                <a:gd name="T35" fmla="*/ 3987 h 4550"/>
                <a:gd name="T36" fmla="*/ 2550 w 5198"/>
                <a:gd name="T37" fmla="*/ 4030 h 4550"/>
                <a:gd name="T38" fmla="*/ 3277 w 5198"/>
                <a:gd name="T39" fmla="*/ 3472 h 4550"/>
                <a:gd name="T40" fmla="*/ 3011 w 5198"/>
                <a:gd name="T41" fmla="*/ 3381 h 4550"/>
                <a:gd name="T42" fmla="*/ 4199 w 5198"/>
                <a:gd name="T43" fmla="*/ 2879 h 4550"/>
                <a:gd name="T44" fmla="*/ 4955 w 5198"/>
                <a:gd name="T45" fmla="*/ 3668 h 4550"/>
                <a:gd name="T46" fmla="*/ 3230 w 5198"/>
                <a:gd name="T47" fmla="*/ 42 h 4550"/>
                <a:gd name="T48" fmla="*/ 3259 w 5198"/>
                <a:gd name="T49" fmla="*/ 301 h 4550"/>
                <a:gd name="T50" fmla="*/ 69 w 5198"/>
                <a:gd name="T51" fmla="*/ 3547 h 4550"/>
                <a:gd name="T52" fmla="*/ 971 w 5198"/>
                <a:gd name="T53" fmla="*/ 2947 h 4550"/>
                <a:gd name="T54" fmla="*/ 1982 w 5198"/>
                <a:gd name="T55" fmla="*/ 2971 h 4550"/>
                <a:gd name="T56" fmla="*/ 4626 w 5198"/>
                <a:gd name="T57" fmla="*/ 3600 h 4550"/>
                <a:gd name="T58" fmla="*/ 4347 w 5198"/>
                <a:gd name="T59" fmla="*/ 2392 h 4550"/>
                <a:gd name="T60" fmla="*/ 3485 w 5198"/>
                <a:gd name="T61" fmla="*/ 2946 h 4550"/>
                <a:gd name="T62" fmla="*/ 2399 w 5198"/>
                <a:gd name="T63" fmla="*/ 2973 h 4550"/>
                <a:gd name="T64" fmla="*/ 2686 w 5198"/>
                <a:gd name="T65" fmla="*/ 3308 h 4550"/>
                <a:gd name="T66" fmla="*/ 3099 w 5198"/>
                <a:gd name="T67" fmla="*/ 3414 h 4550"/>
                <a:gd name="T68" fmla="*/ 3092 w 5198"/>
                <a:gd name="T69" fmla="*/ 3576 h 4550"/>
                <a:gd name="T70" fmla="*/ 2375 w 5198"/>
                <a:gd name="T71" fmla="*/ 3911 h 4550"/>
                <a:gd name="T72" fmla="*/ 1802 w 5198"/>
                <a:gd name="T73" fmla="*/ 3406 h 4550"/>
                <a:gd name="T74" fmla="*/ 1302 w 5198"/>
                <a:gd name="T75" fmla="*/ 4049 h 4550"/>
                <a:gd name="T76" fmla="*/ 1128 w 5198"/>
                <a:gd name="T77" fmla="*/ 4323 h 4550"/>
                <a:gd name="T78" fmla="*/ 1403 w 5198"/>
                <a:gd name="T79" fmla="*/ 4309 h 4550"/>
                <a:gd name="T80" fmla="*/ 465 w 5198"/>
                <a:gd name="T81" fmla="*/ 4339 h 4550"/>
                <a:gd name="T82" fmla="*/ 2108 w 5198"/>
                <a:gd name="T83" fmla="*/ 2793 h 4550"/>
                <a:gd name="T84" fmla="*/ 1319 w 5198"/>
                <a:gd name="T85" fmla="*/ 3107 h 4550"/>
                <a:gd name="T86" fmla="*/ 1896 w 5198"/>
                <a:gd name="T87" fmla="*/ 2256 h 4550"/>
                <a:gd name="T88" fmla="*/ 2446 w 5198"/>
                <a:gd name="T89" fmla="*/ 2084 h 4550"/>
                <a:gd name="T90" fmla="*/ 2747 w 5198"/>
                <a:gd name="T91" fmla="*/ 1988 h 4550"/>
                <a:gd name="T92" fmla="*/ 3431 w 5198"/>
                <a:gd name="T93" fmla="*/ 1948 h 4550"/>
                <a:gd name="T94" fmla="*/ 3691 w 5198"/>
                <a:gd name="T95" fmla="*/ 736 h 4550"/>
                <a:gd name="T96" fmla="*/ 3340 w 5198"/>
                <a:gd name="T97" fmla="*/ 746 h 4550"/>
                <a:gd name="T98" fmla="*/ 3216 w 5198"/>
                <a:gd name="T99" fmla="*/ 739 h 4550"/>
                <a:gd name="T100" fmla="*/ 3204 w 5198"/>
                <a:gd name="T101" fmla="*/ 118 h 4550"/>
                <a:gd name="T102" fmla="*/ 3626 w 5198"/>
                <a:gd name="T103" fmla="*/ 168 h 4550"/>
                <a:gd name="T104" fmla="*/ 4186 w 5198"/>
                <a:gd name="T105" fmla="*/ 387 h 4550"/>
                <a:gd name="T106" fmla="*/ 4015 w 5198"/>
                <a:gd name="T107" fmla="*/ 461 h 4550"/>
                <a:gd name="T108" fmla="*/ 4343 w 5198"/>
                <a:gd name="T109" fmla="*/ 787 h 4550"/>
                <a:gd name="T110" fmla="*/ 4620 w 5198"/>
                <a:gd name="T111" fmla="*/ 2960 h 4550"/>
                <a:gd name="T112" fmla="*/ 4814 w 5198"/>
                <a:gd name="T113" fmla="*/ 3493 h 4550"/>
                <a:gd name="T114" fmla="*/ 5049 w 5198"/>
                <a:gd name="T115" fmla="*/ 3560 h 4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8" h="4550">
                  <a:moveTo>
                    <a:pt x="5198" y="3602"/>
                  </a:moveTo>
                  <a:cubicBezTo>
                    <a:pt x="5198" y="3602"/>
                    <a:pt x="5191" y="3566"/>
                    <a:pt x="5157" y="3559"/>
                  </a:cubicBezTo>
                  <a:cubicBezTo>
                    <a:pt x="5151" y="3548"/>
                    <a:pt x="5142" y="3538"/>
                    <a:pt x="5129" y="3532"/>
                  </a:cubicBezTo>
                  <a:cubicBezTo>
                    <a:pt x="5133" y="3522"/>
                    <a:pt x="5135" y="3511"/>
                    <a:pt x="5133" y="3500"/>
                  </a:cubicBezTo>
                  <a:cubicBezTo>
                    <a:pt x="5142" y="3499"/>
                    <a:pt x="5156" y="3500"/>
                    <a:pt x="5175" y="3512"/>
                  </a:cubicBezTo>
                  <a:cubicBezTo>
                    <a:pt x="5175" y="3512"/>
                    <a:pt x="5155" y="3476"/>
                    <a:pt x="5121" y="3474"/>
                  </a:cubicBezTo>
                  <a:cubicBezTo>
                    <a:pt x="5112" y="3462"/>
                    <a:pt x="5093" y="3446"/>
                    <a:pt x="5058" y="3440"/>
                  </a:cubicBezTo>
                  <a:cubicBezTo>
                    <a:pt x="5057" y="3435"/>
                    <a:pt x="5055" y="3430"/>
                    <a:pt x="5053" y="3426"/>
                  </a:cubicBezTo>
                  <a:cubicBezTo>
                    <a:pt x="5061" y="3422"/>
                    <a:pt x="5074" y="3418"/>
                    <a:pt x="5089" y="3421"/>
                  </a:cubicBezTo>
                  <a:cubicBezTo>
                    <a:pt x="5089" y="3421"/>
                    <a:pt x="5072" y="3394"/>
                    <a:pt x="5034" y="3401"/>
                  </a:cubicBezTo>
                  <a:cubicBezTo>
                    <a:pt x="5030" y="3399"/>
                    <a:pt x="5027" y="3396"/>
                    <a:pt x="5024" y="3394"/>
                  </a:cubicBezTo>
                  <a:cubicBezTo>
                    <a:pt x="4963" y="3354"/>
                    <a:pt x="4849" y="3373"/>
                    <a:pt x="4803" y="3383"/>
                  </a:cubicBezTo>
                  <a:cubicBezTo>
                    <a:pt x="4767" y="3391"/>
                    <a:pt x="4684" y="3409"/>
                    <a:pt x="4664" y="3375"/>
                  </a:cubicBezTo>
                  <a:cubicBezTo>
                    <a:pt x="4651" y="3355"/>
                    <a:pt x="4651" y="3239"/>
                    <a:pt x="4651" y="3146"/>
                  </a:cubicBezTo>
                  <a:cubicBezTo>
                    <a:pt x="4651" y="3077"/>
                    <a:pt x="4651" y="3006"/>
                    <a:pt x="4647" y="2958"/>
                  </a:cubicBezTo>
                  <a:cubicBezTo>
                    <a:pt x="4638" y="2853"/>
                    <a:pt x="4601" y="2750"/>
                    <a:pt x="4566" y="2651"/>
                  </a:cubicBezTo>
                  <a:cubicBezTo>
                    <a:pt x="4560" y="2633"/>
                    <a:pt x="4554" y="2615"/>
                    <a:pt x="4547" y="2598"/>
                  </a:cubicBezTo>
                  <a:cubicBezTo>
                    <a:pt x="4511" y="2492"/>
                    <a:pt x="4516" y="2403"/>
                    <a:pt x="4518" y="2390"/>
                  </a:cubicBezTo>
                  <a:cubicBezTo>
                    <a:pt x="4579" y="2221"/>
                    <a:pt x="4545" y="2084"/>
                    <a:pt x="4504" y="1973"/>
                  </a:cubicBezTo>
                  <a:cubicBezTo>
                    <a:pt x="4468" y="1877"/>
                    <a:pt x="4468" y="1734"/>
                    <a:pt x="4486" y="1643"/>
                  </a:cubicBezTo>
                  <a:cubicBezTo>
                    <a:pt x="4494" y="1602"/>
                    <a:pt x="4492" y="1572"/>
                    <a:pt x="4490" y="1526"/>
                  </a:cubicBezTo>
                  <a:cubicBezTo>
                    <a:pt x="4487" y="1470"/>
                    <a:pt x="4484" y="1394"/>
                    <a:pt x="4493" y="1246"/>
                  </a:cubicBezTo>
                  <a:cubicBezTo>
                    <a:pt x="4508" y="1006"/>
                    <a:pt x="4459" y="927"/>
                    <a:pt x="4397" y="826"/>
                  </a:cubicBezTo>
                  <a:cubicBezTo>
                    <a:pt x="4387" y="810"/>
                    <a:pt x="4376" y="793"/>
                    <a:pt x="4365" y="774"/>
                  </a:cubicBezTo>
                  <a:cubicBezTo>
                    <a:pt x="4301" y="662"/>
                    <a:pt x="4207" y="545"/>
                    <a:pt x="4182" y="515"/>
                  </a:cubicBezTo>
                  <a:cubicBezTo>
                    <a:pt x="4208" y="473"/>
                    <a:pt x="4219" y="408"/>
                    <a:pt x="4211" y="376"/>
                  </a:cubicBezTo>
                  <a:cubicBezTo>
                    <a:pt x="4207" y="363"/>
                    <a:pt x="4201" y="355"/>
                    <a:pt x="4193" y="351"/>
                  </a:cubicBezTo>
                  <a:cubicBezTo>
                    <a:pt x="4169" y="340"/>
                    <a:pt x="4126" y="361"/>
                    <a:pt x="4105" y="372"/>
                  </a:cubicBezTo>
                  <a:cubicBezTo>
                    <a:pt x="4080" y="340"/>
                    <a:pt x="4037" y="324"/>
                    <a:pt x="4022" y="319"/>
                  </a:cubicBezTo>
                  <a:cubicBezTo>
                    <a:pt x="3973" y="242"/>
                    <a:pt x="3862" y="233"/>
                    <a:pt x="3834" y="233"/>
                  </a:cubicBezTo>
                  <a:cubicBezTo>
                    <a:pt x="3751" y="128"/>
                    <a:pt x="3652" y="138"/>
                    <a:pt x="3615" y="142"/>
                  </a:cubicBezTo>
                  <a:cubicBezTo>
                    <a:pt x="3611" y="142"/>
                    <a:pt x="3611" y="142"/>
                    <a:pt x="3611" y="142"/>
                  </a:cubicBezTo>
                  <a:cubicBezTo>
                    <a:pt x="3596" y="144"/>
                    <a:pt x="3564" y="129"/>
                    <a:pt x="3523" y="110"/>
                  </a:cubicBezTo>
                  <a:cubicBezTo>
                    <a:pt x="3485" y="93"/>
                    <a:pt x="3439" y="71"/>
                    <a:pt x="3383" y="51"/>
                  </a:cubicBezTo>
                  <a:cubicBezTo>
                    <a:pt x="3334" y="34"/>
                    <a:pt x="3292" y="27"/>
                    <a:pt x="3260" y="33"/>
                  </a:cubicBezTo>
                  <a:cubicBezTo>
                    <a:pt x="3254" y="25"/>
                    <a:pt x="3248" y="18"/>
                    <a:pt x="3238" y="12"/>
                  </a:cubicBezTo>
                  <a:cubicBezTo>
                    <a:pt x="3228" y="5"/>
                    <a:pt x="3209" y="0"/>
                    <a:pt x="3193" y="11"/>
                  </a:cubicBezTo>
                  <a:cubicBezTo>
                    <a:pt x="3180" y="22"/>
                    <a:pt x="3175" y="36"/>
                    <a:pt x="3175" y="51"/>
                  </a:cubicBezTo>
                  <a:cubicBezTo>
                    <a:pt x="3175" y="58"/>
                    <a:pt x="3177" y="66"/>
                    <a:pt x="3182" y="72"/>
                  </a:cubicBezTo>
                  <a:cubicBezTo>
                    <a:pt x="3184" y="76"/>
                    <a:pt x="3187" y="78"/>
                    <a:pt x="3191" y="81"/>
                  </a:cubicBezTo>
                  <a:cubicBezTo>
                    <a:pt x="3188" y="86"/>
                    <a:pt x="3185" y="91"/>
                    <a:pt x="3183" y="97"/>
                  </a:cubicBezTo>
                  <a:cubicBezTo>
                    <a:pt x="3179" y="109"/>
                    <a:pt x="3179" y="109"/>
                    <a:pt x="3179" y="109"/>
                  </a:cubicBezTo>
                  <a:cubicBezTo>
                    <a:pt x="3179" y="110"/>
                    <a:pt x="3179" y="110"/>
                    <a:pt x="3179" y="111"/>
                  </a:cubicBezTo>
                  <a:cubicBezTo>
                    <a:pt x="3149" y="100"/>
                    <a:pt x="3118" y="93"/>
                    <a:pt x="3087" y="92"/>
                  </a:cubicBezTo>
                  <a:cubicBezTo>
                    <a:pt x="3053" y="90"/>
                    <a:pt x="3019" y="92"/>
                    <a:pt x="2987" y="101"/>
                  </a:cubicBezTo>
                  <a:cubicBezTo>
                    <a:pt x="2986" y="101"/>
                    <a:pt x="2985" y="102"/>
                    <a:pt x="2985" y="104"/>
                  </a:cubicBezTo>
                  <a:cubicBezTo>
                    <a:pt x="2985" y="105"/>
                    <a:pt x="2986" y="106"/>
                    <a:pt x="2988" y="105"/>
                  </a:cubicBezTo>
                  <a:cubicBezTo>
                    <a:pt x="2988" y="105"/>
                    <a:pt x="2988" y="105"/>
                    <a:pt x="2988" y="105"/>
                  </a:cubicBezTo>
                  <a:cubicBezTo>
                    <a:pt x="3020" y="99"/>
                    <a:pt x="3053" y="99"/>
                    <a:pt x="3086" y="103"/>
                  </a:cubicBezTo>
                  <a:cubicBezTo>
                    <a:pt x="3116" y="106"/>
                    <a:pt x="3146" y="115"/>
                    <a:pt x="3173" y="127"/>
                  </a:cubicBezTo>
                  <a:cubicBezTo>
                    <a:pt x="3170" y="135"/>
                    <a:pt x="3168" y="143"/>
                    <a:pt x="3166" y="151"/>
                  </a:cubicBezTo>
                  <a:cubicBezTo>
                    <a:pt x="3140" y="146"/>
                    <a:pt x="3114" y="143"/>
                    <a:pt x="3087" y="142"/>
                  </a:cubicBezTo>
                  <a:cubicBezTo>
                    <a:pt x="3057" y="142"/>
                    <a:pt x="3028" y="145"/>
                    <a:pt x="2999" y="150"/>
                  </a:cubicBezTo>
                  <a:cubicBezTo>
                    <a:pt x="2969" y="155"/>
                    <a:pt x="2941" y="162"/>
                    <a:pt x="2913" y="170"/>
                  </a:cubicBezTo>
                  <a:cubicBezTo>
                    <a:pt x="2884" y="178"/>
                    <a:pt x="2857" y="190"/>
                    <a:pt x="2829" y="197"/>
                  </a:cubicBezTo>
                  <a:cubicBezTo>
                    <a:pt x="2829" y="197"/>
                    <a:pt x="2829" y="197"/>
                    <a:pt x="2829" y="197"/>
                  </a:cubicBezTo>
                  <a:cubicBezTo>
                    <a:pt x="2828" y="197"/>
                    <a:pt x="2827" y="198"/>
                    <a:pt x="2827" y="199"/>
                  </a:cubicBezTo>
                  <a:cubicBezTo>
                    <a:pt x="2827" y="201"/>
                    <a:pt x="2828" y="201"/>
                    <a:pt x="2830" y="201"/>
                  </a:cubicBezTo>
                  <a:cubicBezTo>
                    <a:pt x="2859" y="195"/>
                    <a:pt x="2886" y="184"/>
                    <a:pt x="2915" y="178"/>
                  </a:cubicBezTo>
                  <a:cubicBezTo>
                    <a:pt x="2943" y="170"/>
                    <a:pt x="2971" y="164"/>
                    <a:pt x="3000" y="161"/>
                  </a:cubicBezTo>
                  <a:cubicBezTo>
                    <a:pt x="3029" y="157"/>
                    <a:pt x="3058" y="156"/>
                    <a:pt x="3087" y="157"/>
                  </a:cubicBezTo>
                  <a:cubicBezTo>
                    <a:pt x="3112" y="158"/>
                    <a:pt x="3137" y="162"/>
                    <a:pt x="3162" y="168"/>
                  </a:cubicBezTo>
                  <a:cubicBezTo>
                    <a:pt x="3162" y="168"/>
                    <a:pt x="3162" y="169"/>
                    <a:pt x="3162" y="170"/>
                  </a:cubicBezTo>
                  <a:cubicBezTo>
                    <a:pt x="3140" y="165"/>
                    <a:pt x="3118" y="163"/>
                    <a:pt x="3097" y="167"/>
                  </a:cubicBezTo>
                  <a:cubicBezTo>
                    <a:pt x="3072" y="171"/>
                    <a:pt x="3048" y="180"/>
                    <a:pt x="3028" y="196"/>
                  </a:cubicBezTo>
                  <a:cubicBezTo>
                    <a:pt x="3027" y="197"/>
                    <a:pt x="3027" y="198"/>
                    <a:pt x="3027" y="199"/>
                  </a:cubicBezTo>
                  <a:cubicBezTo>
                    <a:pt x="3028" y="200"/>
                    <a:pt x="3029" y="200"/>
                    <a:pt x="3030" y="199"/>
                  </a:cubicBezTo>
                  <a:cubicBezTo>
                    <a:pt x="3031" y="199"/>
                    <a:pt x="3031" y="199"/>
                    <a:pt x="3031" y="199"/>
                  </a:cubicBezTo>
                  <a:cubicBezTo>
                    <a:pt x="3051" y="186"/>
                    <a:pt x="3074" y="179"/>
                    <a:pt x="3098" y="178"/>
                  </a:cubicBezTo>
                  <a:cubicBezTo>
                    <a:pt x="3119" y="176"/>
                    <a:pt x="3140" y="180"/>
                    <a:pt x="3160" y="187"/>
                  </a:cubicBezTo>
                  <a:cubicBezTo>
                    <a:pt x="3160" y="192"/>
                    <a:pt x="3160" y="197"/>
                    <a:pt x="3160" y="202"/>
                  </a:cubicBezTo>
                  <a:cubicBezTo>
                    <a:pt x="3155" y="221"/>
                    <a:pt x="3147" y="260"/>
                    <a:pt x="3157" y="303"/>
                  </a:cubicBezTo>
                  <a:cubicBezTo>
                    <a:pt x="3158" y="307"/>
                    <a:pt x="3161" y="309"/>
                    <a:pt x="3165" y="309"/>
                  </a:cubicBezTo>
                  <a:cubicBezTo>
                    <a:pt x="3165" y="309"/>
                    <a:pt x="3165" y="309"/>
                    <a:pt x="3165" y="309"/>
                  </a:cubicBezTo>
                  <a:cubicBezTo>
                    <a:pt x="3169" y="309"/>
                    <a:pt x="3173" y="307"/>
                    <a:pt x="3174" y="303"/>
                  </a:cubicBezTo>
                  <a:cubicBezTo>
                    <a:pt x="3178" y="286"/>
                    <a:pt x="3189" y="257"/>
                    <a:pt x="3200" y="244"/>
                  </a:cubicBezTo>
                  <a:cubicBezTo>
                    <a:pt x="3209" y="246"/>
                    <a:pt x="3221" y="251"/>
                    <a:pt x="3233" y="257"/>
                  </a:cubicBezTo>
                  <a:cubicBezTo>
                    <a:pt x="3237" y="274"/>
                    <a:pt x="3243" y="306"/>
                    <a:pt x="3243" y="323"/>
                  </a:cubicBezTo>
                  <a:cubicBezTo>
                    <a:pt x="3243" y="327"/>
                    <a:pt x="3245" y="330"/>
                    <a:pt x="3248" y="331"/>
                  </a:cubicBezTo>
                  <a:cubicBezTo>
                    <a:pt x="3250" y="332"/>
                    <a:pt x="3251" y="332"/>
                    <a:pt x="3252" y="332"/>
                  </a:cubicBezTo>
                  <a:cubicBezTo>
                    <a:pt x="3254" y="332"/>
                    <a:pt x="3256" y="331"/>
                    <a:pt x="3258" y="330"/>
                  </a:cubicBezTo>
                  <a:cubicBezTo>
                    <a:pt x="3258" y="329"/>
                    <a:pt x="3276" y="315"/>
                    <a:pt x="3284" y="287"/>
                  </a:cubicBezTo>
                  <a:cubicBezTo>
                    <a:pt x="3327" y="316"/>
                    <a:pt x="3372" y="356"/>
                    <a:pt x="3398" y="390"/>
                  </a:cubicBezTo>
                  <a:cubicBezTo>
                    <a:pt x="3443" y="450"/>
                    <a:pt x="3437" y="494"/>
                    <a:pt x="3423" y="561"/>
                  </a:cubicBezTo>
                  <a:cubicBezTo>
                    <a:pt x="3419" y="583"/>
                    <a:pt x="3403" y="601"/>
                    <a:pt x="3383" y="615"/>
                  </a:cubicBezTo>
                  <a:cubicBezTo>
                    <a:pt x="3376" y="570"/>
                    <a:pt x="3346" y="551"/>
                    <a:pt x="3345" y="550"/>
                  </a:cubicBezTo>
                  <a:cubicBezTo>
                    <a:pt x="3342" y="548"/>
                    <a:pt x="3339" y="548"/>
                    <a:pt x="3336" y="550"/>
                  </a:cubicBezTo>
                  <a:cubicBezTo>
                    <a:pt x="3333" y="552"/>
                    <a:pt x="3331" y="555"/>
                    <a:pt x="3332" y="558"/>
                  </a:cubicBezTo>
                  <a:cubicBezTo>
                    <a:pt x="3336" y="590"/>
                    <a:pt x="3328" y="629"/>
                    <a:pt x="3323" y="648"/>
                  </a:cubicBezTo>
                  <a:cubicBezTo>
                    <a:pt x="3310" y="653"/>
                    <a:pt x="3297" y="658"/>
                    <a:pt x="3286" y="662"/>
                  </a:cubicBezTo>
                  <a:cubicBezTo>
                    <a:pt x="3280" y="664"/>
                    <a:pt x="3274" y="666"/>
                    <a:pt x="3269" y="668"/>
                  </a:cubicBezTo>
                  <a:cubicBezTo>
                    <a:pt x="3263" y="671"/>
                    <a:pt x="3256" y="672"/>
                    <a:pt x="3250" y="673"/>
                  </a:cubicBezTo>
                  <a:cubicBezTo>
                    <a:pt x="3221" y="635"/>
                    <a:pt x="3202" y="535"/>
                    <a:pt x="3201" y="534"/>
                  </a:cubicBezTo>
                  <a:cubicBezTo>
                    <a:pt x="3201" y="530"/>
                    <a:pt x="3198" y="527"/>
                    <a:pt x="3194" y="527"/>
                  </a:cubicBezTo>
                  <a:cubicBezTo>
                    <a:pt x="3190" y="526"/>
                    <a:pt x="3187" y="528"/>
                    <a:pt x="3185" y="532"/>
                  </a:cubicBezTo>
                  <a:cubicBezTo>
                    <a:pt x="3148" y="606"/>
                    <a:pt x="3175" y="670"/>
                    <a:pt x="3189" y="696"/>
                  </a:cubicBezTo>
                  <a:cubicBezTo>
                    <a:pt x="3183" y="704"/>
                    <a:pt x="3177" y="713"/>
                    <a:pt x="3173" y="728"/>
                  </a:cubicBezTo>
                  <a:cubicBezTo>
                    <a:pt x="3153" y="794"/>
                    <a:pt x="3190" y="818"/>
                    <a:pt x="3192" y="819"/>
                  </a:cubicBezTo>
                  <a:cubicBezTo>
                    <a:pt x="3196" y="822"/>
                    <a:pt x="3201" y="822"/>
                    <a:pt x="3205" y="820"/>
                  </a:cubicBezTo>
                  <a:cubicBezTo>
                    <a:pt x="3209" y="817"/>
                    <a:pt x="3212" y="813"/>
                    <a:pt x="3212" y="808"/>
                  </a:cubicBezTo>
                  <a:cubicBezTo>
                    <a:pt x="3212" y="804"/>
                    <a:pt x="3217" y="791"/>
                    <a:pt x="3225" y="776"/>
                  </a:cubicBezTo>
                  <a:cubicBezTo>
                    <a:pt x="3232" y="795"/>
                    <a:pt x="3238" y="819"/>
                    <a:pt x="3238" y="835"/>
                  </a:cubicBezTo>
                  <a:cubicBezTo>
                    <a:pt x="3237" y="841"/>
                    <a:pt x="3241" y="846"/>
                    <a:pt x="3246" y="848"/>
                  </a:cubicBezTo>
                  <a:cubicBezTo>
                    <a:pt x="3252" y="850"/>
                    <a:pt x="3258" y="848"/>
                    <a:pt x="3261" y="844"/>
                  </a:cubicBezTo>
                  <a:cubicBezTo>
                    <a:pt x="3262" y="842"/>
                    <a:pt x="3276" y="824"/>
                    <a:pt x="3285" y="801"/>
                  </a:cubicBezTo>
                  <a:cubicBezTo>
                    <a:pt x="3289" y="811"/>
                    <a:pt x="3292" y="822"/>
                    <a:pt x="3291" y="832"/>
                  </a:cubicBezTo>
                  <a:cubicBezTo>
                    <a:pt x="3291" y="838"/>
                    <a:pt x="3294" y="843"/>
                    <a:pt x="3300" y="845"/>
                  </a:cubicBezTo>
                  <a:cubicBezTo>
                    <a:pt x="3305" y="847"/>
                    <a:pt x="3311" y="845"/>
                    <a:pt x="3315" y="841"/>
                  </a:cubicBezTo>
                  <a:cubicBezTo>
                    <a:pt x="3316" y="840"/>
                    <a:pt x="3327" y="824"/>
                    <a:pt x="3335" y="801"/>
                  </a:cubicBezTo>
                  <a:cubicBezTo>
                    <a:pt x="3337" y="808"/>
                    <a:pt x="3338" y="816"/>
                    <a:pt x="3339" y="825"/>
                  </a:cubicBezTo>
                  <a:cubicBezTo>
                    <a:pt x="3339" y="831"/>
                    <a:pt x="3344" y="835"/>
                    <a:pt x="3350" y="836"/>
                  </a:cubicBezTo>
                  <a:cubicBezTo>
                    <a:pt x="3356" y="838"/>
                    <a:pt x="3362" y="834"/>
                    <a:pt x="3364" y="829"/>
                  </a:cubicBezTo>
                  <a:cubicBezTo>
                    <a:pt x="3373" y="808"/>
                    <a:pt x="3373" y="808"/>
                    <a:pt x="3373" y="808"/>
                  </a:cubicBezTo>
                  <a:cubicBezTo>
                    <a:pt x="3382" y="824"/>
                    <a:pt x="3394" y="837"/>
                    <a:pt x="3399" y="843"/>
                  </a:cubicBezTo>
                  <a:cubicBezTo>
                    <a:pt x="3415" y="860"/>
                    <a:pt x="3448" y="878"/>
                    <a:pt x="3480" y="878"/>
                  </a:cubicBezTo>
                  <a:cubicBezTo>
                    <a:pt x="3481" y="878"/>
                    <a:pt x="3481" y="878"/>
                    <a:pt x="3481" y="878"/>
                  </a:cubicBezTo>
                  <a:cubicBezTo>
                    <a:pt x="3506" y="878"/>
                    <a:pt x="3529" y="867"/>
                    <a:pt x="3546" y="848"/>
                  </a:cubicBezTo>
                  <a:cubicBezTo>
                    <a:pt x="3560" y="832"/>
                    <a:pt x="3572" y="819"/>
                    <a:pt x="3584" y="808"/>
                  </a:cubicBezTo>
                  <a:cubicBezTo>
                    <a:pt x="3570" y="828"/>
                    <a:pt x="3563" y="849"/>
                    <a:pt x="3561" y="869"/>
                  </a:cubicBezTo>
                  <a:cubicBezTo>
                    <a:pt x="3557" y="908"/>
                    <a:pt x="3575" y="947"/>
                    <a:pt x="3614" y="986"/>
                  </a:cubicBezTo>
                  <a:cubicBezTo>
                    <a:pt x="3645" y="1016"/>
                    <a:pt x="3678" y="1029"/>
                    <a:pt x="3704" y="1039"/>
                  </a:cubicBezTo>
                  <a:cubicBezTo>
                    <a:pt x="3740" y="1053"/>
                    <a:pt x="3757" y="1060"/>
                    <a:pt x="3757" y="1097"/>
                  </a:cubicBezTo>
                  <a:cubicBezTo>
                    <a:pt x="3757" y="1171"/>
                    <a:pt x="3693" y="1260"/>
                    <a:pt x="3621" y="1351"/>
                  </a:cubicBezTo>
                  <a:cubicBezTo>
                    <a:pt x="3591" y="1390"/>
                    <a:pt x="3563" y="1410"/>
                    <a:pt x="3538" y="1428"/>
                  </a:cubicBezTo>
                  <a:cubicBezTo>
                    <a:pt x="3503" y="1453"/>
                    <a:pt x="3473" y="1474"/>
                    <a:pt x="3462" y="1534"/>
                  </a:cubicBezTo>
                  <a:cubicBezTo>
                    <a:pt x="3445" y="1628"/>
                    <a:pt x="3333" y="1703"/>
                    <a:pt x="3130" y="1756"/>
                  </a:cubicBezTo>
                  <a:cubicBezTo>
                    <a:pt x="2964" y="1799"/>
                    <a:pt x="2893" y="1851"/>
                    <a:pt x="2817" y="1907"/>
                  </a:cubicBezTo>
                  <a:cubicBezTo>
                    <a:pt x="2791" y="1926"/>
                    <a:pt x="2764" y="1946"/>
                    <a:pt x="2733" y="1966"/>
                  </a:cubicBezTo>
                  <a:cubicBezTo>
                    <a:pt x="2669" y="2007"/>
                    <a:pt x="2568" y="2029"/>
                    <a:pt x="2440" y="2058"/>
                  </a:cubicBezTo>
                  <a:cubicBezTo>
                    <a:pt x="2300" y="2090"/>
                    <a:pt x="2125" y="2129"/>
                    <a:pt x="1938" y="2208"/>
                  </a:cubicBezTo>
                  <a:cubicBezTo>
                    <a:pt x="1439" y="2420"/>
                    <a:pt x="1367" y="2672"/>
                    <a:pt x="1331" y="2955"/>
                  </a:cubicBezTo>
                  <a:cubicBezTo>
                    <a:pt x="1309" y="3126"/>
                    <a:pt x="1226" y="3224"/>
                    <a:pt x="1146" y="3319"/>
                  </a:cubicBezTo>
                  <a:cubicBezTo>
                    <a:pt x="1103" y="3370"/>
                    <a:pt x="1058" y="3423"/>
                    <a:pt x="1025" y="3485"/>
                  </a:cubicBezTo>
                  <a:cubicBezTo>
                    <a:pt x="940" y="3645"/>
                    <a:pt x="852" y="3844"/>
                    <a:pt x="838" y="3876"/>
                  </a:cubicBezTo>
                  <a:cubicBezTo>
                    <a:pt x="624" y="3976"/>
                    <a:pt x="441" y="3978"/>
                    <a:pt x="337" y="3881"/>
                  </a:cubicBezTo>
                  <a:cubicBezTo>
                    <a:pt x="258" y="3807"/>
                    <a:pt x="240" y="3688"/>
                    <a:pt x="288" y="3562"/>
                  </a:cubicBezTo>
                  <a:cubicBezTo>
                    <a:pt x="362" y="3370"/>
                    <a:pt x="571" y="3239"/>
                    <a:pt x="772" y="3112"/>
                  </a:cubicBezTo>
                  <a:cubicBezTo>
                    <a:pt x="850" y="3063"/>
                    <a:pt x="923" y="3017"/>
                    <a:pt x="987" y="2968"/>
                  </a:cubicBezTo>
                  <a:cubicBezTo>
                    <a:pt x="1156" y="2839"/>
                    <a:pt x="1249" y="2638"/>
                    <a:pt x="1223" y="2456"/>
                  </a:cubicBezTo>
                  <a:cubicBezTo>
                    <a:pt x="1204" y="2324"/>
                    <a:pt x="1123" y="2222"/>
                    <a:pt x="1001" y="2175"/>
                  </a:cubicBezTo>
                  <a:cubicBezTo>
                    <a:pt x="912" y="2140"/>
                    <a:pt x="831" y="2146"/>
                    <a:pt x="785" y="2189"/>
                  </a:cubicBezTo>
                  <a:cubicBezTo>
                    <a:pt x="757" y="2216"/>
                    <a:pt x="747" y="2253"/>
                    <a:pt x="759" y="2288"/>
                  </a:cubicBezTo>
                  <a:cubicBezTo>
                    <a:pt x="776" y="2342"/>
                    <a:pt x="837" y="2380"/>
                    <a:pt x="925" y="2392"/>
                  </a:cubicBezTo>
                  <a:cubicBezTo>
                    <a:pt x="955" y="2396"/>
                    <a:pt x="991" y="2420"/>
                    <a:pt x="1006" y="2464"/>
                  </a:cubicBezTo>
                  <a:cubicBezTo>
                    <a:pt x="1018" y="2501"/>
                    <a:pt x="1023" y="2578"/>
                    <a:pt x="920" y="2680"/>
                  </a:cubicBezTo>
                  <a:cubicBezTo>
                    <a:pt x="873" y="2726"/>
                    <a:pt x="792" y="2780"/>
                    <a:pt x="698" y="2843"/>
                  </a:cubicBezTo>
                  <a:cubicBezTo>
                    <a:pt x="452" y="3007"/>
                    <a:pt x="114" y="3232"/>
                    <a:pt x="43" y="3541"/>
                  </a:cubicBezTo>
                  <a:cubicBezTo>
                    <a:pt x="0" y="3731"/>
                    <a:pt x="37" y="3902"/>
                    <a:pt x="149" y="4024"/>
                  </a:cubicBezTo>
                  <a:cubicBezTo>
                    <a:pt x="242" y="4126"/>
                    <a:pt x="377" y="4181"/>
                    <a:pt x="528" y="4181"/>
                  </a:cubicBezTo>
                  <a:cubicBezTo>
                    <a:pt x="532" y="4181"/>
                    <a:pt x="536" y="4181"/>
                    <a:pt x="541" y="4180"/>
                  </a:cubicBezTo>
                  <a:cubicBezTo>
                    <a:pt x="534" y="4209"/>
                    <a:pt x="514" y="4273"/>
                    <a:pt x="450" y="4318"/>
                  </a:cubicBezTo>
                  <a:cubicBezTo>
                    <a:pt x="347" y="4390"/>
                    <a:pt x="280" y="4441"/>
                    <a:pt x="298" y="4490"/>
                  </a:cubicBezTo>
                  <a:cubicBezTo>
                    <a:pt x="310" y="4526"/>
                    <a:pt x="336" y="4525"/>
                    <a:pt x="355" y="4524"/>
                  </a:cubicBezTo>
                  <a:cubicBezTo>
                    <a:pt x="367" y="4523"/>
                    <a:pt x="378" y="4523"/>
                    <a:pt x="389" y="4528"/>
                  </a:cubicBezTo>
                  <a:cubicBezTo>
                    <a:pt x="417" y="4540"/>
                    <a:pt x="478" y="4550"/>
                    <a:pt x="553" y="4550"/>
                  </a:cubicBezTo>
                  <a:cubicBezTo>
                    <a:pt x="587" y="4550"/>
                    <a:pt x="624" y="4548"/>
                    <a:pt x="662" y="4543"/>
                  </a:cubicBezTo>
                  <a:cubicBezTo>
                    <a:pt x="721" y="4536"/>
                    <a:pt x="771" y="4533"/>
                    <a:pt x="818" y="4530"/>
                  </a:cubicBezTo>
                  <a:cubicBezTo>
                    <a:pt x="870" y="4527"/>
                    <a:pt x="919" y="4524"/>
                    <a:pt x="972" y="4516"/>
                  </a:cubicBezTo>
                  <a:cubicBezTo>
                    <a:pt x="989" y="4514"/>
                    <a:pt x="1011" y="4511"/>
                    <a:pt x="1036" y="4507"/>
                  </a:cubicBezTo>
                  <a:cubicBezTo>
                    <a:pt x="1208" y="4484"/>
                    <a:pt x="1380" y="4458"/>
                    <a:pt x="1420" y="4409"/>
                  </a:cubicBezTo>
                  <a:cubicBezTo>
                    <a:pt x="1431" y="4397"/>
                    <a:pt x="1439" y="4384"/>
                    <a:pt x="1444" y="4373"/>
                  </a:cubicBezTo>
                  <a:cubicBezTo>
                    <a:pt x="1453" y="4374"/>
                    <a:pt x="1468" y="4378"/>
                    <a:pt x="1480" y="4392"/>
                  </a:cubicBezTo>
                  <a:cubicBezTo>
                    <a:pt x="1480" y="4392"/>
                    <a:pt x="1487" y="4357"/>
                    <a:pt x="1450" y="4344"/>
                  </a:cubicBezTo>
                  <a:cubicBezTo>
                    <a:pt x="1450" y="4341"/>
                    <a:pt x="1451" y="4339"/>
                    <a:pt x="1450" y="4336"/>
                  </a:cubicBezTo>
                  <a:cubicBezTo>
                    <a:pt x="1448" y="4318"/>
                    <a:pt x="1438" y="4305"/>
                    <a:pt x="1428" y="4295"/>
                  </a:cubicBezTo>
                  <a:cubicBezTo>
                    <a:pt x="1430" y="4291"/>
                    <a:pt x="1431" y="4287"/>
                    <a:pt x="1432" y="4281"/>
                  </a:cubicBezTo>
                  <a:cubicBezTo>
                    <a:pt x="1441" y="4281"/>
                    <a:pt x="1456" y="4281"/>
                    <a:pt x="1471" y="4293"/>
                  </a:cubicBezTo>
                  <a:cubicBezTo>
                    <a:pt x="1471" y="4293"/>
                    <a:pt x="1469" y="4256"/>
                    <a:pt x="1430" y="4251"/>
                  </a:cubicBezTo>
                  <a:cubicBezTo>
                    <a:pt x="1430" y="4251"/>
                    <a:pt x="1430" y="4250"/>
                    <a:pt x="1430" y="4250"/>
                  </a:cubicBezTo>
                  <a:cubicBezTo>
                    <a:pt x="1425" y="4235"/>
                    <a:pt x="1412" y="4209"/>
                    <a:pt x="1371" y="4204"/>
                  </a:cubicBezTo>
                  <a:cubicBezTo>
                    <a:pt x="1353" y="4201"/>
                    <a:pt x="1329" y="4206"/>
                    <a:pt x="1301" y="4215"/>
                  </a:cubicBezTo>
                  <a:cubicBezTo>
                    <a:pt x="1302" y="4210"/>
                    <a:pt x="1302" y="4204"/>
                    <a:pt x="1301" y="4198"/>
                  </a:cubicBezTo>
                  <a:cubicBezTo>
                    <a:pt x="1310" y="4195"/>
                    <a:pt x="1322" y="4194"/>
                    <a:pt x="1336" y="4200"/>
                  </a:cubicBezTo>
                  <a:cubicBezTo>
                    <a:pt x="1336" y="4200"/>
                    <a:pt x="1324" y="4164"/>
                    <a:pt x="1288" y="4170"/>
                  </a:cubicBezTo>
                  <a:cubicBezTo>
                    <a:pt x="1285" y="4166"/>
                    <a:pt x="1281" y="4164"/>
                    <a:pt x="1276" y="4161"/>
                  </a:cubicBezTo>
                  <a:cubicBezTo>
                    <a:pt x="1224" y="4136"/>
                    <a:pt x="1164" y="4181"/>
                    <a:pt x="1117" y="4223"/>
                  </a:cubicBezTo>
                  <a:cubicBezTo>
                    <a:pt x="1102" y="4236"/>
                    <a:pt x="1085" y="4247"/>
                    <a:pt x="1069" y="4256"/>
                  </a:cubicBezTo>
                  <a:cubicBezTo>
                    <a:pt x="1091" y="4236"/>
                    <a:pt x="1116" y="4210"/>
                    <a:pt x="1145" y="4179"/>
                  </a:cubicBezTo>
                  <a:cubicBezTo>
                    <a:pt x="1194" y="4126"/>
                    <a:pt x="1254" y="4099"/>
                    <a:pt x="1313" y="4073"/>
                  </a:cubicBezTo>
                  <a:cubicBezTo>
                    <a:pt x="1365" y="4049"/>
                    <a:pt x="1415" y="4027"/>
                    <a:pt x="1455" y="3987"/>
                  </a:cubicBezTo>
                  <a:cubicBezTo>
                    <a:pt x="1465" y="3978"/>
                    <a:pt x="1481" y="3964"/>
                    <a:pt x="1501" y="3946"/>
                  </a:cubicBezTo>
                  <a:cubicBezTo>
                    <a:pt x="1595" y="3864"/>
                    <a:pt x="1761" y="3720"/>
                    <a:pt x="1807" y="3573"/>
                  </a:cubicBezTo>
                  <a:cubicBezTo>
                    <a:pt x="1830" y="3634"/>
                    <a:pt x="1883" y="3729"/>
                    <a:pt x="2003" y="3753"/>
                  </a:cubicBezTo>
                  <a:cubicBezTo>
                    <a:pt x="2100" y="3772"/>
                    <a:pt x="2171" y="3761"/>
                    <a:pt x="2223" y="3753"/>
                  </a:cubicBezTo>
                  <a:cubicBezTo>
                    <a:pt x="2265" y="3747"/>
                    <a:pt x="2296" y="3742"/>
                    <a:pt x="2320" y="3755"/>
                  </a:cubicBezTo>
                  <a:cubicBezTo>
                    <a:pt x="2372" y="3784"/>
                    <a:pt x="2384" y="3810"/>
                    <a:pt x="2351" y="3902"/>
                  </a:cubicBezTo>
                  <a:cubicBezTo>
                    <a:pt x="2339" y="3935"/>
                    <a:pt x="2326" y="3955"/>
                    <a:pt x="2315" y="3972"/>
                  </a:cubicBezTo>
                  <a:cubicBezTo>
                    <a:pt x="2298" y="3998"/>
                    <a:pt x="2286" y="4018"/>
                    <a:pt x="2314" y="4055"/>
                  </a:cubicBezTo>
                  <a:cubicBezTo>
                    <a:pt x="2355" y="4109"/>
                    <a:pt x="2458" y="4065"/>
                    <a:pt x="2507" y="4035"/>
                  </a:cubicBezTo>
                  <a:cubicBezTo>
                    <a:pt x="2513" y="4031"/>
                    <a:pt x="2531" y="4031"/>
                    <a:pt x="2550" y="4030"/>
                  </a:cubicBezTo>
                  <a:cubicBezTo>
                    <a:pt x="2630" y="4027"/>
                    <a:pt x="2796" y="4021"/>
                    <a:pt x="3026" y="3828"/>
                  </a:cubicBezTo>
                  <a:cubicBezTo>
                    <a:pt x="3080" y="3782"/>
                    <a:pt x="3175" y="3751"/>
                    <a:pt x="3245" y="3729"/>
                  </a:cubicBezTo>
                  <a:cubicBezTo>
                    <a:pt x="3276" y="3719"/>
                    <a:pt x="3304" y="3710"/>
                    <a:pt x="3321" y="3702"/>
                  </a:cubicBezTo>
                  <a:cubicBezTo>
                    <a:pt x="3382" y="3672"/>
                    <a:pt x="3398" y="3607"/>
                    <a:pt x="3381" y="3562"/>
                  </a:cubicBezTo>
                  <a:cubicBezTo>
                    <a:pt x="3381" y="3561"/>
                    <a:pt x="3381" y="3561"/>
                    <a:pt x="3380" y="3560"/>
                  </a:cubicBezTo>
                  <a:cubicBezTo>
                    <a:pt x="3389" y="3557"/>
                    <a:pt x="3402" y="3553"/>
                    <a:pt x="3416" y="3555"/>
                  </a:cubicBezTo>
                  <a:cubicBezTo>
                    <a:pt x="3416" y="3555"/>
                    <a:pt x="3399" y="3530"/>
                    <a:pt x="3363" y="3536"/>
                  </a:cubicBezTo>
                  <a:cubicBezTo>
                    <a:pt x="3346" y="3520"/>
                    <a:pt x="3321" y="3506"/>
                    <a:pt x="3293" y="3499"/>
                  </a:cubicBezTo>
                  <a:cubicBezTo>
                    <a:pt x="3289" y="3497"/>
                    <a:pt x="3284" y="3496"/>
                    <a:pt x="3278" y="3495"/>
                  </a:cubicBezTo>
                  <a:cubicBezTo>
                    <a:pt x="3279" y="3489"/>
                    <a:pt x="3279" y="3481"/>
                    <a:pt x="3277" y="3472"/>
                  </a:cubicBezTo>
                  <a:cubicBezTo>
                    <a:pt x="3285" y="3468"/>
                    <a:pt x="3300" y="3462"/>
                    <a:pt x="3317" y="3465"/>
                  </a:cubicBezTo>
                  <a:cubicBezTo>
                    <a:pt x="3317" y="3465"/>
                    <a:pt x="3299" y="3439"/>
                    <a:pt x="3261" y="3446"/>
                  </a:cubicBezTo>
                  <a:cubicBezTo>
                    <a:pt x="3252" y="3439"/>
                    <a:pt x="3241" y="3433"/>
                    <a:pt x="3227" y="3430"/>
                  </a:cubicBezTo>
                  <a:cubicBezTo>
                    <a:pt x="3211" y="3426"/>
                    <a:pt x="3193" y="3426"/>
                    <a:pt x="3176" y="3428"/>
                  </a:cubicBezTo>
                  <a:cubicBezTo>
                    <a:pt x="3174" y="3424"/>
                    <a:pt x="3172" y="3420"/>
                    <a:pt x="3169" y="3416"/>
                  </a:cubicBezTo>
                  <a:cubicBezTo>
                    <a:pt x="3177" y="3412"/>
                    <a:pt x="3191" y="3407"/>
                    <a:pt x="3207" y="3410"/>
                  </a:cubicBezTo>
                  <a:cubicBezTo>
                    <a:pt x="3207" y="3410"/>
                    <a:pt x="3188" y="3382"/>
                    <a:pt x="3146" y="3395"/>
                  </a:cubicBezTo>
                  <a:cubicBezTo>
                    <a:pt x="3133" y="3389"/>
                    <a:pt x="3116" y="3385"/>
                    <a:pt x="3095" y="3388"/>
                  </a:cubicBezTo>
                  <a:cubicBezTo>
                    <a:pt x="3056" y="3395"/>
                    <a:pt x="3030" y="3435"/>
                    <a:pt x="3014" y="3468"/>
                  </a:cubicBezTo>
                  <a:cubicBezTo>
                    <a:pt x="3012" y="3443"/>
                    <a:pt x="3011" y="3412"/>
                    <a:pt x="3011" y="3381"/>
                  </a:cubicBezTo>
                  <a:cubicBezTo>
                    <a:pt x="3008" y="3290"/>
                    <a:pt x="3006" y="3178"/>
                    <a:pt x="2969" y="3108"/>
                  </a:cubicBezTo>
                  <a:cubicBezTo>
                    <a:pt x="2959" y="3089"/>
                    <a:pt x="2945" y="3073"/>
                    <a:pt x="2929" y="3059"/>
                  </a:cubicBezTo>
                  <a:cubicBezTo>
                    <a:pt x="2956" y="3040"/>
                    <a:pt x="3034" y="2998"/>
                    <a:pt x="3193" y="2981"/>
                  </a:cubicBezTo>
                  <a:cubicBezTo>
                    <a:pt x="3254" y="2974"/>
                    <a:pt x="3317" y="2974"/>
                    <a:pt x="3378" y="2974"/>
                  </a:cubicBezTo>
                  <a:cubicBezTo>
                    <a:pt x="3532" y="2973"/>
                    <a:pt x="3692" y="2973"/>
                    <a:pt x="3819" y="2872"/>
                  </a:cubicBezTo>
                  <a:cubicBezTo>
                    <a:pt x="3924" y="2789"/>
                    <a:pt x="3972" y="2776"/>
                    <a:pt x="4018" y="2763"/>
                  </a:cubicBezTo>
                  <a:cubicBezTo>
                    <a:pt x="4047" y="2754"/>
                    <a:pt x="4077" y="2746"/>
                    <a:pt x="4119" y="2720"/>
                  </a:cubicBezTo>
                  <a:cubicBezTo>
                    <a:pt x="4128" y="2715"/>
                    <a:pt x="4137" y="2709"/>
                    <a:pt x="4146" y="2704"/>
                  </a:cubicBezTo>
                  <a:cubicBezTo>
                    <a:pt x="4150" y="2702"/>
                    <a:pt x="4153" y="2700"/>
                    <a:pt x="4157" y="2697"/>
                  </a:cubicBezTo>
                  <a:cubicBezTo>
                    <a:pt x="4156" y="2728"/>
                    <a:pt x="4161" y="2790"/>
                    <a:pt x="4199" y="2879"/>
                  </a:cubicBezTo>
                  <a:cubicBezTo>
                    <a:pt x="4222" y="2935"/>
                    <a:pt x="4252" y="2989"/>
                    <a:pt x="4281" y="3040"/>
                  </a:cubicBezTo>
                  <a:cubicBezTo>
                    <a:pt x="4328" y="3122"/>
                    <a:pt x="4376" y="3208"/>
                    <a:pt x="4403" y="3313"/>
                  </a:cubicBezTo>
                  <a:cubicBezTo>
                    <a:pt x="4427" y="3410"/>
                    <a:pt x="4424" y="3476"/>
                    <a:pt x="4423" y="3519"/>
                  </a:cubicBezTo>
                  <a:cubicBezTo>
                    <a:pt x="4421" y="3564"/>
                    <a:pt x="4420" y="3593"/>
                    <a:pt x="4454" y="3605"/>
                  </a:cubicBezTo>
                  <a:cubicBezTo>
                    <a:pt x="4480" y="3614"/>
                    <a:pt x="4505" y="3612"/>
                    <a:pt x="4529" y="3610"/>
                  </a:cubicBezTo>
                  <a:cubicBezTo>
                    <a:pt x="4553" y="3609"/>
                    <a:pt x="4576" y="3607"/>
                    <a:pt x="4599" y="3617"/>
                  </a:cubicBezTo>
                  <a:cubicBezTo>
                    <a:pt x="4616" y="3624"/>
                    <a:pt x="4616" y="3624"/>
                    <a:pt x="4616" y="3624"/>
                  </a:cubicBezTo>
                  <a:cubicBezTo>
                    <a:pt x="4664" y="3645"/>
                    <a:pt x="4757" y="3685"/>
                    <a:pt x="4850" y="3685"/>
                  </a:cubicBezTo>
                  <a:cubicBezTo>
                    <a:pt x="4867" y="3685"/>
                    <a:pt x="4884" y="3683"/>
                    <a:pt x="4900" y="3681"/>
                  </a:cubicBezTo>
                  <a:cubicBezTo>
                    <a:pt x="4922" y="3677"/>
                    <a:pt x="4939" y="3672"/>
                    <a:pt x="4955" y="3668"/>
                  </a:cubicBezTo>
                  <a:cubicBezTo>
                    <a:pt x="4986" y="3660"/>
                    <a:pt x="5006" y="3654"/>
                    <a:pt x="5031" y="3662"/>
                  </a:cubicBezTo>
                  <a:cubicBezTo>
                    <a:pt x="5058" y="3671"/>
                    <a:pt x="5091" y="3659"/>
                    <a:pt x="5110" y="3652"/>
                  </a:cubicBezTo>
                  <a:cubicBezTo>
                    <a:pt x="5116" y="3650"/>
                    <a:pt x="5116" y="3650"/>
                    <a:pt x="5116" y="3650"/>
                  </a:cubicBezTo>
                  <a:cubicBezTo>
                    <a:pt x="5148" y="3639"/>
                    <a:pt x="5163" y="3612"/>
                    <a:pt x="5163" y="3587"/>
                  </a:cubicBezTo>
                  <a:cubicBezTo>
                    <a:pt x="5172" y="3587"/>
                    <a:pt x="5185" y="3589"/>
                    <a:pt x="5198" y="3602"/>
                  </a:cubicBezTo>
                  <a:close/>
                  <a:moveTo>
                    <a:pt x="3198" y="52"/>
                  </a:moveTo>
                  <a:cubicBezTo>
                    <a:pt x="3199" y="44"/>
                    <a:pt x="3204" y="35"/>
                    <a:pt x="3209" y="32"/>
                  </a:cubicBezTo>
                  <a:cubicBezTo>
                    <a:pt x="3212" y="29"/>
                    <a:pt x="3219" y="29"/>
                    <a:pt x="3228" y="33"/>
                  </a:cubicBezTo>
                  <a:cubicBezTo>
                    <a:pt x="3232" y="34"/>
                    <a:pt x="3236" y="36"/>
                    <a:pt x="3240" y="38"/>
                  </a:cubicBezTo>
                  <a:cubicBezTo>
                    <a:pt x="3236" y="40"/>
                    <a:pt x="3233" y="41"/>
                    <a:pt x="3230" y="42"/>
                  </a:cubicBezTo>
                  <a:cubicBezTo>
                    <a:pt x="3218" y="48"/>
                    <a:pt x="3208" y="56"/>
                    <a:pt x="3200" y="66"/>
                  </a:cubicBezTo>
                  <a:cubicBezTo>
                    <a:pt x="3198" y="61"/>
                    <a:pt x="3197" y="56"/>
                    <a:pt x="3198" y="52"/>
                  </a:cubicBezTo>
                  <a:close/>
                  <a:moveTo>
                    <a:pt x="3170" y="261"/>
                  </a:moveTo>
                  <a:cubicBezTo>
                    <a:pt x="3170" y="250"/>
                    <a:pt x="3171" y="239"/>
                    <a:pt x="3172" y="230"/>
                  </a:cubicBezTo>
                  <a:cubicBezTo>
                    <a:pt x="3175" y="233"/>
                    <a:pt x="3179" y="235"/>
                    <a:pt x="3183" y="238"/>
                  </a:cubicBezTo>
                  <a:cubicBezTo>
                    <a:pt x="3178" y="245"/>
                    <a:pt x="3173" y="253"/>
                    <a:pt x="3170" y="261"/>
                  </a:cubicBezTo>
                  <a:close/>
                  <a:moveTo>
                    <a:pt x="3259" y="301"/>
                  </a:moveTo>
                  <a:cubicBezTo>
                    <a:pt x="3258" y="290"/>
                    <a:pt x="3256" y="278"/>
                    <a:pt x="3253" y="268"/>
                  </a:cubicBezTo>
                  <a:cubicBezTo>
                    <a:pt x="3258" y="270"/>
                    <a:pt x="3263" y="273"/>
                    <a:pt x="3268" y="276"/>
                  </a:cubicBezTo>
                  <a:cubicBezTo>
                    <a:pt x="3266" y="286"/>
                    <a:pt x="3263" y="295"/>
                    <a:pt x="3259" y="301"/>
                  </a:cubicBezTo>
                  <a:close/>
                  <a:moveTo>
                    <a:pt x="3350" y="579"/>
                  </a:moveTo>
                  <a:cubicBezTo>
                    <a:pt x="3358" y="589"/>
                    <a:pt x="3365" y="605"/>
                    <a:pt x="3366" y="627"/>
                  </a:cubicBezTo>
                  <a:cubicBezTo>
                    <a:pt x="3359" y="631"/>
                    <a:pt x="3351" y="635"/>
                    <a:pt x="3343" y="639"/>
                  </a:cubicBezTo>
                  <a:cubicBezTo>
                    <a:pt x="3347" y="623"/>
                    <a:pt x="3350" y="601"/>
                    <a:pt x="3350" y="579"/>
                  </a:cubicBezTo>
                  <a:close/>
                  <a:moveTo>
                    <a:pt x="3190" y="565"/>
                  </a:moveTo>
                  <a:cubicBezTo>
                    <a:pt x="3198" y="596"/>
                    <a:pt x="3212" y="645"/>
                    <a:pt x="3231" y="675"/>
                  </a:cubicBezTo>
                  <a:cubicBezTo>
                    <a:pt x="3221" y="677"/>
                    <a:pt x="3211" y="678"/>
                    <a:pt x="3202" y="684"/>
                  </a:cubicBezTo>
                  <a:cubicBezTo>
                    <a:pt x="3191" y="662"/>
                    <a:pt x="3174" y="618"/>
                    <a:pt x="3190" y="565"/>
                  </a:cubicBezTo>
                  <a:close/>
                  <a:moveTo>
                    <a:pt x="168" y="4006"/>
                  </a:moveTo>
                  <a:cubicBezTo>
                    <a:pt x="63" y="3891"/>
                    <a:pt x="27" y="3728"/>
                    <a:pt x="69" y="3547"/>
                  </a:cubicBezTo>
                  <a:cubicBezTo>
                    <a:pt x="138" y="3248"/>
                    <a:pt x="470" y="3027"/>
                    <a:pt x="713" y="2865"/>
                  </a:cubicBezTo>
                  <a:cubicBezTo>
                    <a:pt x="808" y="2801"/>
                    <a:pt x="890" y="2747"/>
                    <a:pt x="938" y="2699"/>
                  </a:cubicBezTo>
                  <a:cubicBezTo>
                    <a:pt x="1052" y="2587"/>
                    <a:pt x="1045" y="2499"/>
                    <a:pt x="1031" y="2456"/>
                  </a:cubicBezTo>
                  <a:cubicBezTo>
                    <a:pt x="1015" y="2408"/>
                    <a:pt x="974" y="2372"/>
                    <a:pt x="929" y="2366"/>
                  </a:cubicBezTo>
                  <a:cubicBezTo>
                    <a:pt x="852" y="2356"/>
                    <a:pt x="798" y="2324"/>
                    <a:pt x="784" y="2280"/>
                  </a:cubicBezTo>
                  <a:cubicBezTo>
                    <a:pt x="775" y="2254"/>
                    <a:pt x="783" y="2228"/>
                    <a:pt x="803" y="2209"/>
                  </a:cubicBezTo>
                  <a:cubicBezTo>
                    <a:pt x="824" y="2188"/>
                    <a:pt x="855" y="2178"/>
                    <a:pt x="892" y="2178"/>
                  </a:cubicBezTo>
                  <a:cubicBezTo>
                    <a:pt x="922" y="2178"/>
                    <a:pt x="956" y="2185"/>
                    <a:pt x="992" y="2199"/>
                  </a:cubicBezTo>
                  <a:cubicBezTo>
                    <a:pt x="1106" y="2243"/>
                    <a:pt x="1179" y="2336"/>
                    <a:pt x="1197" y="2460"/>
                  </a:cubicBezTo>
                  <a:cubicBezTo>
                    <a:pt x="1221" y="2632"/>
                    <a:pt x="1133" y="2824"/>
                    <a:pt x="971" y="2947"/>
                  </a:cubicBezTo>
                  <a:cubicBezTo>
                    <a:pt x="908" y="2995"/>
                    <a:pt x="835" y="3041"/>
                    <a:pt x="758" y="3090"/>
                  </a:cubicBezTo>
                  <a:cubicBezTo>
                    <a:pt x="563" y="3213"/>
                    <a:pt x="341" y="3353"/>
                    <a:pt x="264" y="3552"/>
                  </a:cubicBezTo>
                  <a:cubicBezTo>
                    <a:pt x="211" y="3689"/>
                    <a:pt x="232" y="3819"/>
                    <a:pt x="319" y="3900"/>
                  </a:cubicBezTo>
                  <a:cubicBezTo>
                    <a:pt x="432" y="4005"/>
                    <a:pt x="627" y="4004"/>
                    <a:pt x="853" y="3898"/>
                  </a:cubicBezTo>
                  <a:cubicBezTo>
                    <a:pt x="1143" y="3761"/>
                    <a:pt x="1292" y="3527"/>
                    <a:pt x="1437" y="3301"/>
                  </a:cubicBezTo>
                  <a:cubicBezTo>
                    <a:pt x="1519" y="3173"/>
                    <a:pt x="1596" y="3053"/>
                    <a:pt x="1695" y="2960"/>
                  </a:cubicBezTo>
                  <a:cubicBezTo>
                    <a:pt x="1854" y="2809"/>
                    <a:pt x="1957" y="2779"/>
                    <a:pt x="2016" y="2782"/>
                  </a:cubicBezTo>
                  <a:cubicBezTo>
                    <a:pt x="2060" y="2784"/>
                    <a:pt x="2082" y="2803"/>
                    <a:pt x="2089" y="2811"/>
                  </a:cubicBezTo>
                  <a:cubicBezTo>
                    <a:pt x="2098" y="2821"/>
                    <a:pt x="2113" y="2843"/>
                    <a:pt x="2107" y="2871"/>
                  </a:cubicBezTo>
                  <a:cubicBezTo>
                    <a:pt x="2100" y="2897"/>
                    <a:pt x="2074" y="2935"/>
                    <a:pt x="1982" y="2971"/>
                  </a:cubicBezTo>
                  <a:cubicBezTo>
                    <a:pt x="1831" y="3030"/>
                    <a:pt x="1751" y="3148"/>
                    <a:pt x="1575" y="3407"/>
                  </a:cubicBezTo>
                  <a:cubicBezTo>
                    <a:pt x="1557" y="3434"/>
                    <a:pt x="1537" y="3463"/>
                    <a:pt x="1516" y="3493"/>
                  </a:cubicBezTo>
                  <a:cubicBezTo>
                    <a:pt x="1262" y="3865"/>
                    <a:pt x="933" y="4104"/>
                    <a:pt x="614" y="4149"/>
                  </a:cubicBezTo>
                  <a:cubicBezTo>
                    <a:pt x="437" y="4174"/>
                    <a:pt x="274" y="4122"/>
                    <a:pt x="168" y="4006"/>
                  </a:cubicBezTo>
                  <a:close/>
                  <a:moveTo>
                    <a:pt x="5107" y="3625"/>
                  </a:moveTo>
                  <a:cubicBezTo>
                    <a:pt x="5101" y="3627"/>
                    <a:pt x="5101" y="3627"/>
                    <a:pt x="5101" y="3627"/>
                  </a:cubicBezTo>
                  <a:cubicBezTo>
                    <a:pt x="5085" y="3633"/>
                    <a:pt x="5058" y="3643"/>
                    <a:pt x="5038" y="3637"/>
                  </a:cubicBezTo>
                  <a:cubicBezTo>
                    <a:pt x="5007" y="3627"/>
                    <a:pt x="4981" y="3634"/>
                    <a:pt x="4948" y="3643"/>
                  </a:cubicBezTo>
                  <a:cubicBezTo>
                    <a:pt x="4933" y="3647"/>
                    <a:pt x="4916" y="3651"/>
                    <a:pt x="4896" y="3655"/>
                  </a:cubicBezTo>
                  <a:cubicBezTo>
                    <a:pt x="4795" y="3673"/>
                    <a:pt x="4685" y="3625"/>
                    <a:pt x="4626" y="3600"/>
                  </a:cubicBezTo>
                  <a:cubicBezTo>
                    <a:pt x="4610" y="3593"/>
                    <a:pt x="4610" y="3593"/>
                    <a:pt x="4610" y="3593"/>
                  </a:cubicBezTo>
                  <a:cubicBezTo>
                    <a:pt x="4581" y="3580"/>
                    <a:pt x="4553" y="3582"/>
                    <a:pt x="4527" y="3584"/>
                  </a:cubicBezTo>
                  <a:cubicBezTo>
                    <a:pt x="4505" y="3586"/>
                    <a:pt x="4484" y="3587"/>
                    <a:pt x="4462" y="3580"/>
                  </a:cubicBezTo>
                  <a:cubicBezTo>
                    <a:pt x="4448" y="3575"/>
                    <a:pt x="4447" y="3565"/>
                    <a:pt x="4449" y="3520"/>
                  </a:cubicBezTo>
                  <a:cubicBezTo>
                    <a:pt x="4451" y="3475"/>
                    <a:pt x="4453" y="3407"/>
                    <a:pt x="4428" y="3307"/>
                  </a:cubicBezTo>
                  <a:cubicBezTo>
                    <a:pt x="4401" y="3198"/>
                    <a:pt x="4352" y="3111"/>
                    <a:pt x="4304" y="3027"/>
                  </a:cubicBezTo>
                  <a:cubicBezTo>
                    <a:pt x="4274" y="2974"/>
                    <a:pt x="4246" y="2924"/>
                    <a:pt x="4223" y="2869"/>
                  </a:cubicBezTo>
                  <a:cubicBezTo>
                    <a:pt x="4173" y="2750"/>
                    <a:pt x="4184" y="2685"/>
                    <a:pt x="4185" y="2681"/>
                  </a:cubicBezTo>
                  <a:cubicBezTo>
                    <a:pt x="4281" y="2621"/>
                    <a:pt x="4387" y="2539"/>
                    <a:pt x="4363" y="2403"/>
                  </a:cubicBezTo>
                  <a:cubicBezTo>
                    <a:pt x="4361" y="2396"/>
                    <a:pt x="4354" y="2391"/>
                    <a:pt x="4347" y="2392"/>
                  </a:cubicBezTo>
                  <a:cubicBezTo>
                    <a:pt x="4340" y="2393"/>
                    <a:pt x="4335" y="2400"/>
                    <a:pt x="4337" y="2407"/>
                  </a:cubicBezTo>
                  <a:cubicBezTo>
                    <a:pt x="4359" y="2531"/>
                    <a:pt x="4259" y="2604"/>
                    <a:pt x="4164" y="2662"/>
                  </a:cubicBezTo>
                  <a:cubicBezTo>
                    <a:pt x="4221" y="2440"/>
                    <a:pt x="4125" y="2235"/>
                    <a:pt x="4093" y="2182"/>
                  </a:cubicBezTo>
                  <a:cubicBezTo>
                    <a:pt x="4060" y="2128"/>
                    <a:pt x="4052" y="2069"/>
                    <a:pt x="4052" y="2069"/>
                  </a:cubicBezTo>
                  <a:cubicBezTo>
                    <a:pt x="4043" y="2124"/>
                    <a:pt x="4066" y="2158"/>
                    <a:pt x="4106" y="2311"/>
                  </a:cubicBezTo>
                  <a:cubicBezTo>
                    <a:pt x="4147" y="2464"/>
                    <a:pt x="4101" y="2567"/>
                    <a:pt x="4101" y="2567"/>
                  </a:cubicBezTo>
                  <a:cubicBezTo>
                    <a:pt x="4099" y="2474"/>
                    <a:pt x="4000" y="2338"/>
                    <a:pt x="4000" y="2338"/>
                  </a:cubicBezTo>
                  <a:cubicBezTo>
                    <a:pt x="4074" y="2555"/>
                    <a:pt x="4004" y="2709"/>
                    <a:pt x="3985" y="2745"/>
                  </a:cubicBezTo>
                  <a:cubicBezTo>
                    <a:pt x="3944" y="2758"/>
                    <a:pt x="3892" y="2781"/>
                    <a:pt x="3803" y="2851"/>
                  </a:cubicBezTo>
                  <a:cubicBezTo>
                    <a:pt x="3710" y="2924"/>
                    <a:pt x="3602" y="2942"/>
                    <a:pt x="3485" y="2946"/>
                  </a:cubicBezTo>
                  <a:cubicBezTo>
                    <a:pt x="3532" y="2769"/>
                    <a:pt x="3462" y="2579"/>
                    <a:pt x="3462" y="2579"/>
                  </a:cubicBezTo>
                  <a:cubicBezTo>
                    <a:pt x="3478" y="2706"/>
                    <a:pt x="3423" y="2889"/>
                    <a:pt x="3404" y="2947"/>
                  </a:cubicBezTo>
                  <a:cubicBezTo>
                    <a:pt x="3395" y="2948"/>
                    <a:pt x="3387" y="2948"/>
                    <a:pt x="3378" y="2948"/>
                  </a:cubicBezTo>
                  <a:cubicBezTo>
                    <a:pt x="3316" y="2948"/>
                    <a:pt x="3252" y="2948"/>
                    <a:pt x="3190" y="2955"/>
                  </a:cubicBezTo>
                  <a:cubicBezTo>
                    <a:pt x="3121" y="2962"/>
                    <a:pt x="3066" y="2974"/>
                    <a:pt x="3024" y="2987"/>
                  </a:cubicBezTo>
                  <a:cubicBezTo>
                    <a:pt x="3037" y="2798"/>
                    <a:pt x="2963" y="2708"/>
                    <a:pt x="2963" y="2708"/>
                  </a:cubicBezTo>
                  <a:cubicBezTo>
                    <a:pt x="2989" y="2808"/>
                    <a:pt x="2982" y="2955"/>
                    <a:pt x="2978" y="3004"/>
                  </a:cubicBezTo>
                  <a:cubicBezTo>
                    <a:pt x="2940" y="3019"/>
                    <a:pt x="2917" y="3034"/>
                    <a:pt x="2906" y="3042"/>
                  </a:cubicBezTo>
                  <a:cubicBezTo>
                    <a:pt x="2813" y="2982"/>
                    <a:pt x="2660" y="2982"/>
                    <a:pt x="2568" y="2995"/>
                  </a:cubicBezTo>
                  <a:cubicBezTo>
                    <a:pt x="2446" y="3012"/>
                    <a:pt x="2400" y="2974"/>
                    <a:pt x="2399" y="2973"/>
                  </a:cubicBezTo>
                  <a:cubicBezTo>
                    <a:pt x="2394" y="2968"/>
                    <a:pt x="2385" y="2968"/>
                    <a:pt x="2380" y="2974"/>
                  </a:cubicBezTo>
                  <a:cubicBezTo>
                    <a:pt x="2376" y="2979"/>
                    <a:pt x="2376" y="2987"/>
                    <a:pt x="2381" y="2992"/>
                  </a:cubicBezTo>
                  <a:cubicBezTo>
                    <a:pt x="2383" y="2994"/>
                    <a:pt x="2404" y="3012"/>
                    <a:pt x="2455" y="3021"/>
                  </a:cubicBezTo>
                  <a:cubicBezTo>
                    <a:pt x="2451" y="3035"/>
                    <a:pt x="2437" y="3062"/>
                    <a:pt x="2383" y="3101"/>
                  </a:cubicBezTo>
                  <a:cubicBezTo>
                    <a:pt x="2305" y="3158"/>
                    <a:pt x="2208" y="3201"/>
                    <a:pt x="2194" y="3264"/>
                  </a:cubicBezTo>
                  <a:cubicBezTo>
                    <a:pt x="2194" y="3264"/>
                    <a:pt x="2281" y="3183"/>
                    <a:pt x="2385" y="3143"/>
                  </a:cubicBezTo>
                  <a:cubicBezTo>
                    <a:pt x="2482" y="3107"/>
                    <a:pt x="2532" y="3070"/>
                    <a:pt x="2542" y="3024"/>
                  </a:cubicBezTo>
                  <a:cubicBezTo>
                    <a:pt x="2551" y="3023"/>
                    <a:pt x="2561" y="3022"/>
                    <a:pt x="2572" y="3021"/>
                  </a:cubicBezTo>
                  <a:cubicBezTo>
                    <a:pt x="2643" y="3011"/>
                    <a:pt x="2722" y="3011"/>
                    <a:pt x="2791" y="3026"/>
                  </a:cubicBezTo>
                  <a:cubicBezTo>
                    <a:pt x="2791" y="3065"/>
                    <a:pt x="2786" y="3196"/>
                    <a:pt x="2686" y="3308"/>
                  </a:cubicBezTo>
                  <a:cubicBezTo>
                    <a:pt x="2686" y="3308"/>
                    <a:pt x="2853" y="3205"/>
                    <a:pt x="2864" y="3049"/>
                  </a:cubicBezTo>
                  <a:cubicBezTo>
                    <a:pt x="2901" y="3066"/>
                    <a:pt x="2930" y="3089"/>
                    <a:pt x="2946" y="3120"/>
                  </a:cubicBezTo>
                  <a:cubicBezTo>
                    <a:pt x="2947" y="3121"/>
                    <a:pt x="2947" y="3123"/>
                    <a:pt x="2948" y="3125"/>
                  </a:cubicBezTo>
                  <a:cubicBezTo>
                    <a:pt x="2931" y="3176"/>
                    <a:pt x="2875" y="3322"/>
                    <a:pt x="2761" y="3416"/>
                  </a:cubicBezTo>
                  <a:cubicBezTo>
                    <a:pt x="2761" y="3416"/>
                    <a:pt x="2904" y="3375"/>
                    <a:pt x="2975" y="3229"/>
                  </a:cubicBezTo>
                  <a:cubicBezTo>
                    <a:pt x="2982" y="3279"/>
                    <a:pt x="2983" y="3333"/>
                    <a:pt x="2984" y="3381"/>
                  </a:cubicBezTo>
                  <a:cubicBezTo>
                    <a:pt x="2986" y="3444"/>
                    <a:pt x="2987" y="3493"/>
                    <a:pt x="2998" y="3520"/>
                  </a:cubicBezTo>
                  <a:cubicBezTo>
                    <a:pt x="3012" y="3556"/>
                    <a:pt x="3012" y="3556"/>
                    <a:pt x="3012" y="3556"/>
                  </a:cubicBezTo>
                  <a:cubicBezTo>
                    <a:pt x="3023" y="3519"/>
                    <a:pt x="3023" y="3519"/>
                    <a:pt x="3023" y="3519"/>
                  </a:cubicBezTo>
                  <a:cubicBezTo>
                    <a:pt x="3030" y="3492"/>
                    <a:pt x="3058" y="3421"/>
                    <a:pt x="3099" y="3414"/>
                  </a:cubicBezTo>
                  <a:cubicBezTo>
                    <a:pt x="3129" y="3410"/>
                    <a:pt x="3142" y="3423"/>
                    <a:pt x="3149" y="3433"/>
                  </a:cubicBezTo>
                  <a:cubicBezTo>
                    <a:pt x="3098" y="3446"/>
                    <a:pt x="3055" y="3474"/>
                    <a:pt x="3053" y="3475"/>
                  </a:cubicBezTo>
                  <a:cubicBezTo>
                    <a:pt x="3047" y="3479"/>
                    <a:pt x="3045" y="3487"/>
                    <a:pt x="3049" y="3493"/>
                  </a:cubicBezTo>
                  <a:cubicBezTo>
                    <a:pt x="3053" y="3500"/>
                    <a:pt x="3061" y="3501"/>
                    <a:pt x="3067" y="3497"/>
                  </a:cubicBezTo>
                  <a:cubicBezTo>
                    <a:pt x="3068" y="3497"/>
                    <a:pt x="3156" y="3439"/>
                    <a:pt x="3221" y="3455"/>
                  </a:cubicBezTo>
                  <a:cubicBezTo>
                    <a:pt x="3236" y="3459"/>
                    <a:pt x="3246" y="3465"/>
                    <a:pt x="3250" y="3473"/>
                  </a:cubicBezTo>
                  <a:cubicBezTo>
                    <a:pt x="3253" y="3480"/>
                    <a:pt x="3253" y="3487"/>
                    <a:pt x="3252" y="3492"/>
                  </a:cubicBezTo>
                  <a:cubicBezTo>
                    <a:pt x="3207" y="3489"/>
                    <a:pt x="3143" y="3500"/>
                    <a:pt x="3075" y="3556"/>
                  </a:cubicBezTo>
                  <a:cubicBezTo>
                    <a:pt x="3069" y="3560"/>
                    <a:pt x="3068" y="3569"/>
                    <a:pt x="3073" y="3574"/>
                  </a:cubicBezTo>
                  <a:cubicBezTo>
                    <a:pt x="3078" y="3580"/>
                    <a:pt x="3086" y="3581"/>
                    <a:pt x="3092" y="3576"/>
                  </a:cubicBezTo>
                  <a:cubicBezTo>
                    <a:pt x="3175" y="3507"/>
                    <a:pt x="3249" y="3514"/>
                    <a:pt x="3286" y="3524"/>
                  </a:cubicBezTo>
                  <a:cubicBezTo>
                    <a:pt x="3327" y="3535"/>
                    <a:pt x="3352" y="3558"/>
                    <a:pt x="3357" y="3571"/>
                  </a:cubicBezTo>
                  <a:cubicBezTo>
                    <a:pt x="3370" y="3606"/>
                    <a:pt x="3355" y="3656"/>
                    <a:pt x="3309" y="3678"/>
                  </a:cubicBezTo>
                  <a:cubicBezTo>
                    <a:pt x="3294" y="3685"/>
                    <a:pt x="3267" y="3694"/>
                    <a:pt x="3236" y="3704"/>
                  </a:cubicBezTo>
                  <a:cubicBezTo>
                    <a:pt x="3165" y="3727"/>
                    <a:pt x="3067" y="3759"/>
                    <a:pt x="3009" y="3807"/>
                  </a:cubicBezTo>
                  <a:cubicBezTo>
                    <a:pt x="2786" y="3995"/>
                    <a:pt x="2626" y="4001"/>
                    <a:pt x="2549" y="4004"/>
                  </a:cubicBezTo>
                  <a:cubicBezTo>
                    <a:pt x="2522" y="4005"/>
                    <a:pt x="2505" y="4005"/>
                    <a:pt x="2493" y="4012"/>
                  </a:cubicBezTo>
                  <a:cubicBezTo>
                    <a:pt x="2454" y="4037"/>
                    <a:pt x="2363" y="4076"/>
                    <a:pt x="2335" y="4039"/>
                  </a:cubicBezTo>
                  <a:cubicBezTo>
                    <a:pt x="2318" y="4016"/>
                    <a:pt x="2321" y="4012"/>
                    <a:pt x="2337" y="3986"/>
                  </a:cubicBezTo>
                  <a:cubicBezTo>
                    <a:pt x="2348" y="3969"/>
                    <a:pt x="2362" y="3947"/>
                    <a:pt x="2375" y="3911"/>
                  </a:cubicBezTo>
                  <a:cubicBezTo>
                    <a:pt x="2404" y="3831"/>
                    <a:pt x="2408" y="3781"/>
                    <a:pt x="2348" y="3742"/>
                  </a:cubicBezTo>
                  <a:cubicBezTo>
                    <a:pt x="2447" y="3690"/>
                    <a:pt x="2470" y="3558"/>
                    <a:pt x="2470" y="3558"/>
                  </a:cubicBezTo>
                  <a:cubicBezTo>
                    <a:pt x="2438" y="3633"/>
                    <a:pt x="2339" y="3698"/>
                    <a:pt x="2300" y="3722"/>
                  </a:cubicBezTo>
                  <a:cubicBezTo>
                    <a:pt x="2276" y="3719"/>
                    <a:pt x="2250" y="3723"/>
                    <a:pt x="2219" y="3727"/>
                  </a:cubicBezTo>
                  <a:cubicBezTo>
                    <a:pt x="2166" y="3735"/>
                    <a:pt x="2101" y="3745"/>
                    <a:pt x="2009" y="3727"/>
                  </a:cubicBezTo>
                  <a:cubicBezTo>
                    <a:pt x="1982" y="3722"/>
                    <a:pt x="1959" y="3713"/>
                    <a:pt x="1940" y="3701"/>
                  </a:cubicBezTo>
                  <a:cubicBezTo>
                    <a:pt x="2274" y="3625"/>
                    <a:pt x="2369" y="3412"/>
                    <a:pt x="2369" y="3412"/>
                  </a:cubicBezTo>
                  <a:cubicBezTo>
                    <a:pt x="2232" y="3565"/>
                    <a:pt x="1927" y="3612"/>
                    <a:pt x="1859" y="3621"/>
                  </a:cubicBezTo>
                  <a:cubicBezTo>
                    <a:pt x="1827" y="3570"/>
                    <a:pt x="1819" y="3519"/>
                    <a:pt x="1818" y="3515"/>
                  </a:cubicBezTo>
                  <a:cubicBezTo>
                    <a:pt x="1802" y="3406"/>
                    <a:pt x="1802" y="3406"/>
                    <a:pt x="1802" y="3406"/>
                  </a:cubicBezTo>
                  <a:cubicBezTo>
                    <a:pt x="1792" y="3516"/>
                    <a:pt x="1792" y="3516"/>
                    <a:pt x="1792" y="3516"/>
                  </a:cubicBezTo>
                  <a:cubicBezTo>
                    <a:pt x="1788" y="3564"/>
                    <a:pt x="1765" y="3615"/>
                    <a:pt x="1733" y="3663"/>
                  </a:cubicBezTo>
                  <a:cubicBezTo>
                    <a:pt x="1692" y="3572"/>
                    <a:pt x="1687" y="3419"/>
                    <a:pt x="1687" y="3419"/>
                  </a:cubicBezTo>
                  <a:cubicBezTo>
                    <a:pt x="1649" y="3508"/>
                    <a:pt x="1664" y="3694"/>
                    <a:pt x="1669" y="3747"/>
                  </a:cubicBezTo>
                  <a:cubicBezTo>
                    <a:pt x="1606" y="3820"/>
                    <a:pt x="1532" y="3885"/>
                    <a:pt x="1484" y="3926"/>
                  </a:cubicBezTo>
                  <a:cubicBezTo>
                    <a:pt x="1464" y="3944"/>
                    <a:pt x="1447" y="3958"/>
                    <a:pt x="1437" y="3969"/>
                  </a:cubicBezTo>
                  <a:cubicBezTo>
                    <a:pt x="1434" y="3971"/>
                    <a:pt x="1431" y="3973"/>
                    <a:pt x="1428" y="3976"/>
                  </a:cubicBezTo>
                  <a:cubicBezTo>
                    <a:pt x="1421" y="3851"/>
                    <a:pt x="1366" y="3775"/>
                    <a:pt x="1366" y="3775"/>
                  </a:cubicBezTo>
                  <a:cubicBezTo>
                    <a:pt x="1386" y="3837"/>
                    <a:pt x="1380" y="3970"/>
                    <a:pt x="1378" y="4012"/>
                  </a:cubicBezTo>
                  <a:cubicBezTo>
                    <a:pt x="1354" y="4025"/>
                    <a:pt x="1329" y="4037"/>
                    <a:pt x="1302" y="4049"/>
                  </a:cubicBezTo>
                  <a:cubicBezTo>
                    <a:pt x="1241" y="4076"/>
                    <a:pt x="1178" y="4104"/>
                    <a:pt x="1126" y="4161"/>
                  </a:cubicBezTo>
                  <a:cubicBezTo>
                    <a:pt x="1050" y="4243"/>
                    <a:pt x="993" y="4287"/>
                    <a:pt x="992" y="4288"/>
                  </a:cubicBezTo>
                  <a:cubicBezTo>
                    <a:pt x="939" y="4328"/>
                    <a:pt x="939" y="4328"/>
                    <a:pt x="939" y="4328"/>
                  </a:cubicBezTo>
                  <a:cubicBezTo>
                    <a:pt x="1004" y="4311"/>
                    <a:pt x="1004" y="4311"/>
                    <a:pt x="1004" y="4311"/>
                  </a:cubicBezTo>
                  <a:cubicBezTo>
                    <a:pt x="1007" y="4310"/>
                    <a:pt x="1081" y="4290"/>
                    <a:pt x="1134" y="4242"/>
                  </a:cubicBezTo>
                  <a:cubicBezTo>
                    <a:pt x="1194" y="4189"/>
                    <a:pt x="1236" y="4171"/>
                    <a:pt x="1265" y="4185"/>
                  </a:cubicBezTo>
                  <a:cubicBezTo>
                    <a:pt x="1281" y="4193"/>
                    <a:pt x="1275" y="4218"/>
                    <a:pt x="1272" y="4225"/>
                  </a:cubicBezTo>
                  <a:cubicBezTo>
                    <a:pt x="1205" y="4252"/>
                    <a:pt x="1133" y="4292"/>
                    <a:pt x="1121" y="4299"/>
                  </a:cubicBezTo>
                  <a:cubicBezTo>
                    <a:pt x="1115" y="4302"/>
                    <a:pt x="1113" y="4310"/>
                    <a:pt x="1116" y="4317"/>
                  </a:cubicBezTo>
                  <a:cubicBezTo>
                    <a:pt x="1119" y="4321"/>
                    <a:pt x="1123" y="4323"/>
                    <a:pt x="1128" y="4323"/>
                  </a:cubicBezTo>
                  <a:cubicBezTo>
                    <a:pt x="1130" y="4323"/>
                    <a:pt x="1132" y="4323"/>
                    <a:pt x="1134" y="4321"/>
                  </a:cubicBezTo>
                  <a:cubicBezTo>
                    <a:pt x="1183" y="4294"/>
                    <a:pt x="1320" y="4223"/>
                    <a:pt x="1367" y="4230"/>
                  </a:cubicBezTo>
                  <a:cubicBezTo>
                    <a:pt x="1386" y="4232"/>
                    <a:pt x="1399" y="4241"/>
                    <a:pt x="1404" y="4255"/>
                  </a:cubicBezTo>
                  <a:cubicBezTo>
                    <a:pt x="1408" y="4265"/>
                    <a:pt x="1407" y="4275"/>
                    <a:pt x="1405" y="4281"/>
                  </a:cubicBezTo>
                  <a:cubicBezTo>
                    <a:pt x="1377" y="4272"/>
                    <a:pt x="1340" y="4291"/>
                    <a:pt x="1301" y="4311"/>
                  </a:cubicBezTo>
                  <a:cubicBezTo>
                    <a:pt x="1273" y="4325"/>
                    <a:pt x="1243" y="4341"/>
                    <a:pt x="1216" y="4346"/>
                  </a:cubicBezTo>
                  <a:cubicBezTo>
                    <a:pt x="1209" y="4347"/>
                    <a:pt x="1204" y="4354"/>
                    <a:pt x="1205" y="4361"/>
                  </a:cubicBezTo>
                  <a:cubicBezTo>
                    <a:pt x="1207" y="4368"/>
                    <a:pt x="1214" y="4373"/>
                    <a:pt x="1221" y="4371"/>
                  </a:cubicBezTo>
                  <a:cubicBezTo>
                    <a:pt x="1252" y="4366"/>
                    <a:pt x="1283" y="4350"/>
                    <a:pt x="1313" y="4334"/>
                  </a:cubicBezTo>
                  <a:cubicBezTo>
                    <a:pt x="1350" y="4316"/>
                    <a:pt x="1387" y="4297"/>
                    <a:pt x="1403" y="4309"/>
                  </a:cubicBezTo>
                  <a:cubicBezTo>
                    <a:pt x="1412" y="4316"/>
                    <a:pt x="1423" y="4325"/>
                    <a:pt x="1424" y="4339"/>
                  </a:cubicBezTo>
                  <a:cubicBezTo>
                    <a:pt x="1426" y="4354"/>
                    <a:pt x="1418" y="4372"/>
                    <a:pt x="1400" y="4392"/>
                  </a:cubicBezTo>
                  <a:cubicBezTo>
                    <a:pt x="1363" y="4437"/>
                    <a:pt x="1148" y="4466"/>
                    <a:pt x="1032" y="4481"/>
                  </a:cubicBezTo>
                  <a:cubicBezTo>
                    <a:pt x="1007" y="4485"/>
                    <a:pt x="985" y="4488"/>
                    <a:pt x="968" y="4490"/>
                  </a:cubicBezTo>
                  <a:cubicBezTo>
                    <a:pt x="917" y="4498"/>
                    <a:pt x="868" y="4501"/>
                    <a:pt x="817" y="4504"/>
                  </a:cubicBezTo>
                  <a:cubicBezTo>
                    <a:pt x="769" y="4507"/>
                    <a:pt x="719" y="4510"/>
                    <a:pt x="659" y="4517"/>
                  </a:cubicBezTo>
                  <a:cubicBezTo>
                    <a:pt x="534" y="4532"/>
                    <a:pt x="432" y="4518"/>
                    <a:pt x="399" y="4504"/>
                  </a:cubicBezTo>
                  <a:cubicBezTo>
                    <a:pt x="383" y="4497"/>
                    <a:pt x="367" y="4497"/>
                    <a:pt x="354" y="4498"/>
                  </a:cubicBezTo>
                  <a:cubicBezTo>
                    <a:pt x="334" y="4499"/>
                    <a:pt x="328" y="4498"/>
                    <a:pt x="322" y="4482"/>
                  </a:cubicBezTo>
                  <a:cubicBezTo>
                    <a:pt x="310" y="4447"/>
                    <a:pt x="396" y="4387"/>
                    <a:pt x="465" y="4339"/>
                  </a:cubicBezTo>
                  <a:cubicBezTo>
                    <a:pt x="472" y="4335"/>
                    <a:pt x="479" y="4329"/>
                    <a:pt x="485" y="4324"/>
                  </a:cubicBezTo>
                  <a:cubicBezTo>
                    <a:pt x="663" y="4365"/>
                    <a:pt x="837" y="4257"/>
                    <a:pt x="837" y="4257"/>
                  </a:cubicBezTo>
                  <a:cubicBezTo>
                    <a:pt x="733" y="4293"/>
                    <a:pt x="576" y="4274"/>
                    <a:pt x="533" y="4268"/>
                  </a:cubicBezTo>
                  <a:cubicBezTo>
                    <a:pt x="556" y="4231"/>
                    <a:pt x="564" y="4197"/>
                    <a:pt x="568" y="4180"/>
                  </a:cubicBezTo>
                  <a:cubicBezTo>
                    <a:pt x="584" y="4178"/>
                    <a:pt x="601" y="4177"/>
                    <a:pt x="618" y="4175"/>
                  </a:cubicBezTo>
                  <a:cubicBezTo>
                    <a:pt x="944" y="4129"/>
                    <a:pt x="1280" y="3886"/>
                    <a:pt x="1538" y="3508"/>
                  </a:cubicBezTo>
                  <a:cubicBezTo>
                    <a:pt x="1559" y="3477"/>
                    <a:pt x="1578" y="3449"/>
                    <a:pt x="1597" y="3422"/>
                  </a:cubicBezTo>
                  <a:cubicBezTo>
                    <a:pt x="1770" y="3167"/>
                    <a:pt x="1849" y="3051"/>
                    <a:pt x="1991" y="2995"/>
                  </a:cubicBezTo>
                  <a:cubicBezTo>
                    <a:pt x="2074" y="2963"/>
                    <a:pt x="2121" y="2923"/>
                    <a:pt x="2132" y="2877"/>
                  </a:cubicBezTo>
                  <a:cubicBezTo>
                    <a:pt x="2139" y="2848"/>
                    <a:pt x="2130" y="2818"/>
                    <a:pt x="2108" y="2793"/>
                  </a:cubicBezTo>
                  <a:cubicBezTo>
                    <a:pt x="2096" y="2780"/>
                    <a:pt x="2069" y="2758"/>
                    <a:pt x="2017" y="2756"/>
                  </a:cubicBezTo>
                  <a:cubicBezTo>
                    <a:pt x="1953" y="2753"/>
                    <a:pt x="1842" y="2783"/>
                    <a:pt x="1676" y="2941"/>
                  </a:cubicBezTo>
                  <a:cubicBezTo>
                    <a:pt x="1576" y="3036"/>
                    <a:pt x="1498" y="3158"/>
                    <a:pt x="1415" y="3287"/>
                  </a:cubicBezTo>
                  <a:cubicBezTo>
                    <a:pt x="1278" y="3501"/>
                    <a:pt x="1136" y="3722"/>
                    <a:pt x="875" y="3857"/>
                  </a:cubicBezTo>
                  <a:cubicBezTo>
                    <a:pt x="905" y="3789"/>
                    <a:pt x="978" y="3631"/>
                    <a:pt x="1048" y="3499"/>
                  </a:cubicBezTo>
                  <a:cubicBezTo>
                    <a:pt x="1074" y="3475"/>
                    <a:pt x="1118" y="3439"/>
                    <a:pt x="1164" y="3415"/>
                  </a:cubicBezTo>
                  <a:cubicBezTo>
                    <a:pt x="1224" y="3386"/>
                    <a:pt x="1277" y="3351"/>
                    <a:pt x="1277" y="3351"/>
                  </a:cubicBezTo>
                  <a:cubicBezTo>
                    <a:pt x="1223" y="3339"/>
                    <a:pt x="1164" y="3361"/>
                    <a:pt x="1132" y="3376"/>
                  </a:cubicBezTo>
                  <a:cubicBezTo>
                    <a:pt x="1143" y="3363"/>
                    <a:pt x="1154" y="3350"/>
                    <a:pt x="1166" y="3336"/>
                  </a:cubicBezTo>
                  <a:cubicBezTo>
                    <a:pt x="1222" y="3269"/>
                    <a:pt x="1280" y="3200"/>
                    <a:pt x="1319" y="3107"/>
                  </a:cubicBezTo>
                  <a:cubicBezTo>
                    <a:pt x="1341" y="3111"/>
                    <a:pt x="1393" y="3113"/>
                    <a:pt x="1438" y="3062"/>
                  </a:cubicBezTo>
                  <a:cubicBezTo>
                    <a:pt x="1500" y="2992"/>
                    <a:pt x="1575" y="2948"/>
                    <a:pt x="1575" y="2948"/>
                  </a:cubicBezTo>
                  <a:cubicBezTo>
                    <a:pt x="1541" y="2938"/>
                    <a:pt x="1487" y="2957"/>
                    <a:pt x="1419" y="3019"/>
                  </a:cubicBezTo>
                  <a:cubicBezTo>
                    <a:pt x="1375" y="3060"/>
                    <a:pt x="1349" y="3062"/>
                    <a:pt x="1335" y="3059"/>
                  </a:cubicBezTo>
                  <a:cubicBezTo>
                    <a:pt x="1345" y="3028"/>
                    <a:pt x="1352" y="2995"/>
                    <a:pt x="1357" y="2959"/>
                  </a:cubicBezTo>
                  <a:cubicBezTo>
                    <a:pt x="1369" y="2866"/>
                    <a:pt x="1385" y="2777"/>
                    <a:pt x="1419" y="2691"/>
                  </a:cubicBezTo>
                  <a:cubicBezTo>
                    <a:pt x="1448" y="2654"/>
                    <a:pt x="1503" y="2602"/>
                    <a:pt x="1587" y="2590"/>
                  </a:cubicBezTo>
                  <a:cubicBezTo>
                    <a:pt x="1718" y="2571"/>
                    <a:pt x="1852" y="2567"/>
                    <a:pt x="1852" y="2567"/>
                  </a:cubicBezTo>
                  <a:cubicBezTo>
                    <a:pt x="1852" y="2567"/>
                    <a:pt x="1664" y="2474"/>
                    <a:pt x="1514" y="2529"/>
                  </a:cubicBezTo>
                  <a:cubicBezTo>
                    <a:pt x="1592" y="2432"/>
                    <a:pt x="1711" y="2340"/>
                    <a:pt x="1896" y="2256"/>
                  </a:cubicBezTo>
                  <a:cubicBezTo>
                    <a:pt x="1933" y="2266"/>
                    <a:pt x="2040" y="2293"/>
                    <a:pt x="2145" y="2284"/>
                  </a:cubicBezTo>
                  <a:cubicBezTo>
                    <a:pt x="2274" y="2273"/>
                    <a:pt x="2435" y="2287"/>
                    <a:pt x="2510" y="2310"/>
                  </a:cubicBezTo>
                  <a:cubicBezTo>
                    <a:pt x="2510" y="2310"/>
                    <a:pt x="2483" y="2375"/>
                    <a:pt x="2543" y="2497"/>
                  </a:cubicBezTo>
                  <a:cubicBezTo>
                    <a:pt x="2603" y="2620"/>
                    <a:pt x="2703" y="2766"/>
                    <a:pt x="2693" y="2879"/>
                  </a:cubicBezTo>
                  <a:cubicBezTo>
                    <a:pt x="2693" y="2879"/>
                    <a:pt x="2732" y="2858"/>
                    <a:pt x="2728" y="2757"/>
                  </a:cubicBezTo>
                  <a:cubicBezTo>
                    <a:pt x="2724" y="2656"/>
                    <a:pt x="2568" y="2479"/>
                    <a:pt x="2604" y="2305"/>
                  </a:cubicBezTo>
                  <a:cubicBezTo>
                    <a:pt x="2604" y="2305"/>
                    <a:pt x="2574" y="2232"/>
                    <a:pt x="2367" y="2229"/>
                  </a:cubicBezTo>
                  <a:cubicBezTo>
                    <a:pt x="2187" y="2226"/>
                    <a:pt x="2086" y="2246"/>
                    <a:pt x="1907" y="2251"/>
                  </a:cubicBezTo>
                  <a:cubicBezTo>
                    <a:pt x="1920" y="2245"/>
                    <a:pt x="1934" y="2239"/>
                    <a:pt x="1948" y="2233"/>
                  </a:cubicBezTo>
                  <a:cubicBezTo>
                    <a:pt x="2133" y="2154"/>
                    <a:pt x="2307" y="2115"/>
                    <a:pt x="2446" y="2084"/>
                  </a:cubicBezTo>
                  <a:cubicBezTo>
                    <a:pt x="2499" y="2072"/>
                    <a:pt x="2546" y="2061"/>
                    <a:pt x="2590" y="2050"/>
                  </a:cubicBezTo>
                  <a:cubicBezTo>
                    <a:pt x="2609" y="2070"/>
                    <a:pt x="2680" y="2126"/>
                    <a:pt x="2871" y="2145"/>
                  </a:cubicBezTo>
                  <a:cubicBezTo>
                    <a:pt x="3104" y="2169"/>
                    <a:pt x="3184" y="2227"/>
                    <a:pt x="3184" y="2227"/>
                  </a:cubicBezTo>
                  <a:cubicBezTo>
                    <a:pt x="3184" y="2227"/>
                    <a:pt x="3208" y="2322"/>
                    <a:pt x="3166" y="2473"/>
                  </a:cubicBezTo>
                  <a:cubicBezTo>
                    <a:pt x="3106" y="2688"/>
                    <a:pt x="3145" y="2764"/>
                    <a:pt x="3145" y="2764"/>
                  </a:cubicBezTo>
                  <a:cubicBezTo>
                    <a:pt x="3143" y="2621"/>
                    <a:pt x="3230" y="2543"/>
                    <a:pt x="3251" y="2436"/>
                  </a:cubicBezTo>
                  <a:cubicBezTo>
                    <a:pt x="3272" y="2328"/>
                    <a:pt x="3286" y="2192"/>
                    <a:pt x="3286" y="2192"/>
                  </a:cubicBezTo>
                  <a:cubicBezTo>
                    <a:pt x="3245" y="2157"/>
                    <a:pt x="3097" y="2100"/>
                    <a:pt x="2906" y="2089"/>
                  </a:cubicBezTo>
                  <a:cubicBezTo>
                    <a:pt x="2755" y="2080"/>
                    <a:pt x="2700" y="2038"/>
                    <a:pt x="2682" y="2020"/>
                  </a:cubicBezTo>
                  <a:cubicBezTo>
                    <a:pt x="2706" y="2010"/>
                    <a:pt x="2728" y="2000"/>
                    <a:pt x="2747" y="1988"/>
                  </a:cubicBezTo>
                  <a:cubicBezTo>
                    <a:pt x="2779" y="1968"/>
                    <a:pt x="2806" y="1948"/>
                    <a:pt x="2833" y="1928"/>
                  </a:cubicBezTo>
                  <a:cubicBezTo>
                    <a:pt x="2896" y="1882"/>
                    <a:pt x="2952" y="1840"/>
                    <a:pt x="3060" y="1804"/>
                  </a:cubicBezTo>
                  <a:cubicBezTo>
                    <a:pt x="3080" y="1832"/>
                    <a:pt x="3188" y="1975"/>
                    <a:pt x="3352" y="1991"/>
                  </a:cubicBezTo>
                  <a:cubicBezTo>
                    <a:pt x="3533" y="2009"/>
                    <a:pt x="3645" y="2002"/>
                    <a:pt x="3742" y="2043"/>
                  </a:cubicBezTo>
                  <a:cubicBezTo>
                    <a:pt x="3742" y="2043"/>
                    <a:pt x="3691" y="2150"/>
                    <a:pt x="3705" y="2269"/>
                  </a:cubicBezTo>
                  <a:cubicBezTo>
                    <a:pt x="3718" y="2388"/>
                    <a:pt x="3784" y="2588"/>
                    <a:pt x="3695" y="2702"/>
                  </a:cubicBezTo>
                  <a:cubicBezTo>
                    <a:pt x="3695" y="2702"/>
                    <a:pt x="3745" y="2694"/>
                    <a:pt x="3774" y="2659"/>
                  </a:cubicBezTo>
                  <a:cubicBezTo>
                    <a:pt x="3866" y="2547"/>
                    <a:pt x="3798" y="2345"/>
                    <a:pt x="3784" y="2225"/>
                  </a:cubicBezTo>
                  <a:cubicBezTo>
                    <a:pt x="3770" y="2106"/>
                    <a:pt x="3821" y="2000"/>
                    <a:pt x="3821" y="2000"/>
                  </a:cubicBezTo>
                  <a:cubicBezTo>
                    <a:pt x="3724" y="1958"/>
                    <a:pt x="3612" y="1965"/>
                    <a:pt x="3431" y="1948"/>
                  </a:cubicBezTo>
                  <a:cubicBezTo>
                    <a:pt x="3278" y="1932"/>
                    <a:pt x="3172" y="1816"/>
                    <a:pt x="3142" y="1780"/>
                  </a:cubicBezTo>
                  <a:cubicBezTo>
                    <a:pt x="3352" y="1724"/>
                    <a:pt x="3469" y="1643"/>
                    <a:pt x="3488" y="1539"/>
                  </a:cubicBezTo>
                  <a:cubicBezTo>
                    <a:pt x="3497" y="1489"/>
                    <a:pt x="3519" y="1473"/>
                    <a:pt x="3553" y="1449"/>
                  </a:cubicBezTo>
                  <a:cubicBezTo>
                    <a:pt x="3578" y="1431"/>
                    <a:pt x="3609" y="1409"/>
                    <a:pt x="3642" y="1367"/>
                  </a:cubicBezTo>
                  <a:cubicBezTo>
                    <a:pt x="3717" y="1272"/>
                    <a:pt x="3784" y="1180"/>
                    <a:pt x="3784" y="1097"/>
                  </a:cubicBezTo>
                  <a:cubicBezTo>
                    <a:pt x="3784" y="1042"/>
                    <a:pt x="3750" y="1029"/>
                    <a:pt x="3713" y="1015"/>
                  </a:cubicBezTo>
                  <a:cubicBezTo>
                    <a:pt x="3688" y="1005"/>
                    <a:pt x="3659" y="994"/>
                    <a:pt x="3632" y="967"/>
                  </a:cubicBezTo>
                  <a:cubicBezTo>
                    <a:pt x="3599" y="934"/>
                    <a:pt x="3584" y="903"/>
                    <a:pt x="3587" y="872"/>
                  </a:cubicBezTo>
                  <a:cubicBezTo>
                    <a:pt x="3590" y="832"/>
                    <a:pt x="3624" y="791"/>
                    <a:pt x="3685" y="750"/>
                  </a:cubicBezTo>
                  <a:cubicBezTo>
                    <a:pt x="3690" y="747"/>
                    <a:pt x="3692" y="741"/>
                    <a:pt x="3691" y="736"/>
                  </a:cubicBezTo>
                  <a:cubicBezTo>
                    <a:pt x="3690" y="731"/>
                    <a:pt x="3685" y="727"/>
                    <a:pt x="3680" y="726"/>
                  </a:cubicBezTo>
                  <a:cubicBezTo>
                    <a:pt x="3675" y="725"/>
                    <a:pt x="3624" y="720"/>
                    <a:pt x="3526" y="831"/>
                  </a:cubicBezTo>
                  <a:cubicBezTo>
                    <a:pt x="3514" y="844"/>
                    <a:pt x="3499" y="851"/>
                    <a:pt x="3481" y="852"/>
                  </a:cubicBezTo>
                  <a:cubicBezTo>
                    <a:pt x="3481" y="852"/>
                    <a:pt x="3481" y="852"/>
                    <a:pt x="3480" y="852"/>
                  </a:cubicBezTo>
                  <a:cubicBezTo>
                    <a:pt x="3454" y="852"/>
                    <a:pt x="3428" y="836"/>
                    <a:pt x="3418" y="825"/>
                  </a:cubicBezTo>
                  <a:cubicBezTo>
                    <a:pt x="3398" y="803"/>
                    <a:pt x="3387" y="781"/>
                    <a:pt x="3387" y="772"/>
                  </a:cubicBezTo>
                  <a:cubicBezTo>
                    <a:pt x="3387" y="766"/>
                    <a:pt x="3382" y="761"/>
                    <a:pt x="3376" y="759"/>
                  </a:cubicBezTo>
                  <a:cubicBezTo>
                    <a:pt x="3370" y="758"/>
                    <a:pt x="3364" y="761"/>
                    <a:pt x="3362" y="767"/>
                  </a:cubicBezTo>
                  <a:cubicBezTo>
                    <a:pt x="3356" y="781"/>
                    <a:pt x="3356" y="781"/>
                    <a:pt x="3356" y="781"/>
                  </a:cubicBezTo>
                  <a:cubicBezTo>
                    <a:pt x="3349" y="761"/>
                    <a:pt x="3341" y="747"/>
                    <a:pt x="3340" y="746"/>
                  </a:cubicBezTo>
                  <a:cubicBezTo>
                    <a:pt x="3337" y="741"/>
                    <a:pt x="3331" y="739"/>
                    <a:pt x="3325" y="740"/>
                  </a:cubicBezTo>
                  <a:cubicBezTo>
                    <a:pt x="3319" y="742"/>
                    <a:pt x="3315" y="748"/>
                    <a:pt x="3316" y="754"/>
                  </a:cubicBezTo>
                  <a:cubicBezTo>
                    <a:pt x="3317" y="767"/>
                    <a:pt x="3314" y="781"/>
                    <a:pt x="3310" y="792"/>
                  </a:cubicBezTo>
                  <a:cubicBezTo>
                    <a:pt x="3303" y="772"/>
                    <a:pt x="3293" y="756"/>
                    <a:pt x="3292" y="755"/>
                  </a:cubicBezTo>
                  <a:cubicBezTo>
                    <a:pt x="3289" y="750"/>
                    <a:pt x="3283" y="748"/>
                    <a:pt x="3277" y="750"/>
                  </a:cubicBezTo>
                  <a:cubicBezTo>
                    <a:pt x="3272" y="751"/>
                    <a:pt x="3268" y="756"/>
                    <a:pt x="3268" y="762"/>
                  </a:cubicBezTo>
                  <a:cubicBezTo>
                    <a:pt x="3268" y="773"/>
                    <a:pt x="3264" y="785"/>
                    <a:pt x="3259" y="797"/>
                  </a:cubicBezTo>
                  <a:cubicBezTo>
                    <a:pt x="3252" y="769"/>
                    <a:pt x="3240" y="743"/>
                    <a:pt x="3240" y="741"/>
                  </a:cubicBezTo>
                  <a:cubicBezTo>
                    <a:pt x="3238" y="737"/>
                    <a:pt x="3233" y="734"/>
                    <a:pt x="3229" y="733"/>
                  </a:cubicBezTo>
                  <a:cubicBezTo>
                    <a:pt x="3224" y="733"/>
                    <a:pt x="3219" y="735"/>
                    <a:pt x="3216" y="739"/>
                  </a:cubicBezTo>
                  <a:cubicBezTo>
                    <a:pt x="3212" y="746"/>
                    <a:pt x="3202" y="762"/>
                    <a:pt x="3195" y="778"/>
                  </a:cubicBezTo>
                  <a:cubicBezTo>
                    <a:pt x="3193" y="769"/>
                    <a:pt x="3192" y="755"/>
                    <a:pt x="3198" y="735"/>
                  </a:cubicBezTo>
                  <a:cubicBezTo>
                    <a:pt x="3208" y="704"/>
                    <a:pt x="3218" y="703"/>
                    <a:pt x="3240" y="701"/>
                  </a:cubicBezTo>
                  <a:cubicBezTo>
                    <a:pt x="3252" y="700"/>
                    <a:pt x="3264" y="698"/>
                    <a:pt x="3279" y="693"/>
                  </a:cubicBezTo>
                  <a:cubicBezTo>
                    <a:pt x="3283" y="691"/>
                    <a:pt x="3289" y="689"/>
                    <a:pt x="3295" y="687"/>
                  </a:cubicBezTo>
                  <a:cubicBezTo>
                    <a:pt x="3344" y="669"/>
                    <a:pt x="3435" y="636"/>
                    <a:pt x="3449" y="566"/>
                  </a:cubicBezTo>
                  <a:cubicBezTo>
                    <a:pt x="3464" y="491"/>
                    <a:pt x="3470" y="441"/>
                    <a:pt x="3419" y="374"/>
                  </a:cubicBezTo>
                  <a:cubicBezTo>
                    <a:pt x="3369" y="309"/>
                    <a:pt x="3259" y="229"/>
                    <a:pt x="3204" y="218"/>
                  </a:cubicBezTo>
                  <a:cubicBezTo>
                    <a:pt x="3195" y="216"/>
                    <a:pt x="3191" y="212"/>
                    <a:pt x="3189" y="209"/>
                  </a:cubicBezTo>
                  <a:cubicBezTo>
                    <a:pt x="3179" y="190"/>
                    <a:pt x="3194" y="147"/>
                    <a:pt x="3204" y="118"/>
                  </a:cubicBezTo>
                  <a:cubicBezTo>
                    <a:pt x="3208" y="105"/>
                    <a:pt x="3208" y="105"/>
                    <a:pt x="3208" y="105"/>
                  </a:cubicBezTo>
                  <a:cubicBezTo>
                    <a:pt x="3214" y="87"/>
                    <a:pt x="3226" y="73"/>
                    <a:pt x="3242" y="66"/>
                  </a:cubicBezTo>
                  <a:cubicBezTo>
                    <a:pt x="3271" y="51"/>
                    <a:pt x="3315" y="55"/>
                    <a:pt x="3374" y="76"/>
                  </a:cubicBezTo>
                  <a:cubicBezTo>
                    <a:pt x="3429" y="95"/>
                    <a:pt x="3475" y="117"/>
                    <a:pt x="3512" y="134"/>
                  </a:cubicBezTo>
                  <a:cubicBezTo>
                    <a:pt x="3540" y="147"/>
                    <a:pt x="3561" y="157"/>
                    <a:pt x="3580" y="163"/>
                  </a:cubicBezTo>
                  <a:cubicBezTo>
                    <a:pt x="3566" y="173"/>
                    <a:pt x="3553" y="185"/>
                    <a:pt x="3543" y="198"/>
                  </a:cubicBezTo>
                  <a:cubicBezTo>
                    <a:pt x="3542" y="199"/>
                    <a:pt x="3542" y="201"/>
                    <a:pt x="3543" y="202"/>
                  </a:cubicBezTo>
                  <a:cubicBezTo>
                    <a:pt x="3544" y="204"/>
                    <a:pt x="3547" y="204"/>
                    <a:pt x="3548" y="203"/>
                  </a:cubicBezTo>
                  <a:cubicBezTo>
                    <a:pt x="3548" y="202"/>
                    <a:pt x="3548" y="202"/>
                    <a:pt x="3548" y="202"/>
                  </a:cubicBezTo>
                  <a:cubicBezTo>
                    <a:pt x="3570" y="183"/>
                    <a:pt x="3598" y="170"/>
                    <a:pt x="3626" y="168"/>
                  </a:cubicBezTo>
                  <a:cubicBezTo>
                    <a:pt x="3626" y="168"/>
                    <a:pt x="3626" y="167"/>
                    <a:pt x="3626" y="167"/>
                  </a:cubicBezTo>
                  <a:cubicBezTo>
                    <a:pt x="3667" y="164"/>
                    <a:pt x="3748" y="162"/>
                    <a:pt x="3817" y="253"/>
                  </a:cubicBezTo>
                  <a:cubicBezTo>
                    <a:pt x="3819" y="257"/>
                    <a:pt x="3822" y="258"/>
                    <a:pt x="3827" y="259"/>
                  </a:cubicBezTo>
                  <a:cubicBezTo>
                    <a:pt x="3829" y="258"/>
                    <a:pt x="3956" y="259"/>
                    <a:pt x="4002" y="336"/>
                  </a:cubicBezTo>
                  <a:cubicBezTo>
                    <a:pt x="4004" y="339"/>
                    <a:pt x="4007" y="341"/>
                    <a:pt x="4010" y="342"/>
                  </a:cubicBezTo>
                  <a:cubicBezTo>
                    <a:pt x="4011" y="342"/>
                    <a:pt x="4068" y="360"/>
                    <a:pt x="4089" y="396"/>
                  </a:cubicBezTo>
                  <a:cubicBezTo>
                    <a:pt x="4091" y="399"/>
                    <a:pt x="4094" y="402"/>
                    <a:pt x="4097" y="403"/>
                  </a:cubicBezTo>
                  <a:cubicBezTo>
                    <a:pt x="4101" y="403"/>
                    <a:pt x="4104" y="403"/>
                    <a:pt x="4107" y="401"/>
                  </a:cubicBezTo>
                  <a:cubicBezTo>
                    <a:pt x="4135" y="384"/>
                    <a:pt x="4171" y="370"/>
                    <a:pt x="4182" y="375"/>
                  </a:cubicBezTo>
                  <a:cubicBezTo>
                    <a:pt x="4183" y="375"/>
                    <a:pt x="4185" y="379"/>
                    <a:pt x="4186" y="387"/>
                  </a:cubicBezTo>
                  <a:cubicBezTo>
                    <a:pt x="4188" y="399"/>
                    <a:pt x="4187" y="416"/>
                    <a:pt x="4184" y="434"/>
                  </a:cubicBezTo>
                  <a:cubicBezTo>
                    <a:pt x="4183" y="433"/>
                    <a:pt x="4183" y="431"/>
                    <a:pt x="4183" y="429"/>
                  </a:cubicBezTo>
                  <a:cubicBezTo>
                    <a:pt x="4181" y="419"/>
                    <a:pt x="4178" y="410"/>
                    <a:pt x="4172" y="399"/>
                  </a:cubicBezTo>
                  <a:cubicBezTo>
                    <a:pt x="4172" y="399"/>
                    <a:pt x="4172" y="398"/>
                    <a:pt x="4171" y="398"/>
                  </a:cubicBezTo>
                  <a:cubicBezTo>
                    <a:pt x="4168" y="395"/>
                    <a:pt x="4163" y="395"/>
                    <a:pt x="4160" y="398"/>
                  </a:cubicBezTo>
                  <a:cubicBezTo>
                    <a:pt x="4159" y="398"/>
                    <a:pt x="4159" y="398"/>
                    <a:pt x="4159" y="398"/>
                  </a:cubicBezTo>
                  <a:cubicBezTo>
                    <a:pt x="4140" y="416"/>
                    <a:pt x="4119" y="433"/>
                    <a:pt x="4095" y="443"/>
                  </a:cubicBezTo>
                  <a:cubicBezTo>
                    <a:pt x="4071" y="454"/>
                    <a:pt x="4045" y="460"/>
                    <a:pt x="4018" y="459"/>
                  </a:cubicBezTo>
                  <a:cubicBezTo>
                    <a:pt x="4018" y="458"/>
                    <a:pt x="4018" y="458"/>
                    <a:pt x="4018" y="458"/>
                  </a:cubicBezTo>
                  <a:cubicBezTo>
                    <a:pt x="4017" y="458"/>
                    <a:pt x="4015" y="459"/>
                    <a:pt x="4015" y="461"/>
                  </a:cubicBezTo>
                  <a:cubicBezTo>
                    <a:pt x="4014" y="462"/>
                    <a:pt x="4015" y="464"/>
                    <a:pt x="4017" y="464"/>
                  </a:cubicBezTo>
                  <a:cubicBezTo>
                    <a:pt x="4045" y="472"/>
                    <a:pt x="4074" y="467"/>
                    <a:pt x="4101" y="458"/>
                  </a:cubicBezTo>
                  <a:cubicBezTo>
                    <a:pt x="4114" y="452"/>
                    <a:pt x="4127" y="445"/>
                    <a:pt x="4139" y="437"/>
                  </a:cubicBezTo>
                  <a:cubicBezTo>
                    <a:pt x="4147" y="432"/>
                    <a:pt x="4155" y="425"/>
                    <a:pt x="4163" y="418"/>
                  </a:cubicBezTo>
                  <a:cubicBezTo>
                    <a:pt x="4165" y="423"/>
                    <a:pt x="4166" y="428"/>
                    <a:pt x="4167" y="433"/>
                  </a:cubicBezTo>
                  <a:cubicBezTo>
                    <a:pt x="4169" y="441"/>
                    <a:pt x="4170" y="450"/>
                    <a:pt x="4171" y="459"/>
                  </a:cubicBezTo>
                  <a:cubicBezTo>
                    <a:pt x="4171" y="467"/>
                    <a:pt x="4170" y="475"/>
                    <a:pt x="4169" y="483"/>
                  </a:cubicBezTo>
                  <a:cubicBezTo>
                    <a:pt x="4165" y="492"/>
                    <a:pt x="4160" y="501"/>
                    <a:pt x="4155" y="508"/>
                  </a:cubicBezTo>
                  <a:cubicBezTo>
                    <a:pt x="4152" y="513"/>
                    <a:pt x="4152" y="519"/>
                    <a:pt x="4156" y="524"/>
                  </a:cubicBezTo>
                  <a:cubicBezTo>
                    <a:pt x="4157" y="525"/>
                    <a:pt x="4269" y="660"/>
                    <a:pt x="4343" y="787"/>
                  </a:cubicBezTo>
                  <a:cubicBezTo>
                    <a:pt x="4353" y="806"/>
                    <a:pt x="4364" y="823"/>
                    <a:pt x="4374" y="840"/>
                  </a:cubicBezTo>
                  <a:cubicBezTo>
                    <a:pt x="4434" y="936"/>
                    <a:pt x="4482" y="1013"/>
                    <a:pt x="4467" y="1244"/>
                  </a:cubicBezTo>
                  <a:cubicBezTo>
                    <a:pt x="4457" y="1394"/>
                    <a:pt x="4461" y="1474"/>
                    <a:pt x="4464" y="1527"/>
                  </a:cubicBezTo>
                  <a:cubicBezTo>
                    <a:pt x="4466" y="1573"/>
                    <a:pt x="4467" y="1600"/>
                    <a:pt x="4460" y="1638"/>
                  </a:cubicBezTo>
                  <a:cubicBezTo>
                    <a:pt x="4441" y="1733"/>
                    <a:pt x="4442" y="1881"/>
                    <a:pt x="4479" y="1982"/>
                  </a:cubicBezTo>
                  <a:cubicBezTo>
                    <a:pt x="4521" y="2095"/>
                    <a:pt x="4552" y="2221"/>
                    <a:pt x="4492" y="2383"/>
                  </a:cubicBezTo>
                  <a:cubicBezTo>
                    <a:pt x="4492" y="2384"/>
                    <a:pt x="4492" y="2385"/>
                    <a:pt x="4492" y="2386"/>
                  </a:cubicBezTo>
                  <a:cubicBezTo>
                    <a:pt x="4491" y="2390"/>
                    <a:pt x="4482" y="2487"/>
                    <a:pt x="4523" y="2606"/>
                  </a:cubicBezTo>
                  <a:cubicBezTo>
                    <a:pt x="4529" y="2624"/>
                    <a:pt x="4535" y="2642"/>
                    <a:pt x="4542" y="2660"/>
                  </a:cubicBezTo>
                  <a:cubicBezTo>
                    <a:pt x="4576" y="2758"/>
                    <a:pt x="4612" y="2859"/>
                    <a:pt x="4620" y="2960"/>
                  </a:cubicBezTo>
                  <a:cubicBezTo>
                    <a:pt x="4624" y="3007"/>
                    <a:pt x="4625" y="3078"/>
                    <a:pt x="4625" y="3146"/>
                  </a:cubicBezTo>
                  <a:cubicBezTo>
                    <a:pt x="4625" y="3281"/>
                    <a:pt x="4626" y="3364"/>
                    <a:pt x="4641" y="3389"/>
                  </a:cubicBezTo>
                  <a:cubicBezTo>
                    <a:pt x="4667" y="3433"/>
                    <a:pt x="4737" y="3424"/>
                    <a:pt x="4809" y="3409"/>
                  </a:cubicBezTo>
                  <a:cubicBezTo>
                    <a:pt x="4898" y="3389"/>
                    <a:pt x="4973" y="3392"/>
                    <a:pt x="5009" y="3416"/>
                  </a:cubicBezTo>
                  <a:cubicBezTo>
                    <a:pt x="5018" y="3421"/>
                    <a:pt x="5024" y="3428"/>
                    <a:pt x="5029" y="3436"/>
                  </a:cubicBezTo>
                  <a:cubicBezTo>
                    <a:pt x="5017" y="3436"/>
                    <a:pt x="5004" y="3436"/>
                    <a:pt x="4990" y="3438"/>
                  </a:cubicBezTo>
                  <a:cubicBezTo>
                    <a:pt x="4921" y="3445"/>
                    <a:pt x="4881" y="3455"/>
                    <a:pt x="4854" y="3461"/>
                  </a:cubicBezTo>
                  <a:cubicBezTo>
                    <a:pt x="4836" y="3465"/>
                    <a:pt x="4825" y="3467"/>
                    <a:pt x="4817" y="3467"/>
                  </a:cubicBezTo>
                  <a:cubicBezTo>
                    <a:pt x="4810" y="3466"/>
                    <a:pt x="4804" y="3471"/>
                    <a:pt x="4803" y="3478"/>
                  </a:cubicBezTo>
                  <a:cubicBezTo>
                    <a:pt x="4802" y="3485"/>
                    <a:pt x="4807" y="3492"/>
                    <a:pt x="4814" y="3493"/>
                  </a:cubicBezTo>
                  <a:cubicBezTo>
                    <a:pt x="4827" y="3494"/>
                    <a:pt x="4839" y="3491"/>
                    <a:pt x="4860" y="3486"/>
                  </a:cubicBezTo>
                  <a:cubicBezTo>
                    <a:pt x="4886" y="3480"/>
                    <a:pt x="4925" y="3471"/>
                    <a:pt x="4993" y="3464"/>
                  </a:cubicBezTo>
                  <a:cubicBezTo>
                    <a:pt x="5075" y="3455"/>
                    <a:pt x="5099" y="3485"/>
                    <a:pt x="5104" y="3494"/>
                  </a:cubicBezTo>
                  <a:cubicBezTo>
                    <a:pt x="5110" y="3505"/>
                    <a:pt x="5109" y="3517"/>
                    <a:pt x="5102" y="3526"/>
                  </a:cubicBezTo>
                  <a:cubicBezTo>
                    <a:pt x="5095" y="3526"/>
                    <a:pt x="5088" y="3526"/>
                    <a:pt x="5080" y="3528"/>
                  </a:cubicBezTo>
                  <a:cubicBezTo>
                    <a:pt x="5044" y="3534"/>
                    <a:pt x="5044" y="3534"/>
                    <a:pt x="5044" y="3534"/>
                  </a:cubicBezTo>
                  <a:cubicBezTo>
                    <a:pt x="4988" y="3544"/>
                    <a:pt x="4966" y="3548"/>
                    <a:pt x="4938" y="3551"/>
                  </a:cubicBezTo>
                  <a:cubicBezTo>
                    <a:pt x="4930" y="3552"/>
                    <a:pt x="4925" y="3558"/>
                    <a:pt x="4926" y="3565"/>
                  </a:cubicBezTo>
                  <a:cubicBezTo>
                    <a:pt x="4927" y="3572"/>
                    <a:pt x="4933" y="3578"/>
                    <a:pt x="4940" y="3577"/>
                  </a:cubicBezTo>
                  <a:cubicBezTo>
                    <a:pt x="4970" y="3574"/>
                    <a:pt x="4991" y="3570"/>
                    <a:pt x="5049" y="3560"/>
                  </a:cubicBezTo>
                  <a:cubicBezTo>
                    <a:pt x="5085" y="3553"/>
                    <a:pt x="5085" y="3553"/>
                    <a:pt x="5085" y="3553"/>
                  </a:cubicBezTo>
                  <a:cubicBezTo>
                    <a:pt x="5116" y="3548"/>
                    <a:pt x="5132" y="3562"/>
                    <a:pt x="5136" y="3577"/>
                  </a:cubicBezTo>
                  <a:cubicBezTo>
                    <a:pt x="5140" y="3594"/>
                    <a:pt x="5132" y="3617"/>
                    <a:pt x="5107" y="3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5230" y="3079"/>
              <a:ext cx="121" cy="110"/>
            </a:xfrm>
            <a:custGeom>
              <a:avLst/>
              <a:gdLst>
                <a:gd name="T0" fmla="*/ 7 w 198"/>
                <a:gd name="T1" fmla="*/ 178 h 179"/>
                <a:gd name="T2" fmla="*/ 71 w 198"/>
                <a:gd name="T3" fmla="*/ 157 h 179"/>
                <a:gd name="T4" fmla="*/ 125 w 198"/>
                <a:gd name="T5" fmla="*/ 119 h 179"/>
                <a:gd name="T6" fmla="*/ 168 w 198"/>
                <a:gd name="T7" fmla="*/ 68 h 179"/>
                <a:gd name="T8" fmla="*/ 185 w 198"/>
                <a:gd name="T9" fmla="*/ 40 h 179"/>
                <a:gd name="T10" fmla="*/ 197 w 198"/>
                <a:gd name="T11" fmla="*/ 10 h 179"/>
                <a:gd name="T12" fmla="*/ 195 w 198"/>
                <a:gd name="T13" fmla="*/ 2 h 179"/>
                <a:gd name="T14" fmla="*/ 186 w 198"/>
                <a:gd name="T15" fmla="*/ 4 h 179"/>
                <a:gd name="T16" fmla="*/ 186 w 198"/>
                <a:gd name="T17" fmla="*/ 4 h 179"/>
                <a:gd name="T18" fmla="*/ 107 w 198"/>
                <a:gd name="T19" fmla="*/ 100 h 179"/>
                <a:gd name="T20" fmla="*/ 59 w 198"/>
                <a:gd name="T21" fmla="*/ 137 h 179"/>
                <a:gd name="T22" fmla="*/ 5 w 198"/>
                <a:gd name="T23" fmla="*/ 165 h 179"/>
                <a:gd name="T24" fmla="*/ 4 w 198"/>
                <a:gd name="T25" fmla="*/ 166 h 179"/>
                <a:gd name="T26" fmla="*/ 0 w 198"/>
                <a:gd name="T27" fmla="*/ 172 h 179"/>
                <a:gd name="T28" fmla="*/ 7 w 198"/>
                <a:gd name="T2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9">
                  <a:moveTo>
                    <a:pt x="7" y="178"/>
                  </a:moveTo>
                  <a:cubicBezTo>
                    <a:pt x="30" y="176"/>
                    <a:pt x="51" y="168"/>
                    <a:pt x="71" y="157"/>
                  </a:cubicBezTo>
                  <a:cubicBezTo>
                    <a:pt x="91" y="147"/>
                    <a:pt x="108" y="134"/>
                    <a:pt x="125" y="119"/>
                  </a:cubicBezTo>
                  <a:cubicBezTo>
                    <a:pt x="141" y="103"/>
                    <a:pt x="156" y="87"/>
                    <a:pt x="168" y="68"/>
                  </a:cubicBezTo>
                  <a:cubicBezTo>
                    <a:pt x="174" y="59"/>
                    <a:pt x="179" y="49"/>
                    <a:pt x="185" y="40"/>
                  </a:cubicBezTo>
                  <a:cubicBezTo>
                    <a:pt x="189" y="30"/>
                    <a:pt x="193" y="20"/>
                    <a:pt x="197" y="10"/>
                  </a:cubicBezTo>
                  <a:cubicBezTo>
                    <a:pt x="198" y="7"/>
                    <a:pt x="197" y="3"/>
                    <a:pt x="195" y="2"/>
                  </a:cubicBezTo>
                  <a:cubicBezTo>
                    <a:pt x="192" y="0"/>
                    <a:pt x="188" y="1"/>
                    <a:pt x="186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62" y="39"/>
                    <a:pt x="138" y="72"/>
                    <a:pt x="107" y="100"/>
                  </a:cubicBezTo>
                  <a:cubicBezTo>
                    <a:pt x="93" y="114"/>
                    <a:pt x="76" y="126"/>
                    <a:pt x="59" y="137"/>
                  </a:cubicBezTo>
                  <a:cubicBezTo>
                    <a:pt x="42" y="148"/>
                    <a:pt x="23" y="158"/>
                    <a:pt x="5" y="165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1" y="167"/>
                    <a:pt x="0" y="169"/>
                    <a:pt x="0" y="172"/>
                  </a:cubicBezTo>
                  <a:cubicBezTo>
                    <a:pt x="0" y="176"/>
                    <a:pt x="4" y="179"/>
                    <a:pt x="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36" name="图片 2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638822" cy="120816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333429" y="1363266"/>
            <a:ext cx="5168985" cy="1569660"/>
            <a:chOff x="2252986" y="-13889"/>
            <a:chExt cx="5168985" cy="1569660"/>
          </a:xfrm>
        </p:grpSpPr>
        <p:sp>
          <p:nvSpPr>
            <p:cNvPr id="24" name="文本框 23"/>
            <p:cNvSpPr txBox="1"/>
            <p:nvPr/>
          </p:nvSpPr>
          <p:spPr>
            <a:xfrm>
              <a:off x="4168825" y="-13889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>
                  <a:gradFill>
                    <a:gsLst>
                      <a:gs pos="0">
                        <a:srgbClr val="FACE72"/>
                      </a:gs>
                      <a:gs pos="100000">
                        <a:srgbClr val="FCE8AF">
                          <a:alpha val="49000"/>
                        </a:srgbClr>
                      </a:gs>
                    </a:gsLst>
                    <a:lin ang="5400000" scaled="1"/>
                  </a:gradFill>
                  <a:latin typeface="演示秋鸿楷" panose="00000500000000000000" pitchFamily="2" charset="-122"/>
                  <a:ea typeface="演示秋鸿楷" panose="00000500000000000000" pitchFamily="2" charset="-122"/>
                </a:rPr>
                <a:t>贰</a:t>
              </a:r>
              <a:endParaRPr lang="zh-CN" altLang="en-US" sz="9600" dirty="0">
                <a:gradFill>
                  <a:gsLst>
                    <a:gs pos="0">
                      <a:srgbClr val="FACE72"/>
                    </a:gs>
                    <a:gs pos="100000">
                      <a:srgbClr val="FCE8AF">
                        <a:alpha val="49000"/>
                      </a:srgbClr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372577" y="1080880"/>
              <a:ext cx="2049394" cy="165359"/>
              <a:chOff x="2179733" y="3992508"/>
              <a:chExt cx="5836395" cy="470919"/>
            </a:xfrm>
          </p:grpSpPr>
          <p:sp>
            <p:nvSpPr>
              <p:cNvPr id="79" name="任意多边形: 形状 78"/>
              <p:cNvSpPr/>
              <p:nvPr/>
            </p:nvSpPr>
            <p:spPr>
              <a:xfrm>
                <a:off x="3531213" y="3992790"/>
                <a:ext cx="4484915" cy="374744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4914" h="374745">
                    <a:moveTo>
                      <a:pt x="0" y="200574"/>
                    </a:moveTo>
                    <a:cubicBezTo>
                      <a:pt x="393699" y="88088"/>
                      <a:pt x="787399" y="-24397"/>
                      <a:pt x="1534885" y="4631"/>
                    </a:cubicBezTo>
                    <a:cubicBezTo>
                      <a:pt x="2282371" y="33659"/>
                      <a:pt x="3383642" y="204202"/>
                      <a:pt x="4484914" y="374745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 flipV="1">
                <a:off x="2179733" y="3992508"/>
                <a:ext cx="4484913" cy="470919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  <a:gd name="connsiteX0-1" fmla="*/ 0 w 4484914"/>
                  <a:gd name="connsiteY0-2" fmla="*/ 462397 h 636568"/>
                  <a:gd name="connsiteX1-3" fmla="*/ 1687285 w 4484914"/>
                  <a:gd name="connsiteY1-4" fmla="*/ 1587 h 636568"/>
                  <a:gd name="connsiteX2-5" fmla="*/ 4484914 w 4484914"/>
                  <a:gd name="connsiteY2-6" fmla="*/ 636568 h 6365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484914" h="636568">
                    <a:moveTo>
                      <a:pt x="0" y="462397"/>
                    </a:moveTo>
                    <a:cubicBezTo>
                      <a:pt x="393699" y="349911"/>
                      <a:pt x="939799" y="-27441"/>
                      <a:pt x="1687285" y="1587"/>
                    </a:cubicBezTo>
                    <a:cubicBezTo>
                      <a:pt x="2434771" y="30615"/>
                      <a:pt x="3383642" y="466025"/>
                      <a:pt x="4484914" y="636568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 flipH="1">
              <a:off x="2252986" y="1080880"/>
              <a:ext cx="2130406" cy="165359"/>
              <a:chOff x="-5134" y="3992508"/>
              <a:chExt cx="5836395" cy="470919"/>
            </a:xfrm>
          </p:grpSpPr>
          <p:sp>
            <p:nvSpPr>
              <p:cNvPr id="82" name="任意多边形: 形状 81"/>
              <p:cNvSpPr/>
              <p:nvPr/>
            </p:nvSpPr>
            <p:spPr>
              <a:xfrm>
                <a:off x="1346347" y="3992791"/>
                <a:ext cx="4484914" cy="374745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4914" h="374745">
                    <a:moveTo>
                      <a:pt x="0" y="200574"/>
                    </a:moveTo>
                    <a:cubicBezTo>
                      <a:pt x="393699" y="88088"/>
                      <a:pt x="787399" y="-24397"/>
                      <a:pt x="1534885" y="4631"/>
                    </a:cubicBezTo>
                    <a:cubicBezTo>
                      <a:pt x="2282371" y="33659"/>
                      <a:pt x="3383642" y="204202"/>
                      <a:pt x="4484914" y="374745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 flipV="1">
                <a:off x="-5134" y="3992508"/>
                <a:ext cx="4484914" cy="470919"/>
              </a:xfrm>
              <a:custGeom>
                <a:avLst/>
                <a:gdLst>
                  <a:gd name="connsiteX0" fmla="*/ 0 w 4484914"/>
                  <a:gd name="connsiteY0" fmla="*/ 200574 h 374745"/>
                  <a:gd name="connsiteX1" fmla="*/ 1534885 w 4484914"/>
                  <a:gd name="connsiteY1" fmla="*/ 4631 h 374745"/>
                  <a:gd name="connsiteX2" fmla="*/ 4484914 w 4484914"/>
                  <a:gd name="connsiteY2" fmla="*/ 374745 h 374745"/>
                  <a:gd name="connsiteX0-1" fmla="*/ 0 w 4484914"/>
                  <a:gd name="connsiteY0-2" fmla="*/ 462397 h 636568"/>
                  <a:gd name="connsiteX1-3" fmla="*/ 1687285 w 4484914"/>
                  <a:gd name="connsiteY1-4" fmla="*/ 1587 h 636568"/>
                  <a:gd name="connsiteX2-5" fmla="*/ 4484914 w 4484914"/>
                  <a:gd name="connsiteY2-6" fmla="*/ 636568 h 63656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4484914" h="636568">
                    <a:moveTo>
                      <a:pt x="0" y="462397"/>
                    </a:moveTo>
                    <a:cubicBezTo>
                      <a:pt x="393699" y="349911"/>
                      <a:pt x="939799" y="-27441"/>
                      <a:pt x="1687285" y="1587"/>
                    </a:cubicBezTo>
                    <a:cubicBezTo>
                      <a:pt x="2434771" y="30615"/>
                      <a:pt x="3383642" y="466025"/>
                      <a:pt x="4484914" y="636568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rgbClr val="FEEBC1"/>
                    </a:gs>
                    <a:gs pos="100000">
                      <a:srgbClr val="FCE8AF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4" name="文本框 83"/>
          <p:cNvSpPr txBox="1"/>
          <p:nvPr/>
        </p:nvSpPr>
        <p:spPr>
          <a:xfrm>
            <a:off x="3048002" y="295457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36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049490" y="374357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EEBC1"/>
                </a:solidFill>
              </a:rPr>
              <a:t>根据自己的需要添加适当的文字，此处添加详细文本描述，建议与标题相关尽量简洁... ...</a:t>
            </a:r>
            <a:endParaRPr lang="zh-CN" altLang="en-US" dirty="0">
              <a:solidFill>
                <a:srgbClr val="FEEBC1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5349654"/>
            <a:ext cx="12192000" cy="1505398"/>
            <a:chOff x="0" y="5360645"/>
            <a:chExt cx="12192000" cy="1505398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16" t="-1" r="11976" b="57788"/>
            <a:stretch>
              <a:fillRect/>
            </a:stretch>
          </p:blipFill>
          <p:spPr>
            <a:xfrm>
              <a:off x="0" y="5360645"/>
              <a:ext cx="12192000" cy="1505398"/>
            </a:xfrm>
            <a:prstGeom prst="rect">
              <a:avLst/>
            </a:prstGeom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453650"/>
              <a:ext cx="12192000" cy="141239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8062113" y="578760"/>
            <a:ext cx="2049394" cy="165359"/>
            <a:chOff x="2179733" y="3992508"/>
            <a:chExt cx="5836395" cy="470919"/>
          </a:xfrm>
        </p:grpSpPr>
        <p:sp>
          <p:nvSpPr>
            <p:cNvPr id="79" name="任意多边形: 形状 78"/>
            <p:cNvSpPr/>
            <p:nvPr/>
          </p:nvSpPr>
          <p:spPr>
            <a:xfrm>
              <a:off x="3531213" y="3992790"/>
              <a:ext cx="4484915" cy="374744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 flipV="1">
              <a:off x="2179733" y="3992508"/>
              <a:ext cx="4484913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157250" y="578760"/>
            <a:ext cx="2130406" cy="165359"/>
            <a:chOff x="-5134" y="3992508"/>
            <a:chExt cx="5836395" cy="470919"/>
          </a:xfrm>
        </p:grpSpPr>
        <p:sp>
          <p:nvSpPr>
            <p:cNvPr id="82" name="任意多边形: 形状 81"/>
            <p:cNvSpPr/>
            <p:nvPr/>
          </p:nvSpPr>
          <p:spPr>
            <a:xfrm>
              <a:off x="1346347" y="3992791"/>
              <a:ext cx="4484914" cy="374745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84914" h="374745">
                  <a:moveTo>
                    <a:pt x="0" y="200574"/>
                  </a:moveTo>
                  <a:cubicBezTo>
                    <a:pt x="393699" y="88088"/>
                    <a:pt x="787399" y="-24397"/>
                    <a:pt x="1534885" y="4631"/>
                  </a:cubicBezTo>
                  <a:cubicBezTo>
                    <a:pt x="2282371" y="33659"/>
                    <a:pt x="3383642" y="204202"/>
                    <a:pt x="4484914" y="374745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 flipV="1">
              <a:off x="-5134" y="3992508"/>
              <a:ext cx="4484914" cy="470919"/>
            </a:xfrm>
            <a:custGeom>
              <a:avLst/>
              <a:gdLst>
                <a:gd name="connsiteX0" fmla="*/ 0 w 4484914"/>
                <a:gd name="connsiteY0" fmla="*/ 200574 h 374745"/>
                <a:gd name="connsiteX1" fmla="*/ 1534885 w 4484914"/>
                <a:gd name="connsiteY1" fmla="*/ 4631 h 374745"/>
                <a:gd name="connsiteX2" fmla="*/ 4484914 w 4484914"/>
                <a:gd name="connsiteY2" fmla="*/ 374745 h 374745"/>
                <a:gd name="connsiteX0-1" fmla="*/ 0 w 4484914"/>
                <a:gd name="connsiteY0-2" fmla="*/ 462397 h 636568"/>
                <a:gd name="connsiteX1-3" fmla="*/ 1687285 w 4484914"/>
                <a:gd name="connsiteY1-4" fmla="*/ 1587 h 636568"/>
                <a:gd name="connsiteX2-5" fmla="*/ 4484914 w 4484914"/>
                <a:gd name="connsiteY2-6" fmla="*/ 636568 h 6365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484914" h="636568">
                  <a:moveTo>
                    <a:pt x="0" y="462397"/>
                  </a:moveTo>
                  <a:cubicBezTo>
                    <a:pt x="393699" y="349911"/>
                    <a:pt x="939799" y="-27441"/>
                    <a:pt x="1687285" y="1587"/>
                  </a:cubicBezTo>
                  <a:cubicBezTo>
                    <a:pt x="2434771" y="30615"/>
                    <a:pt x="3383642" y="466025"/>
                    <a:pt x="4484914" y="636568"/>
                  </a:cubicBezTo>
                </a:path>
              </a:pathLst>
            </a:custGeom>
            <a:noFill/>
            <a:ln>
              <a:gradFill>
                <a:gsLst>
                  <a:gs pos="0">
                    <a:srgbClr val="FEEBC1"/>
                  </a:gs>
                  <a:gs pos="100000">
                    <a:srgbClr val="FCE8AF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126885" y="31339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B1051D"/>
                    </a:gs>
                    <a:gs pos="100000">
                      <a:srgbClr val="FCE8AF"/>
                    </a:gs>
                  </a:gsLst>
                  <a:lin ang="5400000" scaled="1"/>
                </a:gradFill>
                <a:latin typeface="演示秋鸿楷" panose="00000500000000000000" pitchFamily="2" charset="-122"/>
                <a:ea typeface="演示秋鸿楷" panose="00000500000000000000" pitchFamily="2" charset="-122"/>
              </a:rPr>
              <a:t>单击此处添加标题文本</a:t>
            </a:r>
            <a:endParaRPr lang="zh-CN" altLang="en-US" sz="2800" dirty="0">
              <a:gradFill>
                <a:gsLst>
                  <a:gs pos="0">
                    <a:srgbClr val="B1051D"/>
                  </a:gs>
                  <a:gs pos="100000">
                    <a:srgbClr val="FCE8AF"/>
                  </a:gs>
                </a:gsLst>
                <a:lin ang="5400000" scaled="1"/>
              </a:gradFill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18699" y="1891593"/>
            <a:ext cx="3014554" cy="3529838"/>
          </a:xfrm>
          <a:prstGeom prst="rect">
            <a:avLst/>
          </a:prstGeom>
          <a:blipFill dpi="0" rotWithShape="0">
            <a:blip r:embed="rId1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Group 10"/>
          <p:cNvGrpSpPr/>
          <p:nvPr/>
        </p:nvGrpSpPr>
        <p:grpSpPr>
          <a:xfrm>
            <a:off x="5834962" y="1651518"/>
            <a:ext cx="776214" cy="900410"/>
            <a:chOff x="6236773" y="1891795"/>
            <a:chExt cx="889762" cy="1032124"/>
          </a:xfrm>
        </p:grpSpPr>
        <p:sp>
          <p:nvSpPr>
            <p:cNvPr id="26" name="六边形 25"/>
            <p:cNvSpPr/>
            <p:nvPr/>
          </p:nvSpPr>
          <p:spPr>
            <a:xfrm rot="5400000">
              <a:off x="6165592" y="1962976"/>
              <a:ext cx="1032124" cy="889762"/>
            </a:xfrm>
            <a:prstGeom prst="hexagon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Oval 9"/>
            <p:cNvSpPr/>
            <p:nvPr/>
          </p:nvSpPr>
          <p:spPr>
            <a:xfrm>
              <a:off x="6462579" y="2189112"/>
              <a:ext cx="438150" cy="437488"/>
            </a:xfrm>
            <a:custGeom>
              <a:avLst/>
              <a:gdLst>
                <a:gd name="T0" fmla="*/ 3060 w 6120"/>
                <a:gd name="T1" fmla="*/ 0 h 6120"/>
                <a:gd name="T2" fmla="*/ 0 w 6120"/>
                <a:gd name="T3" fmla="*/ 3060 h 6120"/>
                <a:gd name="T4" fmla="*/ 3060 w 6120"/>
                <a:gd name="T5" fmla="*/ 6120 h 6120"/>
                <a:gd name="T6" fmla="*/ 6120 w 6120"/>
                <a:gd name="T7" fmla="*/ 3060 h 6120"/>
                <a:gd name="T8" fmla="*/ 3060 w 6120"/>
                <a:gd name="T9" fmla="*/ 0 h 6120"/>
                <a:gd name="T10" fmla="*/ 4635 w 6120"/>
                <a:gd name="T11" fmla="*/ 4862 h 6120"/>
                <a:gd name="T12" fmla="*/ 3060 w 6120"/>
                <a:gd name="T13" fmla="*/ 5453 h 6120"/>
                <a:gd name="T14" fmla="*/ 1486 w 6120"/>
                <a:gd name="T15" fmla="*/ 4862 h 6120"/>
                <a:gd name="T16" fmla="*/ 1416 w 6120"/>
                <a:gd name="T17" fmla="*/ 4655 h 6120"/>
                <a:gd name="T18" fmla="*/ 2632 w 6120"/>
                <a:gd name="T19" fmla="*/ 3147 h 6120"/>
                <a:gd name="T20" fmla="*/ 2107 w 6120"/>
                <a:gd name="T21" fmla="*/ 2147 h 6120"/>
                <a:gd name="T22" fmla="*/ 3060 w 6120"/>
                <a:gd name="T23" fmla="*/ 1027 h 6120"/>
                <a:gd name="T24" fmla="*/ 4013 w 6120"/>
                <a:gd name="T25" fmla="*/ 2147 h 6120"/>
                <a:gd name="T26" fmla="*/ 3488 w 6120"/>
                <a:gd name="T27" fmla="*/ 3147 h 6120"/>
                <a:gd name="T28" fmla="*/ 4705 w 6120"/>
                <a:gd name="T29" fmla="*/ 4654 h 6120"/>
                <a:gd name="T30" fmla="*/ 4635 w 6120"/>
                <a:gd name="T31" fmla="*/ 4862 h 6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0" h="6120">
                  <a:moveTo>
                    <a:pt x="3060" y="0"/>
                  </a:moveTo>
                  <a:cubicBezTo>
                    <a:pt x="1367" y="0"/>
                    <a:pt x="0" y="1371"/>
                    <a:pt x="0" y="3060"/>
                  </a:cubicBezTo>
                  <a:cubicBezTo>
                    <a:pt x="0" y="4751"/>
                    <a:pt x="1370" y="6120"/>
                    <a:pt x="3060" y="6120"/>
                  </a:cubicBezTo>
                  <a:cubicBezTo>
                    <a:pt x="4758" y="6120"/>
                    <a:pt x="6120" y="4744"/>
                    <a:pt x="6120" y="3060"/>
                  </a:cubicBezTo>
                  <a:cubicBezTo>
                    <a:pt x="6120" y="1367"/>
                    <a:pt x="4748" y="0"/>
                    <a:pt x="3060" y="0"/>
                  </a:cubicBezTo>
                  <a:close/>
                  <a:moveTo>
                    <a:pt x="4635" y="4862"/>
                  </a:moveTo>
                  <a:cubicBezTo>
                    <a:pt x="4198" y="5245"/>
                    <a:pt x="3645" y="5453"/>
                    <a:pt x="3060" y="5453"/>
                  </a:cubicBezTo>
                  <a:cubicBezTo>
                    <a:pt x="2475" y="5453"/>
                    <a:pt x="1922" y="5245"/>
                    <a:pt x="1486" y="4862"/>
                  </a:cubicBezTo>
                  <a:cubicBezTo>
                    <a:pt x="1427" y="4811"/>
                    <a:pt x="1400" y="4731"/>
                    <a:pt x="1416" y="4655"/>
                  </a:cubicBezTo>
                  <a:cubicBezTo>
                    <a:pt x="1566" y="3919"/>
                    <a:pt x="2035" y="3338"/>
                    <a:pt x="2632" y="3147"/>
                  </a:cubicBezTo>
                  <a:cubicBezTo>
                    <a:pt x="2320" y="2963"/>
                    <a:pt x="2107" y="2584"/>
                    <a:pt x="2107" y="2147"/>
                  </a:cubicBezTo>
                  <a:cubicBezTo>
                    <a:pt x="2107" y="1528"/>
                    <a:pt x="2533" y="1027"/>
                    <a:pt x="3060" y="1027"/>
                  </a:cubicBezTo>
                  <a:cubicBezTo>
                    <a:pt x="3587" y="1027"/>
                    <a:pt x="4013" y="1528"/>
                    <a:pt x="4013" y="2147"/>
                  </a:cubicBezTo>
                  <a:cubicBezTo>
                    <a:pt x="4013" y="2584"/>
                    <a:pt x="3800" y="2963"/>
                    <a:pt x="3488" y="3147"/>
                  </a:cubicBezTo>
                  <a:cubicBezTo>
                    <a:pt x="4085" y="3338"/>
                    <a:pt x="4554" y="3918"/>
                    <a:pt x="4705" y="4654"/>
                  </a:cubicBezTo>
                  <a:cubicBezTo>
                    <a:pt x="4720" y="4731"/>
                    <a:pt x="4694" y="4811"/>
                    <a:pt x="4635" y="4862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Group 18"/>
          <p:cNvGrpSpPr/>
          <p:nvPr/>
        </p:nvGrpSpPr>
        <p:grpSpPr>
          <a:xfrm>
            <a:off x="5834962" y="3092397"/>
            <a:ext cx="776214" cy="900410"/>
            <a:chOff x="6236773" y="1891795"/>
            <a:chExt cx="889762" cy="1032124"/>
          </a:xfrm>
        </p:grpSpPr>
        <p:sp>
          <p:nvSpPr>
            <p:cNvPr id="29" name="六边形 28"/>
            <p:cNvSpPr/>
            <p:nvPr/>
          </p:nvSpPr>
          <p:spPr>
            <a:xfrm rot="5400000">
              <a:off x="6165592" y="1962976"/>
              <a:ext cx="1032124" cy="889762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23"/>
            <p:cNvSpPr/>
            <p:nvPr/>
          </p:nvSpPr>
          <p:spPr>
            <a:xfrm>
              <a:off x="6462579" y="2227210"/>
              <a:ext cx="438150" cy="361292"/>
            </a:xfrm>
            <a:custGeom>
              <a:avLst/>
              <a:gdLst>
                <a:gd name="connsiteX0" fmla="*/ 307902 w 606227"/>
                <a:gd name="connsiteY0" fmla="*/ 194055 h 499886"/>
                <a:gd name="connsiteX1" fmla="*/ 419305 w 606227"/>
                <a:gd name="connsiteY1" fmla="*/ 242224 h 499886"/>
                <a:gd name="connsiteX2" fmla="*/ 460955 w 606227"/>
                <a:gd name="connsiteY2" fmla="*/ 343954 h 499886"/>
                <a:gd name="connsiteX3" fmla="*/ 517800 w 606227"/>
                <a:gd name="connsiteY3" fmla="*/ 323297 h 499886"/>
                <a:gd name="connsiteX4" fmla="*/ 606227 w 606227"/>
                <a:gd name="connsiteY4" fmla="*/ 411592 h 499886"/>
                <a:gd name="connsiteX5" fmla="*/ 517800 w 606227"/>
                <a:gd name="connsiteY5" fmla="*/ 499886 h 499886"/>
                <a:gd name="connsiteX6" fmla="*/ 314493 w 606227"/>
                <a:gd name="connsiteY6" fmla="*/ 499886 h 499886"/>
                <a:gd name="connsiteX7" fmla="*/ 307902 w 606227"/>
                <a:gd name="connsiteY7" fmla="*/ 499886 h 499886"/>
                <a:gd name="connsiteX8" fmla="*/ 162629 w 606227"/>
                <a:gd name="connsiteY8" fmla="*/ 499886 h 499886"/>
                <a:gd name="connsiteX9" fmla="*/ 108530 w 606227"/>
                <a:gd name="connsiteY9" fmla="*/ 445867 h 499886"/>
                <a:gd name="connsiteX10" fmla="*/ 161439 w 606227"/>
                <a:gd name="connsiteY10" fmla="*/ 391849 h 499886"/>
                <a:gd name="connsiteX11" fmla="*/ 154757 w 606227"/>
                <a:gd name="connsiteY11" fmla="*/ 346970 h 499886"/>
                <a:gd name="connsiteX12" fmla="*/ 175994 w 606227"/>
                <a:gd name="connsiteY12" fmla="*/ 269279 h 499886"/>
                <a:gd name="connsiteX13" fmla="*/ 307902 w 606227"/>
                <a:gd name="connsiteY13" fmla="*/ 194055 h 499886"/>
                <a:gd name="connsiteX14" fmla="*/ 175457 w 606227"/>
                <a:gd name="connsiteY14" fmla="*/ 0 h 499886"/>
                <a:gd name="connsiteX15" fmla="*/ 310277 w 606227"/>
                <a:gd name="connsiteY15" fmla="*/ 131897 h 499886"/>
                <a:gd name="connsiteX16" fmla="*/ 360342 w 606227"/>
                <a:gd name="connsiteY16" fmla="*/ 113707 h 499886"/>
                <a:gd name="connsiteX17" fmla="*/ 438140 w 606227"/>
                <a:gd name="connsiteY17" fmla="*/ 191493 h 499886"/>
                <a:gd name="connsiteX18" fmla="*/ 428530 w 606227"/>
                <a:gd name="connsiteY18" fmla="*/ 228969 h 499886"/>
                <a:gd name="connsiteX19" fmla="*/ 426241 w 606227"/>
                <a:gd name="connsiteY19" fmla="*/ 226592 h 499886"/>
                <a:gd name="connsiteX20" fmla="*/ 307805 w 606227"/>
                <a:gd name="connsiteY20" fmla="*/ 178239 h 499886"/>
                <a:gd name="connsiteX21" fmla="*/ 157884 w 606227"/>
                <a:gd name="connsiteY21" fmla="*/ 269278 h 499886"/>
                <a:gd name="connsiteX22" fmla="*/ 47686 w 606227"/>
                <a:gd name="connsiteY22" fmla="*/ 269278 h 499886"/>
                <a:gd name="connsiteX23" fmla="*/ 0 w 606227"/>
                <a:gd name="connsiteY23" fmla="*/ 221656 h 499886"/>
                <a:gd name="connsiteX24" fmla="*/ 46587 w 606227"/>
                <a:gd name="connsiteY24" fmla="*/ 174126 h 499886"/>
                <a:gd name="connsiteX25" fmla="*/ 40638 w 606227"/>
                <a:gd name="connsiteY25" fmla="*/ 134639 h 499886"/>
                <a:gd name="connsiteX26" fmla="*/ 175457 w 606227"/>
                <a:gd name="connsiteY26" fmla="*/ 0 h 49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6227" h="499886">
                  <a:moveTo>
                    <a:pt x="307902" y="194055"/>
                  </a:moveTo>
                  <a:cubicBezTo>
                    <a:pt x="351840" y="194055"/>
                    <a:pt x="391385" y="212610"/>
                    <a:pt x="419305" y="242224"/>
                  </a:cubicBezTo>
                  <a:cubicBezTo>
                    <a:pt x="444478" y="268913"/>
                    <a:pt x="460131" y="304560"/>
                    <a:pt x="460955" y="343954"/>
                  </a:cubicBezTo>
                  <a:cubicBezTo>
                    <a:pt x="476333" y="331067"/>
                    <a:pt x="496106" y="323297"/>
                    <a:pt x="517800" y="323297"/>
                  </a:cubicBezTo>
                  <a:cubicBezTo>
                    <a:pt x="566591" y="323297"/>
                    <a:pt x="606227" y="362783"/>
                    <a:pt x="606227" y="411592"/>
                  </a:cubicBezTo>
                  <a:cubicBezTo>
                    <a:pt x="606227" y="460400"/>
                    <a:pt x="566591" y="499886"/>
                    <a:pt x="517800" y="499886"/>
                  </a:cubicBezTo>
                  <a:lnTo>
                    <a:pt x="314493" y="499886"/>
                  </a:lnTo>
                  <a:lnTo>
                    <a:pt x="307902" y="499886"/>
                  </a:lnTo>
                  <a:lnTo>
                    <a:pt x="162629" y="499886"/>
                  </a:lnTo>
                  <a:cubicBezTo>
                    <a:pt x="132788" y="499886"/>
                    <a:pt x="108530" y="475664"/>
                    <a:pt x="108530" y="445867"/>
                  </a:cubicBezTo>
                  <a:cubicBezTo>
                    <a:pt x="108530" y="416436"/>
                    <a:pt x="132147" y="392489"/>
                    <a:pt x="161439" y="391849"/>
                  </a:cubicBezTo>
                  <a:cubicBezTo>
                    <a:pt x="157046" y="377682"/>
                    <a:pt x="154757" y="362600"/>
                    <a:pt x="154757" y="346970"/>
                  </a:cubicBezTo>
                  <a:cubicBezTo>
                    <a:pt x="154757" y="318636"/>
                    <a:pt x="162538" y="292038"/>
                    <a:pt x="175994" y="269279"/>
                  </a:cubicBezTo>
                  <a:cubicBezTo>
                    <a:pt x="202632" y="224309"/>
                    <a:pt x="251697" y="194055"/>
                    <a:pt x="307902" y="194055"/>
                  </a:cubicBezTo>
                  <a:close/>
                  <a:moveTo>
                    <a:pt x="175457" y="0"/>
                  </a:moveTo>
                  <a:cubicBezTo>
                    <a:pt x="249045" y="0"/>
                    <a:pt x="308812" y="58773"/>
                    <a:pt x="310277" y="131897"/>
                  </a:cubicBezTo>
                  <a:cubicBezTo>
                    <a:pt x="323823" y="120563"/>
                    <a:pt x="341213" y="113707"/>
                    <a:pt x="360342" y="113707"/>
                  </a:cubicBezTo>
                  <a:cubicBezTo>
                    <a:pt x="403268" y="113707"/>
                    <a:pt x="438140" y="148532"/>
                    <a:pt x="438140" y="191493"/>
                  </a:cubicBezTo>
                  <a:cubicBezTo>
                    <a:pt x="438140" y="205112"/>
                    <a:pt x="434662" y="217817"/>
                    <a:pt x="428530" y="228969"/>
                  </a:cubicBezTo>
                  <a:cubicBezTo>
                    <a:pt x="427797" y="228146"/>
                    <a:pt x="426974" y="227323"/>
                    <a:pt x="426241" y="226592"/>
                  </a:cubicBezTo>
                  <a:cubicBezTo>
                    <a:pt x="394390" y="195423"/>
                    <a:pt x="352379" y="178239"/>
                    <a:pt x="307805" y="178239"/>
                  </a:cubicBezTo>
                  <a:cubicBezTo>
                    <a:pt x="242730" y="178239"/>
                    <a:pt x="186166" y="215258"/>
                    <a:pt x="157884" y="269278"/>
                  </a:cubicBezTo>
                  <a:lnTo>
                    <a:pt x="47686" y="269278"/>
                  </a:lnTo>
                  <a:cubicBezTo>
                    <a:pt x="21326" y="269278"/>
                    <a:pt x="0" y="247981"/>
                    <a:pt x="0" y="221656"/>
                  </a:cubicBezTo>
                  <a:cubicBezTo>
                    <a:pt x="0" y="195789"/>
                    <a:pt x="20777" y="174674"/>
                    <a:pt x="46587" y="174126"/>
                  </a:cubicBezTo>
                  <a:cubicBezTo>
                    <a:pt x="42743" y="161603"/>
                    <a:pt x="40638" y="148350"/>
                    <a:pt x="40638" y="134639"/>
                  </a:cubicBezTo>
                  <a:cubicBezTo>
                    <a:pt x="40638" y="60236"/>
                    <a:pt x="101046" y="0"/>
                    <a:pt x="1754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Group 25"/>
          <p:cNvGrpSpPr/>
          <p:nvPr/>
        </p:nvGrpSpPr>
        <p:grpSpPr>
          <a:xfrm>
            <a:off x="5834962" y="4533276"/>
            <a:ext cx="776214" cy="900410"/>
            <a:chOff x="6236773" y="1891795"/>
            <a:chExt cx="889762" cy="1032124"/>
          </a:xfrm>
        </p:grpSpPr>
        <p:sp>
          <p:nvSpPr>
            <p:cNvPr id="32" name="六边形 31"/>
            <p:cNvSpPr/>
            <p:nvPr/>
          </p:nvSpPr>
          <p:spPr>
            <a:xfrm rot="5400000">
              <a:off x="6165592" y="1962976"/>
              <a:ext cx="1032124" cy="889762"/>
            </a:xfrm>
            <a:prstGeom prst="hexagon">
              <a:avLst/>
            </a:prstGeom>
            <a:solidFill>
              <a:srgbClr val="FEE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30"/>
            <p:cNvSpPr/>
            <p:nvPr/>
          </p:nvSpPr>
          <p:spPr>
            <a:xfrm>
              <a:off x="6471369" y="2188782"/>
              <a:ext cx="420568" cy="438149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82376" h="606722">
                  <a:moveTo>
                    <a:pt x="0" y="404481"/>
                  </a:moveTo>
                  <a:lnTo>
                    <a:pt x="76012" y="404481"/>
                  </a:lnTo>
                  <a:lnTo>
                    <a:pt x="76012" y="505601"/>
                  </a:lnTo>
                  <a:cubicBezTo>
                    <a:pt x="76012" y="519552"/>
                    <a:pt x="87316" y="530837"/>
                    <a:pt x="101291" y="530837"/>
                  </a:cubicBezTo>
                  <a:cubicBezTo>
                    <a:pt x="115265" y="530837"/>
                    <a:pt x="126658" y="519552"/>
                    <a:pt x="126658" y="505601"/>
                  </a:cubicBezTo>
                  <a:lnTo>
                    <a:pt x="126658" y="404481"/>
                  </a:lnTo>
                  <a:lnTo>
                    <a:pt x="151936" y="404481"/>
                  </a:lnTo>
                  <a:lnTo>
                    <a:pt x="151936" y="505601"/>
                  </a:lnTo>
                  <a:cubicBezTo>
                    <a:pt x="151936" y="519552"/>
                    <a:pt x="163240" y="530837"/>
                    <a:pt x="177214" y="530837"/>
                  </a:cubicBezTo>
                  <a:cubicBezTo>
                    <a:pt x="191277" y="530837"/>
                    <a:pt x="202581" y="519552"/>
                    <a:pt x="202581" y="505601"/>
                  </a:cubicBezTo>
                  <a:lnTo>
                    <a:pt x="202581" y="404481"/>
                  </a:lnTo>
                  <a:lnTo>
                    <a:pt x="227859" y="404481"/>
                  </a:lnTo>
                  <a:lnTo>
                    <a:pt x="227859" y="505601"/>
                  </a:lnTo>
                  <a:cubicBezTo>
                    <a:pt x="227859" y="519552"/>
                    <a:pt x="239163" y="530837"/>
                    <a:pt x="253226" y="530837"/>
                  </a:cubicBezTo>
                  <a:cubicBezTo>
                    <a:pt x="267200" y="530837"/>
                    <a:pt x="278504" y="519552"/>
                    <a:pt x="278504" y="505601"/>
                  </a:cubicBezTo>
                  <a:lnTo>
                    <a:pt x="278504" y="404481"/>
                  </a:lnTo>
                  <a:lnTo>
                    <a:pt x="303872" y="404481"/>
                  </a:lnTo>
                  <a:lnTo>
                    <a:pt x="303872" y="505601"/>
                  </a:lnTo>
                  <a:cubicBezTo>
                    <a:pt x="303872" y="519552"/>
                    <a:pt x="315176" y="530837"/>
                    <a:pt x="329150" y="530837"/>
                  </a:cubicBezTo>
                  <a:cubicBezTo>
                    <a:pt x="343124" y="530837"/>
                    <a:pt x="354428" y="519552"/>
                    <a:pt x="354428" y="505601"/>
                  </a:cubicBezTo>
                  <a:lnTo>
                    <a:pt x="354428" y="404481"/>
                  </a:lnTo>
                  <a:lnTo>
                    <a:pt x="379795" y="404481"/>
                  </a:lnTo>
                  <a:lnTo>
                    <a:pt x="379795" y="505601"/>
                  </a:lnTo>
                  <a:cubicBezTo>
                    <a:pt x="379795" y="519552"/>
                    <a:pt x="391099" y="530837"/>
                    <a:pt x="405073" y="530837"/>
                  </a:cubicBezTo>
                  <a:cubicBezTo>
                    <a:pt x="419136" y="530837"/>
                    <a:pt x="430440" y="519552"/>
                    <a:pt x="430440" y="505601"/>
                  </a:cubicBezTo>
                  <a:lnTo>
                    <a:pt x="430440" y="404481"/>
                  </a:lnTo>
                  <a:lnTo>
                    <a:pt x="455718" y="404481"/>
                  </a:lnTo>
                  <a:lnTo>
                    <a:pt x="455718" y="505601"/>
                  </a:lnTo>
                  <a:cubicBezTo>
                    <a:pt x="455718" y="519552"/>
                    <a:pt x="467022" y="530837"/>
                    <a:pt x="481085" y="530837"/>
                  </a:cubicBezTo>
                  <a:cubicBezTo>
                    <a:pt x="495060" y="530837"/>
                    <a:pt x="506364" y="519552"/>
                    <a:pt x="506364" y="505601"/>
                  </a:cubicBezTo>
                  <a:lnTo>
                    <a:pt x="506364" y="404481"/>
                  </a:lnTo>
                  <a:lnTo>
                    <a:pt x="582376" y="404481"/>
                  </a:lnTo>
                  <a:lnTo>
                    <a:pt x="582376" y="581397"/>
                  </a:lnTo>
                  <a:cubicBezTo>
                    <a:pt x="582376" y="595348"/>
                    <a:pt x="570983" y="606722"/>
                    <a:pt x="557009" y="606722"/>
                  </a:cubicBezTo>
                  <a:lnTo>
                    <a:pt x="25367" y="606722"/>
                  </a:lnTo>
                  <a:cubicBezTo>
                    <a:pt x="11304" y="606722"/>
                    <a:pt x="0" y="595348"/>
                    <a:pt x="0" y="581397"/>
                  </a:cubicBezTo>
                  <a:close/>
                  <a:moveTo>
                    <a:pt x="405086" y="0"/>
                  </a:moveTo>
                  <a:cubicBezTo>
                    <a:pt x="419149" y="0"/>
                    <a:pt x="430454" y="11287"/>
                    <a:pt x="430454" y="25239"/>
                  </a:cubicBezTo>
                  <a:cubicBezTo>
                    <a:pt x="430454" y="81051"/>
                    <a:pt x="384969" y="126375"/>
                    <a:pt x="329160" y="126375"/>
                  </a:cubicBezTo>
                  <a:cubicBezTo>
                    <a:pt x="310468" y="126375"/>
                    <a:pt x="294357" y="136595"/>
                    <a:pt x="285545" y="151704"/>
                  </a:cubicBezTo>
                  <a:lnTo>
                    <a:pt x="478074" y="151704"/>
                  </a:lnTo>
                  <a:cubicBezTo>
                    <a:pt x="535575" y="151704"/>
                    <a:pt x="582305" y="198361"/>
                    <a:pt x="582305" y="255772"/>
                  </a:cubicBezTo>
                  <a:lnTo>
                    <a:pt x="582305" y="353886"/>
                  </a:lnTo>
                  <a:lnTo>
                    <a:pt x="0" y="353886"/>
                  </a:lnTo>
                  <a:lnTo>
                    <a:pt x="0" y="255772"/>
                  </a:lnTo>
                  <a:cubicBezTo>
                    <a:pt x="0" y="198361"/>
                    <a:pt x="46819" y="151704"/>
                    <a:pt x="104320" y="151704"/>
                  </a:cubicBezTo>
                  <a:lnTo>
                    <a:pt x="231516" y="151704"/>
                  </a:lnTo>
                  <a:cubicBezTo>
                    <a:pt x="242820" y="108157"/>
                    <a:pt x="282073" y="75807"/>
                    <a:pt x="329160" y="75807"/>
                  </a:cubicBezTo>
                  <a:cubicBezTo>
                    <a:pt x="357109" y="75807"/>
                    <a:pt x="379807" y="53145"/>
                    <a:pt x="379807" y="25239"/>
                  </a:cubicBezTo>
                  <a:cubicBezTo>
                    <a:pt x="379807" y="11287"/>
                    <a:pt x="391111" y="0"/>
                    <a:pt x="405086" y="0"/>
                  </a:cubicBezTo>
                  <a:close/>
                </a:path>
              </a:pathLst>
            </a:custGeom>
            <a:solidFill>
              <a:srgbClr val="B105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2018699" y="1639263"/>
            <a:ext cx="3014554" cy="252330"/>
          </a:xfrm>
          <a:prstGeom prst="rect">
            <a:avLst/>
          </a:prstGeom>
          <a:gradFill flip="none" rotWithShape="1">
            <a:gsLst>
              <a:gs pos="0">
                <a:srgbClr val="FEEBC1"/>
              </a:gs>
              <a:gs pos="100000">
                <a:srgbClr val="FFC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808166" y="1740546"/>
            <a:ext cx="3967560" cy="832216"/>
            <a:chOff x="9165581" y="1554385"/>
            <a:chExt cx="3967560" cy="832216"/>
          </a:xfrm>
        </p:grpSpPr>
        <p:sp>
          <p:nvSpPr>
            <p:cNvPr id="45" name="文本框 44"/>
            <p:cNvSpPr txBox="1"/>
            <p:nvPr/>
          </p:nvSpPr>
          <p:spPr>
            <a:xfrm>
              <a:off x="9165581" y="1554385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9165581" y="1854852"/>
              <a:ext cx="3967560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808166" y="3217319"/>
            <a:ext cx="3967560" cy="832216"/>
            <a:chOff x="9165581" y="1554385"/>
            <a:chExt cx="3967560" cy="832216"/>
          </a:xfrm>
        </p:grpSpPr>
        <p:sp>
          <p:nvSpPr>
            <p:cNvPr id="48" name="文本框 47"/>
            <p:cNvSpPr txBox="1"/>
            <p:nvPr/>
          </p:nvSpPr>
          <p:spPr>
            <a:xfrm>
              <a:off x="9165581" y="1554385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165581" y="1854852"/>
              <a:ext cx="3967560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808166" y="4636224"/>
            <a:ext cx="3967560" cy="832216"/>
            <a:chOff x="9165581" y="1554385"/>
            <a:chExt cx="3967560" cy="832216"/>
          </a:xfrm>
        </p:grpSpPr>
        <p:sp>
          <p:nvSpPr>
            <p:cNvPr id="51" name="文本框 50"/>
            <p:cNvSpPr txBox="1"/>
            <p:nvPr/>
          </p:nvSpPr>
          <p:spPr>
            <a:xfrm>
              <a:off x="9165581" y="1554385"/>
              <a:ext cx="155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EEBC1"/>
                  </a:solidFill>
                  <a:cs typeface="+mn-ea"/>
                  <a:sym typeface="+mn-lt"/>
                </a:rPr>
                <a:t>添加标题文本</a:t>
              </a:r>
              <a:endParaRPr lang="zh-CN" altLang="en-US" b="1" dirty="0">
                <a:solidFill>
                  <a:srgbClr val="FEEBC1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165581" y="1854852"/>
              <a:ext cx="3967560" cy="5317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000" noProof="0" dirty="0">
                  <a:ln>
                    <a:noFill/>
                  </a:ln>
                  <a:solidFill>
                    <a:srgbClr val="FEEBC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lang="en-US" altLang="zh-CN" sz="1000" noProof="0" dirty="0">
                <a:ln>
                  <a:noFill/>
                </a:ln>
                <a:solidFill>
                  <a:srgbClr val="FEEBC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tags/tag1.xml><?xml version="1.0" encoding="utf-8"?>
<p:tagLst xmlns:p="http://schemas.openxmlformats.org/presentationml/2006/main">
  <p:tag name="ISLIDE.ICON" val="#407207;#407207;#407207;#407207;#407178;"/>
</p:tagLst>
</file>

<file path=ppt/tags/tag2.xml><?xml version="1.0" encoding="utf-8"?>
<p:tagLst xmlns:p="http://schemas.openxmlformats.org/presentationml/2006/main">
  <p:tag name="ISPRING_PRESENTATION_TITLE" val="4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sra0hcd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75000"/>
            <a:alpha val="81000"/>
          </a:schemeClr>
        </a:solidFill>
        <a:ln>
          <a:noFill/>
        </a:ln>
      </a:spPr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2761</Words>
  <Application>WPS 演示</Application>
  <PresentationFormat>自定义</PresentationFormat>
  <Paragraphs>300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Bahnschrift Light</vt:lpstr>
      <vt:lpstr>字制区喜脉体</vt:lpstr>
      <vt:lpstr>演示秋鸿楷</vt:lpstr>
      <vt:lpstr>阿里巴巴普惠体 2.0 55 Regular</vt:lpstr>
      <vt:lpstr>楷体_GB2312</vt:lpstr>
      <vt:lpstr>Gill Sans</vt:lpstr>
      <vt:lpstr>Gill Sans</vt:lpstr>
      <vt:lpstr>微软雅黑</vt:lpstr>
      <vt:lpstr>Arial Unicode MS</vt:lpstr>
      <vt:lpstr>Calibri</vt:lpstr>
      <vt:lpstr>Menk Amglang Tig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www.51pptmoban.com</Company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中国红喜庆风新年工作计划ppt模板</dc:title>
  <dc:creator>51PPT模板网</dc:creator>
  <cp:keywords>www.51pptmoban.com</cp:keywords>
  <dc:description>www.51pptmoban.com</dc:description>
  <cp:lastModifiedBy>铭</cp:lastModifiedBy>
  <cp:revision>203</cp:revision>
  <dcterms:created xsi:type="dcterms:W3CDTF">2016-07-27T04:36:00Z</dcterms:created>
  <dcterms:modified xsi:type="dcterms:W3CDTF">2022-02-09T02:49:31Z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6261E39ADC9E42508F9216B826B72E1B</vt:lpwstr>
  </property>
</Properties>
</file>